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B2982-2FE3-4F07-84BD-7B2279C09A74}" type="datetimeFigureOut">
              <a:rPr lang="en-US" smtClean="0"/>
              <a:t>03/09/2020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A262F-FB84-4B58-8F65-FE6320708278}" type="slidenum">
              <a:rPr lang="en-US" smtClean="0"/>
              <a:t>‹#›</a:t>
            </a:fld>
            <a:endParaRPr lang="en-US"/>
          </a:p>
        </p:txBody>
      </p:sp>
    </p:spTree>
    <p:extLst>
      <p:ext uri="{BB962C8B-B14F-4D97-AF65-F5344CB8AC3E}">
        <p14:creationId xmlns:p14="http://schemas.microsoft.com/office/powerpoint/2010/main" val="382126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US"/>
              <a:t>03/09/2020</a:t>
            </a:r>
          </a:p>
        </p:txBody>
      </p:sp>
      <p:sp>
        <p:nvSpPr>
          <p:cNvPr id="8" name="Footer Placeholder 7"/>
          <p:cNvSpPr>
            <a:spLocks noGrp="1"/>
          </p:cNvSpPr>
          <p:nvPr>
            <p:ph type="ftr" sz="quarter" idx="11"/>
          </p:nvPr>
        </p:nvSpPr>
        <p:spPr/>
        <p:txBody>
          <a:bodyPr/>
          <a:lstStyle/>
          <a:p>
            <a:r>
              <a:rPr lang="en-US"/>
              <a:t>Keep trying to improving your self</a:t>
            </a:r>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026174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03/09/2020</a:t>
            </a:r>
          </a:p>
        </p:txBody>
      </p:sp>
      <p:sp>
        <p:nvSpPr>
          <p:cNvPr id="5" name="Footer Placeholder 4"/>
          <p:cNvSpPr>
            <a:spLocks noGrp="1"/>
          </p:cNvSpPr>
          <p:nvPr>
            <p:ph type="ftr" sz="quarter" idx="11"/>
          </p:nvPr>
        </p:nvSpPr>
        <p:spPr/>
        <p:txBody>
          <a:bodyPr/>
          <a:lstStyle/>
          <a:p>
            <a:r>
              <a:rPr lang="en-US"/>
              <a:t>Keep trying to improving your self</a:t>
            </a:r>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287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03/09/2020</a:t>
            </a:r>
          </a:p>
        </p:txBody>
      </p:sp>
      <p:sp>
        <p:nvSpPr>
          <p:cNvPr id="5" name="Footer Placeholder 4"/>
          <p:cNvSpPr>
            <a:spLocks noGrp="1"/>
          </p:cNvSpPr>
          <p:nvPr>
            <p:ph type="ftr" sz="quarter" idx="11"/>
          </p:nvPr>
        </p:nvSpPr>
        <p:spPr/>
        <p:txBody>
          <a:bodyPr/>
          <a:lstStyle/>
          <a:p>
            <a:r>
              <a:rPr lang="en-US"/>
              <a:t>Keep trying to improving your self</a:t>
            </a:r>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3177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03/09/2020</a:t>
            </a:r>
          </a:p>
        </p:txBody>
      </p:sp>
      <p:sp>
        <p:nvSpPr>
          <p:cNvPr id="8" name="Footer Placeholder 7"/>
          <p:cNvSpPr>
            <a:spLocks noGrp="1"/>
          </p:cNvSpPr>
          <p:nvPr>
            <p:ph type="ftr" sz="quarter" idx="11"/>
          </p:nvPr>
        </p:nvSpPr>
        <p:spPr/>
        <p:txBody>
          <a:bodyPr/>
          <a:lstStyle/>
          <a:p>
            <a:r>
              <a:rPr lang="en-US"/>
              <a:t>Keep trying to improving your self</a:t>
            </a:r>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6753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03/09/2020</a:t>
            </a:r>
          </a:p>
        </p:txBody>
      </p:sp>
      <p:sp>
        <p:nvSpPr>
          <p:cNvPr id="8" name="Footer Placeholder 7"/>
          <p:cNvSpPr>
            <a:spLocks noGrp="1"/>
          </p:cNvSpPr>
          <p:nvPr>
            <p:ph type="ftr" sz="quarter" idx="11"/>
          </p:nvPr>
        </p:nvSpPr>
        <p:spPr/>
        <p:txBody>
          <a:bodyPr/>
          <a:lstStyle/>
          <a:p>
            <a:r>
              <a:rPr lang="en-US"/>
              <a:t>Keep trying to improving your self</a:t>
            </a:r>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77516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US"/>
              <a:t>03/09/2020</a:t>
            </a:r>
          </a:p>
        </p:txBody>
      </p:sp>
      <p:sp>
        <p:nvSpPr>
          <p:cNvPr id="9" name="Footer Placeholder 8"/>
          <p:cNvSpPr>
            <a:spLocks noGrp="1"/>
          </p:cNvSpPr>
          <p:nvPr>
            <p:ph type="ftr" sz="quarter" idx="11"/>
          </p:nvPr>
        </p:nvSpPr>
        <p:spPr/>
        <p:txBody>
          <a:bodyPr/>
          <a:lstStyle/>
          <a:p>
            <a:r>
              <a:rPr lang="en-US"/>
              <a:t>Keep trying to improving your self</a:t>
            </a:r>
          </a:p>
        </p:txBody>
      </p:sp>
      <p:sp>
        <p:nvSpPr>
          <p:cNvPr id="10" name="Slide Number Placeholder 9"/>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0287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03/09/2020</a:t>
            </a:r>
          </a:p>
        </p:txBody>
      </p:sp>
      <p:sp>
        <p:nvSpPr>
          <p:cNvPr id="8" name="Footer Placeholder 7"/>
          <p:cNvSpPr>
            <a:spLocks noGrp="1"/>
          </p:cNvSpPr>
          <p:nvPr>
            <p:ph type="ftr" sz="quarter" idx="11"/>
          </p:nvPr>
        </p:nvSpPr>
        <p:spPr/>
        <p:txBody>
          <a:bodyPr/>
          <a:lstStyle/>
          <a:p>
            <a:r>
              <a:rPr lang="en-US"/>
              <a:t>Keep trying to improving your self</a:t>
            </a:r>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161238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03/09/2020</a:t>
            </a:r>
          </a:p>
        </p:txBody>
      </p:sp>
      <p:sp>
        <p:nvSpPr>
          <p:cNvPr id="4" name="Footer Placeholder 3"/>
          <p:cNvSpPr>
            <a:spLocks noGrp="1"/>
          </p:cNvSpPr>
          <p:nvPr>
            <p:ph type="ftr" sz="quarter" idx="11"/>
          </p:nvPr>
        </p:nvSpPr>
        <p:spPr/>
        <p:txBody>
          <a:bodyPr/>
          <a:lstStyle/>
          <a:p>
            <a:r>
              <a:rPr lang="en-US"/>
              <a:t>Keep trying to improving your self</a:t>
            </a:r>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5578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03/09/2020</a:t>
            </a:r>
          </a:p>
        </p:txBody>
      </p:sp>
      <p:sp>
        <p:nvSpPr>
          <p:cNvPr id="3" name="Footer Placeholder 2"/>
          <p:cNvSpPr>
            <a:spLocks noGrp="1"/>
          </p:cNvSpPr>
          <p:nvPr>
            <p:ph type="ftr" sz="quarter" idx="11"/>
          </p:nvPr>
        </p:nvSpPr>
        <p:spPr/>
        <p:txBody>
          <a:bodyPr/>
          <a:lstStyle/>
          <a:p>
            <a:r>
              <a:rPr lang="en-US"/>
              <a:t>Keep trying to improving your self</a:t>
            </a:r>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208776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r>
              <a:rPr lang="en-US"/>
              <a:t>03/09/2020</a:t>
            </a: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Keep trying to improving your self</a:t>
            </a:r>
          </a:p>
        </p:txBody>
      </p:sp>
      <p:sp>
        <p:nvSpPr>
          <p:cNvPr id="11" name="Slide Number Placeholder 10"/>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593809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03/09/2020</a:t>
            </a: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Keep trying to improving your self</a:t>
            </a:r>
          </a:p>
        </p:txBody>
      </p:sp>
      <p:sp>
        <p:nvSpPr>
          <p:cNvPr id="10" name="Slide Number Placeholder 9"/>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6780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r>
              <a:rPr lang="en-US"/>
              <a:t>03/09/2020</a:t>
            </a: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Keep trying to improving your self</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46620733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n.cs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hyperlink" Target="main.c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3">
            <a:extLst>
              <a:ext uri="{FF2B5EF4-FFF2-40B4-BE49-F238E27FC236}">
                <a16:creationId xmlns:a16="http://schemas.microsoft.com/office/drawing/2014/main" id="{43C7F1F9-407F-4F5C-852A-EAE08BE0D1EE}"/>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608F764-40EE-4E77-909F-30438AD38B1A}"/>
              </a:ext>
            </a:extLst>
          </p:cNvPr>
          <p:cNvSpPr>
            <a:spLocks noGrp="1"/>
          </p:cNvSpPr>
          <p:nvPr>
            <p:ph type="ctrTitle"/>
          </p:nvPr>
        </p:nvSpPr>
        <p:spPr>
          <a:xfrm>
            <a:off x="321733" y="2306963"/>
            <a:ext cx="11545482" cy="3670255"/>
          </a:xfrm>
        </p:spPr>
        <p:txBody>
          <a:bodyPr anchor="b">
            <a:noAutofit/>
          </a:bodyPr>
          <a:lstStyle/>
          <a:p>
            <a:r>
              <a:rPr lang="en-US" sz="6000">
                <a:solidFill>
                  <a:schemeClr val="bg1"/>
                </a:solidFill>
              </a:rPr>
              <a:t>LESSION 2: GIỚI  THIỆU VỀ INLINE, BLOCK, INLINE-BLOCK</a:t>
            </a:r>
            <a:br>
              <a:rPr lang="en-US" sz="6000">
                <a:solidFill>
                  <a:schemeClr val="bg1"/>
                </a:solidFill>
              </a:rPr>
            </a:br>
            <a:endParaRPr lang="en-US" sz="6000">
              <a:solidFill>
                <a:schemeClr val="bg1"/>
              </a:solidFill>
            </a:endParaRPr>
          </a:p>
        </p:txBody>
      </p:sp>
      <p:sp>
        <p:nvSpPr>
          <p:cNvPr id="3" name="Subtitle 2">
            <a:extLst>
              <a:ext uri="{FF2B5EF4-FFF2-40B4-BE49-F238E27FC236}">
                <a16:creationId xmlns:a16="http://schemas.microsoft.com/office/drawing/2014/main" id="{C16F3436-614C-4401-BFFB-4EB159B60968}"/>
              </a:ext>
            </a:extLst>
          </p:cNvPr>
          <p:cNvSpPr>
            <a:spLocks noGrp="1"/>
          </p:cNvSpPr>
          <p:nvPr>
            <p:ph type="subTitle" idx="1"/>
          </p:nvPr>
        </p:nvSpPr>
        <p:spPr>
          <a:xfrm>
            <a:off x="318682" y="321733"/>
            <a:ext cx="11548533" cy="1831405"/>
          </a:xfrm>
        </p:spPr>
        <p:txBody>
          <a:bodyPr anchor="t">
            <a:normAutofit/>
          </a:bodyPr>
          <a:lstStyle/>
          <a:p>
            <a:pPr algn="ctr"/>
            <a:endParaRPr lang="en-US" sz="2400">
              <a:solidFill>
                <a:schemeClr val="bg1"/>
              </a:solidFill>
            </a:endParaRPr>
          </a:p>
        </p:txBody>
      </p:sp>
      <p:sp>
        <p:nvSpPr>
          <p:cNvPr id="5" name="Date Placeholder 4">
            <a:extLst>
              <a:ext uri="{FF2B5EF4-FFF2-40B4-BE49-F238E27FC236}">
                <a16:creationId xmlns:a16="http://schemas.microsoft.com/office/drawing/2014/main" id="{93DB2ACA-029B-48E4-9D91-7443FCBC69BA}"/>
              </a:ext>
            </a:extLst>
          </p:cNvPr>
          <p:cNvSpPr>
            <a:spLocks noGrp="1"/>
          </p:cNvSpPr>
          <p:nvPr>
            <p:ph type="dt" sz="half" idx="10"/>
          </p:nvPr>
        </p:nvSpPr>
        <p:spPr/>
        <p:txBody>
          <a:bodyPr/>
          <a:lstStyle/>
          <a:p>
            <a:r>
              <a:rPr lang="en-US"/>
              <a:t>03/09/2020</a:t>
            </a:r>
          </a:p>
        </p:txBody>
      </p:sp>
      <p:sp>
        <p:nvSpPr>
          <p:cNvPr id="6" name="Footer Placeholder 5">
            <a:extLst>
              <a:ext uri="{FF2B5EF4-FFF2-40B4-BE49-F238E27FC236}">
                <a16:creationId xmlns:a16="http://schemas.microsoft.com/office/drawing/2014/main" id="{B5A894AE-0D7D-42DC-962D-119EA9DB38A3}"/>
              </a:ext>
            </a:extLst>
          </p:cNvPr>
          <p:cNvSpPr>
            <a:spLocks noGrp="1"/>
          </p:cNvSpPr>
          <p:nvPr>
            <p:ph type="ftr" sz="quarter" idx="11"/>
          </p:nvPr>
        </p:nvSpPr>
        <p:spPr/>
        <p:txBody>
          <a:bodyPr/>
          <a:lstStyle/>
          <a:p>
            <a:r>
              <a:rPr lang="en-US"/>
              <a:t>Keep trying to improving your self</a:t>
            </a:r>
          </a:p>
        </p:txBody>
      </p:sp>
      <p:sp>
        <p:nvSpPr>
          <p:cNvPr id="7" name="Slide Number Placeholder 6">
            <a:extLst>
              <a:ext uri="{FF2B5EF4-FFF2-40B4-BE49-F238E27FC236}">
                <a16:creationId xmlns:a16="http://schemas.microsoft.com/office/drawing/2014/main" id="{9C3C8CFE-57C6-4671-8F09-3875A6B2B1C5}"/>
              </a:ext>
            </a:extLst>
          </p:cNvPr>
          <p:cNvSpPr>
            <a:spLocks noGrp="1"/>
          </p:cNvSpPr>
          <p:nvPr>
            <p:ph type="sldNum" sz="quarter" idx="12"/>
          </p:nvPr>
        </p:nvSpPr>
        <p:spPr/>
        <p:txBody>
          <a:bodyPr/>
          <a:lstStyle/>
          <a:p>
            <a:fld id="{A7CD31F4-64FA-4BA0-9498-67783267A8C8}" type="slidenum">
              <a:rPr lang="en-US" smtClean="0"/>
              <a:t>1</a:t>
            </a:fld>
            <a:endParaRPr lang="en-US"/>
          </a:p>
        </p:txBody>
      </p:sp>
    </p:spTree>
    <p:extLst>
      <p:ext uri="{BB962C8B-B14F-4D97-AF65-F5344CB8AC3E}">
        <p14:creationId xmlns:p14="http://schemas.microsoft.com/office/powerpoint/2010/main" val="36519853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445C4-30F6-401B-AF72-90FA8F7C7903}"/>
              </a:ext>
            </a:extLst>
          </p:cNvPr>
          <p:cNvSpPr>
            <a:spLocks noGrp="1"/>
          </p:cNvSpPr>
          <p:nvPr>
            <p:ph type="ctrTitle"/>
          </p:nvPr>
        </p:nvSpPr>
        <p:spPr>
          <a:xfrm>
            <a:off x="804672" y="2404872"/>
            <a:ext cx="3044950" cy="1627792"/>
          </a:xfrm>
        </p:spPr>
        <p:txBody>
          <a:bodyPr>
            <a:normAutofit/>
          </a:bodyPr>
          <a:lstStyle/>
          <a:p>
            <a:r>
              <a:rPr lang="en-US" sz="2800"/>
              <a:t>Ta có đoạn mã nh</a:t>
            </a:r>
            <a:r>
              <a:rPr lang="vi-VN" sz="2800"/>
              <a:t>ư</a:t>
            </a:r>
            <a:r>
              <a:rPr lang="en-US" sz="2800"/>
              <a:t> sau</a:t>
            </a:r>
          </a:p>
        </p:txBody>
      </p:sp>
      <p:sp>
        <p:nvSpPr>
          <p:cNvPr id="3" name="Subtitle 2">
            <a:extLst>
              <a:ext uri="{FF2B5EF4-FFF2-40B4-BE49-F238E27FC236}">
                <a16:creationId xmlns:a16="http://schemas.microsoft.com/office/drawing/2014/main" id="{50C1EF8F-0E3B-4DD7-AF60-4A5053124888}"/>
              </a:ext>
            </a:extLst>
          </p:cNvPr>
          <p:cNvSpPr>
            <a:spLocks noGrp="1"/>
          </p:cNvSpPr>
          <p:nvPr>
            <p:ph type="subTitle" idx="1"/>
          </p:nvPr>
        </p:nvSpPr>
        <p:spPr>
          <a:xfrm>
            <a:off x="1121822" y="4352544"/>
            <a:ext cx="2410650" cy="1239894"/>
          </a:xfrm>
        </p:spPr>
        <p:txBody>
          <a:bodyPr>
            <a:normAutofit/>
          </a:bodyPr>
          <a:lstStyle/>
          <a:p>
            <a:endParaRPr lang="en-US" sz="1800">
              <a:solidFill>
                <a:srgbClr val="FFFFFF"/>
              </a:solidFill>
            </a:endParaRPr>
          </a:p>
        </p:txBody>
      </p:sp>
      <p:pic>
        <p:nvPicPr>
          <p:cNvPr id="7" name="Picture 6" descr="A screenshot of a cell phone&#10;&#10;Description automatically generated">
            <a:extLst>
              <a:ext uri="{FF2B5EF4-FFF2-40B4-BE49-F238E27FC236}">
                <a16:creationId xmlns:a16="http://schemas.microsoft.com/office/drawing/2014/main" id="{9F2EF1AC-0277-40F5-9A87-393796661F9A}"/>
              </a:ext>
            </a:extLst>
          </p:cNvPr>
          <p:cNvPicPr>
            <a:picLocks noChangeAspect="1"/>
          </p:cNvPicPr>
          <p:nvPr/>
        </p:nvPicPr>
        <p:blipFill>
          <a:blip r:embed="rId2"/>
          <a:stretch>
            <a:fillRect/>
          </a:stretch>
        </p:blipFill>
        <p:spPr>
          <a:xfrm>
            <a:off x="5294376" y="1738549"/>
            <a:ext cx="6257544" cy="3066195"/>
          </a:xfrm>
          <a:prstGeom prst="rect">
            <a:avLst/>
          </a:prstGeom>
        </p:spPr>
      </p:pic>
      <p:sp>
        <p:nvSpPr>
          <p:cNvPr id="5" name="Footer Placeholder 4">
            <a:extLst>
              <a:ext uri="{FF2B5EF4-FFF2-40B4-BE49-F238E27FC236}">
                <a16:creationId xmlns:a16="http://schemas.microsoft.com/office/drawing/2014/main" id="{3B9F16C6-101B-40E4-A9EF-356F92879DD4}"/>
              </a:ext>
            </a:extLst>
          </p:cNvPr>
          <p:cNvSpPr>
            <a:spLocks noGrp="1"/>
          </p:cNvSpPr>
          <p:nvPr>
            <p:ph type="ftr" sz="quarter" idx="11"/>
          </p:nvPr>
        </p:nvSpPr>
        <p:spPr>
          <a:xfrm>
            <a:off x="804672" y="6224660"/>
            <a:ext cx="3705203" cy="313300"/>
          </a:xfrm>
        </p:spPr>
        <p:txBody>
          <a:bodyPr>
            <a:normAutofit/>
          </a:bodyPr>
          <a:lstStyle/>
          <a:p>
            <a:pPr>
              <a:spcAft>
                <a:spcPts val="600"/>
              </a:spcAft>
            </a:pPr>
            <a:r>
              <a:rPr lang="en-US">
                <a:solidFill>
                  <a:srgbClr val="FFFFFF">
                    <a:alpha val="70000"/>
                  </a:srgbClr>
                </a:solidFill>
              </a:rPr>
              <a:t>Keep trying to improving your self</a:t>
            </a:r>
          </a:p>
        </p:txBody>
      </p:sp>
      <p:sp>
        <p:nvSpPr>
          <p:cNvPr id="4" name="Date Placeholder 3">
            <a:extLst>
              <a:ext uri="{FF2B5EF4-FFF2-40B4-BE49-F238E27FC236}">
                <a16:creationId xmlns:a16="http://schemas.microsoft.com/office/drawing/2014/main" id="{25307C71-6599-4696-A7CB-AA1F976E03F4}"/>
              </a:ext>
            </a:extLst>
          </p:cNvPr>
          <p:cNvSpPr>
            <a:spLocks noGrp="1"/>
          </p:cNvSpPr>
          <p:nvPr>
            <p:ph type="dt" sz="half" idx="10"/>
          </p:nvPr>
        </p:nvSpPr>
        <p:spPr>
          <a:xfrm>
            <a:off x="7821429" y="6238816"/>
            <a:ext cx="2753746" cy="323968"/>
          </a:xfrm>
        </p:spPr>
        <p:txBody>
          <a:bodyPr>
            <a:normAutofit/>
          </a:bodyPr>
          <a:lstStyle/>
          <a:p>
            <a:pPr>
              <a:spcAft>
                <a:spcPts val="600"/>
              </a:spcAft>
            </a:pPr>
            <a:r>
              <a:rPr lang="en-US"/>
              <a:t>03/09/2020</a:t>
            </a:r>
          </a:p>
        </p:txBody>
      </p:sp>
      <p:sp>
        <p:nvSpPr>
          <p:cNvPr id="6" name="Slide Number Placeholder 5">
            <a:extLst>
              <a:ext uri="{FF2B5EF4-FFF2-40B4-BE49-F238E27FC236}">
                <a16:creationId xmlns:a16="http://schemas.microsoft.com/office/drawing/2014/main" id="{6DC68671-4EB9-411C-8809-494ECA4E14C4}"/>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A7CD31F4-64FA-4BA0-9498-67783267A8C8}"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8452428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696D0E6-3B7E-4270-9B48-C630CCFB2D0B}"/>
              </a:ext>
            </a:extLst>
          </p:cNvPr>
          <p:cNvPicPr>
            <a:picLocks noGrp="1" noChangeAspect="1"/>
          </p:cNvPicPr>
          <p:nvPr>
            <p:ph idx="1"/>
          </p:nvPr>
        </p:nvPicPr>
        <p:blipFill>
          <a:blip r:embed="rId2"/>
          <a:stretch>
            <a:fillRect/>
          </a:stretch>
        </p:blipFill>
        <p:spPr>
          <a:xfrm>
            <a:off x="2790364" y="1271016"/>
            <a:ext cx="7346328" cy="4315968"/>
          </a:xfrm>
          <a:prstGeom prst="rect">
            <a:avLst/>
          </a:prstGeom>
        </p:spPr>
      </p:pic>
      <p:sp>
        <p:nvSpPr>
          <p:cNvPr id="14" name="Oval 13">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66922-2FA6-4920-9EDC-9E6F861264D2}"/>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err="1">
                <a:solidFill>
                  <a:srgbClr val="FFFFFF"/>
                </a:solidFill>
              </a:rPr>
              <a:t>THêm</a:t>
            </a:r>
            <a:r>
              <a:rPr lang="en-US" sz="2000">
                <a:solidFill>
                  <a:srgbClr val="FFFFFF"/>
                </a:solidFill>
              </a:rPr>
              <a:t> </a:t>
            </a:r>
            <a:r>
              <a:rPr lang="en-US" sz="2000" err="1">
                <a:solidFill>
                  <a:srgbClr val="FFFFFF"/>
                </a:solidFill>
              </a:rPr>
              <a:t>chút</a:t>
            </a:r>
            <a:r>
              <a:rPr lang="en-US" sz="2000">
                <a:solidFill>
                  <a:srgbClr val="FFFFFF"/>
                </a:solidFill>
              </a:rPr>
              <a:t> CSS</a:t>
            </a:r>
          </a:p>
        </p:txBody>
      </p:sp>
      <p:sp>
        <p:nvSpPr>
          <p:cNvPr id="5" name="Footer Placeholder 4">
            <a:extLst>
              <a:ext uri="{FF2B5EF4-FFF2-40B4-BE49-F238E27FC236}">
                <a16:creationId xmlns:a16="http://schemas.microsoft.com/office/drawing/2014/main" id="{4F8B3120-1A72-4D9E-90EF-97DAF8662466}"/>
              </a:ext>
            </a:extLst>
          </p:cNvPr>
          <p:cNvSpPr>
            <a:spLocks noGrp="1"/>
          </p:cNvSpPr>
          <p:nvPr>
            <p:ph type="ftr" sz="quarter" idx="11"/>
          </p:nvPr>
        </p:nvSpPr>
        <p:spPr>
          <a:xfrm>
            <a:off x="1600200" y="6236208"/>
            <a:ext cx="5901189" cy="320040"/>
          </a:xfrm>
        </p:spPr>
        <p:txBody>
          <a:bodyPr vert="horz" lIns="91440" tIns="45720" rIns="91440" bIns="45720" rtlCol="0" anchor="ctr">
            <a:normAutofit/>
          </a:bodyPr>
          <a:lstStyle/>
          <a:p>
            <a:pPr>
              <a:spcAft>
                <a:spcPts val="600"/>
              </a:spcAft>
            </a:pPr>
            <a:r>
              <a:rPr lang="en-US" kern="1200">
                <a:solidFill>
                  <a:schemeClr val="tx1">
                    <a:alpha val="70000"/>
                  </a:schemeClr>
                </a:solidFill>
                <a:latin typeface="+mn-lt"/>
                <a:ea typeface="+mn-ea"/>
                <a:cs typeface="+mn-cs"/>
              </a:rPr>
              <a:t>Keep trying to improving your self</a:t>
            </a:r>
          </a:p>
        </p:txBody>
      </p:sp>
      <p:sp>
        <p:nvSpPr>
          <p:cNvPr id="4" name="Date Placeholder 3">
            <a:extLst>
              <a:ext uri="{FF2B5EF4-FFF2-40B4-BE49-F238E27FC236}">
                <a16:creationId xmlns:a16="http://schemas.microsoft.com/office/drawing/2014/main" id="{90425278-34CE-42A3-848F-6CC26A964ADA}"/>
              </a:ext>
            </a:extLst>
          </p:cNvPr>
          <p:cNvSpPr>
            <a:spLocks noGrp="1"/>
          </p:cNvSpPr>
          <p:nvPr>
            <p:ph type="dt" sz="half" idx="10"/>
          </p:nvPr>
        </p:nvSpPr>
        <p:spPr>
          <a:xfrm>
            <a:off x="7821429" y="6238816"/>
            <a:ext cx="2753746" cy="323968"/>
          </a:xfrm>
        </p:spPr>
        <p:txBody>
          <a:bodyPr vert="horz" lIns="91440" tIns="45720" rIns="91440" bIns="45720" rtlCol="0" anchor="ctr">
            <a:normAutofit/>
          </a:bodyPr>
          <a:lstStyle/>
          <a:p>
            <a:pPr>
              <a:spcAft>
                <a:spcPts val="600"/>
              </a:spcAft>
            </a:pPr>
            <a:r>
              <a:rPr lang="en-US"/>
              <a:t>03/09/2020</a:t>
            </a:r>
          </a:p>
        </p:txBody>
      </p:sp>
      <p:sp>
        <p:nvSpPr>
          <p:cNvPr id="6" name="Slide Number Placeholder 5">
            <a:extLst>
              <a:ext uri="{FF2B5EF4-FFF2-40B4-BE49-F238E27FC236}">
                <a16:creationId xmlns:a16="http://schemas.microsoft.com/office/drawing/2014/main" id="{B6842867-8144-49B5-B39F-2AE3011ECFB9}"/>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A7CD31F4-64FA-4BA0-9498-67783267A8C8}"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7849048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83AB-2081-4B4A-8CF6-ECD287F5CA30}"/>
              </a:ext>
            </a:extLst>
          </p:cNvPr>
          <p:cNvSpPr>
            <a:spLocks noGrp="1"/>
          </p:cNvSpPr>
          <p:nvPr>
            <p:ph type="title"/>
          </p:nvPr>
        </p:nvSpPr>
        <p:spPr/>
        <p:txBody>
          <a:bodyPr/>
          <a:lstStyle/>
          <a:p>
            <a:r>
              <a:rPr lang="en-US"/>
              <a:t>Khi đó thì giao diện sẽ hiển thị nh</a:t>
            </a:r>
            <a:r>
              <a:rPr lang="vi-VN"/>
              <a:t>ư</a:t>
            </a:r>
            <a:r>
              <a:rPr lang="en-US"/>
              <a:t> sau</a:t>
            </a:r>
          </a:p>
        </p:txBody>
      </p:sp>
      <p:sp>
        <p:nvSpPr>
          <p:cNvPr id="3" name="Content Placeholder 2">
            <a:extLst>
              <a:ext uri="{FF2B5EF4-FFF2-40B4-BE49-F238E27FC236}">
                <a16:creationId xmlns:a16="http://schemas.microsoft.com/office/drawing/2014/main" id="{88881953-DBCB-48B6-8B62-F8038DC63295}"/>
              </a:ext>
            </a:extLst>
          </p:cNvPr>
          <p:cNvSpPr>
            <a:spLocks noGrp="1"/>
          </p:cNvSpPr>
          <p:nvPr>
            <p:ph idx="1"/>
          </p:nvPr>
        </p:nvSpPr>
        <p:spPr>
          <a:xfrm>
            <a:off x="2231136" y="2647471"/>
            <a:ext cx="7729728" cy="3101983"/>
          </a:xfrm>
        </p:spPr>
        <p:txBody>
          <a:bodyPr/>
          <a:lstStyle/>
          <a:p>
            <a:pPr marL="228600" lvl="1" indent="0">
              <a:buNone/>
            </a:pPr>
            <a:endParaRPr lang="en-US">
              <a:hlinkClick r:id="rId2" action="ppaction://hlinkfile"/>
            </a:endParaRPr>
          </a:p>
          <a:p>
            <a:pPr marL="228600" lvl="1" indent="0">
              <a:buNone/>
            </a:pPr>
            <a:r>
              <a:rPr lang="en-US"/>
              <a:t>- Please click in here: </a:t>
            </a:r>
            <a:r>
              <a:rPr lang="en-US">
                <a:hlinkClick r:id="rId2" action="ppaction://hlinkfile"/>
              </a:rPr>
              <a:t>index.html</a:t>
            </a:r>
            <a:endParaRPr lang="en-US"/>
          </a:p>
          <a:p>
            <a:pPr marL="228600" lvl="1" indent="0">
              <a:buNone/>
            </a:pPr>
            <a:endParaRPr lang="en-US"/>
          </a:p>
          <a:p>
            <a:endParaRPr lang="en-US"/>
          </a:p>
        </p:txBody>
      </p:sp>
      <p:sp>
        <p:nvSpPr>
          <p:cNvPr id="4" name="Date Placeholder 3">
            <a:extLst>
              <a:ext uri="{FF2B5EF4-FFF2-40B4-BE49-F238E27FC236}">
                <a16:creationId xmlns:a16="http://schemas.microsoft.com/office/drawing/2014/main" id="{0FD01B6D-340D-4B7D-AB0E-008C52695D6A}"/>
              </a:ext>
            </a:extLst>
          </p:cNvPr>
          <p:cNvSpPr>
            <a:spLocks noGrp="1"/>
          </p:cNvSpPr>
          <p:nvPr>
            <p:ph type="dt" sz="half" idx="10"/>
          </p:nvPr>
        </p:nvSpPr>
        <p:spPr/>
        <p:txBody>
          <a:bodyPr/>
          <a:lstStyle/>
          <a:p>
            <a:r>
              <a:rPr lang="en-US"/>
              <a:t>03/09/2020</a:t>
            </a:r>
          </a:p>
        </p:txBody>
      </p:sp>
      <p:sp>
        <p:nvSpPr>
          <p:cNvPr id="5" name="Footer Placeholder 4">
            <a:extLst>
              <a:ext uri="{FF2B5EF4-FFF2-40B4-BE49-F238E27FC236}">
                <a16:creationId xmlns:a16="http://schemas.microsoft.com/office/drawing/2014/main" id="{A5F3B31D-7DE3-463D-9853-8B271C90409C}"/>
              </a:ext>
            </a:extLst>
          </p:cNvPr>
          <p:cNvSpPr>
            <a:spLocks noGrp="1"/>
          </p:cNvSpPr>
          <p:nvPr>
            <p:ph type="ftr" sz="quarter" idx="11"/>
          </p:nvPr>
        </p:nvSpPr>
        <p:spPr/>
        <p:txBody>
          <a:bodyPr/>
          <a:lstStyle/>
          <a:p>
            <a:r>
              <a:rPr lang="en-US"/>
              <a:t>Keep trying to improving your self</a:t>
            </a:r>
          </a:p>
        </p:txBody>
      </p:sp>
      <p:sp>
        <p:nvSpPr>
          <p:cNvPr id="6" name="Slide Number Placeholder 5">
            <a:extLst>
              <a:ext uri="{FF2B5EF4-FFF2-40B4-BE49-F238E27FC236}">
                <a16:creationId xmlns:a16="http://schemas.microsoft.com/office/drawing/2014/main" id="{E0DB7E47-2A0F-43A8-A504-EFD08E12E232}"/>
              </a:ext>
            </a:extLst>
          </p:cNvPr>
          <p:cNvSpPr>
            <a:spLocks noGrp="1"/>
          </p:cNvSpPr>
          <p:nvPr>
            <p:ph type="sldNum" sz="quarter" idx="12"/>
          </p:nvPr>
        </p:nvSpPr>
        <p:spPr/>
        <p:txBody>
          <a:bodyPr/>
          <a:lstStyle/>
          <a:p>
            <a:fld id="{A7CD31F4-64FA-4BA0-9498-67783267A8C8}" type="slidenum">
              <a:rPr lang="en-US" smtClean="0"/>
              <a:t>4</a:t>
            </a:fld>
            <a:endParaRPr lang="en-US"/>
          </a:p>
        </p:txBody>
      </p:sp>
    </p:spTree>
    <p:extLst>
      <p:ext uri="{BB962C8B-B14F-4D97-AF65-F5344CB8AC3E}">
        <p14:creationId xmlns:p14="http://schemas.microsoft.com/office/powerpoint/2010/main" val="23759625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FA6D-34D9-42DA-B921-45A2AD7EBDA3}"/>
              </a:ext>
            </a:extLst>
          </p:cNvPr>
          <p:cNvSpPr>
            <a:spLocks noGrp="1"/>
          </p:cNvSpPr>
          <p:nvPr>
            <p:ph type="title"/>
          </p:nvPr>
        </p:nvSpPr>
        <p:spPr/>
        <p:txBody>
          <a:bodyPr/>
          <a:lstStyle/>
          <a:p>
            <a:r>
              <a:rPr lang="en-US"/>
              <a:t>inline</a:t>
            </a:r>
          </a:p>
        </p:txBody>
      </p:sp>
      <p:sp>
        <p:nvSpPr>
          <p:cNvPr id="3" name="Content Placeholder 2">
            <a:extLst>
              <a:ext uri="{FF2B5EF4-FFF2-40B4-BE49-F238E27FC236}">
                <a16:creationId xmlns:a16="http://schemas.microsoft.com/office/drawing/2014/main" id="{6133FFFF-AED8-4CCB-B397-BAC485A38368}"/>
              </a:ext>
            </a:extLst>
          </p:cNvPr>
          <p:cNvSpPr>
            <a:spLocks noGrp="1"/>
          </p:cNvSpPr>
          <p:nvPr>
            <p:ph idx="1"/>
          </p:nvPr>
        </p:nvSpPr>
        <p:spPr/>
        <p:txBody>
          <a:bodyPr/>
          <a:lstStyle/>
          <a:p>
            <a:r>
              <a:rPr lang="vi-VN"/>
              <a:t>Phần tử có thuộc tính display thuộc kiểu Inline sẽ nằm cùng dòng với các phần tử cạnh nó.</a:t>
            </a:r>
          </a:p>
          <a:p>
            <a:r>
              <a:rPr lang="vi-VN"/>
              <a:t>Ta có thể coi phần tử Inline như là các từ thuộc một đoạn văn, khi còn chỗ trống thì nó nằm bên cạnh phần tử trước nó, khi hết chỗ trống thì nó "xuống dòng"</a:t>
            </a:r>
          </a:p>
          <a:p>
            <a:r>
              <a:rPr lang="vi-VN"/>
              <a:t>Khoảng cách giữa phần tử Inline và các phần tử cạnh nó được để mặc định là khoảng cách giữa các từ của font-size</a:t>
            </a:r>
          </a:p>
          <a:p>
            <a:r>
              <a:rPr lang="vi-VN"/>
              <a:t>Ta không thể định nghĩa các thuộc tính width, height, padding và margin theo chiều dọc (top, bottom) dành cho các phần tử Inline</a:t>
            </a:r>
          </a:p>
          <a:p>
            <a:endParaRPr lang="en-US"/>
          </a:p>
        </p:txBody>
      </p:sp>
      <p:sp>
        <p:nvSpPr>
          <p:cNvPr id="4" name="Date Placeholder 3">
            <a:extLst>
              <a:ext uri="{FF2B5EF4-FFF2-40B4-BE49-F238E27FC236}">
                <a16:creationId xmlns:a16="http://schemas.microsoft.com/office/drawing/2014/main" id="{03549AFE-AA97-4127-B236-2CC59522C92E}"/>
              </a:ext>
            </a:extLst>
          </p:cNvPr>
          <p:cNvSpPr>
            <a:spLocks noGrp="1"/>
          </p:cNvSpPr>
          <p:nvPr>
            <p:ph type="dt" sz="half" idx="10"/>
          </p:nvPr>
        </p:nvSpPr>
        <p:spPr/>
        <p:txBody>
          <a:bodyPr/>
          <a:lstStyle/>
          <a:p>
            <a:r>
              <a:rPr lang="en-US"/>
              <a:t>03/09/2020</a:t>
            </a:r>
          </a:p>
        </p:txBody>
      </p:sp>
      <p:sp>
        <p:nvSpPr>
          <p:cNvPr id="5" name="Footer Placeholder 4">
            <a:extLst>
              <a:ext uri="{FF2B5EF4-FFF2-40B4-BE49-F238E27FC236}">
                <a16:creationId xmlns:a16="http://schemas.microsoft.com/office/drawing/2014/main" id="{3F30086A-41E9-4CE1-B78E-C0CB4EE232BB}"/>
              </a:ext>
            </a:extLst>
          </p:cNvPr>
          <p:cNvSpPr>
            <a:spLocks noGrp="1"/>
          </p:cNvSpPr>
          <p:nvPr>
            <p:ph type="ftr" sz="quarter" idx="11"/>
          </p:nvPr>
        </p:nvSpPr>
        <p:spPr/>
        <p:txBody>
          <a:bodyPr/>
          <a:lstStyle/>
          <a:p>
            <a:r>
              <a:rPr lang="en-US"/>
              <a:t>Keep trying to improving your self</a:t>
            </a:r>
          </a:p>
        </p:txBody>
      </p:sp>
      <p:sp>
        <p:nvSpPr>
          <p:cNvPr id="6" name="Slide Number Placeholder 5">
            <a:extLst>
              <a:ext uri="{FF2B5EF4-FFF2-40B4-BE49-F238E27FC236}">
                <a16:creationId xmlns:a16="http://schemas.microsoft.com/office/drawing/2014/main" id="{3A2CCF3E-2A80-4A8D-8EB1-F9EA313C3260}"/>
              </a:ext>
            </a:extLst>
          </p:cNvPr>
          <p:cNvSpPr>
            <a:spLocks noGrp="1"/>
          </p:cNvSpPr>
          <p:nvPr>
            <p:ph type="sldNum" sz="quarter" idx="12"/>
          </p:nvPr>
        </p:nvSpPr>
        <p:spPr/>
        <p:txBody>
          <a:bodyPr/>
          <a:lstStyle/>
          <a:p>
            <a:fld id="{A7CD31F4-64FA-4BA0-9498-67783267A8C8}" type="slidenum">
              <a:rPr lang="en-US" smtClean="0"/>
              <a:t>5</a:t>
            </a:fld>
            <a:endParaRPr lang="en-US"/>
          </a:p>
        </p:txBody>
      </p:sp>
    </p:spTree>
    <p:extLst>
      <p:ext uri="{BB962C8B-B14F-4D97-AF65-F5344CB8AC3E}">
        <p14:creationId xmlns:p14="http://schemas.microsoft.com/office/powerpoint/2010/main" val="8280641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B7D6D-2627-4597-800A-8DD72C325F0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Block</a:t>
            </a:r>
          </a:p>
        </p:txBody>
      </p:sp>
      <p:sp>
        <p:nvSpPr>
          <p:cNvPr id="3" name="Content Placeholder 2">
            <a:extLst>
              <a:ext uri="{FF2B5EF4-FFF2-40B4-BE49-F238E27FC236}">
                <a16:creationId xmlns:a16="http://schemas.microsoft.com/office/drawing/2014/main" id="{C00B83F6-E160-423B-B0B1-939F5EFA9FD3}"/>
              </a:ext>
            </a:extLst>
          </p:cNvPr>
          <p:cNvSpPr>
            <a:spLocks noGrp="1"/>
          </p:cNvSpPr>
          <p:nvPr>
            <p:ph idx="1"/>
          </p:nvPr>
        </p:nvSpPr>
        <p:spPr>
          <a:xfrm>
            <a:off x="643468" y="2638044"/>
            <a:ext cx="3363974" cy="3415622"/>
          </a:xfrm>
        </p:spPr>
        <p:txBody>
          <a:bodyPr>
            <a:normAutofit/>
          </a:bodyPr>
          <a:lstStyle/>
          <a:p>
            <a:pPr>
              <a:lnSpc>
                <a:spcPct val="90000"/>
              </a:lnSpc>
            </a:pPr>
            <a:r>
              <a:rPr lang="vi-VN">
                <a:solidFill>
                  <a:schemeClr val="bg1"/>
                </a:solidFill>
              </a:rPr>
              <a:t>Phần tử có thuộc tính display thuộc kiểu Block sẽ nằm trên một dòng riêng.</a:t>
            </a:r>
          </a:p>
          <a:p>
            <a:pPr>
              <a:lnSpc>
                <a:spcPct val="90000"/>
              </a:lnSpc>
            </a:pPr>
            <a:r>
              <a:rPr lang="vi-VN">
                <a:solidFill>
                  <a:schemeClr val="bg1"/>
                </a:solidFill>
              </a:rPr>
              <a:t>Ta có thể coi phần tử Inline như là một đoạn văn riêng rẽ, tách biệt với các phần nằm trên và dưới nó</a:t>
            </a:r>
          </a:p>
          <a:p>
            <a:pPr>
              <a:lnSpc>
                <a:spcPct val="90000"/>
              </a:lnSpc>
            </a:pPr>
            <a:r>
              <a:rPr lang="vi-VN">
                <a:solidFill>
                  <a:schemeClr val="bg1"/>
                </a:solidFill>
              </a:rPr>
              <a:t>Với phần tử thuộc kiểu Block, ta hoàn toàn có thể định nghĩa width và height cho nó (Mặc định giá trị là 100% so với phần tử cha).</a:t>
            </a:r>
          </a:p>
          <a:p>
            <a:pPr>
              <a:lnSpc>
                <a:spcPct val="90000"/>
              </a:lnSpc>
            </a:pPr>
            <a:endParaRPr lang="en-US">
              <a:solidFill>
                <a:schemeClr val="bg1"/>
              </a:solidFill>
            </a:endParaRPr>
          </a:p>
        </p:txBody>
      </p:sp>
      <p:pic>
        <p:nvPicPr>
          <p:cNvPr id="7" name="Picture 6">
            <a:extLst>
              <a:ext uri="{FF2B5EF4-FFF2-40B4-BE49-F238E27FC236}">
                <a16:creationId xmlns:a16="http://schemas.microsoft.com/office/drawing/2014/main" id="{361416FE-BEFB-447E-A4E7-B654F0A90C2D}"/>
              </a:ext>
            </a:extLst>
          </p:cNvPr>
          <p:cNvPicPr>
            <a:picLocks noChangeAspect="1"/>
          </p:cNvPicPr>
          <p:nvPr/>
        </p:nvPicPr>
        <p:blipFill>
          <a:blip r:embed="rId2"/>
          <a:stretch>
            <a:fillRect/>
          </a:stretch>
        </p:blipFill>
        <p:spPr>
          <a:xfrm>
            <a:off x="5297763" y="963039"/>
            <a:ext cx="6250769" cy="3161489"/>
          </a:xfrm>
          <a:prstGeom prst="rect">
            <a:avLst/>
          </a:prstGeom>
        </p:spPr>
      </p:pic>
      <p:sp>
        <p:nvSpPr>
          <p:cNvPr id="4" name="Date Placeholder 3">
            <a:extLst>
              <a:ext uri="{FF2B5EF4-FFF2-40B4-BE49-F238E27FC236}">
                <a16:creationId xmlns:a16="http://schemas.microsoft.com/office/drawing/2014/main" id="{F75512CC-699D-4E39-8172-C0B8ED595DE5}"/>
              </a:ext>
            </a:extLst>
          </p:cNvPr>
          <p:cNvSpPr>
            <a:spLocks noGrp="1"/>
          </p:cNvSpPr>
          <p:nvPr>
            <p:ph type="dt" sz="half" idx="10"/>
          </p:nvPr>
        </p:nvSpPr>
        <p:spPr>
          <a:xfrm>
            <a:off x="643467" y="6238816"/>
            <a:ext cx="2753746" cy="323968"/>
          </a:xfrm>
          <a:noFill/>
        </p:spPr>
        <p:txBody>
          <a:bodyPr>
            <a:normAutofit/>
          </a:bodyPr>
          <a:lstStyle/>
          <a:p>
            <a:pPr algn="l">
              <a:spcAft>
                <a:spcPts val="600"/>
              </a:spcAft>
            </a:pPr>
            <a:r>
              <a:rPr lang="en-US">
                <a:solidFill>
                  <a:schemeClr val="bg1">
                    <a:alpha val="70000"/>
                  </a:schemeClr>
                </a:solidFill>
              </a:rPr>
              <a:t>03/09/2020</a:t>
            </a:r>
          </a:p>
        </p:txBody>
      </p:sp>
      <p:sp>
        <p:nvSpPr>
          <p:cNvPr id="5" name="Footer Placeholder 4">
            <a:extLst>
              <a:ext uri="{FF2B5EF4-FFF2-40B4-BE49-F238E27FC236}">
                <a16:creationId xmlns:a16="http://schemas.microsoft.com/office/drawing/2014/main" id="{674B12FD-5C15-4B45-A8C1-5609115F21CA}"/>
              </a:ext>
            </a:extLst>
          </p:cNvPr>
          <p:cNvSpPr>
            <a:spLocks noGrp="1"/>
          </p:cNvSpPr>
          <p:nvPr>
            <p:ph type="ftr" sz="quarter" idx="11"/>
          </p:nvPr>
        </p:nvSpPr>
        <p:spPr>
          <a:xfrm>
            <a:off x="5779007" y="6236208"/>
            <a:ext cx="4776478" cy="320040"/>
          </a:xfrm>
        </p:spPr>
        <p:txBody>
          <a:bodyPr>
            <a:normAutofit/>
          </a:bodyPr>
          <a:lstStyle/>
          <a:p>
            <a:pPr algn="r">
              <a:spcAft>
                <a:spcPts val="600"/>
              </a:spcAft>
            </a:pPr>
            <a:r>
              <a:rPr lang="en-US"/>
              <a:t>Keep trying to improving your self</a:t>
            </a:r>
          </a:p>
        </p:txBody>
      </p:sp>
      <p:sp>
        <p:nvSpPr>
          <p:cNvPr id="6" name="Slide Number Placeholder 5">
            <a:extLst>
              <a:ext uri="{FF2B5EF4-FFF2-40B4-BE49-F238E27FC236}">
                <a16:creationId xmlns:a16="http://schemas.microsoft.com/office/drawing/2014/main" id="{9C5BFD2D-5E1C-4B75-A2B4-25B85E650BF7}"/>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A7CD31F4-64FA-4BA0-9498-67783267A8C8}" type="slidenum">
              <a:rPr lang="en-US" smtClean="0"/>
              <a:pPr>
                <a:lnSpc>
                  <a:spcPct val="90000"/>
                </a:lnSpc>
                <a:spcAft>
                  <a:spcPts val="600"/>
                </a:spcAft>
              </a:pPr>
              <a:t>6</a:t>
            </a:fld>
            <a:endParaRPr lang="en-US"/>
          </a:p>
        </p:txBody>
      </p:sp>
      <p:sp>
        <p:nvSpPr>
          <p:cNvPr id="8" name="TextBox 7">
            <a:extLst>
              <a:ext uri="{FF2B5EF4-FFF2-40B4-BE49-F238E27FC236}">
                <a16:creationId xmlns:a16="http://schemas.microsoft.com/office/drawing/2014/main" id="{80AF5915-D97D-4176-A538-A9235144F9D6}"/>
              </a:ext>
            </a:extLst>
          </p:cNvPr>
          <p:cNvSpPr txBox="1"/>
          <p:nvPr/>
        </p:nvSpPr>
        <p:spPr>
          <a:xfrm>
            <a:off x="5894962" y="5009745"/>
            <a:ext cx="3005847" cy="923330"/>
          </a:xfrm>
          <a:prstGeom prst="rect">
            <a:avLst/>
          </a:prstGeom>
          <a:noFill/>
        </p:spPr>
        <p:txBody>
          <a:bodyPr wrap="square" rtlCol="0">
            <a:spAutoFit/>
          </a:bodyPr>
          <a:lstStyle/>
          <a:p>
            <a:r>
              <a:rPr lang="en-US">
                <a:hlinkClick r:id="rId3" action="ppaction://hlinkfile"/>
              </a:rPr>
              <a:t>main.css</a:t>
            </a:r>
            <a:endParaRPr lang="en-US"/>
          </a:p>
          <a:p>
            <a:r>
              <a:rPr lang="en-US"/>
              <a:t>=&gt; kết quả hiển thị tại: </a:t>
            </a:r>
            <a:r>
              <a:rPr lang="en-US">
                <a:hlinkClick r:id="rId4" action="ppaction://hlinkfile"/>
              </a:rPr>
              <a:t>index.html</a:t>
            </a:r>
            <a:endParaRPr lang="en-US"/>
          </a:p>
        </p:txBody>
      </p:sp>
    </p:spTree>
    <p:extLst>
      <p:ext uri="{BB962C8B-B14F-4D97-AF65-F5344CB8AC3E}">
        <p14:creationId xmlns:p14="http://schemas.microsoft.com/office/powerpoint/2010/main" val="340414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E9E9-C6D8-41C7-8D7C-973ABACD052C}"/>
              </a:ext>
            </a:extLst>
          </p:cNvPr>
          <p:cNvSpPr>
            <a:spLocks noGrp="1"/>
          </p:cNvSpPr>
          <p:nvPr>
            <p:ph type="title"/>
          </p:nvPr>
        </p:nvSpPr>
        <p:spPr/>
        <p:txBody>
          <a:bodyPr/>
          <a:lstStyle/>
          <a:p>
            <a:r>
              <a:rPr lang="en-US"/>
              <a:t>Inline-block</a:t>
            </a:r>
          </a:p>
        </p:txBody>
      </p:sp>
      <p:sp>
        <p:nvSpPr>
          <p:cNvPr id="3" name="Content Placeholder 2">
            <a:extLst>
              <a:ext uri="{FF2B5EF4-FFF2-40B4-BE49-F238E27FC236}">
                <a16:creationId xmlns:a16="http://schemas.microsoft.com/office/drawing/2014/main" id="{167B048F-3CEB-4E27-8651-3DE49B20C77B}"/>
              </a:ext>
            </a:extLst>
          </p:cNvPr>
          <p:cNvSpPr>
            <a:spLocks noGrp="1"/>
          </p:cNvSpPr>
          <p:nvPr>
            <p:ph idx="1"/>
          </p:nvPr>
        </p:nvSpPr>
        <p:spPr>
          <a:xfrm>
            <a:off x="2231136" y="2638044"/>
            <a:ext cx="7729728" cy="3579876"/>
          </a:xfrm>
        </p:spPr>
        <p:txBody>
          <a:bodyPr>
            <a:normAutofit lnSpcReduction="10000"/>
          </a:bodyPr>
          <a:lstStyle/>
          <a:p>
            <a:r>
              <a:rPr lang="vi-VN"/>
              <a:t>Nếu như bạn muốn hiển thị Element của mình theo kiểu Inline, nhưng lại muốn căn chỉnh được width, height, padding và margin theo chiều dọc thì đây là thứ bạn cần.</a:t>
            </a:r>
          </a:p>
          <a:p>
            <a:r>
              <a:rPr lang="vi-VN"/>
              <a:t>Inline-block là kiểu kết hợp giữa Inline và Block, nó vừa có thể hiển thị trên cùng dòng như Inline, lại có thể căn chỉnh được các giá trị như đã nêu ở trên giống như Block.</a:t>
            </a:r>
          </a:p>
          <a:p>
            <a:r>
              <a:rPr lang="vi-VN"/>
              <a:t>Cũng giống như ở phần Block, ta hãy thử comment đi thuộc tính width và height trong đoạn CSS của Inline-block xem:</a:t>
            </a:r>
          </a:p>
          <a:p>
            <a:r>
              <a:rPr lang="en-US"/>
              <a:t>Ta cùng thử xem nhé: </a:t>
            </a:r>
          </a:p>
          <a:p>
            <a:pPr lvl="1"/>
            <a:r>
              <a:rPr lang="en-US">
                <a:hlinkClick r:id="rId2" action="ppaction://hlinkfile"/>
              </a:rPr>
              <a:t>main.css</a:t>
            </a:r>
            <a:endParaRPr lang="en-US"/>
          </a:p>
          <a:p>
            <a:pPr lvl="1"/>
            <a:r>
              <a:rPr lang="en-US">
                <a:hlinkClick r:id="rId3" action="ppaction://hlinkfile"/>
              </a:rPr>
              <a:t>index.html</a:t>
            </a:r>
            <a:endParaRPr lang="en-US"/>
          </a:p>
        </p:txBody>
      </p:sp>
      <p:sp>
        <p:nvSpPr>
          <p:cNvPr id="4" name="Date Placeholder 3">
            <a:extLst>
              <a:ext uri="{FF2B5EF4-FFF2-40B4-BE49-F238E27FC236}">
                <a16:creationId xmlns:a16="http://schemas.microsoft.com/office/drawing/2014/main" id="{27D00105-4AA1-49B6-988B-1AB590146A93}"/>
              </a:ext>
            </a:extLst>
          </p:cNvPr>
          <p:cNvSpPr>
            <a:spLocks noGrp="1"/>
          </p:cNvSpPr>
          <p:nvPr>
            <p:ph type="dt" sz="half" idx="10"/>
          </p:nvPr>
        </p:nvSpPr>
        <p:spPr/>
        <p:txBody>
          <a:bodyPr/>
          <a:lstStyle/>
          <a:p>
            <a:r>
              <a:rPr lang="en-US"/>
              <a:t>03/09/2020</a:t>
            </a:r>
          </a:p>
        </p:txBody>
      </p:sp>
      <p:sp>
        <p:nvSpPr>
          <p:cNvPr id="5" name="Footer Placeholder 4">
            <a:extLst>
              <a:ext uri="{FF2B5EF4-FFF2-40B4-BE49-F238E27FC236}">
                <a16:creationId xmlns:a16="http://schemas.microsoft.com/office/drawing/2014/main" id="{CE4908A6-F27E-4B96-ACA0-96545592C346}"/>
              </a:ext>
            </a:extLst>
          </p:cNvPr>
          <p:cNvSpPr>
            <a:spLocks noGrp="1"/>
          </p:cNvSpPr>
          <p:nvPr>
            <p:ph type="ftr" sz="quarter" idx="11"/>
          </p:nvPr>
        </p:nvSpPr>
        <p:spPr/>
        <p:txBody>
          <a:bodyPr/>
          <a:lstStyle/>
          <a:p>
            <a:r>
              <a:rPr lang="en-US"/>
              <a:t>Keep trying to improving your self</a:t>
            </a:r>
          </a:p>
        </p:txBody>
      </p:sp>
      <p:sp>
        <p:nvSpPr>
          <p:cNvPr id="6" name="Slide Number Placeholder 5">
            <a:extLst>
              <a:ext uri="{FF2B5EF4-FFF2-40B4-BE49-F238E27FC236}">
                <a16:creationId xmlns:a16="http://schemas.microsoft.com/office/drawing/2014/main" id="{6C312484-1322-459F-9C5C-8436C2DC7ACE}"/>
              </a:ext>
            </a:extLst>
          </p:cNvPr>
          <p:cNvSpPr>
            <a:spLocks noGrp="1"/>
          </p:cNvSpPr>
          <p:nvPr>
            <p:ph type="sldNum" sz="quarter" idx="12"/>
          </p:nvPr>
        </p:nvSpPr>
        <p:spPr/>
        <p:txBody>
          <a:bodyPr/>
          <a:lstStyle/>
          <a:p>
            <a:fld id="{A7CD31F4-64FA-4BA0-9498-67783267A8C8}" type="slidenum">
              <a:rPr lang="en-US" smtClean="0"/>
              <a:t>7</a:t>
            </a:fld>
            <a:endParaRPr lang="en-US"/>
          </a:p>
        </p:txBody>
      </p:sp>
    </p:spTree>
    <p:extLst>
      <p:ext uri="{BB962C8B-B14F-4D97-AF65-F5344CB8AC3E}">
        <p14:creationId xmlns:p14="http://schemas.microsoft.com/office/powerpoint/2010/main" val="404970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396BB28-99FA-4ECC-BD34-1C76B6000BC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574" b="111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8DDFD87-BE86-4948-B043-69B5B68BA258}"/>
              </a:ext>
            </a:extLst>
          </p:cNvPr>
          <p:cNvSpPr>
            <a:spLocks noGrp="1"/>
          </p:cNvSpPr>
          <p:nvPr>
            <p:ph type="ftr" sz="quarter" idx="11"/>
          </p:nvPr>
        </p:nvSpPr>
        <p:spPr>
          <a:xfrm>
            <a:off x="1600200" y="6236208"/>
            <a:ext cx="5901189" cy="320040"/>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Keep trying to improving your self</a:t>
            </a:r>
          </a:p>
        </p:txBody>
      </p:sp>
      <p:sp>
        <p:nvSpPr>
          <p:cNvPr id="4" name="Date Placeholder 3">
            <a:extLst>
              <a:ext uri="{FF2B5EF4-FFF2-40B4-BE49-F238E27FC236}">
                <a16:creationId xmlns:a16="http://schemas.microsoft.com/office/drawing/2014/main" id="{2FAD4F95-DCA2-481B-9EBE-75ACE3788D66}"/>
              </a:ext>
            </a:extLst>
          </p:cNvPr>
          <p:cNvSpPr>
            <a:spLocks noGrp="1"/>
          </p:cNvSpPr>
          <p:nvPr>
            <p:ph type="dt" sz="half" idx="10"/>
          </p:nvPr>
        </p:nvSpPr>
        <p:spPr>
          <a:xfrm>
            <a:off x="7821429" y="6238816"/>
            <a:ext cx="2753746" cy="323968"/>
          </a:xfrm>
        </p:spPr>
        <p:txBody>
          <a:bodyPr vert="horz" lIns="91440" tIns="45720" rIns="91440" bIns="45720" rtlCol="0" anchor="ctr">
            <a:normAutofit/>
          </a:bodyPr>
          <a:lstStyle/>
          <a:p>
            <a:pPr>
              <a:spcAft>
                <a:spcPts val="600"/>
              </a:spcAft>
            </a:pPr>
            <a:r>
              <a:rPr lang="en-US">
                <a:solidFill>
                  <a:srgbClr val="FFFFFF"/>
                </a:solidFill>
              </a:rPr>
              <a:t>03/09/2020</a:t>
            </a:r>
          </a:p>
        </p:txBody>
      </p:sp>
      <p:sp>
        <p:nvSpPr>
          <p:cNvPr id="6" name="Slide Number Placeholder 5">
            <a:extLst>
              <a:ext uri="{FF2B5EF4-FFF2-40B4-BE49-F238E27FC236}">
                <a16:creationId xmlns:a16="http://schemas.microsoft.com/office/drawing/2014/main" id="{6821663B-0E35-4620-BD27-A8F8F233F469}"/>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A7CD31F4-64FA-4BA0-9498-67783267A8C8}"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3499704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Parcel</vt:lpstr>
      <vt:lpstr>LESSION 2: GIỚI  THIỆU VỀ INLINE, BLOCK, INLINE-BLOCK </vt:lpstr>
      <vt:lpstr>Ta có đoạn mã như sau</vt:lpstr>
      <vt:lpstr>THêm chút CSS</vt:lpstr>
      <vt:lpstr>Khi đó thì giao diện sẽ hiển thị như sau</vt:lpstr>
      <vt:lpstr>inline</vt:lpstr>
      <vt:lpstr>Block</vt:lpstr>
      <vt:lpstr>Inline-block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LESSION 2: GIỚI  THIỆU VỀ INLINE, BLOCK, INLINE-BLOCK </dc:title>
  <dc:creator>pan da</dc:creator>
  <cp:lastModifiedBy>pan da</cp:lastModifiedBy>
  <cp:revision>1</cp:revision>
  <dcterms:created xsi:type="dcterms:W3CDTF">2020-09-03T10:24:06Z</dcterms:created>
  <dcterms:modified xsi:type="dcterms:W3CDTF">2020-09-03T10:24:10Z</dcterms:modified>
</cp:coreProperties>
</file>