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57" autoAdjust="0"/>
  </p:normalViewPr>
  <p:slideViewPr>
    <p:cSldViewPr snapToGrid="0">
      <p:cViewPr varScale="1">
        <p:scale>
          <a:sx n="59" d="100"/>
          <a:sy n="59" d="100"/>
        </p:scale>
        <p:origin x="107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DBC11A-7069-4B40-9659-AF617EB19FD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A3A1BF2-4474-49F4-B501-C34C669DBEF8}">
      <dgm:prSet phldrT="[Text]"/>
      <dgm:spPr/>
      <dgm:t>
        <a:bodyPr/>
        <a:lstStyle/>
        <a:p>
          <a:r>
            <a:rPr lang="en-US" smtClean="0"/>
            <a:t>Chương 1: Tổng quan kỹ thuật giấu tin trong ảnh</a:t>
          </a:r>
          <a:endParaRPr lang="en-US"/>
        </a:p>
      </dgm:t>
    </dgm:pt>
    <dgm:pt modelId="{8751C680-E443-44D1-97CA-82D5DDD32E28}" type="parTrans" cxnId="{9C771CC0-E383-4EA3-BE89-40BF98CE091B}">
      <dgm:prSet/>
      <dgm:spPr/>
      <dgm:t>
        <a:bodyPr/>
        <a:lstStyle/>
        <a:p>
          <a:endParaRPr lang="en-US"/>
        </a:p>
      </dgm:t>
    </dgm:pt>
    <dgm:pt modelId="{3958F867-5D1D-4A7E-9DDD-87D87D4E7CFB}" type="sibTrans" cxnId="{9C771CC0-E383-4EA3-BE89-40BF98CE091B}">
      <dgm:prSet/>
      <dgm:spPr/>
      <dgm:t>
        <a:bodyPr/>
        <a:lstStyle/>
        <a:p>
          <a:endParaRPr lang="en-US"/>
        </a:p>
      </dgm:t>
    </dgm:pt>
    <dgm:pt modelId="{0E70169B-23B0-4414-85B2-F8D3EDF3A845}">
      <dgm:prSet phldrT="[Text]"/>
      <dgm:spPr/>
      <dgm:t>
        <a:bodyPr/>
        <a:lstStyle/>
        <a:p>
          <a:r>
            <a:rPr lang="en-US" smtClean="0"/>
            <a:t>Chương 2: Kỹ thuật giấu tin trên BIT LSB của ảnh</a:t>
          </a:r>
          <a:endParaRPr lang="en-US"/>
        </a:p>
      </dgm:t>
    </dgm:pt>
    <dgm:pt modelId="{5BB2396A-107E-405A-8268-314FE3C7A25E}" type="parTrans" cxnId="{3947F8AE-1AFC-47F9-B545-45D62D249C86}">
      <dgm:prSet/>
      <dgm:spPr/>
      <dgm:t>
        <a:bodyPr/>
        <a:lstStyle/>
        <a:p>
          <a:endParaRPr lang="en-US"/>
        </a:p>
      </dgm:t>
    </dgm:pt>
    <dgm:pt modelId="{3143355E-6D7E-463E-9FE1-C283764A111F}" type="sibTrans" cxnId="{3947F8AE-1AFC-47F9-B545-45D62D249C86}">
      <dgm:prSet/>
      <dgm:spPr/>
      <dgm:t>
        <a:bodyPr/>
        <a:lstStyle/>
        <a:p>
          <a:endParaRPr lang="en-US"/>
        </a:p>
      </dgm:t>
    </dgm:pt>
    <dgm:pt modelId="{41C962AF-D640-44B2-A078-67172C79B694}">
      <dgm:prSet phldrT="[Text]"/>
      <dgm:spPr/>
      <dgm:t>
        <a:bodyPr/>
        <a:lstStyle/>
        <a:p>
          <a:r>
            <a:rPr lang="en-US" smtClean="0"/>
            <a:t>Chương 3: Demo</a:t>
          </a:r>
          <a:endParaRPr lang="en-US"/>
        </a:p>
      </dgm:t>
    </dgm:pt>
    <dgm:pt modelId="{A95F7167-711F-4840-83DD-89188978018B}" type="parTrans" cxnId="{0BF5BBDF-7B79-4452-8224-2FE3AEE8006E}">
      <dgm:prSet/>
      <dgm:spPr/>
      <dgm:t>
        <a:bodyPr/>
        <a:lstStyle/>
        <a:p>
          <a:endParaRPr lang="en-US"/>
        </a:p>
      </dgm:t>
    </dgm:pt>
    <dgm:pt modelId="{F92AEE52-0CCE-4755-9B59-0F0918A77AFA}" type="sibTrans" cxnId="{0BF5BBDF-7B79-4452-8224-2FE3AEE8006E}">
      <dgm:prSet/>
      <dgm:spPr/>
      <dgm:t>
        <a:bodyPr/>
        <a:lstStyle/>
        <a:p>
          <a:endParaRPr lang="en-US"/>
        </a:p>
      </dgm:t>
    </dgm:pt>
    <dgm:pt modelId="{CE7A475F-DEAE-4C4A-974F-515326F375A0}" type="pres">
      <dgm:prSet presAssocID="{65DBC11A-7069-4B40-9659-AF617EB19FDC}" presName="linear" presStyleCnt="0">
        <dgm:presLayoutVars>
          <dgm:dir/>
          <dgm:animLvl val="lvl"/>
          <dgm:resizeHandles val="exact"/>
        </dgm:presLayoutVars>
      </dgm:prSet>
      <dgm:spPr/>
    </dgm:pt>
    <dgm:pt modelId="{D6E8F308-0B68-4718-B1AF-AF114635D6FF}" type="pres">
      <dgm:prSet presAssocID="{CA3A1BF2-4474-49F4-B501-C34C669DBEF8}" presName="parentLin" presStyleCnt="0"/>
      <dgm:spPr/>
    </dgm:pt>
    <dgm:pt modelId="{A5F3B4BC-D15A-4147-AD26-DD2AF067B935}" type="pres">
      <dgm:prSet presAssocID="{CA3A1BF2-4474-49F4-B501-C34C669DBEF8}" presName="parentLeftMargin" presStyleLbl="node1" presStyleIdx="0" presStyleCnt="3"/>
      <dgm:spPr/>
    </dgm:pt>
    <dgm:pt modelId="{6CD97F88-4611-48E8-9391-7DD5F0997F29}" type="pres">
      <dgm:prSet presAssocID="{CA3A1BF2-4474-49F4-B501-C34C669DBEF8}" presName="parentText" presStyleLbl="node1" presStyleIdx="0" presStyleCnt="3">
        <dgm:presLayoutVars>
          <dgm:chMax val="0"/>
          <dgm:bulletEnabled val="1"/>
        </dgm:presLayoutVars>
      </dgm:prSet>
      <dgm:spPr/>
      <dgm:t>
        <a:bodyPr/>
        <a:lstStyle/>
        <a:p>
          <a:endParaRPr lang="en-US"/>
        </a:p>
      </dgm:t>
    </dgm:pt>
    <dgm:pt modelId="{5E16BE52-D7C3-4C45-B9A0-41D4D36F2086}" type="pres">
      <dgm:prSet presAssocID="{CA3A1BF2-4474-49F4-B501-C34C669DBEF8}" presName="negativeSpace" presStyleCnt="0"/>
      <dgm:spPr/>
    </dgm:pt>
    <dgm:pt modelId="{24898733-E78A-44CE-8E33-56249F0FF0DF}" type="pres">
      <dgm:prSet presAssocID="{CA3A1BF2-4474-49F4-B501-C34C669DBEF8}" presName="childText" presStyleLbl="conFgAcc1" presStyleIdx="0" presStyleCnt="3">
        <dgm:presLayoutVars>
          <dgm:bulletEnabled val="1"/>
        </dgm:presLayoutVars>
      </dgm:prSet>
      <dgm:spPr/>
    </dgm:pt>
    <dgm:pt modelId="{1F71FDDA-5C0B-4E08-BF04-8BE4968F3AE3}" type="pres">
      <dgm:prSet presAssocID="{3958F867-5D1D-4A7E-9DDD-87D87D4E7CFB}" presName="spaceBetweenRectangles" presStyleCnt="0"/>
      <dgm:spPr/>
    </dgm:pt>
    <dgm:pt modelId="{521BDC76-8414-41CE-8212-E7922363D38C}" type="pres">
      <dgm:prSet presAssocID="{0E70169B-23B0-4414-85B2-F8D3EDF3A845}" presName="parentLin" presStyleCnt="0"/>
      <dgm:spPr/>
    </dgm:pt>
    <dgm:pt modelId="{F683D92D-C3D6-48F4-8DE0-8FB7ED74812F}" type="pres">
      <dgm:prSet presAssocID="{0E70169B-23B0-4414-85B2-F8D3EDF3A845}" presName="parentLeftMargin" presStyleLbl="node1" presStyleIdx="0" presStyleCnt="3"/>
      <dgm:spPr/>
    </dgm:pt>
    <dgm:pt modelId="{DC059E99-39BA-47B4-8D6A-B0DCB26781E4}" type="pres">
      <dgm:prSet presAssocID="{0E70169B-23B0-4414-85B2-F8D3EDF3A845}" presName="parentText" presStyleLbl="node1" presStyleIdx="1" presStyleCnt="3">
        <dgm:presLayoutVars>
          <dgm:chMax val="0"/>
          <dgm:bulletEnabled val="1"/>
        </dgm:presLayoutVars>
      </dgm:prSet>
      <dgm:spPr/>
      <dgm:t>
        <a:bodyPr/>
        <a:lstStyle/>
        <a:p>
          <a:endParaRPr lang="en-US"/>
        </a:p>
      </dgm:t>
    </dgm:pt>
    <dgm:pt modelId="{1D3CEFBC-AB2A-42E7-8CD2-C543EEE86B77}" type="pres">
      <dgm:prSet presAssocID="{0E70169B-23B0-4414-85B2-F8D3EDF3A845}" presName="negativeSpace" presStyleCnt="0"/>
      <dgm:spPr/>
    </dgm:pt>
    <dgm:pt modelId="{8520F6C8-C75B-4DF1-B9EE-719E4A1BD2D2}" type="pres">
      <dgm:prSet presAssocID="{0E70169B-23B0-4414-85B2-F8D3EDF3A845}" presName="childText" presStyleLbl="conFgAcc1" presStyleIdx="1" presStyleCnt="3">
        <dgm:presLayoutVars>
          <dgm:bulletEnabled val="1"/>
        </dgm:presLayoutVars>
      </dgm:prSet>
      <dgm:spPr/>
    </dgm:pt>
    <dgm:pt modelId="{7497D8CB-C86C-4A09-92F1-E2021E84391E}" type="pres">
      <dgm:prSet presAssocID="{3143355E-6D7E-463E-9FE1-C283764A111F}" presName="spaceBetweenRectangles" presStyleCnt="0"/>
      <dgm:spPr/>
    </dgm:pt>
    <dgm:pt modelId="{64365CF1-030A-4C1C-BA7D-7DC49EE622A6}" type="pres">
      <dgm:prSet presAssocID="{41C962AF-D640-44B2-A078-67172C79B694}" presName="parentLin" presStyleCnt="0"/>
      <dgm:spPr/>
    </dgm:pt>
    <dgm:pt modelId="{74EAC380-08C7-40F9-A359-1B17D7DC9A25}" type="pres">
      <dgm:prSet presAssocID="{41C962AF-D640-44B2-A078-67172C79B694}" presName="parentLeftMargin" presStyleLbl="node1" presStyleIdx="1" presStyleCnt="3"/>
      <dgm:spPr/>
    </dgm:pt>
    <dgm:pt modelId="{3B529166-C3B1-4B5F-8AAD-B4637E89FE07}" type="pres">
      <dgm:prSet presAssocID="{41C962AF-D640-44B2-A078-67172C79B694}" presName="parentText" presStyleLbl="node1" presStyleIdx="2" presStyleCnt="3">
        <dgm:presLayoutVars>
          <dgm:chMax val="0"/>
          <dgm:bulletEnabled val="1"/>
        </dgm:presLayoutVars>
      </dgm:prSet>
      <dgm:spPr/>
      <dgm:t>
        <a:bodyPr/>
        <a:lstStyle/>
        <a:p>
          <a:endParaRPr lang="en-US"/>
        </a:p>
      </dgm:t>
    </dgm:pt>
    <dgm:pt modelId="{D1535CAC-2AD9-4048-A957-45DAA15A805A}" type="pres">
      <dgm:prSet presAssocID="{41C962AF-D640-44B2-A078-67172C79B694}" presName="negativeSpace" presStyleCnt="0"/>
      <dgm:spPr/>
    </dgm:pt>
    <dgm:pt modelId="{16C62E85-8DD3-4C8E-87EA-8DFAC7116274}" type="pres">
      <dgm:prSet presAssocID="{41C962AF-D640-44B2-A078-67172C79B694}" presName="childText" presStyleLbl="conFgAcc1" presStyleIdx="2" presStyleCnt="3">
        <dgm:presLayoutVars>
          <dgm:bulletEnabled val="1"/>
        </dgm:presLayoutVars>
      </dgm:prSet>
      <dgm:spPr/>
    </dgm:pt>
  </dgm:ptLst>
  <dgm:cxnLst>
    <dgm:cxn modelId="{2C4E468B-D33E-47A6-AF19-041975908D1A}" type="presOf" srcId="{65DBC11A-7069-4B40-9659-AF617EB19FDC}" destId="{CE7A475F-DEAE-4C4A-974F-515326F375A0}" srcOrd="0" destOrd="0" presId="urn:microsoft.com/office/officeart/2005/8/layout/list1"/>
    <dgm:cxn modelId="{394E9D4F-B76D-4158-872E-F9273C8FA965}" type="presOf" srcId="{CA3A1BF2-4474-49F4-B501-C34C669DBEF8}" destId="{A5F3B4BC-D15A-4147-AD26-DD2AF067B935}" srcOrd="0" destOrd="0" presId="urn:microsoft.com/office/officeart/2005/8/layout/list1"/>
    <dgm:cxn modelId="{9C771CC0-E383-4EA3-BE89-40BF98CE091B}" srcId="{65DBC11A-7069-4B40-9659-AF617EB19FDC}" destId="{CA3A1BF2-4474-49F4-B501-C34C669DBEF8}" srcOrd="0" destOrd="0" parTransId="{8751C680-E443-44D1-97CA-82D5DDD32E28}" sibTransId="{3958F867-5D1D-4A7E-9DDD-87D87D4E7CFB}"/>
    <dgm:cxn modelId="{0BF5BBDF-7B79-4452-8224-2FE3AEE8006E}" srcId="{65DBC11A-7069-4B40-9659-AF617EB19FDC}" destId="{41C962AF-D640-44B2-A078-67172C79B694}" srcOrd="2" destOrd="0" parTransId="{A95F7167-711F-4840-83DD-89188978018B}" sibTransId="{F92AEE52-0CCE-4755-9B59-0F0918A77AFA}"/>
    <dgm:cxn modelId="{DD9CC225-0DAA-4811-A859-3D1AB3BBE437}" type="presOf" srcId="{0E70169B-23B0-4414-85B2-F8D3EDF3A845}" destId="{DC059E99-39BA-47B4-8D6A-B0DCB26781E4}" srcOrd="1" destOrd="0" presId="urn:microsoft.com/office/officeart/2005/8/layout/list1"/>
    <dgm:cxn modelId="{4A4E3CF0-85BC-4B63-AAC1-EA94C27099E0}" type="presOf" srcId="{41C962AF-D640-44B2-A078-67172C79B694}" destId="{3B529166-C3B1-4B5F-8AAD-B4637E89FE07}" srcOrd="1" destOrd="0" presId="urn:microsoft.com/office/officeart/2005/8/layout/list1"/>
    <dgm:cxn modelId="{04BB954B-E816-458F-B3E5-40D2F75DAD05}" type="presOf" srcId="{41C962AF-D640-44B2-A078-67172C79B694}" destId="{74EAC380-08C7-40F9-A359-1B17D7DC9A25}" srcOrd="0" destOrd="0" presId="urn:microsoft.com/office/officeart/2005/8/layout/list1"/>
    <dgm:cxn modelId="{3947F8AE-1AFC-47F9-B545-45D62D249C86}" srcId="{65DBC11A-7069-4B40-9659-AF617EB19FDC}" destId="{0E70169B-23B0-4414-85B2-F8D3EDF3A845}" srcOrd="1" destOrd="0" parTransId="{5BB2396A-107E-405A-8268-314FE3C7A25E}" sibTransId="{3143355E-6D7E-463E-9FE1-C283764A111F}"/>
    <dgm:cxn modelId="{DCCDAEEE-0679-41C7-B237-C7D962BF9ADE}" type="presOf" srcId="{CA3A1BF2-4474-49F4-B501-C34C669DBEF8}" destId="{6CD97F88-4611-48E8-9391-7DD5F0997F29}" srcOrd="1" destOrd="0" presId="urn:microsoft.com/office/officeart/2005/8/layout/list1"/>
    <dgm:cxn modelId="{9481CAC6-4755-4DA9-9B00-5E1BB0B40742}" type="presOf" srcId="{0E70169B-23B0-4414-85B2-F8D3EDF3A845}" destId="{F683D92D-C3D6-48F4-8DE0-8FB7ED74812F}" srcOrd="0" destOrd="0" presId="urn:microsoft.com/office/officeart/2005/8/layout/list1"/>
    <dgm:cxn modelId="{EF67CA22-4987-4EDC-9BA1-27931D446748}" type="presParOf" srcId="{CE7A475F-DEAE-4C4A-974F-515326F375A0}" destId="{D6E8F308-0B68-4718-B1AF-AF114635D6FF}" srcOrd="0" destOrd="0" presId="urn:microsoft.com/office/officeart/2005/8/layout/list1"/>
    <dgm:cxn modelId="{2054D4DD-D43E-41E0-B9D1-E2CB30F7AC49}" type="presParOf" srcId="{D6E8F308-0B68-4718-B1AF-AF114635D6FF}" destId="{A5F3B4BC-D15A-4147-AD26-DD2AF067B935}" srcOrd="0" destOrd="0" presId="urn:microsoft.com/office/officeart/2005/8/layout/list1"/>
    <dgm:cxn modelId="{71B8AC7D-4DAE-45A9-897E-2ADABB728F4E}" type="presParOf" srcId="{D6E8F308-0B68-4718-B1AF-AF114635D6FF}" destId="{6CD97F88-4611-48E8-9391-7DD5F0997F29}" srcOrd="1" destOrd="0" presId="urn:microsoft.com/office/officeart/2005/8/layout/list1"/>
    <dgm:cxn modelId="{39170249-86DB-481C-970E-E41FFB784540}" type="presParOf" srcId="{CE7A475F-DEAE-4C4A-974F-515326F375A0}" destId="{5E16BE52-D7C3-4C45-B9A0-41D4D36F2086}" srcOrd="1" destOrd="0" presId="urn:microsoft.com/office/officeart/2005/8/layout/list1"/>
    <dgm:cxn modelId="{C50194F1-FC45-49C2-B783-54A3712B212E}" type="presParOf" srcId="{CE7A475F-DEAE-4C4A-974F-515326F375A0}" destId="{24898733-E78A-44CE-8E33-56249F0FF0DF}" srcOrd="2" destOrd="0" presId="urn:microsoft.com/office/officeart/2005/8/layout/list1"/>
    <dgm:cxn modelId="{A724F739-FE99-4E64-B277-05BE7755BD06}" type="presParOf" srcId="{CE7A475F-DEAE-4C4A-974F-515326F375A0}" destId="{1F71FDDA-5C0B-4E08-BF04-8BE4968F3AE3}" srcOrd="3" destOrd="0" presId="urn:microsoft.com/office/officeart/2005/8/layout/list1"/>
    <dgm:cxn modelId="{97C13623-AB94-4C60-9F4F-3431858210E7}" type="presParOf" srcId="{CE7A475F-DEAE-4C4A-974F-515326F375A0}" destId="{521BDC76-8414-41CE-8212-E7922363D38C}" srcOrd="4" destOrd="0" presId="urn:microsoft.com/office/officeart/2005/8/layout/list1"/>
    <dgm:cxn modelId="{D700DCFF-556A-4EF1-B85A-C7D59346EE5C}" type="presParOf" srcId="{521BDC76-8414-41CE-8212-E7922363D38C}" destId="{F683D92D-C3D6-48F4-8DE0-8FB7ED74812F}" srcOrd="0" destOrd="0" presId="urn:microsoft.com/office/officeart/2005/8/layout/list1"/>
    <dgm:cxn modelId="{DABAF511-03B5-4C84-A219-4FB75A302FFB}" type="presParOf" srcId="{521BDC76-8414-41CE-8212-E7922363D38C}" destId="{DC059E99-39BA-47B4-8D6A-B0DCB26781E4}" srcOrd="1" destOrd="0" presId="urn:microsoft.com/office/officeart/2005/8/layout/list1"/>
    <dgm:cxn modelId="{19169751-326D-407B-829E-67955B2603B6}" type="presParOf" srcId="{CE7A475F-DEAE-4C4A-974F-515326F375A0}" destId="{1D3CEFBC-AB2A-42E7-8CD2-C543EEE86B77}" srcOrd="5" destOrd="0" presId="urn:microsoft.com/office/officeart/2005/8/layout/list1"/>
    <dgm:cxn modelId="{1CE88F73-3469-4632-83D1-BC94BA9FC60C}" type="presParOf" srcId="{CE7A475F-DEAE-4C4A-974F-515326F375A0}" destId="{8520F6C8-C75B-4DF1-B9EE-719E4A1BD2D2}" srcOrd="6" destOrd="0" presId="urn:microsoft.com/office/officeart/2005/8/layout/list1"/>
    <dgm:cxn modelId="{810079C4-DE54-45E9-83EE-9912F5933741}" type="presParOf" srcId="{CE7A475F-DEAE-4C4A-974F-515326F375A0}" destId="{7497D8CB-C86C-4A09-92F1-E2021E84391E}" srcOrd="7" destOrd="0" presId="urn:microsoft.com/office/officeart/2005/8/layout/list1"/>
    <dgm:cxn modelId="{66EACA3A-6685-4672-97AB-803F9F2F36F0}" type="presParOf" srcId="{CE7A475F-DEAE-4C4A-974F-515326F375A0}" destId="{64365CF1-030A-4C1C-BA7D-7DC49EE622A6}" srcOrd="8" destOrd="0" presId="urn:microsoft.com/office/officeart/2005/8/layout/list1"/>
    <dgm:cxn modelId="{0580E24D-7B15-4C1A-B745-B0FBFAC13D43}" type="presParOf" srcId="{64365CF1-030A-4C1C-BA7D-7DC49EE622A6}" destId="{74EAC380-08C7-40F9-A359-1B17D7DC9A25}" srcOrd="0" destOrd="0" presId="urn:microsoft.com/office/officeart/2005/8/layout/list1"/>
    <dgm:cxn modelId="{F8557249-8B6B-4258-B53E-40AE6E89D6C4}" type="presParOf" srcId="{64365CF1-030A-4C1C-BA7D-7DC49EE622A6}" destId="{3B529166-C3B1-4B5F-8AAD-B4637E89FE07}" srcOrd="1" destOrd="0" presId="urn:microsoft.com/office/officeart/2005/8/layout/list1"/>
    <dgm:cxn modelId="{2F0BF4A1-4842-47C5-85B0-5E6BFE597EC3}" type="presParOf" srcId="{CE7A475F-DEAE-4C4A-974F-515326F375A0}" destId="{D1535CAC-2AD9-4048-A957-45DAA15A805A}" srcOrd="9" destOrd="0" presId="urn:microsoft.com/office/officeart/2005/8/layout/list1"/>
    <dgm:cxn modelId="{A3141A9B-48CC-4B9D-A74B-5A601C548BAB}" type="presParOf" srcId="{CE7A475F-DEAE-4C4A-974F-515326F375A0}" destId="{16C62E85-8DD3-4C8E-87EA-8DFAC711627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898733-E78A-44CE-8E33-56249F0FF0DF}">
      <dsp:nvSpPr>
        <dsp:cNvPr id="0" name=""/>
        <dsp:cNvSpPr/>
      </dsp:nvSpPr>
      <dsp:spPr>
        <a:xfrm>
          <a:off x="0" y="479321"/>
          <a:ext cx="8947150" cy="806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D97F88-4611-48E8-9391-7DD5F0997F29}">
      <dsp:nvSpPr>
        <dsp:cNvPr id="0" name=""/>
        <dsp:cNvSpPr/>
      </dsp:nvSpPr>
      <dsp:spPr>
        <a:xfrm>
          <a:off x="447357" y="7001"/>
          <a:ext cx="6263005" cy="9446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1422400">
            <a:lnSpc>
              <a:spcPct val="90000"/>
            </a:lnSpc>
            <a:spcBef>
              <a:spcPct val="0"/>
            </a:spcBef>
            <a:spcAft>
              <a:spcPct val="35000"/>
            </a:spcAft>
          </a:pPr>
          <a:r>
            <a:rPr lang="en-US" sz="3200" kern="1200" smtClean="0"/>
            <a:t>Chương 1: Tổng quan kỹ thuật giấu tin trong ảnh</a:t>
          </a:r>
          <a:endParaRPr lang="en-US" sz="3200" kern="1200"/>
        </a:p>
      </dsp:txBody>
      <dsp:txXfrm>
        <a:off x="493471" y="53115"/>
        <a:ext cx="6170777" cy="852412"/>
      </dsp:txXfrm>
    </dsp:sp>
    <dsp:sp modelId="{8520F6C8-C75B-4DF1-B9EE-719E4A1BD2D2}">
      <dsp:nvSpPr>
        <dsp:cNvPr id="0" name=""/>
        <dsp:cNvSpPr/>
      </dsp:nvSpPr>
      <dsp:spPr>
        <a:xfrm>
          <a:off x="0" y="1930841"/>
          <a:ext cx="8947150" cy="806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059E99-39BA-47B4-8D6A-B0DCB26781E4}">
      <dsp:nvSpPr>
        <dsp:cNvPr id="0" name=""/>
        <dsp:cNvSpPr/>
      </dsp:nvSpPr>
      <dsp:spPr>
        <a:xfrm>
          <a:off x="447357" y="1458521"/>
          <a:ext cx="6263005" cy="9446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1422400">
            <a:lnSpc>
              <a:spcPct val="90000"/>
            </a:lnSpc>
            <a:spcBef>
              <a:spcPct val="0"/>
            </a:spcBef>
            <a:spcAft>
              <a:spcPct val="35000"/>
            </a:spcAft>
          </a:pPr>
          <a:r>
            <a:rPr lang="en-US" sz="3200" kern="1200" smtClean="0"/>
            <a:t>Chương 2: Kỹ thuật giấu tin trên BIT LSB của ảnh</a:t>
          </a:r>
          <a:endParaRPr lang="en-US" sz="3200" kern="1200"/>
        </a:p>
      </dsp:txBody>
      <dsp:txXfrm>
        <a:off x="493471" y="1504635"/>
        <a:ext cx="6170777" cy="852412"/>
      </dsp:txXfrm>
    </dsp:sp>
    <dsp:sp modelId="{16C62E85-8DD3-4C8E-87EA-8DFAC7116274}">
      <dsp:nvSpPr>
        <dsp:cNvPr id="0" name=""/>
        <dsp:cNvSpPr/>
      </dsp:nvSpPr>
      <dsp:spPr>
        <a:xfrm>
          <a:off x="0" y="3382361"/>
          <a:ext cx="8947150" cy="806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529166-C3B1-4B5F-8AAD-B4637E89FE07}">
      <dsp:nvSpPr>
        <dsp:cNvPr id="0" name=""/>
        <dsp:cNvSpPr/>
      </dsp:nvSpPr>
      <dsp:spPr>
        <a:xfrm>
          <a:off x="447357" y="2910041"/>
          <a:ext cx="6263005" cy="9446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1422400">
            <a:lnSpc>
              <a:spcPct val="90000"/>
            </a:lnSpc>
            <a:spcBef>
              <a:spcPct val="0"/>
            </a:spcBef>
            <a:spcAft>
              <a:spcPct val="35000"/>
            </a:spcAft>
          </a:pPr>
          <a:r>
            <a:rPr lang="en-US" sz="3200" kern="1200" smtClean="0"/>
            <a:t>Chương 3: Demo</a:t>
          </a:r>
          <a:endParaRPr lang="en-US" sz="3200" kern="1200"/>
        </a:p>
      </dsp:txBody>
      <dsp:txXfrm>
        <a:off x="493471" y="2956155"/>
        <a:ext cx="6170777" cy="8524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EFBF7-C596-4A3D-8A4F-C1C061D13244}" type="datetimeFigureOut">
              <a:rPr lang="en-US" smtClean="0"/>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977BF-04BE-4F0D-A524-33E033A682AD}" type="slidenum">
              <a:rPr lang="en-US" smtClean="0"/>
              <a:t>‹#›</a:t>
            </a:fld>
            <a:endParaRPr lang="en-US"/>
          </a:p>
        </p:txBody>
      </p:sp>
    </p:spTree>
    <p:extLst>
      <p:ext uri="{BB962C8B-B14F-4D97-AF65-F5344CB8AC3E}">
        <p14:creationId xmlns:p14="http://schemas.microsoft.com/office/powerpoint/2010/main" val="2916859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smtClean="0">
                <a:solidFill>
                  <a:schemeClr val="tx1"/>
                </a:solidFill>
                <a:effectLst/>
                <a:latin typeface="+mn-lt"/>
                <a:ea typeface="+mn-ea"/>
                <a:cs typeface="+mn-cs"/>
              </a:rPr>
              <a:t>Kỹ thuật giấu tin mật (Steganography): Mục đích là để đảm bảo an toàn và bảo mật thông tin được giấu. Các kỹ thuật giấu tin mật tập trung sao cho thông tin giấu được nhiều và người khác khó phát hiện ra thông tin có được giấu trong ảnh</a:t>
            </a:r>
          </a:p>
          <a:p>
            <a:r>
              <a:rPr lang="en-AU" sz="1200" kern="1200" smtClean="0">
                <a:solidFill>
                  <a:schemeClr val="tx1"/>
                </a:solidFill>
                <a:effectLst/>
                <a:latin typeface="+mn-lt"/>
                <a:ea typeface="+mn-ea"/>
                <a:cs typeface="+mn-cs"/>
              </a:rPr>
              <a:t>Kỹ thuật thủy vân số (Watermarking): Mục đích để bảo mật cho chính các đối tượng giấu tin đánh dấu, đảm bảo một số các yêu cầu như đảm bảo tính bền vững, khẳng định bản quyền sở hữu hay phát hiện xuyên tạc thông tin</a:t>
            </a:r>
            <a:endParaRPr lang="en-US"/>
          </a:p>
        </p:txBody>
      </p:sp>
      <p:sp>
        <p:nvSpPr>
          <p:cNvPr id="4" name="Slide Number Placeholder 3"/>
          <p:cNvSpPr>
            <a:spLocks noGrp="1"/>
          </p:cNvSpPr>
          <p:nvPr>
            <p:ph type="sldNum" sz="quarter" idx="10"/>
          </p:nvPr>
        </p:nvSpPr>
        <p:spPr/>
        <p:txBody>
          <a:bodyPr/>
          <a:lstStyle/>
          <a:p>
            <a:fld id="{F27977BF-04BE-4F0D-A524-33E033A682AD}" type="slidenum">
              <a:rPr lang="en-US" smtClean="0"/>
              <a:t>6</a:t>
            </a:fld>
            <a:endParaRPr lang="en-US"/>
          </a:p>
        </p:txBody>
      </p:sp>
    </p:spTree>
    <p:extLst>
      <p:ext uri="{BB962C8B-B14F-4D97-AF65-F5344CB8AC3E}">
        <p14:creationId xmlns:p14="http://schemas.microsoft.com/office/powerpoint/2010/main" val="175951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smtClean="0">
                <a:solidFill>
                  <a:schemeClr val="tx1"/>
                </a:solidFill>
                <a:effectLst/>
                <a:latin typeface="+mn-lt"/>
                <a:ea typeface="+mn-ea"/>
                <a:cs typeface="+mn-cs"/>
              </a:rPr>
              <a:t>Giấu tin trong miền không gian: Phương pháp này thường nhúng thông tin vào các bit có trọng số thấp của ảnh hay được áp dụng trên các ảnh bitmap không nén, các ảnh dùng bảng màu. Ý tưởng chính của phương pháp này là lấy từng bit của tin mật rải nó lên ảnh gốc và thay đổi bit có trọng số thấp của ảnh bằng các bit của tin mật. Vì khi thay đổi các bit có trọng số thấp không ảnh hưởng đến chất lượng ảnh, và mắt người không cảm nhận được sự thay đổi của ảnh đã giấu tin.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Các phương pháp dựa vào kỹ thuật biến đổi ảnh: Biến đổi từ miền không gian sang miền tần số</a:t>
            </a:r>
          </a:p>
          <a:p>
            <a:r>
              <a:rPr lang="en-AU" sz="1200" kern="1200" smtClean="0">
                <a:solidFill>
                  <a:schemeClr val="tx1"/>
                </a:solidFill>
                <a:effectLst/>
                <a:latin typeface="+mn-lt"/>
                <a:ea typeface="+mn-ea"/>
                <a:cs typeface="+mn-cs"/>
              </a:rPr>
              <a:t>Các phương pháp sử dụng mặt nạ giác quan: Dựa trên nguyên lý đánh lừa hệ thống giác quan của con người. "Mặt nạ" ở đây ám chỉ hiện tượng mắt người không cảm nhận được một tín hiệu nếu nó ở bên cạnh một tín hiệu nhất định nào đó</a:t>
            </a:r>
            <a:endParaRPr lang="en-US"/>
          </a:p>
        </p:txBody>
      </p:sp>
      <p:sp>
        <p:nvSpPr>
          <p:cNvPr id="4" name="Slide Number Placeholder 3"/>
          <p:cNvSpPr>
            <a:spLocks noGrp="1"/>
          </p:cNvSpPr>
          <p:nvPr>
            <p:ph type="sldNum" sz="quarter" idx="10"/>
          </p:nvPr>
        </p:nvSpPr>
        <p:spPr/>
        <p:txBody>
          <a:bodyPr/>
          <a:lstStyle/>
          <a:p>
            <a:fld id="{F27977BF-04BE-4F0D-A524-33E033A682AD}" type="slidenum">
              <a:rPr lang="en-US" smtClean="0"/>
              <a:t>7</a:t>
            </a:fld>
            <a:endParaRPr lang="en-US"/>
          </a:p>
        </p:txBody>
      </p:sp>
    </p:spTree>
    <p:extLst>
      <p:ext uri="{BB962C8B-B14F-4D97-AF65-F5344CB8AC3E}">
        <p14:creationId xmlns:p14="http://schemas.microsoft.com/office/powerpoint/2010/main" val="3930952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smtClean="0">
                <a:solidFill>
                  <a:schemeClr val="tx1"/>
                </a:solidFill>
                <a:effectLst/>
                <a:latin typeface="+mn-lt"/>
                <a:ea typeface="+mn-ea"/>
                <a:cs typeface="+mn-cs"/>
              </a:rPr>
              <a:t>Đầu vào: </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Thông tin giấu (Tùy theo mục đích của người sử dụng mà thông tin giấu ở đây có thể là thông điệp, hình ảnh, video, âm thanh...)</a:t>
            </a:r>
          </a:p>
          <a:p>
            <a:pPr lvl="0"/>
            <a:r>
              <a:rPr lang="en-US" sz="1200" kern="1200" smtClean="0">
                <a:solidFill>
                  <a:schemeClr val="tx1"/>
                </a:solidFill>
                <a:effectLst/>
                <a:latin typeface="+mn-lt"/>
                <a:ea typeface="+mn-ea"/>
                <a:cs typeface="+mn-cs"/>
              </a:rPr>
              <a:t>Ảnh gốc: Là ảnh được chọn làm môi trường để giấu tin. </a:t>
            </a:r>
          </a:p>
          <a:p>
            <a:r>
              <a:rPr lang="en-AU" sz="1200" kern="1200" smtClean="0">
                <a:solidFill>
                  <a:schemeClr val="tx1"/>
                </a:solidFill>
                <a:effectLst/>
                <a:latin typeface="+mn-lt"/>
                <a:ea typeface="+mn-ea"/>
                <a:cs typeface="+mn-cs"/>
              </a:rPr>
              <a:t>Đầu ra: Ảnh giấu đã được giấu tin</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F27977BF-04BE-4F0D-A524-33E033A682AD}" type="slidenum">
              <a:rPr lang="en-US" smtClean="0"/>
              <a:t>8</a:t>
            </a:fld>
            <a:endParaRPr lang="en-US"/>
          </a:p>
        </p:txBody>
      </p:sp>
    </p:spTree>
    <p:extLst>
      <p:ext uri="{BB962C8B-B14F-4D97-AF65-F5344CB8AC3E}">
        <p14:creationId xmlns:p14="http://schemas.microsoft.com/office/powerpoint/2010/main" val="119037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smtClean="0">
                <a:solidFill>
                  <a:schemeClr val="tx1"/>
                </a:solidFill>
                <a:effectLst/>
                <a:latin typeface="+mn-lt"/>
                <a:ea typeface="+mn-ea"/>
                <a:cs typeface="+mn-cs"/>
              </a:rPr>
              <a:t>Đầu vào:</a:t>
            </a:r>
            <a:endParaRPr lang="en-US" sz="1200" kern="1200" smtClean="0">
              <a:solidFill>
                <a:schemeClr val="tx1"/>
              </a:solidFill>
              <a:effectLst/>
              <a:latin typeface="+mn-lt"/>
              <a:ea typeface="+mn-ea"/>
              <a:cs typeface="+mn-cs"/>
            </a:endParaRPr>
          </a:p>
          <a:p>
            <a:pPr lvl="1"/>
            <a:r>
              <a:rPr lang="en-US" sz="1200" kern="1200" smtClean="0">
                <a:solidFill>
                  <a:schemeClr val="tx1"/>
                </a:solidFill>
                <a:effectLst/>
                <a:latin typeface="+mn-lt"/>
                <a:ea typeface="+mn-ea"/>
                <a:cs typeface="+mn-cs"/>
              </a:rPr>
              <a:t>Ảnh giấu tin.</a:t>
            </a:r>
            <a:endParaRPr lang="en-US" sz="1050" kern="1200" smtClean="0">
              <a:solidFill>
                <a:schemeClr val="tx1"/>
              </a:solidFill>
              <a:effectLst/>
              <a:latin typeface="+mn-lt"/>
              <a:ea typeface="+mn-ea"/>
              <a:cs typeface="+mn-cs"/>
            </a:endParaRPr>
          </a:p>
          <a:p>
            <a:pPr lvl="1"/>
            <a:r>
              <a:rPr lang="en-US" sz="1200" kern="1200" smtClean="0">
                <a:solidFill>
                  <a:schemeClr val="tx1"/>
                </a:solidFill>
                <a:effectLst/>
                <a:latin typeface="+mn-lt"/>
                <a:ea typeface="+mn-ea"/>
                <a:cs typeface="+mn-cs"/>
              </a:rPr>
              <a:t>Khóa che giấu.</a:t>
            </a:r>
            <a:endParaRPr lang="en-US" sz="1050" kern="1200" smtClean="0">
              <a:solidFill>
                <a:schemeClr val="tx1"/>
              </a:solidFill>
              <a:effectLst/>
              <a:latin typeface="+mn-lt"/>
              <a:ea typeface="+mn-ea"/>
              <a:cs typeface="+mn-cs"/>
            </a:endParaRPr>
          </a:p>
          <a:p>
            <a:r>
              <a:rPr lang="en-AU" sz="1200" kern="1200" smtClean="0">
                <a:solidFill>
                  <a:schemeClr val="tx1"/>
                </a:solidFill>
                <a:effectLst/>
                <a:latin typeface="+mn-lt"/>
                <a:ea typeface="+mn-ea"/>
                <a:cs typeface="+mn-cs"/>
              </a:rPr>
              <a:t>Đầu ra:</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Thông tin được giấu.</a:t>
            </a:r>
            <a:endParaRPr lang="en-US" sz="105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Ảnh gốc. </a:t>
            </a:r>
            <a:endParaRPr lang="en-US" sz="1050" kern="1200" smtClean="0">
              <a:solidFill>
                <a:schemeClr val="tx1"/>
              </a:solidFill>
              <a:effectLst/>
              <a:latin typeface="+mn-lt"/>
              <a:ea typeface="+mn-ea"/>
              <a:cs typeface="+mn-cs"/>
            </a:endParaRPr>
          </a:p>
          <a:p>
            <a:r>
              <a:rPr lang="en-AU" sz="1200" kern="1200" smtClean="0">
                <a:solidFill>
                  <a:schemeClr val="tx1"/>
                </a:solidFill>
                <a:effectLst/>
                <a:latin typeface="+mn-lt"/>
                <a:ea typeface="+mn-ea"/>
                <a:cs typeface="+mn-cs"/>
              </a:rPr>
              <a:t>Quá trình giải mã được thực hiện thông qua thuật toán/kỹ thuật tách tin tương ứng với thuật toán/kỹ thuật nhúng tin cùng với khoá che giấu của quá trình nhúng. Kết quả thu được gồm ảnh gốc và thông tin đã giấu. Thông tin đã giấu được kiểm tra so sánh với thông tin ban đầu</a:t>
            </a:r>
            <a:endParaRPr lang="en-US"/>
          </a:p>
        </p:txBody>
      </p:sp>
      <p:sp>
        <p:nvSpPr>
          <p:cNvPr id="4" name="Slide Number Placeholder 3"/>
          <p:cNvSpPr>
            <a:spLocks noGrp="1"/>
          </p:cNvSpPr>
          <p:nvPr>
            <p:ph type="sldNum" sz="quarter" idx="10"/>
          </p:nvPr>
        </p:nvSpPr>
        <p:spPr/>
        <p:txBody>
          <a:bodyPr/>
          <a:lstStyle/>
          <a:p>
            <a:fld id="{F27977BF-04BE-4F0D-A524-33E033A682AD}" type="slidenum">
              <a:rPr lang="en-US" smtClean="0"/>
              <a:t>9</a:t>
            </a:fld>
            <a:endParaRPr lang="en-US"/>
          </a:p>
        </p:txBody>
      </p:sp>
    </p:spTree>
    <p:extLst>
      <p:ext uri="{BB962C8B-B14F-4D97-AF65-F5344CB8AC3E}">
        <p14:creationId xmlns:p14="http://schemas.microsoft.com/office/powerpoint/2010/main" val="2115765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smtClean="0">
                <a:solidFill>
                  <a:schemeClr val="tx1"/>
                </a:solidFill>
                <a:effectLst/>
                <a:latin typeface="+mn-lt"/>
                <a:ea typeface="+mn-ea"/>
                <a:cs typeface="+mn-cs"/>
              </a:rPr>
              <a:t>Các bước thực hiện:</a:t>
            </a:r>
            <a:endParaRPr lang="en-US" sz="1200" kern="1200" smtClean="0">
              <a:solidFill>
                <a:schemeClr val="tx1"/>
              </a:solidFill>
              <a:effectLst/>
              <a:latin typeface="+mn-lt"/>
              <a:ea typeface="+mn-ea"/>
              <a:cs typeface="+mn-cs"/>
            </a:endParaRPr>
          </a:p>
          <a:p>
            <a:r>
              <a:rPr lang="en-AU" sz="1200" kern="1200" smtClean="0">
                <a:solidFill>
                  <a:schemeClr val="tx1"/>
                </a:solidFill>
                <a:effectLst/>
                <a:latin typeface="+mn-lt"/>
                <a:ea typeface="+mn-ea"/>
                <a:cs typeface="+mn-cs"/>
              </a:rPr>
              <a:t>Biểu diễn ma trận điểm ảnh về dạng số thập phân với m x n phần tử, chuyển ma trận ảnh về mảng 1 chiều, chuyển các điểm ảnh về dạng nhị phân</a:t>
            </a:r>
          </a:p>
          <a:p>
            <a:r>
              <a:rPr lang="en-AU" sz="1200" kern="1200" smtClean="0">
                <a:solidFill>
                  <a:schemeClr val="tx1"/>
                </a:solidFill>
                <a:effectLst/>
                <a:latin typeface="+mn-lt"/>
                <a:ea typeface="+mn-ea"/>
                <a:cs typeface="+mn-cs"/>
              </a:rPr>
              <a:t>Biểu diễn thông điệp dưới dạng số nhị phân.</a:t>
            </a:r>
          </a:p>
          <a:p>
            <a:r>
              <a:rPr lang="en-AU" sz="1200" kern="1200" smtClean="0">
                <a:solidFill>
                  <a:schemeClr val="tx1"/>
                </a:solidFill>
                <a:effectLst/>
                <a:latin typeface="+mn-lt"/>
                <a:ea typeface="+mn-ea"/>
                <a:cs typeface="+mn-cs"/>
              </a:rPr>
              <a:t>Cứ 8 bit ảnh tách bỏ số bit LSB và ghép phần còn lại với 2 bit nhị phân đầu của thông điệp</a:t>
            </a:r>
          </a:p>
          <a:p>
            <a:r>
              <a:rPr lang="en-AU" sz="1200" kern="1200" smtClean="0">
                <a:solidFill>
                  <a:schemeClr val="tx1"/>
                </a:solidFill>
                <a:effectLst/>
                <a:latin typeface="+mn-lt"/>
                <a:ea typeface="+mn-ea"/>
                <a:cs typeface="+mn-cs"/>
              </a:rPr>
              <a:t>Thực hiện lại bước 3 cho đến khi lấy hết các bit của chuỗi nhị phân thông điệp ghép với các bit ảnh. Chuyển đổi ảnh từ mảng một chiều về mảng 2 chiều m x n phần tử, lúc này sẽ thu được ảnh mới đã giấu tin</a:t>
            </a:r>
            <a:endParaRPr lang="en-US"/>
          </a:p>
        </p:txBody>
      </p:sp>
      <p:sp>
        <p:nvSpPr>
          <p:cNvPr id="4" name="Slide Number Placeholder 3"/>
          <p:cNvSpPr>
            <a:spLocks noGrp="1"/>
          </p:cNvSpPr>
          <p:nvPr>
            <p:ph type="sldNum" sz="quarter" idx="10"/>
          </p:nvPr>
        </p:nvSpPr>
        <p:spPr/>
        <p:txBody>
          <a:bodyPr/>
          <a:lstStyle/>
          <a:p>
            <a:fld id="{F27977BF-04BE-4F0D-A524-33E033A682AD}" type="slidenum">
              <a:rPr lang="en-US" smtClean="0"/>
              <a:t>12</a:t>
            </a:fld>
            <a:endParaRPr lang="en-US"/>
          </a:p>
        </p:txBody>
      </p:sp>
    </p:spTree>
    <p:extLst>
      <p:ext uri="{BB962C8B-B14F-4D97-AF65-F5344CB8AC3E}">
        <p14:creationId xmlns:p14="http://schemas.microsoft.com/office/powerpoint/2010/main" val="4026744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41FC21-5103-4D84-8EEC-0FA592250848}"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1388A-DC65-4678-AE45-CA4E83167F99}" type="slidenum">
              <a:rPr lang="en-US" smtClean="0"/>
              <a:t>‹#›</a:t>
            </a:fld>
            <a:endParaRPr lang="en-US"/>
          </a:p>
        </p:txBody>
      </p:sp>
    </p:spTree>
    <p:extLst>
      <p:ext uri="{BB962C8B-B14F-4D97-AF65-F5344CB8AC3E}">
        <p14:creationId xmlns:p14="http://schemas.microsoft.com/office/powerpoint/2010/main" val="1694526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2F88A34-0356-4B28-B757-9ECB1B6C7CD8}" type="datetime1">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61388A-DC65-4678-AE45-CA4E83167F99}" type="slidenum">
              <a:rPr lang="en-US" smtClean="0"/>
              <a:t>‹#›</a:t>
            </a:fld>
            <a:endParaRPr lang="en-US"/>
          </a:p>
        </p:txBody>
      </p:sp>
    </p:spTree>
    <p:extLst>
      <p:ext uri="{BB962C8B-B14F-4D97-AF65-F5344CB8AC3E}">
        <p14:creationId xmlns:p14="http://schemas.microsoft.com/office/powerpoint/2010/main" val="3156157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F2A8431-4845-4C64-BB3B-4FA789494119}"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1388A-DC65-4678-AE45-CA4E83167F99}" type="slidenum">
              <a:rPr lang="en-US" smtClean="0"/>
              <a:t>‹#›</a:t>
            </a:fld>
            <a:endParaRPr lang="en-US"/>
          </a:p>
        </p:txBody>
      </p:sp>
    </p:spTree>
    <p:extLst>
      <p:ext uri="{BB962C8B-B14F-4D97-AF65-F5344CB8AC3E}">
        <p14:creationId xmlns:p14="http://schemas.microsoft.com/office/powerpoint/2010/main" val="8899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97411E8-6ABE-4019-9386-07C911000739}"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1388A-DC65-4678-AE45-CA4E83167F9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76852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EDBABA-AD27-4D64-94B7-51F29780CD6D}"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1388A-DC65-4678-AE45-CA4E83167F99}" type="slidenum">
              <a:rPr lang="en-US" smtClean="0"/>
              <a:t>‹#›</a:t>
            </a:fld>
            <a:endParaRPr lang="en-US"/>
          </a:p>
        </p:txBody>
      </p:sp>
    </p:spTree>
    <p:extLst>
      <p:ext uri="{BB962C8B-B14F-4D97-AF65-F5344CB8AC3E}">
        <p14:creationId xmlns:p14="http://schemas.microsoft.com/office/powerpoint/2010/main" val="3153966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9B3BB0-1C09-4831-8AEF-B1B958AEA0B5}" type="datetime1">
              <a:rPr lang="en-US" smtClean="0"/>
              <a:t>3/30/2021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1388A-DC65-4678-AE45-CA4E83167F99}" type="slidenum">
              <a:rPr lang="en-US" smtClean="0"/>
              <a:t>‹#›</a:t>
            </a:fld>
            <a:endParaRPr lang="en-US"/>
          </a:p>
        </p:txBody>
      </p:sp>
    </p:spTree>
    <p:extLst>
      <p:ext uri="{BB962C8B-B14F-4D97-AF65-F5344CB8AC3E}">
        <p14:creationId xmlns:p14="http://schemas.microsoft.com/office/powerpoint/2010/main" val="1158006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1F59AC-44DB-491B-8918-DDC8C171EA1B}" type="datetime1">
              <a:rPr lang="en-US" smtClean="0"/>
              <a:t>3/30/2021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1388A-DC65-4678-AE45-CA4E83167F99}" type="slidenum">
              <a:rPr lang="en-US" smtClean="0"/>
              <a:t>‹#›</a:t>
            </a:fld>
            <a:endParaRPr lang="en-US"/>
          </a:p>
        </p:txBody>
      </p:sp>
    </p:spTree>
    <p:extLst>
      <p:ext uri="{BB962C8B-B14F-4D97-AF65-F5344CB8AC3E}">
        <p14:creationId xmlns:p14="http://schemas.microsoft.com/office/powerpoint/2010/main" val="150750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C03F25-F86C-45D5-9332-C7191A31E26E}"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1388A-DC65-4678-AE45-CA4E83167F99}" type="slidenum">
              <a:rPr lang="en-US" smtClean="0"/>
              <a:t>‹#›</a:t>
            </a:fld>
            <a:endParaRPr lang="en-US"/>
          </a:p>
        </p:txBody>
      </p:sp>
    </p:spTree>
    <p:extLst>
      <p:ext uri="{BB962C8B-B14F-4D97-AF65-F5344CB8AC3E}">
        <p14:creationId xmlns:p14="http://schemas.microsoft.com/office/powerpoint/2010/main" val="1678025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A91EBA-B543-4260-A494-E90FAB67A05A}"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1388A-DC65-4678-AE45-CA4E83167F99}" type="slidenum">
              <a:rPr lang="en-US" smtClean="0"/>
              <a:t>‹#›</a:t>
            </a:fld>
            <a:endParaRPr lang="en-US"/>
          </a:p>
        </p:txBody>
      </p:sp>
    </p:spTree>
    <p:extLst>
      <p:ext uri="{BB962C8B-B14F-4D97-AF65-F5344CB8AC3E}">
        <p14:creationId xmlns:p14="http://schemas.microsoft.com/office/powerpoint/2010/main" val="180584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D387B3F-5D16-40C2-B255-949495925CB9}"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1388A-DC65-4678-AE45-CA4E83167F99}" type="slidenum">
              <a:rPr lang="en-US" smtClean="0"/>
              <a:t>‹#›</a:t>
            </a:fld>
            <a:endParaRPr lang="en-US"/>
          </a:p>
        </p:txBody>
      </p:sp>
    </p:spTree>
    <p:extLst>
      <p:ext uri="{BB962C8B-B14F-4D97-AF65-F5344CB8AC3E}">
        <p14:creationId xmlns:p14="http://schemas.microsoft.com/office/powerpoint/2010/main" val="1608626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5343A8-E17F-4115-B9C7-01EA08E71FDB}"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1388A-DC65-4678-AE45-CA4E83167F99}" type="slidenum">
              <a:rPr lang="en-US" smtClean="0"/>
              <a:t>‹#›</a:t>
            </a:fld>
            <a:endParaRPr lang="en-US"/>
          </a:p>
        </p:txBody>
      </p:sp>
    </p:spTree>
    <p:extLst>
      <p:ext uri="{BB962C8B-B14F-4D97-AF65-F5344CB8AC3E}">
        <p14:creationId xmlns:p14="http://schemas.microsoft.com/office/powerpoint/2010/main" val="159427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D42B1D-AA3B-474C-B9A0-8123B8575FBC}" type="datetime1">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61388A-DC65-4678-AE45-CA4E83167F99}" type="slidenum">
              <a:rPr lang="en-US" smtClean="0"/>
              <a:t>‹#›</a:t>
            </a:fld>
            <a:endParaRPr lang="en-US"/>
          </a:p>
        </p:txBody>
      </p:sp>
    </p:spTree>
    <p:extLst>
      <p:ext uri="{BB962C8B-B14F-4D97-AF65-F5344CB8AC3E}">
        <p14:creationId xmlns:p14="http://schemas.microsoft.com/office/powerpoint/2010/main" val="117296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B1139B-6620-4465-92CD-5E6D33DA9BF5}" type="datetime1">
              <a:rPr lang="en-US" smtClean="0"/>
              <a:t>3/30/2021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61388A-DC65-4678-AE45-CA4E83167F99}" type="slidenum">
              <a:rPr lang="en-US" smtClean="0"/>
              <a:t>‹#›</a:t>
            </a:fld>
            <a:endParaRPr lang="en-US"/>
          </a:p>
        </p:txBody>
      </p:sp>
    </p:spTree>
    <p:extLst>
      <p:ext uri="{BB962C8B-B14F-4D97-AF65-F5344CB8AC3E}">
        <p14:creationId xmlns:p14="http://schemas.microsoft.com/office/powerpoint/2010/main" val="45244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401252-06B4-41AB-911C-9EF52BC1DFF6}" type="datetime1">
              <a:rPr lang="en-US" smtClean="0"/>
              <a:t>3/30/2021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061388A-DC65-4678-AE45-CA4E83167F99}" type="slidenum">
              <a:rPr lang="en-US" smtClean="0"/>
              <a:t>‹#›</a:t>
            </a:fld>
            <a:endParaRPr lang="en-US"/>
          </a:p>
        </p:txBody>
      </p:sp>
    </p:spTree>
    <p:extLst>
      <p:ext uri="{BB962C8B-B14F-4D97-AF65-F5344CB8AC3E}">
        <p14:creationId xmlns:p14="http://schemas.microsoft.com/office/powerpoint/2010/main" val="161219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E2B2E00-D797-415C-89A3-39FF9A423D17}" type="datetime1">
              <a:rPr lang="en-US" smtClean="0"/>
              <a:t>3/30/2021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061388A-DC65-4678-AE45-CA4E83167F99}" type="slidenum">
              <a:rPr lang="en-US" smtClean="0"/>
              <a:t>‹#›</a:t>
            </a:fld>
            <a:endParaRPr lang="en-US"/>
          </a:p>
        </p:txBody>
      </p:sp>
    </p:spTree>
    <p:extLst>
      <p:ext uri="{BB962C8B-B14F-4D97-AF65-F5344CB8AC3E}">
        <p14:creationId xmlns:p14="http://schemas.microsoft.com/office/powerpoint/2010/main" val="216348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875ED8C7-11E8-4518-BDF6-C2BBE1EFA6D6}" type="datetime1">
              <a:rPr lang="en-US" smtClean="0"/>
              <a:t>3/30/2021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061388A-DC65-4678-AE45-CA4E83167F99}" type="slidenum">
              <a:rPr lang="en-US" smtClean="0"/>
              <a:t>‹#›</a:t>
            </a:fld>
            <a:endParaRPr lang="en-US"/>
          </a:p>
        </p:txBody>
      </p:sp>
    </p:spTree>
    <p:extLst>
      <p:ext uri="{BB962C8B-B14F-4D97-AF65-F5344CB8AC3E}">
        <p14:creationId xmlns:p14="http://schemas.microsoft.com/office/powerpoint/2010/main" val="25205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F6C780-1F05-4176-AB59-F6C920593774}" type="datetime1">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61388A-DC65-4678-AE45-CA4E83167F99}" type="slidenum">
              <a:rPr lang="en-US" smtClean="0"/>
              <a:t>‹#›</a:t>
            </a:fld>
            <a:endParaRPr lang="en-US"/>
          </a:p>
        </p:txBody>
      </p:sp>
    </p:spTree>
    <p:extLst>
      <p:ext uri="{BB962C8B-B14F-4D97-AF65-F5344CB8AC3E}">
        <p14:creationId xmlns:p14="http://schemas.microsoft.com/office/powerpoint/2010/main" val="366636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F4477EE-853A-4148-8B97-5B5CE4B056CB}" type="datetime1">
              <a:rPr lang="en-US" smtClean="0"/>
              <a:t>3/30/2021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61388A-DC65-4678-AE45-CA4E83167F99}" type="slidenum">
              <a:rPr lang="en-US" smtClean="0"/>
              <a:t>‹#›</a:t>
            </a:fld>
            <a:endParaRPr lang="en-US"/>
          </a:p>
        </p:txBody>
      </p:sp>
    </p:spTree>
    <p:extLst>
      <p:ext uri="{BB962C8B-B14F-4D97-AF65-F5344CB8AC3E}">
        <p14:creationId xmlns:p14="http://schemas.microsoft.com/office/powerpoint/2010/main" val="421680165"/>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97224"/>
            <a:ext cx="8825658" cy="3329581"/>
          </a:xfrm>
        </p:spPr>
        <p:txBody>
          <a:bodyPr/>
          <a:lstStyle/>
          <a:p>
            <a:pPr algn="ctr"/>
            <a:r>
              <a:rPr lang="en-US" sz="4000" smtClean="0"/>
              <a:t>Kỹ Thuật Giấu Tin</a:t>
            </a:r>
            <a:br>
              <a:rPr lang="en-US" sz="4000" smtClean="0"/>
            </a:br>
            <a:r>
              <a:rPr lang="en-US" sz="4000" b="1" smtClean="0"/>
              <a:t>ẨN MÃ AN TOÀN ĐỒI VỚI ẢNH SỐ</a:t>
            </a:r>
            <a:endParaRPr lang="en-US" sz="4000" b="1"/>
          </a:p>
        </p:txBody>
      </p:sp>
      <p:sp>
        <p:nvSpPr>
          <p:cNvPr id="3" name="Subtitle 2"/>
          <p:cNvSpPr>
            <a:spLocks noGrp="1"/>
          </p:cNvSpPr>
          <p:nvPr>
            <p:ph type="subTitle" idx="1"/>
          </p:nvPr>
        </p:nvSpPr>
        <p:spPr>
          <a:xfrm>
            <a:off x="1154955" y="3526805"/>
            <a:ext cx="8825658" cy="3008466"/>
          </a:xfrm>
        </p:spPr>
        <p:txBody>
          <a:bodyPr>
            <a:normAutofit/>
          </a:bodyPr>
          <a:lstStyle/>
          <a:p>
            <a:pPr marL="3482975"/>
            <a:r>
              <a:rPr lang="en-US" smtClean="0">
                <a:solidFill>
                  <a:schemeClr val="tx1"/>
                </a:solidFill>
              </a:rPr>
              <a:t>Giáo viên: </a:t>
            </a:r>
          </a:p>
          <a:p>
            <a:pPr marL="3482975"/>
            <a:r>
              <a:rPr lang="en-US" smtClean="0">
                <a:solidFill>
                  <a:schemeClr val="tx1"/>
                </a:solidFill>
              </a:rPr>
              <a:t>Sinh viên thực hiện: </a:t>
            </a:r>
          </a:p>
          <a:p>
            <a:pPr marL="4854575"/>
            <a:r>
              <a:rPr lang="en-US" smtClean="0">
                <a:solidFill>
                  <a:schemeClr val="tx1"/>
                </a:solidFill>
              </a:rPr>
              <a:t>Nguyễn văn quang hung</a:t>
            </a:r>
          </a:p>
          <a:p>
            <a:pPr marL="4854575"/>
            <a:r>
              <a:rPr lang="en-US" smtClean="0">
                <a:solidFill>
                  <a:schemeClr val="tx1"/>
                </a:solidFill>
              </a:rPr>
              <a:t>Phạm thế anh</a:t>
            </a:r>
          </a:p>
          <a:p>
            <a:pPr marL="4854575"/>
            <a:r>
              <a:rPr lang="en-US" smtClean="0">
                <a:solidFill>
                  <a:schemeClr val="tx1"/>
                </a:solidFill>
              </a:rPr>
              <a:t>Phạm trường nam</a:t>
            </a:r>
          </a:p>
          <a:p>
            <a:pPr marL="4854575"/>
            <a:r>
              <a:rPr lang="en-US" smtClean="0">
                <a:solidFill>
                  <a:schemeClr val="tx1"/>
                </a:solidFill>
              </a:rPr>
              <a:t>Đào huy đức</a:t>
            </a:r>
          </a:p>
          <a:p>
            <a:pPr marL="4854575"/>
            <a:r>
              <a:rPr lang="en-US" smtClean="0">
                <a:solidFill>
                  <a:schemeClr val="tx1"/>
                </a:solidFill>
              </a:rPr>
              <a:t>Trần văn trình</a:t>
            </a:r>
            <a:endParaRPr lang="en-US">
              <a:solidFill>
                <a:schemeClr val="tx1"/>
              </a:solidFill>
            </a:endParaRPr>
          </a:p>
        </p:txBody>
      </p:sp>
      <p:pic>
        <p:nvPicPr>
          <p:cNvPr id="4" name="Picture 3" descr="Logo HvKTM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0257" y="359456"/>
            <a:ext cx="1855054" cy="1867549"/>
          </a:xfrm>
          <a:prstGeom prst="rect">
            <a:avLst/>
          </a:prstGeom>
          <a:noFill/>
          <a:ln>
            <a:noFill/>
          </a:ln>
        </p:spPr>
      </p:pic>
    </p:spTree>
    <p:extLst>
      <p:ext uri="{BB962C8B-B14F-4D97-AF65-F5344CB8AC3E}">
        <p14:creationId xmlns:p14="http://schemas.microsoft.com/office/powerpoint/2010/main" val="774057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r>
              <a:rPr lang="en-US" smtClean="0"/>
              <a:t>Chương 2: Kỹ thuật giấu tin trên bit LSB của ảnh</a:t>
            </a:r>
            <a:endParaRPr lang="en-US"/>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3600" smtClean="0"/>
              <a:t>Ý tưởng</a:t>
            </a:r>
          </a:p>
          <a:p>
            <a:pPr marL="457200" indent="-457200">
              <a:buFont typeface="+mj-lt"/>
              <a:buAutoNum type="arabicPeriod"/>
            </a:pPr>
            <a:r>
              <a:rPr lang="en-US" sz="3600" smtClean="0"/>
              <a:t>Phương pháp giấu tin cổ điển</a:t>
            </a:r>
          </a:p>
          <a:p>
            <a:pPr marL="457200" indent="-457200">
              <a:buFont typeface="+mj-lt"/>
              <a:buAutoNum type="arabicPeriod"/>
            </a:pPr>
            <a:r>
              <a:rPr lang="en-US" sz="3600" smtClean="0"/>
              <a:t>Phương pháp giấu tin nâng cao</a:t>
            </a:r>
            <a:endParaRPr lang="en-US" sz="3600"/>
          </a:p>
        </p:txBody>
      </p:sp>
      <p:sp>
        <p:nvSpPr>
          <p:cNvPr id="4" name="Slide Number Placeholder 3"/>
          <p:cNvSpPr>
            <a:spLocks noGrp="1"/>
          </p:cNvSpPr>
          <p:nvPr>
            <p:ph type="sldNum" sz="quarter" idx="12"/>
          </p:nvPr>
        </p:nvSpPr>
        <p:spPr/>
        <p:txBody>
          <a:bodyPr/>
          <a:lstStyle/>
          <a:p>
            <a:fld id="{7061388A-DC65-4678-AE45-CA4E83167F99}" type="slidenum">
              <a:rPr lang="en-US" smtClean="0"/>
              <a:t>10</a:t>
            </a:fld>
            <a:endParaRPr lang="en-US"/>
          </a:p>
        </p:txBody>
      </p:sp>
    </p:spTree>
    <p:extLst>
      <p:ext uri="{BB962C8B-B14F-4D97-AF65-F5344CB8AC3E}">
        <p14:creationId xmlns:p14="http://schemas.microsoft.com/office/powerpoint/2010/main" val="3620015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smtClean="0"/>
              <a:t>Ý tưởng</a:t>
            </a:r>
            <a:endParaRPr lang="en-US"/>
          </a:p>
        </p:txBody>
      </p:sp>
      <p:sp>
        <p:nvSpPr>
          <p:cNvPr id="3" name="Content Placeholder 2"/>
          <p:cNvSpPr>
            <a:spLocks noGrp="1"/>
          </p:cNvSpPr>
          <p:nvPr>
            <p:ph idx="1"/>
          </p:nvPr>
        </p:nvSpPr>
        <p:spPr>
          <a:xfrm>
            <a:off x="1103312" y="1567544"/>
            <a:ext cx="8946541" cy="4680856"/>
          </a:xfrm>
        </p:spPr>
        <p:txBody>
          <a:bodyPr>
            <a:normAutofit/>
          </a:bodyPr>
          <a:lstStyle/>
          <a:p>
            <a:pPr marL="0" indent="0">
              <a:buNone/>
            </a:pPr>
            <a:r>
              <a:rPr lang="en-AU" sz="2800"/>
              <a:t>Bit LSB (Least Signification Bit) là bit có trọng số thấp nhất và ít quan trọng nhất, nằm ở sau cùng của mỗi byte. Ý tưởng cơ bản của kỹ thuật này là tiến hành giấu tin vào vị trí các bit LSB đối với mỗi phần tử trong bảng màu. Đây là phương pháp giấu tin đơn giản nhất, thông điệp dưới dạng nhị phân sẽ được giấu (nhúng) vào các bit LSB nên sẽ ít ảnh hưởng tới việc quyết định tới màu sắc của mỗi điểm ảnh. Vì vậy màu sắc của mỗi điểm ảnh mới sẽ tương đối gần với điểm ảnh cũ, bằng mắt thường sẽ khó có thể nhận ra được sự thay đổi này</a:t>
            </a:r>
            <a:endParaRPr lang="en-US" sz="2800"/>
          </a:p>
        </p:txBody>
      </p:sp>
      <p:sp>
        <p:nvSpPr>
          <p:cNvPr id="4" name="Slide Number Placeholder 3"/>
          <p:cNvSpPr>
            <a:spLocks noGrp="1"/>
          </p:cNvSpPr>
          <p:nvPr>
            <p:ph type="sldNum" sz="quarter" idx="12"/>
          </p:nvPr>
        </p:nvSpPr>
        <p:spPr/>
        <p:txBody>
          <a:bodyPr/>
          <a:lstStyle/>
          <a:p>
            <a:fld id="{7061388A-DC65-4678-AE45-CA4E83167F99}" type="slidenum">
              <a:rPr lang="en-US" smtClean="0"/>
              <a:t>11</a:t>
            </a:fld>
            <a:endParaRPr lang="en-US"/>
          </a:p>
        </p:txBody>
      </p:sp>
    </p:spTree>
    <p:extLst>
      <p:ext uri="{BB962C8B-B14F-4D97-AF65-F5344CB8AC3E}">
        <p14:creationId xmlns:p14="http://schemas.microsoft.com/office/powerpoint/2010/main" val="4104490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smtClean="0"/>
              <a:t>Phương pháp giấu tin cổ điển</a:t>
            </a:r>
            <a:endParaRPr lang="en-US"/>
          </a:p>
        </p:txBody>
      </p:sp>
      <p:sp>
        <p:nvSpPr>
          <p:cNvPr id="3" name="Content Placeholder 2"/>
          <p:cNvSpPr>
            <a:spLocks noGrp="1"/>
          </p:cNvSpPr>
          <p:nvPr>
            <p:ph idx="1"/>
          </p:nvPr>
        </p:nvSpPr>
        <p:spPr/>
        <p:txBody>
          <a:bodyPr>
            <a:normAutofit/>
          </a:bodyPr>
          <a:lstStyle/>
          <a:p>
            <a:pPr marL="0" indent="0">
              <a:buNone/>
            </a:pPr>
            <a:r>
              <a:rPr lang="en-AU" sz="2800"/>
              <a:t>Giấu tin</a:t>
            </a:r>
            <a:endParaRPr lang="en-AU" sz="2800" smtClean="0"/>
          </a:p>
          <a:p>
            <a:pPr marL="0" indent="0">
              <a:buNone/>
            </a:pPr>
            <a:r>
              <a:rPr lang="en-AU" sz="2800" smtClean="0"/>
              <a:t>	Đầu </a:t>
            </a:r>
            <a:r>
              <a:rPr lang="en-AU" sz="2800"/>
              <a:t>vào: Ảnh gốc, thông điệp bí mật, số bit LSB cần </a:t>
            </a:r>
            <a:r>
              <a:rPr lang="en-AU" sz="2800"/>
              <a:t>mã </a:t>
            </a:r>
            <a:r>
              <a:rPr lang="en-AU" sz="2800" smtClean="0"/>
              <a:t>hóa</a:t>
            </a:r>
          </a:p>
          <a:p>
            <a:pPr marL="0" indent="0">
              <a:buNone/>
            </a:pPr>
            <a:r>
              <a:rPr lang="en-AU" sz="2800" smtClean="0"/>
              <a:t>	Đầu </a:t>
            </a:r>
            <a:r>
              <a:rPr lang="en-AU" sz="2800"/>
              <a:t>ra: Ảnh </a:t>
            </a:r>
            <a:r>
              <a:rPr lang="en-AU" sz="2800"/>
              <a:t>mang </a:t>
            </a:r>
            <a:r>
              <a:rPr lang="en-AU" sz="2800" smtClean="0"/>
              <a:t>tin</a:t>
            </a:r>
          </a:p>
          <a:p>
            <a:pPr marL="0" lvl="0" indent="0">
              <a:buNone/>
            </a:pPr>
            <a:r>
              <a:rPr lang="en-US" sz="2800"/>
              <a:t>Tách tin</a:t>
            </a:r>
          </a:p>
          <a:p>
            <a:pPr marL="0" lvl="1" indent="0">
              <a:buNone/>
            </a:pPr>
            <a:r>
              <a:rPr lang="en-US" sz="2800" smtClean="0"/>
              <a:t>	Đầu </a:t>
            </a:r>
            <a:r>
              <a:rPr lang="en-US" sz="2800"/>
              <a:t>vào: Ảnh mang tin.</a:t>
            </a:r>
          </a:p>
          <a:p>
            <a:pPr marL="0" indent="0">
              <a:buNone/>
            </a:pPr>
            <a:r>
              <a:rPr lang="en-AU" sz="2800" smtClean="0"/>
              <a:t>	Đầu </a:t>
            </a:r>
            <a:r>
              <a:rPr lang="en-AU" sz="2800"/>
              <a:t>ra: Ảnh đã tách tin, thông điệp mật</a:t>
            </a:r>
            <a:endParaRPr lang="en-US" sz="2800"/>
          </a:p>
        </p:txBody>
      </p:sp>
      <p:sp>
        <p:nvSpPr>
          <p:cNvPr id="4" name="Slide Number Placeholder 3"/>
          <p:cNvSpPr>
            <a:spLocks noGrp="1"/>
          </p:cNvSpPr>
          <p:nvPr>
            <p:ph type="sldNum" sz="quarter" idx="12"/>
          </p:nvPr>
        </p:nvSpPr>
        <p:spPr/>
        <p:txBody>
          <a:bodyPr/>
          <a:lstStyle/>
          <a:p>
            <a:fld id="{7061388A-DC65-4678-AE45-CA4E83167F99}" type="slidenum">
              <a:rPr lang="en-US" smtClean="0"/>
              <a:t>12</a:t>
            </a:fld>
            <a:endParaRPr lang="en-US"/>
          </a:p>
        </p:txBody>
      </p:sp>
    </p:spTree>
    <p:extLst>
      <p:ext uri="{BB962C8B-B14F-4D97-AF65-F5344CB8AC3E}">
        <p14:creationId xmlns:p14="http://schemas.microsoft.com/office/powerpoint/2010/main" val="4279816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smtClean="0"/>
              <a:t>Phương pháp giấu tin nâng cao</a:t>
            </a:r>
            <a:endParaRPr lang="en-US"/>
          </a:p>
        </p:txBody>
      </p:sp>
      <p:sp>
        <p:nvSpPr>
          <p:cNvPr id="3" name="Content Placeholder 2"/>
          <p:cNvSpPr>
            <a:spLocks noGrp="1"/>
          </p:cNvSpPr>
          <p:nvPr>
            <p:ph idx="1"/>
          </p:nvPr>
        </p:nvSpPr>
        <p:spPr/>
        <p:txBody>
          <a:bodyPr>
            <a:noAutofit/>
          </a:bodyPr>
          <a:lstStyle/>
          <a:p>
            <a:pPr marL="0" indent="0">
              <a:buNone/>
            </a:pPr>
            <a:r>
              <a:rPr lang="en-AU" sz="2800"/>
              <a:t>Giấu </a:t>
            </a:r>
            <a:r>
              <a:rPr lang="en-AU" sz="2800" smtClean="0"/>
              <a:t>tin</a:t>
            </a:r>
          </a:p>
          <a:p>
            <a:pPr marL="0" indent="0">
              <a:buNone/>
            </a:pPr>
            <a:r>
              <a:rPr lang="en-AU" sz="2800"/>
              <a:t>	</a:t>
            </a:r>
            <a:r>
              <a:rPr lang="en-AU" sz="2800"/>
              <a:t>Đầu vào: Ảnh gốc, thông điệp bí mật, khóa (8 bit), số bit LSB cần </a:t>
            </a:r>
            <a:r>
              <a:rPr lang="en-AU" sz="2800"/>
              <a:t>mã </a:t>
            </a:r>
            <a:r>
              <a:rPr lang="en-AU" sz="2800" smtClean="0"/>
              <a:t>hóa</a:t>
            </a:r>
          </a:p>
          <a:p>
            <a:pPr marL="0" indent="0">
              <a:buNone/>
            </a:pPr>
            <a:r>
              <a:rPr lang="en-AU" sz="2800"/>
              <a:t>	</a:t>
            </a:r>
            <a:r>
              <a:rPr lang="en-AU" sz="2800"/>
              <a:t>Đầu ra: Ảnh mang tin</a:t>
            </a:r>
            <a:r>
              <a:rPr lang="en-AU" sz="2800"/>
              <a:t>, </a:t>
            </a:r>
            <a:r>
              <a:rPr lang="en-AU" sz="2800" smtClean="0"/>
              <a:t>khóa</a:t>
            </a:r>
          </a:p>
          <a:p>
            <a:pPr marL="0" lvl="0" indent="0">
              <a:buNone/>
            </a:pPr>
            <a:r>
              <a:rPr lang="en-US" sz="2800"/>
              <a:t>Tách tin</a:t>
            </a:r>
          </a:p>
          <a:p>
            <a:pPr marL="0" indent="0">
              <a:buNone/>
            </a:pPr>
            <a:r>
              <a:rPr lang="en-US" sz="2800" smtClean="0"/>
              <a:t>	</a:t>
            </a:r>
            <a:r>
              <a:rPr lang="en-AU" sz="2800"/>
              <a:t>Đầu vào: Ảnh đã giấu tin, khóa (8 bit), số bit thông điệp cần mã hóa, số </a:t>
            </a:r>
            <a:r>
              <a:rPr lang="en-AU" sz="2800"/>
              <a:t>lần </a:t>
            </a:r>
            <a:r>
              <a:rPr lang="en-AU" sz="2800" smtClean="0"/>
              <a:t>duyệt</a:t>
            </a:r>
          </a:p>
          <a:p>
            <a:pPr marL="0" indent="0">
              <a:buNone/>
            </a:pPr>
            <a:r>
              <a:rPr lang="en-AU" sz="2800"/>
              <a:t>	</a:t>
            </a:r>
            <a:r>
              <a:rPr lang="en-AU" sz="2800"/>
              <a:t>Đầu ra: Ảnh đã tách tin, thông điệp mật</a:t>
            </a:r>
            <a:endParaRPr lang="en-US" sz="2800"/>
          </a:p>
        </p:txBody>
      </p:sp>
      <p:sp>
        <p:nvSpPr>
          <p:cNvPr id="4" name="Slide Number Placeholder 3"/>
          <p:cNvSpPr>
            <a:spLocks noGrp="1"/>
          </p:cNvSpPr>
          <p:nvPr>
            <p:ph type="sldNum" sz="quarter" idx="12"/>
          </p:nvPr>
        </p:nvSpPr>
        <p:spPr/>
        <p:txBody>
          <a:bodyPr/>
          <a:lstStyle/>
          <a:p>
            <a:fld id="{7061388A-DC65-4678-AE45-CA4E83167F99}" type="slidenum">
              <a:rPr lang="en-US" smtClean="0"/>
              <a:t>13</a:t>
            </a:fld>
            <a:endParaRPr lang="en-US"/>
          </a:p>
        </p:txBody>
      </p:sp>
    </p:spTree>
    <p:extLst>
      <p:ext uri="{BB962C8B-B14F-4D97-AF65-F5344CB8AC3E}">
        <p14:creationId xmlns:p14="http://schemas.microsoft.com/office/powerpoint/2010/main" val="1383994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smtClean="0"/>
              <a:t>Chương 3: Demo</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061388A-DC65-4678-AE45-CA4E83167F99}" type="slidenum">
              <a:rPr lang="en-US" smtClean="0"/>
              <a:t>14</a:t>
            </a:fld>
            <a:endParaRPr lang="en-US"/>
          </a:p>
        </p:txBody>
      </p:sp>
    </p:spTree>
    <p:extLst>
      <p:ext uri="{BB962C8B-B14F-4D97-AF65-F5344CB8AC3E}">
        <p14:creationId xmlns:p14="http://schemas.microsoft.com/office/powerpoint/2010/main" val="3221343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61388A-DC65-4678-AE45-CA4E83167F99}" type="slidenum">
              <a:rPr lang="en-US" smtClean="0"/>
              <a:t>15</a:t>
            </a:fld>
            <a:endParaRPr lang="en-US"/>
          </a:p>
        </p:txBody>
      </p:sp>
      <p:pic>
        <p:nvPicPr>
          <p:cNvPr id="5" name="Picture 2" descr="cảm ơn thầy và các bạn đã lắng nghe - Tìm với Goog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8314" y="1063416"/>
            <a:ext cx="8686799" cy="485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669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smtClean="0"/>
              <a:t>Nội dung</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26211792"/>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Slide Number Placeholder 9"/>
          <p:cNvSpPr>
            <a:spLocks noGrp="1"/>
          </p:cNvSpPr>
          <p:nvPr>
            <p:ph type="sldNum" sz="quarter" idx="12"/>
          </p:nvPr>
        </p:nvSpPr>
        <p:spPr/>
        <p:txBody>
          <a:bodyPr/>
          <a:lstStyle/>
          <a:p>
            <a:fld id="{7061388A-DC65-4678-AE45-CA4E83167F99}" type="slidenum">
              <a:rPr lang="en-US" smtClean="0"/>
              <a:t>2</a:t>
            </a:fld>
            <a:endParaRPr lang="en-US"/>
          </a:p>
        </p:txBody>
      </p:sp>
    </p:spTree>
    <p:extLst>
      <p:ext uri="{BB962C8B-B14F-4D97-AF65-F5344CB8AC3E}">
        <p14:creationId xmlns:p14="http://schemas.microsoft.com/office/powerpoint/2010/main" val="32589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r>
              <a:rPr lang="en-US" smtClean="0"/>
              <a:t>Chương 1: Tổng quan về kỹ thuật giấu tin trong ảnh</a:t>
            </a:r>
            <a:endParaRPr lang="en-US"/>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3600" smtClean="0"/>
              <a:t>Định nghĩa</a:t>
            </a:r>
          </a:p>
          <a:p>
            <a:pPr marL="457200" indent="-457200">
              <a:buFont typeface="+mj-lt"/>
              <a:buAutoNum type="arabicPeriod"/>
            </a:pPr>
            <a:r>
              <a:rPr lang="en-US" sz="3600" smtClean="0"/>
              <a:t>Mục đích của giấu tin</a:t>
            </a:r>
          </a:p>
          <a:p>
            <a:pPr marL="457200" indent="-457200">
              <a:buFont typeface="+mj-lt"/>
              <a:buAutoNum type="arabicPeriod"/>
            </a:pPr>
            <a:r>
              <a:rPr lang="en-US" sz="3600" smtClean="0"/>
              <a:t>Các phương pháp giấu tin trong ảnh</a:t>
            </a:r>
          </a:p>
          <a:p>
            <a:pPr marL="457200" indent="-457200">
              <a:buFont typeface="+mj-lt"/>
              <a:buAutoNum type="arabicPeriod"/>
            </a:pPr>
            <a:r>
              <a:rPr lang="en-US" sz="3600" smtClean="0"/>
              <a:t>Mô hình giấu tin trong ảnh</a:t>
            </a:r>
            <a:endParaRPr lang="en-US" sz="3600"/>
          </a:p>
        </p:txBody>
      </p:sp>
      <p:sp>
        <p:nvSpPr>
          <p:cNvPr id="5" name="Slide Number Placeholder 4"/>
          <p:cNvSpPr>
            <a:spLocks noGrp="1"/>
          </p:cNvSpPr>
          <p:nvPr>
            <p:ph type="sldNum" sz="quarter" idx="12"/>
          </p:nvPr>
        </p:nvSpPr>
        <p:spPr/>
        <p:txBody>
          <a:bodyPr/>
          <a:lstStyle/>
          <a:p>
            <a:fld id="{7061388A-DC65-4678-AE45-CA4E83167F99}" type="slidenum">
              <a:rPr lang="en-US" smtClean="0"/>
              <a:t>3</a:t>
            </a:fld>
            <a:endParaRPr lang="en-US"/>
          </a:p>
        </p:txBody>
      </p:sp>
    </p:spTree>
    <p:extLst>
      <p:ext uri="{BB962C8B-B14F-4D97-AF65-F5344CB8AC3E}">
        <p14:creationId xmlns:p14="http://schemas.microsoft.com/office/powerpoint/2010/main" val="3034861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smtClean="0"/>
              <a:t>Định nghĩa</a:t>
            </a:r>
            <a:endParaRPr lang="en-US"/>
          </a:p>
        </p:txBody>
      </p:sp>
      <p:sp>
        <p:nvSpPr>
          <p:cNvPr id="3" name="Content Placeholder 2"/>
          <p:cNvSpPr>
            <a:spLocks noGrp="1"/>
          </p:cNvSpPr>
          <p:nvPr>
            <p:ph idx="1"/>
          </p:nvPr>
        </p:nvSpPr>
        <p:spPr/>
        <p:txBody>
          <a:bodyPr>
            <a:normAutofit/>
          </a:bodyPr>
          <a:lstStyle/>
          <a:p>
            <a:pPr marL="0" indent="0">
              <a:buNone/>
            </a:pPr>
            <a:r>
              <a:rPr lang="en-AU" sz="3200" smtClean="0"/>
              <a:t> 	Giấu </a:t>
            </a:r>
            <a:r>
              <a:rPr lang="en-AU" sz="3200"/>
              <a:t>tin trong ảnh là một kỹ thuật giấu (nhúng) một lượng thông tin số nào đó vào trong một ảnh số</a:t>
            </a:r>
            <a:endParaRPr lang="en-US" sz="3200"/>
          </a:p>
        </p:txBody>
      </p:sp>
      <p:sp>
        <p:nvSpPr>
          <p:cNvPr id="5" name="Slide Number Placeholder 4"/>
          <p:cNvSpPr>
            <a:spLocks noGrp="1"/>
          </p:cNvSpPr>
          <p:nvPr>
            <p:ph type="sldNum" sz="quarter" idx="12"/>
          </p:nvPr>
        </p:nvSpPr>
        <p:spPr/>
        <p:txBody>
          <a:bodyPr/>
          <a:lstStyle/>
          <a:p>
            <a:fld id="{7061388A-DC65-4678-AE45-CA4E83167F99}" type="slidenum">
              <a:rPr lang="en-US" smtClean="0"/>
              <a:t>4</a:t>
            </a:fld>
            <a:endParaRPr lang="en-US"/>
          </a:p>
        </p:txBody>
      </p:sp>
    </p:spTree>
    <p:extLst>
      <p:ext uri="{BB962C8B-B14F-4D97-AF65-F5344CB8AC3E}">
        <p14:creationId xmlns:p14="http://schemas.microsoft.com/office/powerpoint/2010/main" val="2987968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smtClean="0"/>
              <a:t>Mục đích của việc giấu tin</a:t>
            </a:r>
            <a:endParaRPr lang="en-US"/>
          </a:p>
        </p:txBody>
      </p:sp>
      <p:sp>
        <p:nvSpPr>
          <p:cNvPr id="3" name="Content Placeholder 2"/>
          <p:cNvSpPr>
            <a:spLocks noGrp="1"/>
          </p:cNvSpPr>
          <p:nvPr>
            <p:ph idx="1"/>
          </p:nvPr>
        </p:nvSpPr>
        <p:spPr/>
        <p:txBody>
          <a:bodyPr>
            <a:normAutofit/>
          </a:bodyPr>
          <a:lstStyle/>
          <a:p>
            <a:r>
              <a:rPr lang="en-AU" sz="3200"/>
              <a:t>Bảo mật cho những thông tin </a:t>
            </a:r>
            <a:r>
              <a:rPr lang="en-AU" sz="3200"/>
              <a:t>được </a:t>
            </a:r>
            <a:r>
              <a:rPr lang="en-AU" sz="3200" smtClean="0"/>
              <a:t>giấu</a:t>
            </a:r>
          </a:p>
          <a:p>
            <a:r>
              <a:rPr lang="en-AU" sz="3200"/>
              <a:t>Bảo mật cho chính các đối tượng giấu tin</a:t>
            </a:r>
            <a:endParaRPr lang="en-US" sz="3200"/>
          </a:p>
        </p:txBody>
      </p:sp>
      <p:sp>
        <p:nvSpPr>
          <p:cNvPr id="5" name="Slide Number Placeholder 4"/>
          <p:cNvSpPr>
            <a:spLocks noGrp="1"/>
          </p:cNvSpPr>
          <p:nvPr>
            <p:ph type="sldNum" sz="quarter" idx="12"/>
          </p:nvPr>
        </p:nvSpPr>
        <p:spPr/>
        <p:txBody>
          <a:bodyPr/>
          <a:lstStyle/>
          <a:p>
            <a:fld id="{7061388A-DC65-4678-AE45-CA4E83167F99}" type="slidenum">
              <a:rPr lang="en-US" smtClean="0"/>
              <a:t>5</a:t>
            </a:fld>
            <a:endParaRPr lang="en-US"/>
          </a:p>
        </p:txBody>
      </p:sp>
    </p:spTree>
    <p:extLst>
      <p:ext uri="{BB962C8B-B14F-4D97-AF65-F5344CB8AC3E}">
        <p14:creationId xmlns:p14="http://schemas.microsoft.com/office/powerpoint/2010/main" val="3352696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39271"/>
            <a:ext cx="8947522" cy="1400530"/>
          </a:xfrm>
        </p:spPr>
        <p:txBody>
          <a:bodyPr/>
          <a:lstStyle/>
          <a:p>
            <a:r>
              <a:rPr lang="en-US"/>
              <a:t>Mục đích của việc giấu tin</a:t>
            </a:r>
          </a:p>
        </p:txBody>
      </p:sp>
      <p:sp>
        <p:nvSpPr>
          <p:cNvPr id="3" name="Content Placeholder 2"/>
          <p:cNvSpPr>
            <a:spLocks noGrp="1"/>
          </p:cNvSpPr>
          <p:nvPr>
            <p:ph idx="1"/>
          </p:nvPr>
        </p:nvSpPr>
        <p:spPr/>
        <p:txBody>
          <a:bodyPr/>
          <a:lstStyle/>
          <a:p>
            <a:r>
              <a:rPr lang="en-AU" sz="3200"/>
              <a:t>Trong thực tế hai mục đích này đã phát triển thành hai lĩnh vực với những yêu cầu và tính chất khác </a:t>
            </a:r>
            <a:r>
              <a:rPr lang="en-AU" sz="3200"/>
              <a:t>nhau</a:t>
            </a:r>
            <a:r>
              <a:rPr lang="en-AU" sz="3200" smtClean="0"/>
              <a:t>.</a:t>
            </a:r>
          </a:p>
          <a:p>
            <a:r>
              <a:rPr lang="en-AU" sz="3200" smtClean="0"/>
              <a:t>Thủy vân số</a:t>
            </a:r>
          </a:p>
          <a:p>
            <a:r>
              <a:rPr lang="en-AU" sz="3200" smtClean="0"/>
              <a:t>Giấu tin mật</a:t>
            </a:r>
          </a:p>
          <a:p>
            <a:endParaRPr lang="en-US"/>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5068278" y="3311178"/>
            <a:ext cx="4981575" cy="2746722"/>
          </a:xfrm>
          <a:prstGeom prst="rect">
            <a:avLst/>
          </a:prstGeom>
        </p:spPr>
      </p:pic>
      <p:sp>
        <p:nvSpPr>
          <p:cNvPr id="6" name="Slide Number Placeholder 5"/>
          <p:cNvSpPr>
            <a:spLocks noGrp="1"/>
          </p:cNvSpPr>
          <p:nvPr>
            <p:ph type="sldNum" sz="quarter" idx="12"/>
          </p:nvPr>
        </p:nvSpPr>
        <p:spPr/>
        <p:txBody>
          <a:bodyPr/>
          <a:lstStyle/>
          <a:p>
            <a:fld id="{7061388A-DC65-4678-AE45-CA4E83167F99}" type="slidenum">
              <a:rPr lang="en-US" smtClean="0"/>
              <a:t>6</a:t>
            </a:fld>
            <a:endParaRPr lang="en-US"/>
          </a:p>
        </p:txBody>
      </p:sp>
    </p:spTree>
    <p:extLst>
      <p:ext uri="{BB962C8B-B14F-4D97-AF65-F5344CB8AC3E}">
        <p14:creationId xmlns:p14="http://schemas.microsoft.com/office/powerpoint/2010/main" val="1024455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smtClean="0"/>
              <a:t>Các phương pháp giấu tin trong ảnh</a:t>
            </a:r>
            <a:endParaRPr lang="en-US"/>
          </a:p>
        </p:txBody>
      </p:sp>
      <p:sp>
        <p:nvSpPr>
          <p:cNvPr id="3" name="Content Placeholder 2"/>
          <p:cNvSpPr>
            <a:spLocks noGrp="1"/>
          </p:cNvSpPr>
          <p:nvPr>
            <p:ph idx="1"/>
          </p:nvPr>
        </p:nvSpPr>
        <p:spPr/>
        <p:txBody>
          <a:bodyPr>
            <a:normAutofit/>
          </a:bodyPr>
          <a:lstStyle/>
          <a:p>
            <a:r>
              <a:rPr lang="en-AU" sz="3600"/>
              <a:t>Giấu tin trong miền </a:t>
            </a:r>
            <a:r>
              <a:rPr lang="en-AU" sz="3600"/>
              <a:t>không </a:t>
            </a:r>
            <a:r>
              <a:rPr lang="en-AU" sz="3600" smtClean="0"/>
              <a:t>gian</a:t>
            </a:r>
          </a:p>
          <a:p>
            <a:r>
              <a:rPr lang="en-AU" sz="3600"/>
              <a:t>Các phương pháp dựa vào kỹ thuật biến </a:t>
            </a:r>
            <a:r>
              <a:rPr lang="en-AU" sz="3600"/>
              <a:t>đổi </a:t>
            </a:r>
            <a:r>
              <a:rPr lang="en-AU" sz="3600" smtClean="0"/>
              <a:t>ảnh</a:t>
            </a:r>
          </a:p>
          <a:p>
            <a:r>
              <a:rPr lang="en-AU" sz="3600"/>
              <a:t>Các phương pháp sử dụng mặt nạ giác quan</a:t>
            </a:r>
            <a:endParaRPr lang="en-US" sz="3600"/>
          </a:p>
        </p:txBody>
      </p:sp>
      <p:sp>
        <p:nvSpPr>
          <p:cNvPr id="5" name="Slide Number Placeholder 4"/>
          <p:cNvSpPr>
            <a:spLocks noGrp="1"/>
          </p:cNvSpPr>
          <p:nvPr>
            <p:ph type="sldNum" sz="quarter" idx="12"/>
          </p:nvPr>
        </p:nvSpPr>
        <p:spPr/>
        <p:txBody>
          <a:bodyPr/>
          <a:lstStyle/>
          <a:p>
            <a:fld id="{7061388A-DC65-4678-AE45-CA4E83167F99}" type="slidenum">
              <a:rPr lang="en-US" smtClean="0"/>
              <a:t>7</a:t>
            </a:fld>
            <a:endParaRPr lang="en-US"/>
          </a:p>
        </p:txBody>
      </p:sp>
    </p:spTree>
    <p:extLst>
      <p:ext uri="{BB962C8B-B14F-4D97-AF65-F5344CB8AC3E}">
        <p14:creationId xmlns:p14="http://schemas.microsoft.com/office/powerpoint/2010/main" val="257064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smtClean="0"/>
              <a:t>Mô hình giấu tin trong ảnh</a:t>
            </a:r>
            <a:endParaRPr lang="en-US"/>
          </a:p>
        </p:txBody>
      </p:sp>
      <p:sp>
        <p:nvSpPr>
          <p:cNvPr id="3" name="Content Placeholder 2"/>
          <p:cNvSpPr>
            <a:spLocks noGrp="1"/>
          </p:cNvSpPr>
          <p:nvPr>
            <p:ph idx="1"/>
          </p:nvPr>
        </p:nvSpPr>
        <p:spPr>
          <a:xfrm>
            <a:off x="1103312" y="1548582"/>
            <a:ext cx="8946541" cy="4699818"/>
          </a:xfrm>
        </p:spPr>
        <p:txBody>
          <a:bodyPr/>
          <a:lstStyle/>
          <a:p>
            <a:pPr marL="0" indent="0">
              <a:buNone/>
            </a:pPr>
            <a:r>
              <a:rPr lang="en-US" sz="3200" smtClean="0"/>
              <a:t>Quá trình 1: </a:t>
            </a:r>
            <a:r>
              <a:rPr lang="en-AU" sz="3200"/>
              <a:t>Giấu (nhúng) tin </a:t>
            </a:r>
            <a:r>
              <a:rPr lang="en-AU" sz="3200"/>
              <a:t>vào </a:t>
            </a:r>
            <a:r>
              <a:rPr lang="en-AU" sz="3200" smtClean="0"/>
              <a:t>ảnh</a:t>
            </a:r>
          </a:p>
          <a:p>
            <a:endParaRPr lang="en-US"/>
          </a:p>
        </p:txBody>
      </p:sp>
      <p:sp>
        <p:nvSpPr>
          <p:cNvPr id="5" name="Slide Number Placeholder 4"/>
          <p:cNvSpPr>
            <a:spLocks noGrp="1"/>
          </p:cNvSpPr>
          <p:nvPr>
            <p:ph type="sldNum" sz="quarter" idx="12"/>
          </p:nvPr>
        </p:nvSpPr>
        <p:spPr/>
        <p:txBody>
          <a:bodyPr/>
          <a:lstStyle/>
          <a:p>
            <a:fld id="{7061388A-DC65-4678-AE45-CA4E83167F99}" type="slidenum">
              <a:rPr lang="en-US" smtClean="0"/>
              <a:t>8</a:t>
            </a:fld>
            <a:endParaRPr lang="en-US"/>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706666" y="2255951"/>
            <a:ext cx="8343187" cy="3992449"/>
          </a:xfrm>
          <a:prstGeom prst="rect">
            <a:avLst/>
          </a:prstGeom>
        </p:spPr>
      </p:pic>
    </p:spTree>
    <p:extLst>
      <p:ext uri="{BB962C8B-B14F-4D97-AF65-F5344CB8AC3E}">
        <p14:creationId xmlns:p14="http://schemas.microsoft.com/office/powerpoint/2010/main" val="1432953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a:t>Mô hình giấu tin trong ảnh</a:t>
            </a:r>
          </a:p>
        </p:txBody>
      </p:sp>
      <p:sp>
        <p:nvSpPr>
          <p:cNvPr id="3" name="Content Placeholder 2"/>
          <p:cNvSpPr>
            <a:spLocks noGrp="1"/>
          </p:cNvSpPr>
          <p:nvPr>
            <p:ph idx="1"/>
          </p:nvPr>
        </p:nvSpPr>
        <p:spPr>
          <a:xfrm>
            <a:off x="1103312" y="1371600"/>
            <a:ext cx="8946541" cy="4876799"/>
          </a:xfrm>
        </p:spPr>
        <p:txBody>
          <a:bodyPr>
            <a:normAutofit/>
          </a:bodyPr>
          <a:lstStyle/>
          <a:p>
            <a:pPr marL="0" indent="0">
              <a:buNone/>
            </a:pPr>
            <a:r>
              <a:rPr lang="en-AU" sz="3200"/>
              <a:t>Quá trình 2: Tách tin từ ảnh giấu tin</a:t>
            </a:r>
            <a:endParaRPr lang="en-US" sz="3200"/>
          </a:p>
        </p:txBody>
      </p:sp>
      <p:sp>
        <p:nvSpPr>
          <p:cNvPr id="4" name="Slide Number Placeholder 3"/>
          <p:cNvSpPr>
            <a:spLocks noGrp="1"/>
          </p:cNvSpPr>
          <p:nvPr>
            <p:ph type="sldNum" sz="quarter" idx="12"/>
          </p:nvPr>
        </p:nvSpPr>
        <p:spPr/>
        <p:txBody>
          <a:bodyPr/>
          <a:lstStyle/>
          <a:p>
            <a:fld id="{7061388A-DC65-4678-AE45-CA4E83167F99}" type="slidenum">
              <a:rPr lang="en-US" smtClean="0"/>
              <a:t>9</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119580" y="2063421"/>
            <a:ext cx="8930273" cy="3924423"/>
          </a:xfrm>
          <a:prstGeom prst="rect">
            <a:avLst/>
          </a:prstGeom>
        </p:spPr>
      </p:pic>
    </p:spTree>
    <p:extLst>
      <p:ext uri="{BB962C8B-B14F-4D97-AF65-F5344CB8AC3E}">
        <p14:creationId xmlns:p14="http://schemas.microsoft.com/office/powerpoint/2010/main" val="38192966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ustom 1">
      <a:majorFont>
        <a:latin typeface="Times New Roman"/>
        <a:ea typeface=""/>
        <a:cs typeface=""/>
      </a:majorFont>
      <a:minorFont>
        <a:latin typeface="Times New Roman"/>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106</TotalTime>
  <Words>966</Words>
  <Application>Microsoft Office PowerPoint</Application>
  <PresentationFormat>Widescreen</PresentationFormat>
  <Paragraphs>95</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 3</vt:lpstr>
      <vt:lpstr>Ion</vt:lpstr>
      <vt:lpstr>Kỹ Thuật Giấu Tin ẨN MÃ AN TOÀN ĐỒI VỚI ẢNH SỐ</vt:lpstr>
      <vt:lpstr>Nội dung</vt:lpstr>
      <vt:lpstr>Chương 1: Tổng quan về kỹ thuật giấu tin trong ảnh</vt:lpstr>
      <vt:lpstr>Định nghĩa</vt:lpstr>
      <vt:lpstr>Mục đích của việc giấu tin</vt:lpstr>
      <vt:lpstr>Mục đích của việc giấu tin</vt:lpstr>
      <vt:lpstr>Các phương pháp giấu tin trong ảnh</vt:lpstr>
      <vt:lpstr>Mô hình giấu tin trong ảnh</vt:lpstr>
      <vt:lpstr>Mô hình giấu tin trong ảnh</vt:lpstr>
      <vt:lpstr>Chương 2: Kỹ thuật giấu tin trên bit LSB của ảnh</vt:lpstr>
      <vt:lpstr>Ý tưởng</vt:lpstr>
      <vt:lpstr>Phương pháp giấu tin cổ điển</vt:lpstr>
      <vt:lpstr>Phương pháp giấu tin nâng cao</vt:lpstr>
      <vt:lpstr>Chương 3: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Giấu Tin Đề tài: ẨN MÃ AN TOÀN ĐỒI VỚI ẢNH SỐ</dc:title>
  <dc:creator>AnhPham</dc:creator>
  <cp:lastModifiedBy>AnhPham</cp:lastModifiedBy>
  <cp:revision>7</cp:revision>
  <dcterms:created xsi:type="dcterms:W3CDTF">2021-03-30T14:10:58Z</dcterms:created>
  <dcterms:modified xsi:type="dcterms:W3CDTF">2021-03-30T15:57:21Z</dcterms:modified>
</cp:coreProperties>
</file>