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e4b0d8b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e4b0d8b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0e4b0d8ba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0e4b0d8ba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e4b0d8ba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e4b0d8ba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FB Campus">
  <p:cSld name="Title Slide - FB Campu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 descr="A picture containing man, table, blue, ho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descr="A picture containing outdoor, holding, person, stan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A picture containing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270284" y="450817"/>
            <a:ext cx="3225900" cy="1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270284" y="2353265"/>
            <a:ext cx="3225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7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sz="30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ashrae-energy-prediction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174859" y="1137037"/>
            <a:ext cx="5013000" cy="1681716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ASHRAE Great Energy Prediction</a:t>
            </a:r>
            <a:br>
              <a:rPr lang="en" sz="35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70275" y="2818753"/>
            <a:ext cx="3225900" cy="175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Group 10: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1">
                <a:solidFill>
                  <a:srgbClr val="D0CE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 Hieu Le</a:t>
            </a:r>
            <a:endParaRPr sz="1600" b="1" i="1">
              <a:solidFill>
                <a:srgbClr val="D0CE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i="1">
                <a:solidFill>
                  <a:srgbClr val="D0CE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Voratham Tiabrat</a:t>
            </a:r>
            <a:endParaRPr sz="1600" b="1" i="1">
              <a:solidFill>
                <a:srgbClr val="D0CE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34650" y="257675"/>
            <a:ext cx="7874700" cy="537455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28649" y="930303"/>
            <a:ext cx="8157541" cy="395552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NASA report, the carbon dioxide level was always below 300 parts per million for millennia.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since 1950 the level has been rapidly increasing, and reaches approximately 415 parts per million nowadays.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main factors to the increase of carbon dioxide level is the energy consumption of industrial buildings.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investments have been made to improve energy efficiencies.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challenge is whether the improvements reduce energy costs and emission.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Times New Roman"/>
                <a:ea typeface="Times New Roman"/>
                <a:cs typeface="Times New Roman"/>
                <a:sym typeface="Times New Roman"/>
              </a:rPr>
              <a:t>Scope and Objectives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28650" y="1168513"/>
            <a:ext cx="8054174" cy="3655487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solution is to build a counterfactual machine learning model to forecast the amount of energy consumption for the original building using historic usage rates.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forecasts are compared to the actual energy consumption to calculate the savings after retrofits.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is used to provide more computational power and speed to deal with with our big data (approximately 20 million observations and 15 features).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Wingdings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is the main programming language. SQL is used for general data analysis.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40753" y="377713"/>
            <a:ext cx="7874700" cy="790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60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for this project comes from a Kaggle competition hosted by ASHRAE.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https://www.kaggle.com/c/ashrae-energy-prediction/overview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building_meta.csv: contains buildings’ information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train.csv: contains the energy consumption and energy type for buildings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weather_train.csv: contains the weather status based on locations and timestamp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C329FE-29FF-EF40-85C1-921DFAD9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160" y="1160232"/>
            <a:ext cx="8237054" cy="3597275"/>
          </a:xfrm>
        </p:spPr>
        <p:txBody>
          <a:bodyPr/>
          <a:lstStyle/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bucket: stores datasets for AWS Athena and AWS Sagemaker, stores results from AWS Athena SQL queries, hosts a static website.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Athena: quickly analyzes large datasets, joins multiple datasets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VPC: controls network access and internet connectivity of Sagemaker notebooks, provides private subnet to block unintended download of malicious code and unauthorized access, allows security in depth.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Sagemaker: data preprocessing, training and hyperparameter tuning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5302F2-2522-7D4C-974A-AF1AC237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Cloud Services </a:t>
            </a:r>
          </a:p>
        </p:txBody>
      </p:sp>
    </p:spTree>
    <p:extLst>
      <p:ext uri="{BB962C8B-B14F-4D97-AF65-F5344CB8AC3E}">
        <p14:creationId xmlns:p14="http://schemas.microsoft.com/office/powerpoint/2010/main" val="30034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7D3CC3-DB31-4A4F-BB59-8C84B2BF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15" y="214685"/>
            <a:ext cx="5841624" cy="44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7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9EA13-113B-5E47-826E-E833E826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3" y="377712"/>
            <a:ext cx="7874700" cy="4051165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52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26D87-7D4E-1A49-81DD-DC65B611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68513"/>
            <a:ext cx="7886700" cy="3597274"/>
          </a:xfrm>
        </p:spPr>
        <p:txBody>
          <a:bodyPr/>
          <a:lstStyle/>
          <a:p>
            <a:pPr marL="5143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experience in using AWS services to solve a big data problem.</a:t>
            </a:r>
          </a:p>
          <a:p>
            <a:pPr marL="5143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VPC to manage actions in AWS services and connectivity to systems.</a:t>
            </a:r>
          </a:p>
          <a:p>
            <a:pPr marL="5143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to use AWS Athena to create tables, handle multiple datasets from S3 bucket, and use SQL syntax for data analysis.</a:t>
            </a:r>
          </a:p>
          <a:p>
            <a:pPr marL="5143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to use AWS Sagemaker for data preprocessing and building ML models.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D6089-97F8-A84C-8E71-6694E215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22848398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396</Words>
  <Application>Microsoft Macintosh PowerPoint</Application>
  <PresentationFormat>On-screen Show (16:9)</PresentationFormat>
  <Paragraphs>32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Times New Roman</vt:lpstr>
      <vt:lpstr>Wingdings</vt:lpstr>
      <vt:lpstr>Simple Light</vt:lpstr>
      <vt:lpstr>ASHRAE Great Energy Prediction </vt:lpstr>
      <vt:lpstr>Introduction</vt:lpstr>
      <vt:lpstr>Scope and Objectives</vt:lpstr>
      <vt:lpstr>Data source</vt:lpstr>
      <vt:lpstr>AWS Cloud Services </vt:lpstr>
      <vt:lpstr>PowerPoint Presentation</vt:lpstr>
      <vt:lpstr>Demo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Energy Prediction Part B</dc:title>
  <cp:lastModifiedBy>Le, Tran H</cp:lastModifiedBy>
  <cp:revision>6</cp:revision>
  <dcterms:modified xsi:type="dcterms:W3CDTF">2020-11-30T18:33:00Z</dcterms:modified>
</cp:coreProperties>
</file>