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C5200-EC50-457B-9096-B8F7F555E80E}" type="datetimeFigureOut">
              <a:rPr lang="en-US" smtClean="0"/>
              <a:t>12/17/2011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EE80E-58F4-4F13-A2D0-F1E2CB101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25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EE80E-58F4-4F13-A2D0-F1E2CB101D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7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12/17/2011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543800" cy="2593975"/>
          </a:xfrm>
        </p:spPr>
        <p:txBody>
          <a:bodyPr/>
          <a:lstStyle/>
          <a:p>
            <a:r>
              <a:rPr lang="en-US" sz="3600" dirty="0" smtClean="0"/>
              <a:t>Techniques for Nom character processing and recognition in </a:t>
            </a:r>
            <a:r>
              <a:rPr lang="en-US" sz="3600" dirty="0"/>
              <a:t>A</a:t>
            </a:r>
            <a:r>
              <a:rPr lang="en-US" sz="3600" dirty="0" smtClean="0"/>
              <a:t>ndroid environment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4419600"/>
            <a:ext cx="6461760" cy="1066800"/>
          </a:xfrm>
        </p:spPr>
        <p:txBody>
          <a:bodyPr>
            <a:noAutofit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Student: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Major field: Computer science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Supervise: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Ph.D.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Ngọc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Hanoi - 2011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08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 startAt="3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Graduation Thesis Layout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44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 startAt="3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Graduation Thesis Layout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09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 startAt="3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Graduation Thesis Layout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09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Graduation Thesis </a:t>
            </a:r>
            <a:r>
              <a:rPr lang="en-US" sz="4000" dirty="0"/>
              <a:t>P</a:t>
            </a:r>
            <a:r>
              <a:rPr lang="en-US" sz="4000" dirty="0" smtClean="0"/>
              <a:t>rocess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20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Graduation Thesis </a:t>
            </a:r>
            <a:r>
              <a:rPr lang="en-US" sz="4000" dirty="0" smtClean="0"/>
              <a:t>Schedule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531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6"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Question and Answer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2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8650" indent="-514350">
              <a:buFont typeface="+mj-lt"/>
              <a:buAutoNum type="romanUcPeriod"/>
            </a:pPr>
            <a:r>
              <a:rPr lang="en-US" dirty="0" smtClean="0"/>
              <a:t>Digital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77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0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9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635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2"/>
            </a:pP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53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2"/>
            </a:pP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87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2"/>
            </a:pP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21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2"/>
            </a:pP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21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57</TotalTime>
  <Words>40</Words>
  <Application>Microsoft Office PowerPoint</Application>
  <PresentationFormat>On-screen Show (4:3)</PresentationFormat>
  <Paragraphs>25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Techniques for Nom character processing and recognition in Android environment</vt:lpstr>
      <vt:lpstr>Introduction</vt:lpstr>
      <vt:lpstr>Introduction</vt:lpstr>
      <vt:lpstr>Introduction</vt:lpstr>
      <vt:lpstr>Introduction</vt:lpstr>
      <vt:lpstr>Solution</vt:lpstr>
      <vt:lpstr>Solution</vt:lpstr>
      <vt:lpstr>Solution</vt:lpstr>
      <vt:lpstr>Solution</vt:lpstr>
      <vt:lpstr>Graduation Thesis Layout</vt:lpstr>
      <vt:lpstr>Graduation Thesis Layout</vt:lpstr>
      <vt:lpstr>Graduation Thesis Layout</vt:lpstr>
      <vt:lpstr>Graduation Thesis Process</vt:lpstr>
      <vt:lpstr>Graduation Thesis Schedule</vt:lpstr>
      <vt:lpstr>Question and Answer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Techniques for Nom character processing and recognition in Android environment</dc:title>
  <dc:creator>ngocthanh</dc:creator>
  <cp:lastModifiedBy>ngocthanh</cp:lastModifiedBy>
  <cp:revision>9</cp:revision>
  <dcterms:created xsi:type="dcterms:W3CDTF">2006-08-16T00:00:00Z</dcterms:created>
  <dcterms:modified xsi:type="dcterms:W3CDTF">2011-12-17T03:53:22Z</dcterms:modified>
</cp:coreProperties>
</file>