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1" r:id="rId4"/>
    <p:sldId id="262" r:id="rId5"/>
    <p:sldId id="263" r:id="rId6"/>
    <p:sldId id="265" r:id="rId7"/>
    <p:sldId id="27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30353F"/>
    <a:srgbClr val="43CDD9"/>
    <a:srgbClr val="667181"/>
    <a:srgbClr val="BABABA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15" autoAdjust="0"/>
  </p:normalViewPr>
  <p:slideViewPr>
    <p:cSldViewPr snapToGrid="0" showGuides="1">
      <p:cViewPr varScale="1">
        <p:scale>
          <a:sx n="92" d="100"/>
          <a:sy n="92" d="100"/>
        </p:scale>
        <p:origin x="288" y="8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D3DDFB-212B-386A-C22D-4E8E379918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5B452-3887-7C0E-154F-5F5936B224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4AD2A-06A9-4820-8BCF-AF2EF70F9D5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68B8D-E57D-C7A4-D1B6-A0FDD6C0BA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Truong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7C4F3-CE52-C703-40C7-23DCC5385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295D8-7816-40FB-8C59-86BBD841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45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15/10/2022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/>
              <a:t>Truong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6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7003-8491-00DE-1CEF-73F847AA6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2921917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550A-669E-5154-F9C0-F49889C80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205227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4BE1-FBE6-7A9D-10F2-7A3615953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384378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D5C-0E40-F8F0-586E-C36CDA4E2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88443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A964-2BA1-2134-57B4-7CF8BA2DD6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112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8F77-B7F1-ED18-C320-C7FFA047C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24408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7E64-F2C5-458A-DF87-13FC903E3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310573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C42A-E5A8-123B-6A0B-503FF926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181331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2E17-F442-735A-4756-114BE6ABA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182563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2FB2-35B6-3EC6-9A0D-FA5044E6C5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d-ID"/>
              <a:t>Truong Nguyen</a:t>
            </a:r>
          </a:p>
        </p:txBody>
      </p:sp>
    </p:spTree>
    <p:extLst>
      <p:ext uri="{BB962C8B-B14F-4D97-AF65-F5344CB8AC3E}">
        <p14:creationId xmlns:p14="http://schemas.microsoft.com/office/powerpoint/2010/main" val="297004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181-C161-4AAA-9040-1729FC02B97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27AD-6FEF-4217-931A-12AA8677B1F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11B-45B1-4679-ACCF-EBB30084952A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56B-AD62-45AE-ADE5-E494367689A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C015-3778-49F0-B2D9-503487CB5E84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543D-6169-4CCC-A9A2-B72A6185F296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63AA-B059-4335-A904-1428CA25FC03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06E8-70B1-4CDC-AA21-33CAAA89A312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7140-336B-4FC1-B766-8EB4F766F575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FBC-AC3B-4457-A71B-8127A4BD7258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22C5-A7E5-4257-8ADD-B893A6AF5035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C9F3-C2E8-4B08-B764-992BC94AECB1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8921-E8C6-4DFB-9B4E-01576DBC8F1A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E105F7-135A-EAEC-F4EB-A14978AF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" y="0"/>
            <a:ext cx="11718006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441" y="5804124"/>
            <a:ext cx="254162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228D90-5BE9-3291-E5D3-D8229F7F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538216-ED9A-26B5-D700-ECA6F6C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380389" y="25542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Denormalization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3200" b="1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6B170-915D-F44A-CEB5-BB05334F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185" y="747870"/>
            <a:ext cx="6011425" cy="44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380389" y="25542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3200" b="1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C78505-76EE-8AAF-352D-75B5FDE5E1B7}"/>
              </a:ext>
            </a:extLst>
          </p:cNvPr>
          <p:cNvSpPr txBox="1">
            <a:spLocks/>
          </p:cNvSpPr>
          <p:nvPr/>
        </p:nvSpPr>
        <p:spPr>
          <a:xfrm>
            <a:off x="545053" y="3429000"/>
            <a:ext cx="11101892" cy="2417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is a data structure used to locate and quickly access data in database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is a way to optimize database query performance by reducing the amount of memory access when executing the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5577-B5BF-78C7-C43A-67F834D9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55" y="1077681"/>
            <a:ext cx="6019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380389" y="25542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B-Trees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3200" b="1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C78505-76EE-8AAF-352D-75B5FDE5E1B7}"/>
              </a:ext>
            </a:extLst>
          </p:cNvPr>
          <p:cNvSpPr txBox="1">
            <a:spLocks/>
          </p:cNvSpPr>
          <p:nvPr/>
        </p:nvSpPr>
        <p:spPr>
          <a:xfrm>
            <a:off x="545053" y="3552497"/>
            <a:ext cx="11101892" cy="229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4081-B7D1-6FAA-5704-BF554542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68" y="1173871"/>
            <a:ext cx="5800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279719" y="292614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Hash index  </a:t>
            </a:r>
            <a:endParaRPr lang="en-US" sz="3200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C78505-76EE-8AAF-352D-75B5FDE5E1B7}"/>
              </a:ext>
            </a:extLst>
          </p:cNvPr>
          <p:cNvSpPr txBox="1">
            <a:spLocks/>
          </p:cNvSpPr>
          <p:nvPr/>
        </p:nvSpPr>
        <p:spPr>
          <a:xfrm>
            <a:off x="545053" y="3552497"/>
            <a:ext cx="11101892" cy="229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10106-1587-5AEB-1EB4-1AC4D0F1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011854"/>
            <a:ext cx="9791700" cy="52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3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279719" y="292614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3200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C78505-76EE-8AAF-352D-75B5FDE5E1B7}"/>
              </a:ext>
            </a:extLst>
          </p:cNvPr>
          <p:cNvSpPr txBox="1">
            <a:spLocks/>
          </p:cNvSpPr>
          <p:nvPr/>
        </p:nvSpPr>
        <p:spPr>
          <a:xfrm>
            <a:off x="545053" y="3552497"/>
            <a:ext cx="11101892" cy="229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3F35C-14D3-2652-39CA-50A53BBA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909637"/>
            <a:ext cx="8924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95637" y="31497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Store Procedure</a:t>
            </a:r>
            <a:endParaRPr lang="en-US" sz="3200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C78505-76EE-8AAF-352D-75B5FDE5E1B7}"/>
              </a:ext>
            </a:extLst>
          </p:cNvPr>
          <p:cNvSpPr txBox="1">
            <a:spLocks/>
          </p:cNvSpPr>
          <p:nvPr/>
        </p:nvSpPr>
        <p:spPr>
          <a:xfrm>
            <a:off x="545053" y="3552497"/>
            <a:ext cx="11101892" cy="229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79704-64E7-0CA6-E993-34A4452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1011855"/>
            <a:ext cx="9096375" cy="51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4365D0-19BF-A29B-3242-CED1ADF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63" y="460142"/>
            <a:ext cx="7519637" cy="4400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5475E-7E77-154F-0550-396A0DDD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961" y="4594441"/>
            <a:ext cx="3608990" cy="101425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660CA-ECB5-C31E-B1A5-CBC7F0B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676B-9795-CC44-6B3E-0F10EBF6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9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4365D0-19BF-A29B-3242-CED1ADF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63" y="460142"/>
            <a:ext cx="7519637" cy="4400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5475E-7E77-154F-0550-396A0DDD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961" y="4594441"/>
            <a:ext cx="3608990" cy="101425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660CA-ECB5-C31E-B1A5-CBC7F0B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676B-9795-CC44-6B3E-0F10EBF6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219160" y="165381"/>
            <a:ext cx="17536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AGENDA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71986-5300-D97C-5652-659D814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6" y="6452505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F11A-ED40-AD63-3F69-E40C850E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29298" y="6500582"/>
            <a:ext cx="246776" cy="268970"/>
          </a:xfrm>
        </p:spPr>
        <p:txBody>
          <a:bodyPr/>
          <a:lstStyle/>
          <a:p>
            <a:fld id="{A428E537-E56B-49CA-B596-52598082FBE8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t>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C3B95-E7FB-2B45-D06E-D095E4642742}"/>
              </a:ext>
            </a:extLst>
          </p:cNvPr>
          <p:cNvSpPr txBox="1"/>
          <p:nvPr/>
        </p:nvSpPr>
        <p:spPr>
          <a:xfrm>
            <a:off x="1057012" y="1065402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What is SQL?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D65E6-94E5-38CC-A3D5-204E85FC9FD6}"/>
              </a:ext>
            </a:extLst>
          </p:cNvPr>
          <p:cNvSpPr txBox="1"/>
          <p:nvPr/>
        </p:nvSpPr>
        <p:spPr>
          <a:xfrm>
            <a:off x="1057013" y="1590534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What is SQL Server?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41023-B89A-B63C-30BA-7766CEC1A747}"/>
              </a:ext>
            </a:extLst>
          </p:cNvPr>
          <p:cNvSpPr txBox="1"/>
          <p:nvPr/>
        </p:nvSpPr>
        <p:spPr>
          <a:xfrm>
            <a:off x="1057012" y="2115666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SQL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7F317-56CA-FB64-4DEF-387209D6EB14}"/>
              </a:ext>
            </a:extLst>
          </p:cNvPr>
          <p:cNvSpPr txBox="1"/>
          <p:nvPr/>
        </p:nvSpPr>
        <p:spPr>
          <a:xfrm>
            <a:off x="1057005" y="3521074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Indexes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3C9-1AFC-630F-F752-56DF94FDC4F5}"/>
              </a:ext>
            </a:extLst>
          </p:cNvPr>
          <p:cNvSpPr txBox="1"/>
          <p:nvPr/>
        </p:nvSpPr>
        <p:spPr>
          <a:xfrm>
            <a:off x="1057004" y="3965909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7874-E719-0899-0EF4-4D66454A5D7D}"/>
              </a:ext>
            </a:extLst>
          </p:cNvPr>
          <p:cNvSpPr txBox="1"/>
          <p:nvPr/>
        </p:nvSpPr>
        <p:spPr>
          <a:xfrm>
            <a:off x="1057004" y="4415444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Store 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842CA-CE83-9799-1E6C-93FCEA902A46}"/>
              </a:ext>
            </a:extLst>
          </p:cNvPr>
          <p:cNvSpPr txBox="1"/>
          <p:nvPr/>
        </p:nvSpPr>
        <p:spPr>
          <a:xfrm>
            <a:off x="1057006" y="3048409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Denormalization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DA4E6-5A97-DE2A-7C47-E31C116D299C}"/>
              </a:ext>
            </a:extLst>
          </p:cNvPr>
          <p:cNvSpPr txBox="1"/>
          <p:nvPr/>
        </p:nvSpPr>
        <p:spPr>
          <a:xfrm>
            <a:off x="1057006" y="2590422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949262" y="165381"/>
            <a:ext cx="34115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SQL?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EB40-89F1-C78E-F630-51414727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34" y="969579"/>
            <a:ext cx="9540766" cy="88286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 Structured Query Language.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82006" y="21267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SQL Server?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EB40-89F1-C78E-F630-51414727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34" y="969579"/>
            <a:ext cx="9540766" cy="882869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dirty="0"/>
              <a:t>Relational Database Management System – RDBMS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Truong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63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906109" y="252090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Structure of SQL Server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FEB33-89D8-176A-9EEF-44432752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29" y="922283"/>
            <a:ext cx="8795742" cy="54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90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380389" y="25542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SQL Statements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C8C7935-BFAE-8EDE-25E3-85A775377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40" y="1011855"/>
            <a:ext cx="11101892" cy="142654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DDL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CREATE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ALTER</a:t>
            </a:r>
            <a:endParaRPr lang="en-US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DROP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927-AEB9-0C30-FF43-A4F3FDC0D1AD}"/>
              </a:ext>
            </a:extLst>
          </p:cNvPr>
          <p:cNvSpPr txBox="1">
            <a:spLocks/>
          </p:cNvSpPr>
          <p:nvPr/>
        </p:nvSpPr>
        <p:spPr>
          <a:xfrm>
            <a:off x="551040" y="2531425"/>
            <a:ext cx="11101892" cy="179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DML 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SELECT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INSERT</a:t>
            </a:r>
            <a:endParaRPr lang="en-US" b="1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UPDATE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DELETE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ACD521-116E-341F-0389-8EDC2F996134}"/>
              </a:ext>
            </a:extLst>
          </p:cNvPr>
          <p:cNvSpPr txBox="1">
            <a:spLocks/>
          </p:cNvSpPr>
          <p:nvPr/>
        </p:nvSpPr>
        <p:spPr>
          <a:xfrm>
            <a:off x="545053" y="4347140"/>
            <a:ext cx="11101892" cy="149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DCL  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GRANT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REVOKE</a:t>
            </a:r>
            <a:endParaRPr lang="en-US" b="1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7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" grpId="0" build="p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294668" y="387026"/>
            <a:ext cx="80338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Order of execution for SQL statements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F6E0D04-9F5D-4A25-05F5-BC1D4C176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A8D38-71C7-2382-6A5D-3E2A92F0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98" y="1364897"/>
            <a:ext cx="11429787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05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380389" y="25542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63036-0792-5462-D828-A5B195EC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1102302"/>
            <a:ext cx="7658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380389" y="255427"/>
            <a:ext cx="54312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C73-09C7-4BC2-587F-884332D8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180"/>
            <a:ext cx="4114800" cy="365125"/>
          </a:xfrm>
        </p:spPr>
        <p:txBody>
          <a:bodyPr/>
          <a:lstStyle/>
          <a:p>
            <a:r>
              <a:rPr lang="en-US" dirty="0"/>
              <a:t>Truong Nguyen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B1F4DE0-DA4E-82AC-3B3C-F9E1F9525CBB}"/>
              </a:ext>
            </a:extLst>
          </p:cNvPr>
          <p:cNvSpPr txBox="1">
            <a:spLocks/>
          </p:cNvSpPr>
          <p:nvPr/>
        </p:nvSpPr>
        <p:spPr>
          <a:xfrm>
            <a:off x="545053" y="988292"/>
            <a:ext cx="11101892" cy="485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1NF (First Normal Form)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2NF (Second Normal Form)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3NF (Third Normal Form)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BCNF (Boyce-Codd Normal Form)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4NF (Fourth Normal Form)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5NF (Fifth Normal Form)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6NF (Sixth Normal Form)</a:t>
            </a:r>
          </a:p>
          <a:p>
            <a:pPr algn="l"/>
            <a:endParaRPr lang="en-US" b="1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55003-B5B2-2891-6B3F-7A6687A3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8" y="4645572"/>
            <a:ext cx="11974886" cy="15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457</TotalTime>
  <Words>280</Words>
  <Application>Microsoft Office PowerPoint</Application>
  <PresentationFormat>Widescreen</PresentationFormat>
  <Paragraphs>113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Roboto</vt:lpstr>
      <vt:lpstr>Segoe UI Light</vt:lpstr>
      <vt:lpstr>Verdana</vt:lpstr>
      <vt:lpstr>Office Theme</vt:lpstr>
      <vt:lpstr>Slide 1</vt:lpstr>
      <vt:lpstr>Slide 2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Truong Nguyen</dc:creator>
  <cp:lastModifiedBy>Truong Nguyen</cp:lastModifiedBy>
  <cp:revision>10</cp:revision>
  <dcterms:created xsi:type="dcterms:W3CDTF">2022-10-14T16:14:27Z</dcterms:created>
  <dcterms:modified xsi:type="dcterms:W3CDTF">2022-10-15T09:35:38Z</dcterms:modified>
</cp:coreProperties>
</file>