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331" r:id="rId3"/>
    <p:sldId id="297" r:id="rId4"/>
    <p:sldId id="344" r:id="rId5"/>
    <p:sldId id="332" r:id="rId6"/>
    <p:sldId id="298" r:id="rId7"/>
    <p:sldId id="302" r:id="rId8"/>
    <p:sldId id="300" r:id="rId9"/>
    <p:sldId id="303" r:id="rId10"/>
    <p:sldId id="304" r:id="rId11"/>
    <p:sldId id="349" r:id="rId12"/>
    <p:sldId id="310" r:id="rId13"/>
    <p:sldId id="311" r:id="rId14"/>
    <p:sldId id="312" r:id="rId15"/>
    <p:sldId id="313" r:id="rId16"/>
    <p:sldId id="314" r:id="rId17"/>
    <p:sldId id="315" r:id="rId18"/>
    <p:sldId id="318" r:id="rId19"/>
    <p:sldId id="320" r:id="rId20"/>
    <p:sldId id="350" r:id="rId21"/>
    <p:sldId id="326" r:id="rId22"/>
    <p:sldId id="328" r:id="rId23"/>
    <p:sldId id="34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04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1344"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290" name="Picture 2" descr="http://fme.hcmute.edu.vn/Resources/Images/SubDomain/fme/fme.png"/>
          <p:cNvPicPr>
            <a:picLocks noChangeAspect="1" noChangeArrowheads="1"/>
          </p:cNvPicPr>
          <p:nvPr userDrawn="1"/>
        </p:nvPicPr>
        <p:blipFill>
          <a:blip r:embed="rId2" cstate="print"/>
          <a:srcRect/>
          <a:stretch>
            <a:fillRect/>
          </a:stretch>
        </p:blipFill>
        <p:spPr bwMode="auto">
          <a:xfrm>
            <a:off x="0" y="0"/>
            <a:ext cx="838200" cy="994475"/>
          </a:xfrm>
          <a:prstGeom prst="rect">
            <a:avLst/>
          </a:prstGeom>
          <a:noFill/>
        </p:spPr>
      </p:pic>
      <p:sp>
        <p:nvSpPr>
          <p:cNvPr id="10" name="Rectangle 9"/>
          <p:cNvSpPr/>
          <p:nvPr userDrawn="1"/>
        </p:nvSpPr>
        <p:spPr>
          <a:xfrm>
            <a:off x="1143000" y="152400"/>
            <a:ext cx="7772400" cy="646331"/>
          </a:xfrm>
          <a:prstGeom prst="rect">
            <a:avLst/>
          </a:prstGeom>
        </p:spPr>
        <p:txBody>
          <a:bodyPr wrap="square">
            <a:spAutoFit/>
          </a:bodyPr>
          <a:lstStyle/>
          <a:p>
            <a:pPr>
              <a:defRPr/>
            </a:pPr>
            <a:r>
              <a:rPr lang="vi-VN" sz="11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Trường Đại Học </a:t>
            </a:r>
          </a:p>
          <a:p>
            <a:pPr>
              <a:defRPr/>
            </a:pPr>
            <a:r>
              <a:rPr lang="vi-VN" sz="13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Sư Phạm Kỹ Thuật TP. Hồ Chí Minh </a:t>
            </a:r>
          </a:p>
          <a:p>
            <a:pPr>
              <a:defRPr/>
            </a:pPr>
            <a:r>
              <a:rPr lang="vi-VN" sz="1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Khoa Cơ khí Chế tạo máy</a:t>
            </a:r>
            <a:r>
              <a:rPr lang="en-US" sz="1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PGS.TS. </a:t>
            </a:r>
            <a:r>
              <a:rPr lang="en-US" sz="1200" b="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Nguyễn</a:t>
            </a:r>
            <a:r>
              <a:rPr lang="en-US" sz="1200" b="1" baseline="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1200" b="1" baseline="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Ngọc</a:t>
            </a:r>
            <a:r>
              <a:rPr lang="en-US" sz="1200" b="1" baseline="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1200" b="1" baseline="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Phương</a:t>
            </a:r>
            <a:endParaRPr lang="vi-VN" sz="1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cxnSp>
        <p:nvCxnSpPr>
          <p:cNvPr id="11" name="Straight Connector 10"/>
          <p:cNvCxnSpPr/>
          <p:nvPr userDrawn="1"/>
        </p:nvCxnSpPr>
        <p:spPr>
          <a:xfrm>
            <a:off x="990600" y="838200"/>
            <a:ext cx="7924800" cy="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7665A4-5186-461A-A17E-0B4111CB55F5}" type="datetimeFigureOut">
              <a:rPr lang="en-US" smtClean="0"/>
              <a:pPr/>
              <a:t>12/05/2023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CCA64-841C-499B-8065-DDDF3441B7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7665A4-5186-461A-A17E-0B4111CB55F5}" type="datetimeFigureOut">
              <a:rPr lang="en-US" smtClean="0"/>
              <a:pPr/>
              <a:t>12/05/2023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CCA64-841C-499B-8065-DDDF3441B7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7665A4-5186-461A-A17E-0B4111CB55F5}" type="datetimeFigureOut">
              <a:rPr lang="en-US" smtClean="0"/>
              <a:pPr/>
              <a:t>12/05/2023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CCA64-841C-499B-8065-DDDF3441B7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7665A4-5186-461A-A17E-0B4111CB55F5}" type="datetimeFigureOut">
              <a:rPr lang="en-US" smtClean="0"/>
              <a:pPr/>
              <a:t>12/05/2023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CCA64-841C-499B-8065-DDDF3441B7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7665A4-5186-461A-A17E-0B4111CB55F5}" type="datetimeFigureOut">
              <a:rPr lang="en-US" smtClean="0"/>
              <a:pPr/>
              <a:t>12/05/2023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CCA64-841C-499B-8065-DDDF3441B7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7665A4-5186-461A-A17E-0B4111CB55F5}" type="datetimeFigureOut">
              <a:rPr lang="en-US" smtClean="0"/>
              <a:pPr/>
              <a:t>12/05/2023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0CCA64-841C-499B-8065-DDDF3441B7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BD7665A4-5186-461A-A17E-0B4111CB55F5}" type="datetimeFigureOut">
              <a:rPr lang="en-US" smtClean="0"/>
              <a:pPr/>
              <a:t>12/05/2023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0CCA64-841C-499B-8065-DDDF3441B7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7665A4-5186-461A-A17E-0B4111CB55F5}" type="datetimeFigureOut">
              <a:rPr lang="en-US" smtClean="0"/>
              <a:pPr/>
              <a:t>12/05/2023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0CCA64-841C-499B-8065-DDDF3441B7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7665A4-5186-461A-A17E-0B4111CB55F5}" type="datetimeFigureOut">
              <a:rPr lang="en-US" smtClean="0"/>
              <a:pPr/>
              <a:t>12/05/2023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CCA64-841C-499B-8065-DDDF3441B7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7665A4-5186-461A-A17E-0B4111CB55F5}" type="datetimeFigureOut">
              <a:rPr lang="en-US" smtClean="0"/>
              <a:pPr/>
              <a:t>12/05/2023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CCA64-841C-499B-8065-DDDF3441B7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7665A4-5186-461A-A17E-0B4111CB55F5}" type="datetimeFigureOut">
              <a:rPr lang="en-US" smtClean="0"/>
              <a:pPr/>
              <a:t>12/05/2023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CCA64-841C-499B-8065-DDDF3441B7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4.bin"/><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5.bin"/><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6.bin"/><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4.wmf"/></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762000" y="1058506"/>
            <a:ext cx="7924800" cy="3867515"/>
            <a:chOff x="762000" y="1058506"/>
            <a:chExt cx="7924800" cy="3867515"/>
          </a:xfrm>
        </p:grpSpPr>
        <p:sp>
          <p:nvSpPr>
            <p:cNvPr id="2" name="Text Box 97"/>
            <p:cNvSpPr txBox="1">
              <a:spLocks noChangeArrowheads="1"/>
            </p:cNvSpPr>
            <p:nvPr/>
          </p:nvSpPr>
          <p:spPr bwMode="auto">
            <a:xfrm>
              <a:off x="762000" y="1058506"/>
              <a:ext cx="7924800" cy="1200329"/>
            </a:xfrm>
            <a:prstGeom prst="rect">
              <a:avLst/>
            </a:prstGeom>
            <a:noFill/>
            <a:ln w="9525" algn="ctr">
              <a:noFill/>
              <a:miter lim="800000"/>
              <a:headEnd/>
              <a:tailEnd/>
            </a:ln>
          </p:spPr>
          <p:txBody>
            <a:bodyPr wrap="square">
              <a:spAutoFit/>
            </a:bodyPr>
            <a:lstStyle/>
            <a:p>
              <a:pPr algn="ctr">
                <a:defRPr/>
              </a:pPr>
              <a:r>
                <a:rPr lang="en-US" sz="2400" b="1" cap="all" dirty="0"/>
                <a:t>CHƯƠNG II</a:t>
              </a:r>
            </a:p>
            <a:p>
              <a:pPr algn="ctr">
                <a:defRPr/>
              </a:pPr>
              <a:r>
                <a:rPr lang="en-US" sz="2400" b="1" cap="all" dirty="0"/>
                <a:t>Máy </a:t>
              </a:r>
              <a:r>
                <a:rPr lang="en-US" sz="2400" b="1" cap="all" dirty="0" err="1"/>
                <a:t>nén</a:t>
              </a:r>
              <a:r>
                <a:rPr lang="en-US" sz="2400" b="1" cap="all" dirty="0"/>
                <a:t> </a:t>
              </a:r>
              <a:r>
                <a:rPr lang="en-US" sz="2400" b="1" cap="all" dirty="0" err="1"/>
                <a:t>khí</a:t>
              </a:r>
              <a:r>
                <a:rPr lang="en-US" sz="2400" b="1" cap="all" dirty="0"/>
                <a:t> </a:t>
              </a:r>
              <a:r>
                <a:rPr lang="en-US" sz="2400" b="1" cap="all" dirty="0" err="1"/>
                <a:t>và</a:t>
              </a:r>
              <a:r>
                <a:rPr lang="en-US" sz="2400" b="1" cap="all" dirty="0"/>
                <a:t> </a:t>
              </a:r>
              <a:r>
                <a:rPr lang="en-US" sz="2400" b="1" cap="all" dirty="0" err="1"/>
                <a:t>hệ</a:t>
              </a:r>
              <a:r>
                <a:rPr lang="en-US" sz="2400" b="1" cap="all" dirty="0"/>
                <a:t> </a:t>
              </a:r>
              <a:r>
                <a:rPr lang="en-US" sz="2400" b="1" cap="all" dirty="0" err="1"/>
                <a:t>thống</a:t>
              </a:r>
              <a:r>
                <a:rPr lang="en-US" sz="2400" b="1" cap="all" dirty="0"/>
                <a:t>  </a:t>
              </a:r>
              <a:r>
                <a:rPr lang="en-US" sz="2400" b="1" cap="all" dirty="0" err="1"/>
                <a:t>xử</a:t>
              </a:r>
              <a:r>
                <a:rPr lang="en-US" sz="2400" b="1" cap="all" dirty="0"/>
                <a:t> </a:t>
              </a:r>
              <a:r>
                <a:rPr lang="en-US" sz="2400" b="1" cap="all" dirty="0" err="1"/>
                <a:t>lý</a:t>
              </a:r>
              <a:r>
                <a:rPr lang="en-US" sz="2400" b="1" cap="all" dirty="0"/>
                <a:t> </a:t>
              </a:r>
              <a:r>
                <a:rPr lang="en-US" sz="2400" b="1" cap="all" dirty="0" err="1"/>
                <a:t>khí</a:t>
              </a:r>
              <a:r>
                <a:rPr lang="en-US" sz="2400" b="1" cap="all" dirty="0"/>
                <a:t> </a:t>
              </a:r>
              <a:r>
                <a:rPr lang="en-US" sz="2400" b="1" cap="all" dirty="0" err="1"/>
                <a:t>nén</a:t>
              </a:r>
              <a:r>
                <a:rPr lang="en-US" sz="2400" b="1" cap="all" dirty="0"/>
                <a:t> </a:t>
              </a:r>
            </a:p>
            <a:p>
              <a:pPr algn="ctr"/>
              <a:r>
                <a:rPr lang="en-US" sz="2400" dirty="0">
                  <a:cs typeface="Times New Roman" pitchFamily="18" charset="0"/>
                </a:rPr>
                <a:t>(Supply Elements)</a:t>
              </a:r>
              <a:endParaRPr lang="en-US" sz="2400" dirty="0"/>
            </a:p>
          </p:txBody>
        </p:sp>
        <p:sp>
          <p:nvSpPr>
            <p:cNvPr id="26" name="Text Box 97"/>
            <p:cNvSpPr txBox="1">
              <a:spLocks noChangeArrowheads="1"/>
            </p:cNvSpPr>
            <p:nvPr/>
          </p:nvSpPr>
          <p:spPr bwMode="auto">
            <a:xfrm>
              <a:off x="1752600" y="2413299"/>
              <a:ext cx="1994392" cy="400110"/>
            </a:xfrm>
            <a:prstGeom prst="rect">
              <a:avLst/>
            </a:prstGeom>
            <a:noFill/>
            <a:ln w="9525" algn="ctr">
              <a:noFill/>
              <a:miter lim="800000"/>
              <a:headEnd/>
              <a:tailEnd/>
            </a:ln>
          </p:spPr>
          <p:txBody>
            <a:bodyPr wrap="none">
              <a:spAutoFit/>
            </a:bodyPr>
            <a:lstStyle/>
            <a:p>
              <a:pPr>
                <a:tabLst>
                  <a:tab pos="360363" algn="l"/>
                </a:tabLst>
              </a:pPr>
              <a:r>
                <a:rPr lang="en-US" sz="2000" b="1" cap="all" dirty="0">
                  <a:cs typeface="Times New Roman" pitchFamily="18" charset="0"/>
                </a:rPr>
                <a:t>I.   </a:t>
              </a:r>
              <a:r>
                <a:rPr lang="en-US" sz="2000" b="1" cap="all" dirty="0" err="1">
                  <a:cs typeface="Times New Roman" pitchFamily="18" charset="0"/>
                </a:rPr>
                <a:t>Máy</a:t>
              </a:r>
              <a:r>
                <a:rPr lang="en-US" sz="2000" b="1" cap="all" dirty="0">
                  <a:cs typeface="Times New Roman" pitchFamily="18" charset="0"/>
                </a:rPr>
                <a:t> </a:t>
              </a:r>
              <a:r>
                <a:rPr lang="en-US" sz="2000" b="1" cap="all" dirty="0" err="1">
                  <a:cs typeface="Times New Roman" pitchFamily="18" charset="0"/>
                </a:rPr>
                <a:t>nén</a:t>
              </a:r>
              <a:r>
                <a:rPr lang="en-US" sz="2000" b="1" cap="all" dirty="0">
                  <a:cs typeface="Times New Roman" pitchFamily="18" charset="0"/>
                </a:rPr>
                <a:t> </a:t>
              </a:r>
              <a:r>
                <a:rPr lang="en-US" sz="2000" b="1" cap="all" dirty="0" err="1">
                  <a:cs typeface="Times New Roman" pitchFamily="18" charset="0"/>
                </a:rPr>
                <a:t>khí</a:t>
              </a:r>
              <a:r>
                <a:rPr lang="en-US" sz="2000" b="1" cap="all" dirty="0">
                  <a:cs typeface="Times New Roman" pitchFamily="18" charset="0"/>
                </a:rPr>
                <a:t> </a:t>
              </a:r>
            </a:p>
          </p:txBody>
        </p:sp>
        <p:sp>
          <p:nvSpPr>
            <p:cNvPr id="28" name="Text Box 97"/>
            <p:cNvSpPr txBox="1">
              <a:spLocks noChangeArrowheads="1"/>
            </p:cNvSpPr>
            <p:nvPr/>
          </p:nvSpPr>
          <p:spPr bwMode="auto">
            <a:xfrm>
              <a:off x="1697609" y="2887862"/>
              <a:ext cx="2965877" cy="400110"/>
            </a:xfrm>
            <a:prstGeom prst="rect">
              <a:avLst/>
            </a:prstGeom>
            <a:noFill/>
            <a:ln w="9525" algn="ctr">
              <a:noFill/>
              <a:miter lim="800000"/>
              <a:headEnd/>
              <a:tailEnd/>
            </a:ln>
          </p:spPr>
          <p:txBody>
            <a:bodyPr wrap="none">
              <a:spAutoFit/>
            </a:bodyPr>
            <a:lstStyle/>
            <a:p>
              <a:pPr eaLnBrk="0" hangingPunct="0">
                <a:tabLst>
                  <a:tab pos="360363" algn="l"/>
                </a:tabLst>
              </a:pPr>
              <a:r>
                <a:rPr lang="en-US" sz="2000" b="1" cap="all" dirty="0">
                  <a:cs typeface="Times New Roman" pitchFamily="18" charset="0"/>
                </a:rPr>
                <a:t>II.  </a:t>
              </a:r>
              <a:r>
                <a:rPr lang="en-US" sz="2000" b="1" cap="all" dirty="0" err="1">
                  <a:cs typeface="Times New Roman" pitchFamily="18" charset="0"/>
                </a:rPr>
                <a:t>Thiết</a:t>
              </a:r>
              <a:r>
                <a:rPr lang="en-US" sz="2000" b="1" cap="all" dirty="0">
                  <a:cs typeface="Times New Roman" pitchFamily="18" charset="0"/>
                </a:rPr>
                <a:t> </a:t>
              </a:r>
              <a:r>
                <a:rPr lang="en-US" sz="2000" b="1" cap="all" dirty="0" err="1">
                  <a:cs typeface="Times New Roman" pitchFamily="18" charset="0"/>
                </a:rPr>
                <a:t>bị</a:t>
              </a:r>
              <a:r>
                <a:rPr lang="en-US" sz="2000" b="1" cap="all" dirty="0">
                  <a:cs typeface="Times New Roman" pitchFamily="18" charset="0"/>
                </a:rPr>
                <a:t> </a:t>
              </a:r>
              <a:r>
                <a:rPr lang="en-US" sz="2000" b="1" cap="all" dirty="0" err="1">
                  <a:cs typeface="Times New Roman" pitchFamily="18" charset="0"/>
                </a:rPr>
                <a:t>xử</a:t>
              </a:r>
              <a:r>
                <a:rPr lang="en-US" sz="2000" b="1" cap="all" dirty="0">
                  <a:cs typeface="Times New Roman" pitchFamily="18" charset="0"/>
                </a:rPr>
                <a:t> </a:t>
              </a:r>
              <a:r>
                <a:rPr lang="en-US" sz="2000" b="1" cap="all" dirty="0" err="1">
                  <a:cs typeface="Times New Roman" pitchFamily="18" charset="0"/>
                </a:rPr>
                <a:t>lí</a:t>
              </a:r>
              <a:r>
                <a:rPr lang="en-US" sz="2000" b="1" cap="all" dirty="0">
                  <a:cs typeface="Times New Roman" pitchFamily="18" charset="0"/>
                </a:rPr>
                <a:t> </a:t>
              </a:r>
              <a:r>
                <a:rPr lang="en-US" sz="2000" b="1" cap="all" dirty="0" err="1">
                  <a:cs typeface="Times New Roman" pitchFamily="18" charset="0"/>
                </a:rPr>
                <a:t>khí</a:t>
              </a:r>
              <a:r>
                <a:rPr lang="en-US" sz="2000" b="1" cap="all" dirty="0">
                  <a:cs typeface="Times New Roman" pitchFamily="18" charset="0"/>
                </a:rPr>
                <a:t> </a:t>
              </a:r>
              <a:r>
                <a:rPr lang="en-US" sz="2000" b="1" cap="all" dirty="0" err="1">
                  <a:cs typeface="Times New Roman" pitchFamily="18" charset="0"/>
                </a:rPr>
                <a:t>nén</a:t>
              </a:r>
              <a:endParaRPr lang="en-US" sz="2000" b="1" cap="all" dirty="0">
                <a:cs typeface="Times New Roman" pitchFamily="18" charset="0"/>
              </a:endParaRPr>
            </a:p>
          </p:txBody>
        </p:sp>
        <p:sp>
          <p:nvSpPr>
            <p:cNvPr id="29" name="Text Box 97"/>
            <p:cNvSpPr txBox="1">
              <a:spLocks noChangeArrowheads="1"/>
            </p:cNvSpPr>
            <p:nvPr/>
          </p:nvSpPr>
          <p:spPr bwMode="auto">
            <a:xfrm>
              <a:off x="1697609" y="3984194"/>
              <a:ext cx="4868256" cy="400110"/>
            </a:xfrm>
            <a:prstGeom prst="rect">
              <a:avLst/>
            </a:prstGeom>
            <a:noFill/>
            <a:ln w="9525" algn="ctr">
              <a:noFill/>
              <a:miter lim="800000"/>
              <a:headEnd/>
              <a:tailEnd/>
            </a:ln>
          </p:spPr>
          <p:txBody>
            <a:bodyPr wrap="none">
              <a:spAutoFit/>
            </a:bodyPr>
            <a:lstStyle/>
            <a:p>
              <a:pPr eaLnBrk="0" hangingPunct="0">
                <a:tabLst>
                  <a:tab pos="360363" algn="l"/>
                </a:tabLst>
              </a:pPr>
              <a:r>
                <a:rPr lang="en-US" sz="2000" b="1" cap="all" dirty="0">
                  <a:cs typeface="Times New Roman" pitchFamily="18" charset="0"/>
                </a:rPr>
                <a:t>IV. </a:t>
              </a:r>
              <a:r>
                <a:rPr lang="en-US" sz="2000" b="1" cap="all" dirty="0" err="1">
                  <a:cs typeface="Times New Roman" pitchFamily="18" charset="0"/>
                </a:rPr>
                <a:t>Hệ</a:t>
              </a:r>
              <a:r>
                <a:rPr lang="en-US" sz="2000" b="1" cap="all" dirty="0">
                  <a:cs typeface="Times New Roman" pitchFamily="18" charset="0"/>
                </a:rPr>
                <a:t> </a:t>
              </a:r>
              <a:r>
                <a:rPr lang="en-US" sz="2000" b="1" cap="all" dirty="0" err="1">
                  <a:cs typeface="Times New Roman" pitchFamily="18" charset="0"/>
                </a:rPr>
                <a:t>thống</a:t>
              </a:r>
              <a:r>
                <a:rPr lang="en-US" sz="2000" b="1" cap="all" dirty="0">
                  <a:cs typeface="Times New Roman" pitchFamily="18" charset="0"/>
                </a:rPr>
                <a:t> </a:t>
              </a:r>
              <a:r>
                <a:rPr lang="en-US" sz="2000" b="1" cap="all" dirty="0" err="1">
                  <a:cs typeface="Times New Roman" pitchFamily="18" charset="0"/>
                </a:rPr>
                <a:t>thiết</a:t>
              </a:r>
              <a:r>
                <a:rPr lang="en-US" sz="2000" b="1" cap="all" dirty="0">
                  <a:cs typeface="Times New Roman" pitchFamily="18" charset="0"/>
                </a:rPr>
                <a:t> </a:t>
              </a:r>
              <a:r>
                <a:rPr lang="en-US" sz="2000" b="1" cap="all" dirty="0" err="1">
                  <a:cs typeface="Times New Roman" pitchFamily="18" charset="0"/>
                </a:rPr>
                <a:t>bị</a:t>
              </a:r>
              <a:r>
                <a:rPr lang="en-US" sz="2000" b="1" cap="all" dirty="0">
                  <a:cs typeface="Times New Roman" pitchFamily="18" charset="0"/>
                </a:rPr>
                <a:t> </a:t>
              </a:r>
              <a:r>
                <a:rPr lang="en-US" sz="2000" b="1" cap="all" dirty="0" err="1">
                  <a:cs typeface="Times New Roman" pitchFamily="18" charset="0"/>
                </a:rPr>
                <a:t>phân</a:t>
              </a:r>
              <a:r>
                <a:rPr lang="en-US" sz="2000" b="1" cap="all" dirty="0">
                  <a:cs typeface="Times New Roman" pitchFamily="18" charset="0"/>
                </a:rPr>
                <a:t> </a:t>
              </a:r>
              <a:r>
                <a:rPr lang="en-US" sz="2000" b="1" cap="all" dirty="0" err="1">
                  <a:cs typeface="Times New Roman" pitchFamily="18" charset="0"/>
                </a:rPr>
                <a:t>phối</a:t>
              </a:r>
              <a:r>
                <a:rPr lang="en-US" sz="2000" b="1" cap="all" dirty="0">
                  <a:cs typeface="Times New Roman" pitchFamily="18" charset="0"/>
                </a:rPr>
                <a:t> </a:t>
              </a:r>
              <a:r>
                <a:rPr lang="en-US" sz="2000" b="1" cap="all" dirty="0" err="1">
                  <a:cs typeface="Times New Roman" pitchFamily="18" charset="0"/>
                </a:rPr>
                <a:t>khí</a:t>
              </a:r>
              <a:r>
                <a:rPr lang="en-US" sz="2000" b="1" cap="all" dirty="0">
                  <a:cs typeface="Times New Roman" pitchFamily="18" charset="0"/>
                </a:rPr>
                <a:t> </a:t>
              </a:r>
              <a:r>
                <a:rPr lang="en-US" sz="2000" b="1" cap="all" dirty="0" err="1">
                  <a:cs typeface="Times New Roman" pitchFamily="18" charset="0"/>
                </a:rPr>
                <a:t>nén</a:t>
              </a:r>
              <a:r>
                <a:rPr lang="en-US" sz="2000" b="1" cap="all" dirty="0">
                  <a:cs typeface="Times New Roman" pitchFamily="18" charset="0"/>
                </a:rPr>
                <a:t> </a:t>
              </a:r>
            </a:p>
          </p:txBody>
        </p:sp>
        <p:sp>
          <p:nvSpPr>
            <p:cNvPr id="36" name="Text Box 97"/>
            <p:cNvSpPr txBox="1">
              <a:spLocks noChangeArrowheads="1"/>
            </p:cNvSpPr>
            <p:nvPr/>
          </p:nvSpPr>
          <p:spPr bwMode="auto">
            <a:xfrm>
              <a:off x="1679466" y="3429579"/>
              <a:ext cx="2256067" cy="400110"/>
            </a:xfrm>
            <a:prstGeom prst="rect">
              <a:avLst/>
            </a:prstGeom>
            <a:noFill/>
            <a:ln w="9525" algn="ctr">
              <a:noFill/>
              <a:miter lim="800000"/>
              <a:headEnd/>
              <a:tailEnd/>
            </a:ln>
          </p:spPr>
          <p:txBody>
            <a:bodyPr wrap="none">
              <a:spAutoFit/>
            </a:bodyPr>
            <a:lstStyle/>
            <a:p>
              <a:pPr eaLnBrk="0" hangingPunct="0">
                <a:tabLst>
                  <a:tab pos="360363" algn="l"/>
                </a:tabLst>
              </a:pPr>
              <a:r>
                <a:rPr lang="en-US" sz="2000" b="1" cap="all" dirty="0">
                  <a:cs typeface="Times New Roman" pitchFamily="18" charset="0"/>
                </a:rPr>
                <a:t>III. Bộ </a:t>
              </a:r>
              <a:r>
                <a:rPr lang="en-US" sz="2000" b="1" cap="all" dirty="0" err="1">
                  <a:cs typeface="Times New Roman" pitchFamily="18" charset="0"/>
                </a:rPr>
                <a:t>lọc</a:t>
              </a:r>
              <a:r>
                <a:rPr lang="en-US" sz="2000" b="1" cap="all" dirty="0">
                  <a:cs typeface="Times New Roman" pitchFamily="18" charset="0"/>
                </a:rPr>
                <a:t> </a:t>
              </a:r>
              <a:r>
                <a:rPr lang="en-US" sz="2000" b="1" cap="all" dirty="0" err="1">
                  <a:cs typeface="Times New Roman" pitchFamily="18" charset="0"/>
                </a:rPr>
                <a:t>khí</a:t>
              </a:r>
              <a:r>
                <a:rPr lang="en-US" sz="2000" b="1" cap="all" dirty="0">
                  <a:cs typeface="Times New Roman" pitchFamily="18" charset="0"/>
                </a:rPr>
                <a:t> </a:t>
              </a:r>
              <a:r>
                <a:rPr lang="en-US" sz="2000" b="1" cap="all" dirty="0" err="1">
                  <a:cs typeface="Times New Roman" pitchFamily="18" charset="0"/>
                </a:rPr>
                <a:t>nén</a:t>
              </a:r>
              <a:endParaRPr lang="en-US" sz="2000" b="1" cap="all" dirty="0">
                <a:cs typeface="Times New Roman" pitchFamily="18" charset="0"/>
              </a:endParaRPr>
            </a:p>
          </p:txBody>
        </p:sp>
        <p:sp>
          <p:nvSpPr>
            <p:cNvPr id="37" name="Text Box 97"/>
            <p:cNvSpPr txBox="1">
              <a:spLocks noChangeArrowheads="1"/>
            </p:cNvSpPr>
            <p:nvPr/>
          </p:nvSpPr>
          <p:spPr bwMode="auto">
            <a:xfrm>
              <a:off x="1752600" y="4525911"/>
              <a:ext cx="2521524" cy="400110"/>
            </a:xfrm>
            <a:prstGeom prst="rect">
              <a:avLst/>
            </a:prstGeom>
            <a:noFill/>
            <a:ln w="9525" algn="ctr">
              <a:noFill/>
              <a:miter lim="800000"/>
              <a:headEnd/>
              <a:tailEnd/>
            </a:ln>
          </p:spPr>
          <p:txBody>
            <a:bodyPr wrap="none">
              <a:spAutoFit/>
            </a:bodyPr>
            <a:lstStyle/>
            <a:p>
              <a:pPr lvl="0" fontAlgn="base">
                <a:spcBef>
                  <a:spcPct val="0"/>
                </a:spcBef>
                <a:spcAft>
                  <a:spcPct val="0"/>
                </a:spcAft>
                <a:tabLst>
                  <a:tab pos="-46038" algn="l"/>
                  <a:tab pos="342900" algn="l"/>
                </a:tabLst>
              </a:pPr>
              <a:r>
                <a:rPr lang="pt-BR" sz="2000" b="1" dirty="0">
                  <a:solidFill>
                    <a:srgbClr val="FF0000"/>
                  </a:solidFill>
                  <a:latin typeface="+mj-lt"/>
                  <a:ea typeface="Calibri" pitchFamily="34" charset="0"/>
                  <a:cs typeface="Times New Roman" pitchFamily="18" charset="0"/>
                </a:rPr>
                <a:t>V</a:t>
              </a:r>
              <a:r>
                <a:rPr lang="pt-BR" sz="2000" b="1" cap="all" dirty="0">
                  <a:solidFill>
                    <a:srgbClr val="FF0000"/>
                  </a:solidFill>
                  <a:latin typeface="+mj-lt"/>
                  <a:ea typeface="Calibri" pitchFamily="34" charset="0"/>
                  <a:cs typeface="Times New Roman" pitchFamily="18" charset="0"/>
                </a:rPr>
                <a:t>. Bài tập chương 2</a:t>
              </a:r>
              <a:endParaRPr lang="pt-BR" sz="3600" cap="all" dirty="0">
                <a:solidFill>
                  <a:srgbClr val="FF0000"/>
                </a:solidFill>
                <a:latin typeface="+mj-lt"/>
                <a:cs typeface="Arial"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81000" y="959755"/>
            <a:ext cx="8534400" cy="5591349"/>
            <a:chOff x="381000" y="959755"/>
            <a:chExt cx="8534400" cy="5591349"/>
          </a:xfrm>
        </p:grpSpPr>
        <p:sp>
          <p:nvSpPr>
            <p:cNvPr id="2" name="Text Box 8"/>
            <p:cNvSpPr txBox="1">
              <a:spLocks noChangeArrowheads="1"/>
            </p:cNvSpPr>
            <p:nvPr/>
          </p:nvSpPr>
          <p:spPr bwMode="auto">
            <a:xfrm>
              <a:off x="689051" y="959755"/>
              <a:ext cx="3276600" cy="338554"/>
            </a:xfrm>
            <a:prstGeom prst="rect">
              <a:avLst/>
            </a:prstGeom>
            <a:noFill/>
            <a:ln w="9525">
              <a:noFill/>
              <a:miter lim="800000"/>
              <a:headEnd/>
              <a:tailEnd/>
            </a:ln>
          </p:spPr>
          <p:txBody>
            <a:bodyPr wrap="square">
              <a:spAutoFit/>
            </a:bodyPr>
            <a:lstStyle/>
            <a:p>
              <a:r>
                <a:rPr lang="en-US" altLang="zh-TW" sz="1600" b="1" dirty="0"/>
                <a:t>3.4   Máy </a:t>
              </a:r>
              <a:r>
                <a:rPr lang="en-US" altLang="zh-TW" sz="1600" b="1" dirty="0" err="1"/>
                <a:t>nén</a:t>
              </a:r>
              <a:r>
                <a:rPr lang="en-US" altLang="zh-TW" sz="1600" b="1" dirty="0"/>
                <a:t> </a:t>
              </a:r>
              <a:r>
                <a:rPr lang="en-US" altLang="zh-TW" sz="1600" b="1" dirty="0" err="1"/>
                <a:t>khí</a:t>
              </a:r>
              <a:r>
                <a:rPr lang="en-US" altLang="zh-TW" sz="1600" b="1" dirty="0"/>
                <a:t> </a:t>
              </a:r>
              <a:r>
                <a:rPr lang="en-US" altLang="zh-TW" sz="1600" b="1" dirty="0" err="1"/>
                <a:t>kiểu</a:t>
              </a:r>
              <a:r>
                <a:rPr lang="en-US" altLang="zh-TW" sz="1600" b="1" dirty="0"/>
                <a:t> Root</a:t>
              </a:r>
              <a:endParaRPr lang="zh-TW" altLang="en-US" sz="1600" b="1" dirty="0"/>
            </a:p>
          </p:txBody>
        </p:sp>
        <p:pic>
          <p:nvPicPr>
            <p:cNvPr id="3" name="Picture 5"/>
            <p:cNvPicPr>
              <a:picLocks noChangeAspect="1" noChangeArrowheads="1"/>
            </p:cNvPicPr>
            <p:nvPr/>
          </p:nvPicPr>
          <p:blipFill rotWithShape="1">
            <a:blip r:embed="rId2"/>
            <a:srcRect l="11719" t="25000" r="51917" b="18750"/>
            <a:stretch/>
          </p:blipFill>
          <p:spPr bwMode="auto">
            <a:xfrm>
              <a:off x="5791200" y="3506611"/>
              <a:ext cx="2438400" cy="3000375"/>
            </a:xfrm>
            <a:prstGeom prst="rect">
              <a:avLst/>
            </a:prstGeom>
            <a:noFill/>
            <a:ln w="9525">
              <a:noFill/>
              <a:miter lim="800000"/>
              <a:headEnd/>
              <a:tailEnd/>
            </a:ln>
          </p:spPr>
        </p:pic>
        <p:sp>
          <p:nvSpPr>
            <p:cNvPr id="4" name="Rectangle 3"/>
            <p:cNvSpPr/>
            <p:nvPr/>
          </p:nvSpPr>
          <p:spPr>
            <a:xfrm>
              <a:off x="381000" y="1268261"/>
              <a:ext cx="8534400" cy="2109808"/>
            </a:xfrm>
            <a:prstGeom prst="rect">
              <a:avLst/>
            </a:prstGeom>
          </p:spPr>
          <p:txBody>
            <a:bodyPr wrap="square">
              <a:spAutoFit/>
            </a:bodyPr>
            <a:lstStyle/>
            <a:p>
              <a:pPr indent="118745" algn="just">
                <a:lnSpc>
                  <a:spcPct val="115000"/>
                </a:lnSpc>
                <a:spcBef>
                  <a:spcPts val="300"/>
                </a:spcBef>
                <a:spcAft>
                  <a:spcPts val="600"/>
                </a:spcAft>
              </a:pPr>
              <a:r>
                <a:rPr lang="en-US" sz="1600" b="1" dirty="0">
                  <a:solidFill>
                    <a:schemeClr val="tx2">
                      <a:lumMod val="50000"/>
                    </a:schemeClr>
                  </a:solidFill>
                  <a:latin typeface="+mj-lt"/>
                  <a:ea typeface="Batang"/>
                  <a:cs typeface="Times New Roman" panose="02020603050405020304" pitchFamily="18" charset="0"/>
                </a:rPr>
                <a:t>Nguyên </a:t>
              </a:r>
              <a:r>
                <a:rPr lang="en-US" sz="1600" b="1" dirty="0" err="1">
                  <a:solidFill>
                    <a:schemeClr val="tx2">
                      <a:lumMod val="50000"/>
                    </a:schemeClr>
                  </a:solidFill>
                  <a:latin typeface="+mj-lt"/>
                  <a:ea typeface="Batang"/>
                  <a:cs typeface="Times New Roman" panose="02020603050405020304" pitchFamily="18" charset="0"/>
                </a:rPr>
                <a:t>lý</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hoạt</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động</a:t>
              </a:r>
              <a:r>
                <a:rPr lang="en-US" sz="1600" b="1"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áp</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suất</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tạo</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ra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dựa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vào</a:t>
              </a:r>
              <a:r>
                <a:rPr lang="en-US" sz="1600" dirty="0">
                  <a:solidFill>
                    <a:schemeClr val="tx2">
                      <a:lumMod val="50000"/>
                    </a:schemeClr>
                  </a:solidFill>
                  <a:latin typeface="+mj-lt"/>
                  <a:ea typeface="Batang"/>
                  <a:cs typeface="Times New Roman" panose="02020603050405020304" pitchFamily="18" charset="0"/>
                </a:rPr>
                <a:t> 2 cam (</a:t>
              </a:r>
              <a:r>
                <a:rPr lang="en-US" sz="1600" dirty="0" err="1">
                  <a:solidFill>
                    <a:schemeClr val="tx2">
                      <a:lumMod val="50000"/>
                    </a:schemeClr>
                  </a:solidFill>
                  <a:latin typeface="+mj-lt"/>
                  <a:ea typeface="Batang"/>
                  <a:cs typeface="Times New Roman" panose="02020603050405020304" pitchFamily="18" charset="0"/>
                </a:rPr>
                <a:t>pitong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có</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dạng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hình</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số</a:t>
              </a:r>
              <a:r>
                <a:rPr lang="en-US" sz="1600" dirty="0">
                  <a:solidFill>
                    <a:schemeClr val="tx2">
                      <a:lumMod val="50000"/>
                    </a:schemeClr>
                  </a:solidFill>
                  <a:latin typeface="+mj-lt"/>
                  <a:ea typeface="Batang"/>
                  <a:cs typeface="Times New Roman" panose="02020603050405020304" pitchFamily="18" charset="0"/>
                </a:rPr>
                <a:t> 8) </a:t>
              </a:r>
              <a:r>
                <a:rPr lang="en-US" sz="1600" dirty="0" err="1">
                  <a:solidFill>
                    <a:schemeClr val="tx2">
                      <a:lumMod val="50000"/>
                    </a:schemeClr>
                  </a:solidFill>
                  <a:latin typeface="+mj-lt"/>
                  <a:ea typeface="Batang"/>
                  <a:cs typeface="Times New Roman" panose="02020603050405020304" pitchFamily="18" charset="0"/>
                </a:rPr>
                <a:t>dùng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để</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hút</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và</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chuyển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đổi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dòng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khí</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nén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Hai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bánh</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đều</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được</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gắn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với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động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cơ</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chuyển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động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ngược</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chiều</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nhau</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và</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hai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trục</a:t>
              </a:r>
              <a:r>
                <a:rPr lang="en-US" sz="1600" dirty="0">
                  <a:solidFill>
                    <a:schemeClr val="tx2">
                      <a:lumMod val="50000"/>
                    </a:schemeClr>
                  </a:solidFill>
                  <a:latin typeface="+mj-lt"/>
                  <a:ea typeface="Batang"/>
                  <a:cs typeface="Times New Roman" panose="02020603050405020304" pitchFamily="18" charset="0"/>
                </a:rPr>
                <a:t> song </a:t>
              </a:r>
              <a:r>
                <a:rPr lang="en-US" sz="1600" dirty="0" err="1">
                  <a:solidFill>
                    <a:schemeClr val="tx2">
                      <a:lumMod val="50000"/>
                    </a:schemeClr>
                  </a:solidFill>
                  <a:latin typeface="+mj-lt"/>
                  <a:ea typeface="Batang"/>
                  <a:cs typeface="Times New Roman" panose="02020603050405020304" pitchFamily="18" charset="0"/>
                </a:rPr>
                <a:t>song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với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nhau</a:t>
              </a:r>
              <a:r>
                <a:rPr lang="en-US" sz="1600" dirty="0">
                  <a:solidFill>
                    <a:schemeClr val="tx2">
                      <a:lumMod val="50000"/>
                    </a:schemeClr>
                  </a:solidFill>
                  <a:latin typeface="+mj-lt"/>
                  <a:ea typeface="Batang"/>
                  <a:cs typeface="Times New Roman" panose="02020603050405020304" pitchFamily="18" charset="0"/>
                </a:rPr>
                <a:t>. Các cam </a:t>
              </a:r>
              <a:r>
                <a:rPr lang="en-US" sz="1600" dirty="0" err="1">
                  <a:solidFill>
                    <a:schemeClr val="tx2">
                      <a:lumMod val="50000"/>
                    </a:schemeClr>
                  </a:solidFill>
                  <a:latin typeface="+mj-lt"/>
                  <a:ea typeface="Batang"/>
                  <a:cs typeface="Times New Roman" panose="02020603050405020304" pitchFamily="18" charset="0"/>
                </a:rPr>
                <a:t>này</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không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chạm</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lẫn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nhau</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Giữa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vỏ</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và</a:t>
              </a:r>
              <a:r>
                <a:rPr lang="en-US" sz="1600" dirty="0">
                  <a:solidFill>
                    <a:schemeClr val="tx2">
                      <a:lumMod val="50000"/>
                    </a:schemeClr>
                  </a:solidFill>
                  <a:latin typeface="+mj-lt"/>
                  <a:ea typeface="Batang"/>
                  <a:cs typeface="Times New Roman" panose="02020603050405020304" pitchFamily="18" charset="0"/>
                </a:rPr>
                <a:t> cam </a:t>
              </a:r>
              <a:r>
                <a:rPr lang="en-US" sz="1600" dirty="0" err="1">
                  <a:solidFill>
                    <a:schemeClr val="tx2">
                      <a:lumMod val="50000"/>
                    </a:schemeClr>
                  </a:solidFill>
                  <a:latin typeface="+mj-lt"/>
                  <a:ea typeface="Batang"/>
                  <a:cs typeface="Times New Roman" panose="02020603050405020304" pitchFamily="18" charset="0"/>
                </a:rPr>
                <a:t>có</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khoảng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cách</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rất</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nhỏ</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Máy</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nén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khí</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kiểu</a:t>
              </a:r>
              <a:r>
                <a:rPr lang="en-US" sz="1600" dirty="0">
                  <a:solidFill>
                    <a:schemeClr val="tx2">
                      <a:lumMod val="50000"/>
                    </a:schemeClr>
                  </a:solidFill>
                  <a:latin typeface="+mj-lt"/>
                  <a:ea typeface="Batang"/>
                  <a:cs typeface="Times New Roman" panose="02020603050405020304" pitchFamily="18" charset="0"/>
                </a:rPr>
                <a:t> root </a:t>
              </a:r>
              <a:r>
                <a:rPr lang="en-US" sz="1600" dirty="0" err="1">
                  <a:solidFill>
                    <a:schemeClr val="tx2">
                      <a:lumMod val="50000"/>
                    </a:schemeClr>
                  </a:solidFill>
                  <a:latin typeface="+mj-lt"/>
                  <a:ea typeface="Batang"/>
                  <a:cs typeface="Times New Roman" panose="02020603050405020304" pitchFamily="18" charset="0"/>
                </a:rPr>
                <a:t>tạo</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ra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áp</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suất</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không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phải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theo</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nguyên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lý</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thay</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đổi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thể</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tích</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mà</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có</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thể</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gọi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là</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nén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từ</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phía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sau</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Điều</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đó</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có</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nghĩa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là</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khi</a:t>
              </a:r>
              <a:r>
                <a:rPr lang="en-US" sz="1600" dirty="0">
                  <a:solidFill>
                    <a:schemeClr val="tx2">
                      <a:lumMod val="50000"/>
                    </a:schemeClr>
                  </a:solidFill>
                  <a:latin typeface="+mj-lt"/>
                  <a:ea typeface="Batang"/>
                  <a:cs typeface="Times New Roman" panose="02020603050405020304" pitchFamily="18" charset="0"/>
                </a:rPr>
                <a:t> rotor quay </a:t>
              </a:r>
              <a:r>
                <a:rPr lang="en-US" sz="1600" dirty="0" err="1">
                  <a:solidFill>
                    <a:schemeClr val="tx2">
                      <a:lumMod val="50000"/>
                    </a:schemeClr>
                  </a:solidFill>
                  <a:latin typeface="+mj-lt"/>
                  <a:ea typeface="Batang"/>
                  <a:cs typeface="Times New Roman" panose="02020603050405020304" pitchFamily="18" charset="0"/>
                </a:rPr>
                <a:t>được</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một</a:t>
              </a:r>
              <a:r>
                <a:rPr lang="en-US" sz="1600" dirty="0">
                  <a:solidFill>
                    <a:schemeClr val="tx2">
                      <a:lumMod val="50000"/>
                    </a:schemeClr>
                  </a:solidFill>
                  <a:latin typeface="+mj-lt"/>
                  <a:ea typeface="Batang"/>
                  <a:cs typeface="Times New Roman" panose="02020603050405020304" pitchFamily="18" charset="0"/>
                </a:rPr>
                <a:t> vòng </a:t>
              </a:r>
              <a:r>
                <a:rPr lang="en-US" sz="1600" dirty="0" err="1">
                  <a:solidFill>
                    <a:schemeClr val="tx2">
                      <a:lumMod val="50000"/>
                    </a:schemeClr>
                  </a:solidFill>
                  <a:latin typeface="+mj-lt"/>
                  <a:ea typeface="Batang"/>
                  <a:cs typeface="Times New Roman" panose="02020603050405020304" pitchFamily="18" charset="0"/>
                </a:rPr>
                <a:t>thì</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vẫn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chưa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tạo</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áp</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suất</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trong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buồng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đẩy</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cho</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đến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khi</a:t>
              </a:r>
              <a:r>
                <a:rPr lang="en-US" sz="1600" dirty="0">
                  <a:solidFill>
                    <a:schemeClr val="tx2">
                      <a:lumMod val="50000"/>
                    </a:schemeClr>
                  </a:solidFill>
                  <a:latin typeface="+mj-lt"/>
                  <a:ea typeface="Batang"/>
                  <a:cs typeface="Times New Roman" panose="02020603050405020304" pitchFamily="18" charset="0"/>
                </a:rPr>
                <a:t> rotor quay </a:t>
              </a:r>
              <a:r>
                <a:rPr lang="en-US" sz="1600" dirty="0" err="1">
                  <a:solidFill>
                    <a:schemeClr val="tx2">
                      <a:lumMod val="50000"/>
                    </a:schemeClr>
                  </a:solidFill>
                  <a:latin typeface="+mj-lt"/>
                  <a:ea typeface="Batang"/>
                  <a:cs typeface="Times New Roman" panose="02020603050405020304" pitchFamily="18" charset="0"/>
                </a:rPr>
                <a:t>tiếp</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đến</a:t>
              </a:r>
              <a:r>
                <a:rPr lang="en-US" sz="1600" dirty="0">
                  <a:solidFill>
                    <a:schemeClr val="tx2">
                      <a:lumMod val="50000"/>
                    </a:schemeClr>
                  </a:solidFill>
                  <a:latin typeface="+mj-lt"/>
                  <a:ea typeface="Batang"/>
                  <a:cs typeface="Times New Roman" panose="02020603050405020304" pitchFamily="18" charset="0"/>
                </a:rPr>
                <a:t> vòng </a:t>
              </a:r>
              <a:r>
                <a:rPr lang="en-US" sz="1600" dirty="0" err="1">
                  <a:solidFill>
                    <a:schemeClr val="tx2">
                      <a:lumMod val="50000"/>
                    </a:schemeClr>
                  </a:solidFill>
                  <a:latin typeface="+mj-lt"/>
                  <a:ea typeface="Batang"/>
                  <a:cs typeface="Times New Roman" panose="02020603050405020304" pitchFamily="18" charset="0"/>
                </a:rPr>
                <a:t>thứ</a:t>
              </a:r>
              <a:r>
                <a:rPr lang="en-US" sz="1600" dirty="0">
                  <a:solidFill>
                    <a:schemeClr val="tx2">
                      <a:lumMod val="50000"/>
                    </a:schemeClr>
                  </a:solidFill>
                  <a:latin typeface="+mj-lt"/>
                  <a:ea typeface="Batang"/>
                  <a:cs typeface="Times New Roman" panose="02020603050405020304" pitchFamily="18" charset="0"/>
                </a:rPr>
                <a:t> 2 </a:t>
              </a:r>
              <a:r>
                <a:rPr lang="en-US" sz="1600" dirty="0" err="1">
                  <a:solidFill>
                    <a:schemeClr val="tx2">
                      <a:lumMod val="50000"/>
                    </a:schemeClr>
                  </a:solidFill>
                  <a:latin typeface="+mj-lt"/>
                  <a:ea typeface="Batang"/>
                  <a:cs typeface="Times New Roman" panose="02020603050405020304" pitchFamily="18" charset="0"/>
                </a:rPr>
                <a:t>thì</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dòng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lưu</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động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đó</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mới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đẩy</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vào</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dòng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lưu</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động</a:t>
              </a:r>
              <a:r>
                <a:rPr lang="en-US" sz="1600" dirty="0">
                  <a:solidFill>
                    <a:schemeClr val="tx2">
                      <a:lumMod val="50000"/>
                    </a:schemeClr>
                  </a:solidFill>
                  <a:latin typeface="+mj-lt"/>
                  <a:ea typeface="Batang"/>
                  <a:cs typeface="Times New Roman" panose="02020603050405020304" pitchFamily="18" charset="0"/>
                </a:rPr>
                <a:t> ban </a:t>
              </a:r>
              <a:r>
                <a:rPr lang="en-US" sz="1600" dirty="0" err="1">
                  <a:solidFill>
                    <a:schemeClr val="tx2">
                      <a:lumMod val="50000"/>
                    </a:schemeClr>
                  </a:solidFill>
                  <a:latin typeface="+mj-lt"/>
                  <a:ea typeface="Batang"/>
                  <a:cs typeface="Times New Roman" panose="02020603050405020304" pitchFamily="18" charset="0"/>
                </a:rPr>
                <a:t>đầu</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và</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cuối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cùng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mới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vào</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buồng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đẩy</a:t>
              </a:r>
              <a:r>
                <a:rPr lang="en-US" sz="1600" dirty="0">
                  <a:solidFill>
                    <a:schemeClr val="tx2">
                      <a:lumMod val="50000"/>
                    </a:schemeClr>
                  </a:solidFill>
                  <a:latin typeface="+mj-lt"/>
                  <a:ea typeface="Batang"/>
                  <a:cs typeface="Times New Roman" panose="02020603050405020304" pitchFamily="18" charset="0"/>
                </a:rPr>
                <a:t>. </a:t>
              </a:r>
              <a:endParaRPr lang="en-US" sz="1600" dirty="0">
                <a:solidFill>
                  <a:schemeClr val="tx2">
                    <a:lumMod val="50000"/>
                  </a:schemeClr>
                </a:solidFill>
                <a:effectLst/>
                <a:latin typeface="+mj-lt"/>
                <a:ea typeface="Batang"/>
                <a:cs typeface="Times New Roman" panose="02020603050405020304" pitchFamily="18" charset="0"/>
              </a:endParaRPr>
            </a:p>
          </p:txBody>
        </p:sp>
        <p:grpSp>
          <p:nvGrpSpPr>
            <p:cNvPr id="6" name="Group 5"/>
            <p:cNvGrpSpPr/>
            <p:nvPr/>
          </p:nvGrpSpPr>
          <p:grpSpPr>
            <a:xfrm>
              <a:off x="993851" y="3361096"/>
              <a:ext cx="2950029" cy="2214979"/>
              <a:chOff x="993851" y="3361096"/>
              <a:chExt cx="2950029" cy="2214979"/>
            </a:xfrm>
          </p:grpSpPr>
          <p:pic>
            <p:nvPicPr>
              <p:cNvPr id="89124" name="Picture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851" y="3577998"/>
                <a:ext cx="2950029"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2059822" y="3361096"/>
                <a:ext cx="1175193" cy="338554"/>
              </a:xfrm>
              <a:prstGeom prst="rect">
                <a:avLst/>
              </a:prstGeom>
            </p:spPr>
            <p:txBody>
              <a:bodyPr wrap="square">
                <a:spAutoFit/>
              </a:bodyPr>
              <a:lstStyle/>
              <a:p>
                <a:r>
                  <a:rPr lang="en-US" altLang="zh-TW" sz="1600" b="1" dirty="0" err="1">
                    <a:solidFill>
                      <a:schemeClr val="tx2">
                        <a:lumMod val="50000"/>
                      </a:schemeClr>
                    </a:solidFill>
                  </a:rPr>
                  <a:t>Buồng</a:t>
                </a:r>
                <a:r>
                  <a:rPr lang="en-US" altLang="zh-TW" sz="1600" b="1" dirty="0">
                    <a:solidFill>
                      <a:schemeClr val="tx2">
                        <a:lumMod val="50000"/>
                      </a:schemeClr>
                    </a:solidFill>
                  </a:rPr>
                  <a:t> </a:t>
                </a:r>
                <a:r>
                  <a:rPr lang="en-US" altLang="zh-TW" sz="1600" b="1" dirty="0" err="1">
                    <a:solidFill>
                      <a:schemeClr val="tx2">
                        <a:lumMod val="50000"/>
                      </a:schemeClr>
                    </a:solidFill>
                  </a:rPr>
                  <a:t>hút</a:t>
                </a:r>
                <a:endParaRPr lang="zh-TW" altLang="en-US" sz="1600" b="1" dirty="0">
                  <a:solidFill>
                    <a:schemeClr val="tx2">
                      <a:lumMod val="50000"/>
                    </a:schemeClr>
                  </a:solidFill>
                </a:endParaRPr>
              </a:p>
            </p:txBody>
          </p:sp>
          <p:sp>
            <p:nvSpPr>
              <p:cNvPr id="9" name="Rectangle 8"/>
              <p:cNvSpPr/>
              <p:nvPr/>
            </p:nvSpPr>
            <p:spPr>
              <a:xfrm>
                <a:off x="2061780" y="5237521"/>
                <a:ext cx="1296461" cy="338554"/>
              </a:xfrm>
              <a:prstGeom prst="rect">
                <a:avLst/>
              </a:prstGeom>
            </p:spPr>
            <p:txBody>
              <a:bodyPr wrap="square">
                <a:spAutoFit/>
              </a:bodyPr>
              <a:lstStyle/>
              <a:p>
                <a:r>
                  <a:rPr lang="en-US" altLang="zh-TW" sz="1600" b="1" dirty="0" err="1">
                    <a:solidFill>
                      <a:schemeClr val="tx2">
                        <a:lumMod val="50000"/>
                      </a:schemeClr>
                    </a:solidFill>
                  </a:rPr>
                  <a:t>Buồng</a:t>
                </a:r>
                <a:r>
                  <a:rPr lang="en-US" altLang="zh-TW" sz="1600" b="1" dirty="0">
                    <a:solidFill>
                      <a:schemeClr val="tx2">
                        <a:lumMod val="50000"/>
                      </a:schemeClr>
                    </a:solidFill>
                  </a:rPr>
                  <a:t> </a:t>
                </a:r>
                <a:r>
                  <a:rPr lang="en-US" altLang="zh-TW" sz="1600" b="1" dirty="0" err="1">
                    <a:solidFill>
                      <a:schemeClr val="tx2">
                        <a:lumMod val="50000"/>
                      </a:schemeClr>
                    </a:solidFill>
                  </a:rPr>
                  <a:t>đẩy</a:t>
                </a:r>
                <a:endParaRPr lang="zh-TW" altLang="en-US" sz="1600" b="1" dirty="0">
                  <a:solidFill>
                    <a:schemeClr val="tx2">
                      <a:lumMod val="50000"/>
                    </a:schemeClr>
                  </a:solidFill>
                </a:endParaRPr>
              </a:p>
            </p:txBody>
          </p:sp>
        </p:grpSp>
        <p:sp>
          <p:nvSpPr>
            <p:cNvPr id="12" name="Rectangle 11"/>
            <p:cNvSpPr/>
            <p:nvPr/>
          </p:nvSpPr>
          <p:spPr>
            <a:xfrm>
              <a:off x="421438" y="5642121"/>
              <a:ext cx="1981735" cy="350494"/>
            </a:xfrm>
            <a:prstGeom prst="rect">
              <a:avLst/>
            </a:prstGeom>
            <a:solidFill>
              <a:schemeClr val="accent1">
                <a:lumMod val="40000"/>
                <a:lumOff val="60000"/>
              </a:schemeClr>
            </a:solidFill>
          </p:spPr>
          <p:txBody>
            <a:bodyPr wrap="square">
              <a:spAutoFit/>
            </a:bodyPr>
            <a:lstStyle/>
            <a:p>
              <a:r>
                <a:rPr lang="en-US" sz="1600" dirty="0" err="1"/>
                <a:t>Xem</a:t>
              </a:r>
              <a:r>
                <a:rPr lang="en-US" sz="1600" dirty="0"/>
                <a:t> Video minh </a:t>
              </a:r>
              <a:r>
                <a:rPr lang="en-US" sz="1600" dirty="0" err="1"/>
                <a:t>họa</a:t>
              </a:r>
              <a:r>
                <a:rPr lang="en-US" sz="1600" dirty="0"/>
                <a:t>:</a:t>
              </a:r>
            </a:p>
          </p:txBody>
        </p:sp>
        <p:sp>
          <p:nvSpPr>
            <p:cNvPr id="5" name="Rectangle 4"/>
            <p:cNvSpPr/>
            <p:nvPr/>
          </p:nvSpPr>
          <p:spPr>
            <a:xfrm>
              <a:off x="439581" y="6058661"/>
              <a:ext cx="4572000" cy="492443"/>
            </a:xfrm>
            <a:prstGeom prst="rect">
              <a:avLst/>
            </a:prstGeom>
            <a:solidFill>
              <a:schemeClr val="accent1">
                <a:lumMod val="40000"/>
                <a:lumOff val="60000"/>
              </a:schemeClr>
            </a:solidFill>
          </p:spPr>
          <p:txBody>
            <a:bodyPr lIns="0" tIns="0" rIns="0" bIns="0">
              <a:spAutoFit/>
            </a:bodyPr>
            <a:lstStyle/>
            <a:p>
              <a:r>
                <a:rPr lang="en-US" sz="1600" dirty="0"/>
                <a:t>https://drive.google.com/file/d/1V5RhZcDCjDF1x2RZr9uGwxZBPW23C3zv/view?usp=sharing</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00363" y="924618"/>
            <a:ext cx="8789307" cy="5704782"/>
            <a:chOff x="200363" y="924618"/>
            <a:chExt cx="8789307" cy="5704782"/>
          </a:xfrm>
        </p:grpSpPr>
        <p:sp>
          <p:nvSpPr>
            <p:cNvPr id="2" name="Rectangle 1"/>
            <p:cNvSpPr/>
            <p:nvPr/>
          </p:nvSpPr>
          <p:spPr>
            <a:xfrm>
              <a:off x="200363" y="4520454"/>
              <a:ext cx="4676437" cy="607539"/>
            </a:xfrm>
            <a:prstGeom prst="rect">
              <a:avLst/>
            </a:prstGeom>
          </p:spPr>
          <p:txBody>
            <a:bodyPr wrap="square">
              <a:spAutoFit/>
            </a:bodyPr>
            <a:lstStyle/>
            <a:p>
              <a:pPr>
                <a:lnSpc>
                  <a:spcPct val="107000"/>
                </a:lnSpc>
              </a:pPr>
              <a:r>
                <a:rPr lang="en-US" sz="1600" b="1" dirty="0">
                  <a:solidFill>
                    <a:schemeClr val="tx2">
                      <a:lumMod val="50000"/>
                    </a:schemeClr>
                  </a:solidFill>
                  <a:ea typeface="Times New Roman" panose="02020603050405020304" pitchFamily="18" charset="0"/>
                  <a:cs typeface="Times New Roman" panose="02020603050405020304" pitchFamily="18" charset="0"/>
                </a:rPr>
                <a:t>4. Công </a:t>
              </a:r>
              <a:r>
                <a:rPr lang="en-US" sz="1600" b="1" dirty="0" err="1">
                  <a:solidFill>
                    <a:schemeClr val="tx2">
                      <a:lumMod val="50000"/>
                    </a:schemeClr>
                  </a:solidFill>
                  <a:ea typeface="Times New Roman" panose="02020603050405020304" pitchFamily="18" charset="0"/>
                  <a:cs typeface="Times New Roman" panose="02020603050405020304" pitchFamily="18" charset="0"/>
                </a:rPr>
                <a:t>suất</a:t>
              </a:r>
              <a:r>
                <a:rPr lang="en-US" sz="1600" b="1" dirty="0">
                  <a:solidFill>
                    <a:schemeClr val="tx2">
                      <a:lumMod val="50000"/>
                    </a:schemeClr>
                  </a:solidFill>
                  <a:ea typeface="Times New Roman" panose="02020603050405020304" pitchFamily="18" charset="0"/>
                  <a:cs typeface="Times New Roman" panose="02020603050405020304" pitchFamily="18" charset="0"/>
                </a:rPr>
                <a:t> </a:t>
              </a:r>
              <a:r>
                <a:rPr lang="en-US" sz="1600" b="1" dirty="0" err="1">
                  <a:solidFill>
                    <a:schemeClr val="tx2">
                      <a:lumMod val="50000"/>
                    </a:schemeClr>
                  </a:solidFill>
                  <a:ea typeface="Times New Roman" panose="02020603050405020304" pitchFamily="18" charset="0"/>
                  <a:cs typeface="Times New Roman" panose="02020603050405020304" pitchFamily="18" charset="0"/>
                </a:rPr>
                <a:t>điện</a:t>
              </a:r>
              <a:r>
                <a:rPr lang="en-US" sz="1600" b="1" dirty="0">
                  <a:solidFill>
                    <a:schemeClr val="tx2">
                      <a:lumMod val="50000"/>
                    </a:schemeClr>
                  </a:solidFill>
                  <a:ea typeface="Times New Roman" panose="02020603050405020304" pitchFamily="18" charset="0"/>
                  <a:cs typeface="Times New Roman" panose="02020603050405020304" pitchFamily="18" charset="0"/>
                </a:rPr>
                <a:t> </a:t>
              </a:r>
              <a:r>
                <a:rPr lang="en-US" sz="1600" b="1" dirty="0" err="1">
                  <a:solidFill>
                    <a:schemeClr val="tx2">
                      <a:lumMod val="50000"/>
                    </a:schemeClr>
                  </a:solidFill>
                  <a:ea typeface="Times New Roman" panose="02020603050405020304" pitchFamily="18" charset="0"/>
                  <a:cs typeface="Times New Roman" panose="02020603050405020304" pitchFamily="18" charset="0"/>
                </a:rPr>
                <a:t>của</a:t>
              </a:r>
              <a:r>
                <a:rPr lang="en-US" sz="1600" b="1" dirty="0">
                  <a:solidFill>
                    <a:schemeClr val="tx2">
                      <a:lumMod val="50000"/>
                    </a:schemeClr>
                  </a:solidFill>
                  <a:ea typeface="Times New Roman" panose="02020603050405020304" pitchFamily="18" charset="0"/>
                  <a:cs typeface="Times New Roman" panose="02020603050405020304" pitchFamily="18" charset="0"/>
                </a:rPr>
                <a:t> </a:t>
              </a:r>
              <a:r>
                <a:rPr lang="en-US" sz="1600" b="1" dirty="0" err="1">
                  <a:solidFill>
                    <a:schemeClr val="tx2">
                      <a:lumMod val="50000"/>
                    </a:schemeClr>
                  </a:solidFill>
                  <a:ea typeface="Times New Roman" panose="02020603050405020304" pitchFamily="18" charset="0"/>
                  <a:cs typeface="Times New Roman" panose="02020603050405020304" pitchFamily="18" charset="0"/>
                </a:rPr>
                <a:t>máy</a:t>
              </a:r>
              <a:r>
                <a:rPr lang="en-US" sz="1600" b="1" dirty="0">
                  <a:solidFill>
                    <a:schemeClr val="tx2">
                      <a:lumMod val="50000"/>
                    </a:schemeClr>
                  </a:solidFill>
                  <a:ea typeface="Times New Roman" panose="02020603050405020304" pitchFamily="18" charset="0"/>
                  <a:cs typeface="Times New Roman" panose="02020603050405020304" pitchFamily="18" charset="0"/>
                </a:rPr>
                <a:t> </a:t>
              </a:r>
              <a:r>
                <a:rPr lang="en-US" sz="1600" b="1" dirty="0" err="1">
                  <a:solidFill>
                    <a:schemeClr val="tx2">
                      <a:lumMod val="50000"/>
                    </a:schemeClr>
                  </a:solidFill>
                  <a:ea typeface="Times New Roman" panose="02020603050405020304" pitchFamily="18" charset="0"/>
                  <a:cs typeface="Times New Roman" panose="02020603050405020304" pitchFamily="18" charset="0"/>
                </a:rPr>
                <a:t>nén</a:t>
              </a:r>
              <a:r>
                <a:rPr lang="en-US" sz="1600" b="1" dirty="0">
                  <a:solidFill>
                    <a:schemeClr val="tx2">
                      <a:lumMod val="50000"/>
                    </a:schemeClr>
                  </a:solidFill>
                  <a:ea typeface="Times New Roman" panose="02020603050405020304" pitchFamily="18" charset="0"/>
                  <a:cs typeface="Times New Roman" panose="02020603050405020304" pitchFamily="18" charset="0"/>
                </a:rPr>
                <a:t> </a:t>
              </a:r>
              <a:r>
                <a:rPr lang="en-US" sz="1600" b="1" dirty="0" err="1">
                  <a:solidFill>
                    <a:schemeClr val="tx2">
                      <a:lumMod val="50000"/>
                    </a:schemeClr>
                  </a:solidFill>
                  <a:ea typeface="Times New Roman" panose="02020603050405020304" pitchFamily="18" charset="0"/>
                  <a:cs typeface="Times New Roman" panose="02020603050405020304" pitchFamily="18" charset="0"/>
                </a:rPr>
                <a:t>khí</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b="1" dirty="0">
                  <a:solidFill>
                    <a:schemeClr val="tx2">
                      <a:lumMod val="50000"/>
                    </a:schemeClr>
                  </a:solidFill>
                  <a:ea typeface="Times New Roman" panose="02020603050405020304" pitchFamily="18" charset="0"/>
                  <a:cs typeface="Times New Roman" panose="02020603050405020304" pitchFamily="18" charset="0"/>
                </a:rPr>
                <a:t>P</a:t>
              </a:r>
              <a:r>
                <a:rPr lang="en-US" sz="1600" b="1" baseline="-25000" dirty="0">
                  <a:solidFill>
                    <a:schemeClr val="tx2">
                      <a:lumMod val="50000"/>
                    </a:schemeClr>
                  </a:solidFill>
                  <a:ea typeface="Times New Roman" panose="02020603050405020304" pitchFamily="18" charset="0"/>
                  <a:cs typeface="Times New Roman" panose="02020603050405020304" pitchFamily="18" charset="0"/>
                </a:rPr>
                <a:t>E</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thường</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được</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tính</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theo</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đơn</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vị</a:t>
              </a:r>
              <a:r>
                <a:rPr lang="en-US" sz="1600" dirty="0">
                  <a:solidFill>
                    <a:schemeClr val="tx2">
                      <a:lumMod val="50000"/>
                    </a:schemeClr>
                  </a:solidFill>
                  <a:ea typeface="Times New Roman" panose="02020603050405020304" pitchFamily="18" charset="0"/>
                  <a:cs typeface="Times New Roman" panose="02020603050405020304" pitchFamily="18" charset="0"/>
                </a:rPr>
                <a:t> KW </a:t>
              </a:r>
              <a:r>
                <a:rPr lang="en-US" sz="1600" dirty="0" err="1">
                  <a:solidFill>
                    <a:schemeClr val="tx2">
                      <a:lumMod val="50000"/>
                    </a:schemeClr>
                  </a:solidFill>
                  <a:ea typeface="Times New Roman" panose="02020603050405020304" pitchFamily="18" charset="0"/>
                  <a:cs typeface="Times New Roman" panose="02020603050405020304" pitchFamily="18" charset="0"/>
                </a:rPr>
                <a:t>hoặc</a:t>
              </a:r>
              <a:r>
                <a:rPr lang="en-US" sz="1600" dirty="0">
                  <a:solidFill>
                    <a:schemeClr val="tx2">
                      <a:lumMod val="50000"/>
                    </a:schemeClr>
                  </a:solidFill>
                  <a:ea typeface="Times New Roman" panose="02020603050405020304" pitchFamily="18" charset="0"/>
                  <a:cs typeface="Times New Roman" panose="02020603050405020304" pitchFamily="18" charset="0"/>
                </a:rPr>
                <a:t> HP (</a:t>
              </a:r>
              <a:r>
                <a:rPr lang="en-US" sz="1600" dirty="0" err="1">
                  <a:solidFill>
                    <a:schemeClr val="tx2">
                      <a:lumMod val="50000"/>
                    </a:schemeClr>
                  </a:solidFill>
                  <a:ea typeface="Times New Roman" panose="02020603050405020304" pitchFamily="18" charset="0"/>
                  <a:cs typeface="Times New Roman" panose="02020603050405020304" pitchFamily="18" charset="0"/>
                </a:rPr>
                <a:t>sức</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ngựa</a:t>
              </a:r>
              <a:r>
                <a:rPr lang="en-US" sz="1600" dirty="0">
                  <a:solidFill>
                    <a:schemeClr val="tx2">
                      <a:lumMod val="50000"/>
                    </a:schemeClr>
                  </a:solidFill>
                  <a:ea typeface="Times New Roman" panose="02020603050405020304" pitchFamily="18" charset="0"/>
                  <a:cs typeface="Times New Roman" panose="02020603050405020304" pitchFamily="18" charset="0"/>
                </a:rPr>
                <a:t>).</a:t>
              </a:r>
            </a:p>
          </p:txBody>
        </p:sp>
        <p:sp>
          <p:nvSpPr>
            <p:cNvPr id="3" name="Text Box 8"/>
            <p:cNvSpPr txBox="1">
              <a:spLocks noChangeArrowheads="1"/>
            </p:cNvSpPr>
            <p:nvPr/>
          </p:nvSpPr>
          <p:spPr bwMode="auto">
            <a:xfrm>
              <a:off x="823975" y="924618"/>
              <a:ext cx="4586225" cy="369332"/>
            </a:xfrm>
            <a:prstGeom prst="rect">
              <a:avLst/>
            </a:prstGeom>
            <a:noFill/>
            <a:ln w="9525">
              <a:noFill/>
              <a:miter lim="800000"/>
              <a:headEnd/>
              <a:tailEnd/>
            </a:ln>
          </p:spPr>
          <p:txBody>
            <a:bodyPr wrap="square">
              <a:spAutoFit/>
            </a:bodyPr>
            <a:lstStyle/>
            <a:p>
              <a:r>
                <a:rPr lang="en-US" altLang="zh-TW" b="1" dirty="0">
                  <a:latin typeface="+mj-lt"/>
                </a:rPr>
                <a:t>4.  </a:t>
              </a:r>
              <a:r>
                <a:rPr lang="en-US" b="1" dirty="0">
                  <a:latin typeface="+mj-lt"/>
                  <a:ea typeface="Times New Roman" panose="02020603050405020304" pitchFamily="18" charset="0"/>
                  <a:cs typeface="Times New Roman" panose="02020603050405020304" pitchFamily="18" charset="0"/>
                </a:rPr>
                <a:t>Các </a:t>
              </a:r>
              <a:r>
                <a:rPr lang="en-US" b="1" dirty="0" err="1">
                  <a:latin typeface="+mj-lt"/>
                  <a:ea typeface="Times New Roman" panose="02020603050405020304" pitchFamily="18" charset="0"/>
                  <a:cs typeface="Times New Roman" panose="02020603050405020304" pitchFamily="18" charset="0"/>
                </a:rPr>
                <a:t>thông</a:t>
              </a:r>
              <a:r>
                <a:rPr lang="en-US" b="1" dirty="0">
                  <a:latin typeface="+mj-lt"/>
                  <a:ea typeface="Times New Roman" panose="02020603050405020304" pitchFamily="18" charset="0"/>
                  <a:cs typeface="Times New Roman" panose="02020603050405020304" pitchFamily="18" charset="0"/>
                </a:rPr>
                <a:t> </a:t>
              </a:r>
              <a:r>
                <a:rPr lang="en-US" b="1" dirty="0" err="1">
                  <a:latin typeface="+mj-lt"/>
                  <a:ea typeface="Times New Roman" panose="02020603050405020304" pitchFamily="18" charset="0"/>
                  <a:cs typeface="Times New Roman" panose="02020603050405020304" pitchFamily="18" charset="0"/>
                </a:rPr>
                <a:t>số</a:t>
              </a:r>
              <a:r>
                <a:rPr lang="en-US" b="1" dirty="0">
                  <a:latin typeface="+mj-lt"/>
                  <a:ea typeface="Times New Roman" panose="02020603050405020304" pitchFamily="18" charset="0"/>
                  <a:cs typeface="Times New Roman" panose="02020603050405020304" pitchFamily="18" charset="0"/>
                </a:rPr>
                <a:t> </a:t>
              </a:r>
              <a:r>
                <a:rPr lang="en-US" b="1" dirty="0" err="1">
                  <a:latin typeface="+mj-lt"/>
                  <a:ea typeface="Times New Roman" panose="02020603050405020304" pitchFamily="18" charset="0"/>
                  <a:cs typeface="Times New Roman" panose="02020603050405020304" pitchFamily="18" charset="0"/>
                </a:rPr>
                <a:t>kỹ</a:t>
              </a:r>
              <a:r>
                <a:rPr lang="en-US" b="1" dirty="0">
                  <a:latin typeface="+mj-lt"/>
                  <a:ea typeface="Times New Roman" panose="02020603050405020304" pitchFamily="18" charset="0"/>
                  <a:cs typeface="Times New Roman" panose="02020603050405020304" pitchFamily="18" charset="0"/>
                </a:rPr>
                <a:t> </a:t>
              </a:r>
              <a:r>
                <a:rPr lang="en-US" b="1" dirty="0" err="1">
                  <a:latin typeface="+mj-lt"/>
                  <a:ea typeface="Times New Roman" panose="02020603050405020304" pitchFamily="18" charset="0"/>
                  <a:cs typeface="Times New Roman" panose="02020603050405020304" pitchFamily="18" charset="0"/>
                </a:rPr>
                <a:t>thuật</a:t>
              </a:r>
              <a:r>
                <a:rPr lang="en-US" b="1" dirty="0">
                  <a:latin typeface="+mj-lt"/>
                  <a:ea typeface="Times New Roman" panose="02020603050405020304" pitchFamily="18" charset="0"/>
                  <a:cs typeface="Times New Roman" panose="02020603050405020304" pitchFamily="18" charset="0"/>
                </a:rPr>
                <a:t> </a:t>
              </a:r>
              <a:r>
                <a:rPr lang="en-US" b="1" dirty="0" err="1">
                  <a:latin typeface="+mj-lt"/>
                  <a:ea typeface="Times New Roman" panose="02020603050405020304" pitchFamily="18" charset="0"/>
                  <a:cs typeface="Times New Roman" panose="02020603050405020304" pitchFamily="18" charset="0"/>
                </a:rPr>
                <a:t>của</a:t>
              </a:r>
              <a:r>
                <a:rPr lang="en-US" b="1" dirty="0">
                  <a:latin typeface="+mj-lt"/>
                  <a:ea typeface="Times New Roman" panose="02020603050405020304" pitchFamily="18" charset="0"/>
                  <a:cs typeface="Times New Roman" panose="02020603050405020304" pitchFamily="18" charset="0"/>
                </a:rPr>
                <a:t> </a:t>
              </a:r>
              <a:r>
                <a:rPr lang="en-US" b="1" dirty="0" err="1">
                  <a:latin typeface="+mj-lt"/>
                  <a:ea typeface="Times New Roman" panose="02020603050405020304" pitchFamily="18" charset="0"/>
                  <a:cs typeface="Times New Roman" panose="02020603050405020304" pitchFamily="18" charset="0"/>
                </a:rPr>
                <a:t>máy</a:t>
              </a:r>
              <a:r>
                <a:rPr lang="en-US" b="1" dirty="0">
                  <a:latin typeface="+mj-lt"/>
                  <a:ea typeface="Times New Roman" panose="02020603050405020304" pitchFamily="18" charset="0"/>
                  <a:cs typeface="Times New Roman" panose="02020603050405020304" pitchFamily="18" charset="0"/>
                </a:rPr>
                <a:t> </a:t>
              </a:r>
              <a:r>
                <a:rPr lang="en-US" b="1" dirty="0" err="1">
                  <a:latin typeface="+mj-lt"/>
                  <a:ea typeface="Times New Roman" panose="02020603050405020304" pitchFamily="18" charset="0"/>
                  <a:cs typeface="Times New Roman" panose="02020603050405020304" pitchFamily="18" charset="0"/>
                </a:rPr>
                <a:t>nén</a:t>
              </a:r>
              <a:r>
                <a:rPr lang="en-US" b="1" dirty="0">
                  <a:latin typeface="+mj-lt"/>
                  <a:ea typeface="Times New Roman" panose="02020603050405020304" pitchFamily="18" charset="0"/>
                  <a:cs typeface="Times New Roman" panose="02020603050405020304" pitchFamily="18" charset="0"/>
                </a:rPr>
                <a:t> </a:t>
              </a:r>
              <a:r>
                <a:rPr lang="en-US" b="1" dirty="0" err="1">
                  <a:latin typeface="+mj-lt"/>
                  <a:ea typeface="Times New Roman" panose="02020603050405020304" pitchFamily="18" charset="0"/>
                  <a:cs typeface="Times New Roman" panose="02020603050405020304" pitchFamily="18" charset="0"/>
                </a:rPr>
                <a:t>khí</a:t>
              </a:r>
              <a:endParaRPr lang="zh-TW" altLang="en-US" b="1" dirty="0">
                <a:latin typeface="+mj-lt"/>
              </a:endParaRPr>
            </a:p>
          </p:txBody>
        </p:sp>
        <p:pic>
          <p:nvPicPr>
            <p:cNvPr id="4" name="Picture 3" descr="E:\NAM HOC 2019_2020\HOC KY 2\cach-doc-thong-so-may-nen-khi-2.jpg"/>
            <p:cNvPicPr/>
            <p:nvPr/>
          </p:nvPicPr>
          <p:blipFill rotWithShape="1">
            <a:blip r:embed="rId2">
              <a:extLst>
                <a:ext uri="{28A0092B-C50C-407E-A947-70E740481C1C}">
                  <a14:useLocalDpi xmlns:a14="http://schemas.microsoft.com/office/drawing/2010/main" val="0"/>
                </a:ext>
              </a:extLst>
            </a:blip>
            <a:srcRect l="7955" t="12771" r="10445" b="15505"/>
            <a:stretch/>
          </p:blipFill>
          <p:spPr bwMode="auto">
            <a:xfrm>
              <a:off x="5039557" y="4752709"/>
              <a:ext cx="3519714" cy="1728003"/>
            </a:xfrm>
            <a:prstGeom prst="rect">
              <a:avLst/>
            </a:prstGeom>
            <a:noFill/>
            <a:ln>
              <a:noFill/>
            </a:ln>
          </p:spPr>
        </p:pic>
        <p:sp>
          <p:nvSpPr>
            <p:cNvPr id="5" name="Rectangle 4"/>
            <p:cNvSpPr/>
            <p:nvPr/>
          </p:nvSpPr>
          <p:spPr>
            <a:xfrm>
              <a:off x="1050105" y="5208138"/>
              <a:ext cx="1167307" cy="344069"/>
            </a:xfrm>
            <a:prstGeom prst="rect">
              <a:avLst/>
            </a:prstGeom>
            <a:solidFill>
              <a:schemeClr val="accent6">
                <a:lumMod val="40000"/>
                <a:lumOff val="60000"/>
              </a:schemeClr>
            </a:solidFill>
          </p:spPr>
          <p:txBody>
            <a:bodyPr wrap="none">
              <a:spAutoFit/>
            </a:bodyPr>
            <a:lstStyle/>
            <a:p>
              <a:pPr>
                <a:lnSpc>
                  <a:spcPct val="107000"/>
                </a:lnSpc>
              </a:pPr>
              <a:r>
                <a:rPr lang="en-US" sz="1600" b="1" dirty="0">
                  <a:solidFill>
                    <a:schemeClr val="tx2">
                      <a:lumMod val="50000"/>
                    </a:schemeClr>
                  </a:solidFill>
                  <a:ea typeface="Times New Roman" panose="02020603050405020304" pitchFamily="18" charset="0"/>
                  <a:cs typeface="Times New Roman" panose="02020603050405020304" pitchFamily="18" charset="0"/>
                </a:rPr>
                <a:t>P</a:t>
              </a:r>
              <a:r>
                <a:rPr lang="en-US" sz="1600" b="1" baseline="-25000" dirty="0">
                  <a:solidFill>
                    <a:schemeClr val="tx2">
                      <a:lumMod val="50000"/>
                    </a:schemeClr>
                  </a:solidFill>
                  <a:ea typeface="Times New Roman" panose="02020603050405020304" pitchFamily="18" charset="0"/>
                  <a:cs typeface="Times New Roman" panose="02020603050405020304" pitchFamily="18" charset="0"/>
                </a:rPr>
                <a:t>E</a:t>
              </a:r>
              <a:r>
                <a:rPr lang="en-US" sz="1600" b="1" dirty="0">
                  <a:solidFill>
                    <a:schemeClr val="tx2">
                      <a:lumMod val="50000"/>
                    </a:schemeClr>
                  </a:solidFill>
                  <a:ea typeface="Times New Roman" panose="02020603050405020304" pitchFamily="18" charset="0"/>
                  <a:cs typeface="Times New Roman" panose="02020603050405020304" pitchFamily="18" charset="0"/>
                </a:rPr>
                <a:t> = Q . p. ƞ</a:t>
              </a:r>
            </a:p>
          </p:txBody>
        </p:sp>
        <p:sp>
          <p:nvSpPr>
            <p:cNvPr id="6" name="Rectangle 5"/>
            <p:cNvSpPr/>
            <p:nvPr/>
          </p:nvSpPr>
          <p:spPr>
            <a:xfrm>
              <a:off x="423464" y="5675293"/>
              <a:ext cx="3843736" cy="954107"/>
            </a:xfrm>
            <a:prstGeom prst="rect">
              <a:avLst/>
            </a:prstGeom>
          </p:spPr>
          <p:txBody>
            <a:bodyPr wrap="square">
              <a:spAutoFit/>
            </a:bodyPr>
            <a:lstStyle/>
            <a:p>
              <a:r>
                <a:rPr lang="en-US" altLang="zh-TW" sz="1400" dirty="0" err="1">
                  <a:solidFill>
                    <a:schemeClr val="tx2">
                      <a:lumMod val="50000"/>
                    </a:schemeClr>
                  </a:solidFill>
                </a:rPr>
                <a:t>Trong</a:t>
              </a:r>
              <a:r>
                <a:rPr lang="en-US" altLang="zh-TW" sz="1400" dirty="0">
                  <a:solidFill>
                    <a:schemeClr val="tx2">
                      <a:lumMod val="50000"/>
                    </a:schemeClr>
                  </a:solidFill>
                </a:rPr>
                <a:t> </a:t>
              </a:r>
              <a:r>
                <a:rPr lang="en-US" altLang="zh-TW" sz="1400" dirty="0" err="1">
                  <a:solidFill>
                    <a:schemeClr val="tx2">
                      <a:lumMod val="50000"/>
                    </a:schemeClr>
                  </a:solidFill>
                </a:rPr>
                <a:t>đó</a:t>
              </a:r>
              <a:r>
                <a:rPr lang="en-US" altLang="zh-TW" sz="1400" dirty="0">
                  <a:solidFill>
                    <a:schemeClr val="tx2">
                      <a:lumMod val="50000"/>
                    </a:schemeClr>
                  </a:solidFill>
                </a:rPr>
                <a:t>:</a:t>
              </a:r>
            </a:p>
            <a:p>
              <a:r>
                <a:rPr lang="en-US" altLang="zh-TW" sz="1400" dirty="0">
                  <a:solidFill>
                    <a:schemeClr val="tx2">
                      <a:lumMod val="50000"/>
                    </a:schemeClr>
                  </a:solidFill>
                </a:rPr>
                <a:t>Q :   Lưu </a:t>
              </a:r>
              <a:r>
                <a:rPr lang="en-US" altLang="zh-TW" sz="1400" dirty="0" err="1">
                  <a:solidFill>
                    <a:schemeClr val="tx2">
                      <a:lumMod val="50000"/>
                    </a:schemeClr>
                  </a:solidFill>
                </a:rPr>
                <a:t>lượng</a:t>
              </a:r>
              <a:r>
                <a:rPr lang="en-US" altLang="zh-TW" sz="1400" dirty="0">
                  <a:solidFill>
                    <a:schemeClr val="tx2">
                      <a:lumMod val="50000"/>
                    </a:schemeClr>
                  </a:solidFill>
                </a:rPr>
                <a:t>   [m</a:t>
              </a:r>
              <a:r>
                <a:rPr lang="en-US" altLang="zh-TW" sz="1400" baseline="30000" dirty="0">
                  <a:solidFill>
                    <a:schemeClr val="tx2">
                      <a:lumMod val="50000"/>
                    </a:schemeClr>
                  </a:solidFill>
                </a:rPr>
                <a:t>3</a:t>
              </a:r>
              <a:r>
                <a:rPr lang="en-US" altLang="zh-TW" sz="1400" dirty="0">
                  <a:solidFill>
                    <a:schemeClr val="tx2">
                      <a:lumMod val="50000"/>
                    </a:schemeClr>
                  </a:solidFill>
                </a:rPr>
                <a:t>/s]</a:t>
              </a:r>
            </a:p>
            <a:p>
              <a:r>
                <a:rPr lang="en-US" altLang="zh-TW" sz="1400" b="1" dirty="0">
                  <a:solidFill>
                    <a:schemeClr val="tx2">
                      <a:lumMod val="50000"/>
                    </a:schemeClr>
                  </a:solidFill>
                </a:rPr>
                <a:t>p:     </a:t>
              </a:r>
              <a:r>
                <a:rPr lang="en-US" altLang="zh-TW" sz="1400" b="1" dirty="0" err="1">
                  <a:solidFill>
                    <a:schemeClr val="tx2">
                      <a:lumMod val="50000"/>
                    </a:schemeClr>
                  </a:solidFill>
                </a:rPr>
                <a:t>Áp</a:t>
              </a:r>
              <a:r>
                <a:rPr lang="en-US" altLang="zh-TW" sz="1400" b="1" dirty="0">
                  <a:solidFill>
                    <a:schemeClr val="tx2">
                      <a:lumMod val="50000"/>
                    </a:schemeClr>
                  </a:solidFill>
                </a:rPr>
                <a:t> </a:t>
              </a:r>
              <a:r>
                <a:rPr lang="en-US" altLang="zh-TW" sz="1400" b="1" dirty="0" err="1">
                  <a:solidFill>
                    <a:schemeClr val="tx2">
                      <a:lumMod val="50000"/>
                    </a:schemeClr>
                  </a:solidFill>
                </a:rPr>
                <a:t>suất</a:t>
              </a:r>
              <a:r>
                <a:rPr lang="en-US" altLang="zh-TW" sz="1400" b="1" dirty="0">
                  <a:solidFill>
                    <a:schemeClr val="tx2">
                      <a:lumMod val="50000"/>
                    </a:schemeClr>
                  </a:solidFill>
                </a:rPr>
                <a:t> </a:t>
              </a:r>
              <a:r>
                <a:rPr lang="en-US" altLang="zh-TW" sz="1400" b="1" dirty="0" err="1">
                  <a:solidFill>
                    <a:schemeClr val="tx2">
                      <a:lumMod val="50000"/>
                    </a:schemeClr>
                  </a:solidFill>
                </a:rPr>
                <a:t>khí</a:t>
              </a:r>
              <a:r>
                <a:rPr lang="en-US" altLang="zh-TW" sz="1400" b="1" dirty="0">
                  <a:solidFill>
                    <a:schemeClr val="tx2">
                      <a:lumMod val="50000"/>
                    </a:schemeClr>
                  </a:solidFill>
                </a:rPr>
                <a:t> </a:t>
              </a:r>
              <a:r>
                <a:rPr lang="en-US" altLang="zh-TW" sz="1400" b="1" dirty="0" err="1">
                  <a:solidFill>
                    <a:schemeClr val="tx2">
                      <a:lumMod val="50000"/>
                    </a:schemeClr>
                  </a:solidFill>
                </a:rPr>
                <a:t>nén</a:t>
              </a:r>
              <a:r>
                <a:rPr lang="en-US" altLang="zh-TW" sz="1400" b="1" dirty="0">
                  <a:solidFill>
                    <a:schemeClr val="tx2">
                      <a:lumMod val="50000"/>
                    </a:schemeClr>
                  </a:solidFill>
                </a:rPr>
                <a:t> [pa] (</a:t>
              </a:r>
              <a:r>
                <a:rPr lang="en-US" altLang="zh-TW" sz="1400" b="1" dirty="0" err="1">
                  <a:solidFill>
                    <a:schemeClr val="tx2">
                      <a:lumMod val="50000"/>
                    </a:schemeClr>
                  </a:solidFill>
                </a:rPr>
                <a:t>giá</a:t>
              </a:r>
              <a:r>
                <a:rPr lang="en-US" altLang="zh-TW" sz="1400" b="1" dirty="0">
                  <a:solidFill>
                    <a:schemeClr val="tx2">
                      <a:lumMod val="50000"/>
                    </a:schemeClr>
                  </a:solidFill>
                </a:rPr>
                <a:t> </a:t>
              </a:r>
              <a:r>
                <a:rPr lang="en-US" altLang="zh-TW" sz="1400" b="1" dirty="0" err="1">
                  <a:solidFill>
                    <a:schemeClr val="tx2">
                      <a:lumMod val="50000"/>
                    </a:schemeClr>
                  </a:solidFill>
                </a:rPr>
                <a:t>trị</a:t>
              </a:r>
              <a:r>
                <a:rPr lang="en-US" altLang="zh-TW" sz="1400" b="1" dirty="0">
                  <a:solidFill>
                    <a:schemeClr val="tx2">
                      <a:lumMod val="50000"/>
                    </a:schemeClr>
                  </a:solidFill>
                </a:rPr>
                <a:t> </a:t>
              </a:r>
              <a:r>
                <a:rPr lang="en-US" altLang="zh-TW" sz="1400" b="1" dirty="0" err="1">
                  <a:solidFill>
                    <a:schemeClr val="tx2">
                      <a:lumMod val="50000"/>
                    </a:schemeClr>
                  </a:solidFill>
                </a:rPr>
                <a:t>tương</a:t>
              </a:r>
              <a:r>
                <a:rPr lang="en-US" altLang="zh-TW" sz="1400" b="1" dirty="0">
                  <a:solidFill>
                    <a:schemeClr val="tx2">
                      <a:lumMod val="50000"/>
                    </a:schemeClr>
                  </a:solidFill>
                </a:rPr>
                <a:t> </a:t>
              </a:r>
              <a:r>
                <a:rPr lang="en-US" altLang="zh-TW" sz="1400" b="1" dirty="0" err="1">
                  <a:solidFill>
                    <a:schemeClr val="tx2">
                      <a:lumMod val="50000"/>
                    </a:schemeClr>
                  </a:solidFill>
                </a:rPr>
                <a:t>đối</a:t>
              </a:r>
              <a:r>
                <a:rPr lang="en-US" altLang="zh-TW" sz="1400" b="1" dirty="0">
                  <a:solidFill>
                    <a:schemeClr val="tx2">
                      <a:lumMod val="50000"/>
                    </a:schemeClr>
                  </a:solidFill>
                </a:rPr>
                <a:t>)</a:t>
              </a:r>
            </a:p>
            <a:p>
              <a:r>
                <a:rPr lang="de-DE" sz="1400" dirty="0">
                  <a:solidFill>
                    <a:schemeClr val="tx2">
                      <a:lumMod val="50000"/>
                    </a:schemeClr>
                  </a:solidFill>
                </a:rPr>
                <a:t>Ƞ      Hiệu suất</a:t>
              </a:r>
              <a:endParaRPr lang="zh-TW" altLang="en-US" sz="1400" dirty="0">
                <a:solidFill>
                  <a:schemeClr val="tx2">
                    <a:lumMod val="50000"/>
                  </a:schemeClr>
                </a:solidFill>
              </a:endParaRPr>
            </a:p>
          </p:txBody>
        </p:sp>
        <p:sp>
          <p:nvSpPr>
            <p:cNvPr id="7" name="Rectangle 6"/>
            <p:cNvSpPr/>
            <p:nvPr/>
          </p:nvSpPr>
          <p:spPr>
            <a:xfrm>
              <a:off x="2525371" y="5211248"/>
              <a:ext cx="505267" cy="338554"/>
            </a:xfrm>
            <a:prstGeom prst="rect">
              <a:avLst/>
            </a:prstGeom>
          </p:spPr>
          <p:txBody>
            <a:bodyPr wrap="none">
              <a:spAutoFit/>
            </a:bodyPr>
            <a:lstStyle/>
            <a:p>
              <a:r>
                <a:rPr lang="en-US" altLang="zh-TW" sz="1600" dirty="0">
                  <a:solidFill>
                    <a:schemeClr val="tx2">
                      <a:lumMod val="50000"/>
                    </a:schemeClr>
                  </a:solidFill>
                </a:rPr>
                <a:t>[W]</a:t>
              </a:r>
            </a:p>
          </p:txBody>
        </p:sp>
        <p:sp>
          <p:nvSpPr>
            <p:cNvPr id="11" name="Rectangle 10"/>
            <p:cNvSpPr/>
            <p:nvPr/>
          </p:nvSpPr>
          <p:spPr>
            <a:xfrm>
              <a:off x="253957" y="3778435"/>
              <a:ext cx="1380816" cy="338554"/>
            </a:xfrm>
            <a:prstGeom prst="rect">
              <a:avLst/>
            </a:prstGeom>
          </p:spPr>
          <p:txBody>
            <a:bodyPr wrap="square">
              <a:spAutoFit/>
            </a:bodyPr>
            <a:lstStyle/>
            <a:p>
              <a:r>
                <a:rPr lang="en-US" sz="1600" b="1" dirty="0">
                  <a:solidFill>
                    <a:schemeClr val="tx2">
                      <a:lumMod val="50000"/>
                    </a:schemeClr>
                  </a:solidFill>
                </a:rPr>
                <a:t>3. </a:t>
              </a:r>
              <a:r>
                <a:rPr lang="en-US" sz="1600" b="1" dirty="0" err="1">
                  <a:solidFill>
                    <a:schemeClr val="tx2">
                      <a:lumMod val="50000"/>
                    </a:schemeClr>
                  </a:solidFill>
                </a:rPr>
                <a:t>Tỉ</a:t>
              </a:r>
              <a:r>
                <a:rPr lang="en-US" sz="1600" b="1" dirty="0">
                  <a:solidFill>
                    <a:schemeClr val="tx2">
                      <a:lumMod val="50000"/>
                    </a:schemeClr>
                  </a:solidFill>
                </a:rPr>
                <a:t> </a:t>
              </a:r>
              <a:r>
                <a:rPr lang="en-US" sz="1600" b="1" dirty="0" err="1">
                  <a:solidFill>
                    <a:schemeClr val="tx2">
                      <a:lumMod val="50000"/>
                    </a:schemeClr>
                  </a:solidFill>
                </a:rPr>
                <a:t>số</a:t>
              </a:r>
              <a:r>
                <a:rPr lang="en-US" sz="1600" b="1" dirty="0">
                  <a:solidFill>
                    <a:schemeClr val="tx2">
                      <a:lumMod val="50000"/>
                    </a:schemeClr>
                  </a:solidFill>
                </a:rPr>
                <a:t> </a:t>
              </a:r>
              <a:r>
                <a:rPr lang="en-US" sz="1600" b="1" dirty="0" err="1">
                  <a:solidFill>
                    <a:schemeClr val="tx2">
                      <a:lumMod val="50000"/>
                    </a:schemeClr>
                  </a:solidFill>
                </a:rPr>
                <a:t>nén</a:t>
              </a:r>
              <a:r>
                <a:rPr lang="en-US" sz="1600" b="1" dirty="0">
                  <a:solidFill>
                    <a:schemeClr val="tx2">
                      <a:lumMod val="50000"/>
                    </a:schemeClr>
                  </a:solidFill>
                </a:rPr>
                <a:t>:</a:t>
              </a:r>
              <a:endParaRPr lang="en-US" sz="1600" dirty="0"/>
            </a:p>
          </p:txBody>
        </p:sp>
        <p:sp>
          <p:nvSpPr>
            <p:cNvPr id="12" name="Rectangle 11"/>
            <p:cNvSpPr/>
            <p:nvPr/>
          </p:nvSpPr>
          <p:spPr>
            <a:xfrm>
              <a:off x="609600" y="1249775"/>
              <a:ext cx="5334000" cy="355803"/>
            </a:xfrm>
            <a:prstGeom prst="rect">
              <a:avLst/>
            </a:prstGeom>
          </p:spPr>
          <p:txBody>
            <a:bodyPr wrap="square">
              <a:spAutoFit/>
            </a:bodyPr>
            <a:lstStyle/>
            <a:p>
              <a:pPr>
                <a:lnSpc>
                  <a:spcPct val="107000"/>
                </a:lnSpc>
              </a:pPr>
              <a:r>
                <a:rPr lang="en-US" sz="1600" b="1" dirty="0" err="1">
                  <a:ea typeface="Times New Roman" panose="02020603050405020304" pitchFamily="18" charset="0"/>
                  <a:cs typeface="Times New Roman" panose="02020603050405020304" pitchFamily="18" charset="0"/>
                </a:rPr>
                <a:t>Máy</a:t>
              </a:r>
              <a:r>
                <a:rPr lang="en-US" sz="1600" b="1" dirty="0">
                  <a:ea typeface="Times New Roman" panose="02020603050405020304" pitchFamily="18" charset="0"/>
                  <a:cs typeface="Times New Roman" panose="02020603050405020304" pitchFamily="18" charset="0"/>
                </a:rPr>
                <a:t> </a:t>
              </a:r>
              <a:r>
                <a:rPr lang="en-US" sz="1600" b="1" dirty="0" err="1">
                  <a:ea typeface="Times New Roman" panose="02020603050405020304" pitchFamily="18" charset="0"/>
                  <a:cs typeface="Times New Roman" panose="02020603050405020304" pitchFamily="18" charset="0"/>
                </a:rPr>
                <a:t>nén</a:t>
              </a:r>
              <a:r>
                <a:rPr lang="en-US" sz="1600" b="1" dirty="0">
                  <a:ea typeface="Times New Roman" panose="02020603050405020304" pitchFamily="18" charset="0"/>
                  <a:cs typeface="Times New Roman" panose="02020603050405020304" pitchFamily="18" charset="0"/>
                </a:rPr>
                <a:t> </a:t>
              </a:r>
              <a:r>
                <a:rPr lang="en-US" sz="1600" b="1" dirty="0" err="1">
                  <a:ea typeface="Times New Roman" panose="02020603050405020304" pitchFamily="18" charset="0"/>
                  <a:cs typeface="Times New Roman" panose="02020603050405020304" pitchFamily="18" charset="0"/>
                </a:rPr>
                <a:t>khí</a:t>
              </a:r>
              <a:r>
                <a:rPr lang="en-US" sz="1600" b="1" dirty="0">
                  <a:ea typeface="Times New Roman" panose="02020603050405020304" pitchFamily="18" charset="0"/>
                  <a:cs typeface="Times New Roman" panose="02020603050405020304" pitchFamily="18" charset="0"/>
                </a:rPr>
                <a:t> </a:t>
              </a:r>
              <a:r>
                <a:rPr lang="en-US" sz="1600" b="1" dirty="0" err="1">
                  <a:ea typeface="Times New Roman" panose="02020603050405020304" pitchFamily="18" charset="0"/>
                  <a:cs typeface="Times New Roman" panose="02020603050405020304" pitchFamily="18" charset="0"/>
                </a:rPr>
                <a:t>có</a:t>
              </a:r>
              <a:r>
                <a:rPr lang="en-US" sz="1600" b="1" dirty="0">
                  <a:ea typeface="Times New Roman" panose="02020603050405020304" pitchFamily="18" charset="0"/>
                  <a:cs typeface="Times New Roman" panose="02020603050405020304" pitchFamily="18" charset="0"/>
                </a:rPr>
                <a:t> </a:t>
              </a:r>
              <a:r>
                <a:rPr lang="en-US" sz="1600" b="1" dirty="0" err="1">
                  <a:ea typeface="Times New Roman" panose="02020603050405020304" pitchFamily="18" charset="0"/>
                  <a:cs typeface="Times New Roman" panose="02020603050405020304" pitchFamily="18" charset="0"/>
                </a:rPr>
                <a:t>những</a:t>
              </a:r>
              <a:r>
                <a:rPr lang="en-US" sz="1600" b="1" dirty="0">
                  <a:ea typeface="Times New Roman" panose="02020603050405020304" pitchFamily="18" charset="0"/>
                  <a:cs typeface="Times New Roman" panose="02020603050405020304" pitchFamily="18" charset="0"/>
                </a:rPr>
                <a:t> </a:t>
              </a:r>
              <a:r>
                <a:rPr lang="en-US" sz="1600" b="1" dirty="0" err="1">
                  <a:ea typeface="Times New Roman" panose="02020603050405020304" pitchFamily="18" charset="0"/>
                  <a:cs typeface="Times New Roman" panose="02020603050405020304" pitchFamily="18" charset="0"/>
                </a:rPr>
                <a:t>thông</a:t>
              </a:r>
              <a:r>
                <a:rPr lang="en-US" sz="1600" b="1" dirty="0">
                  <a:ea typeface="Times New Roman" panose="02020603050405020304" pitchFamily="18" charset="0"/>
                  <a:cs typeface="Times New Roman" panose="02020603050405020304" pitchFamily="18" charset="0"/>
                </a:rPr>
                <a:t> </a:t>
              </a:r>
              <a:r>
                <a:rPr lang="en-US" sz="1600" b="1" dirty="0" err="1">
                  <a:ea typeface="Times New Roman" panose="02020603050405020304" pitchFamily="18" charset="0"/>
                  <a:cs typeface="Times New Roman" panose="02020603050405020304" pitchFamily="18" charset="0"/>
                </a:rPr>
                <a:t>số</a:t>
              </a:r>
              <a:r>
                <a:rPr lang="en-US" sz="1600" b="1" dirty="0">
                  <a:ea typeface="Times New Roman" panose="02020603050405020304" pitchFamily="18" charset="0"/>
                  <a:cs typeface="Times New Roman" panose="02020603050405020304" pitchFamily="18" charset="0"/>
                </a:rPr>
                <a:t> </a:t>
              </a:r>
              <a:r>
                <a:rPr lang="en-US" sz="1600" b="1" dirty="0" err="1">
                  <a:ea typeface="Times New Roman" panose="02020603050405020304" pitchFamily="18" charset="0"/>
                  <a:cs typeface="Times New Roman" panose="02020603050405020304" pitchFamily="18" charset="0"/>
                </a:rPr>
                <a:t>cơ</a:t>
              </a:r>
              <a:r>
                <a:rPr lang="en-US" sz="1600" b="1" dirty="0">
                  <a:ea typeface="Times New Roman" panose="02020603050405020304" pitchFamily="18" charset="0"/>
                  <a:cs typeface="Times New Roman" panose="02020603050405020304" pitchFamily="18" charset="0"/>
                </a:rPr>
                <a:t> </a:t>
              </a:r>
              <a:r>
                <a:rPr lang="en-US" sz="1600" b="1" dirty="0" err="1">
                  <a:ea typeface="Times New Roman" panose="02020603050405020304" pitchFamily="18" charset="0"/>
                  <a:cs typeface="Times New Roman" panose="02020603050405020304" pitchFamily="18" charset="0"/>
                </a:rPr>
                <a:t>bản</a:t>
              </a:r>
              <a:r>
                <a:rPr lang="en-US" sz="1600" b="1" dirty="0">
                  <a:ea typeface="Times New Roman" panose="02020603050405020304" pitchFamily="18" charset="0"/>
                  <a:cs typeface="Times New Roman" panose="02020603050405020304" pitchFamily="18" charset="0"/>
                </a:rPr>
                <a:t> </a:t>
              </a:r>
              <a:r>
                <a:rPr lang="en-US" sz="1600" b="1" dirty="0" err="1">
                  <a:ea typeface="Times New Roman" panose="02020603050405020304" pitchFamily="18" charset="0"/>
                  <a:cs typeface="Times New Roman" panose="02020603050405020304" pitchFamily="18" charset="0"/>
                </a:rPr>
                <a:t>sau</a:t>
              </a:r>
              <a:r>
                <a:rPr lang="en-US" sz="1600" b="1" dirty="0">
                  <a:ea typeface="Times New Roman" panose="02020603050405020304" pitchFamily="18" charset="0"/>
                  <a:cs typeface="Times New Roman" panose="02020603050405020304" pitchFamily="18" charset="0"/>
                </a:rPr>
                <a:t>:</a:t>
              </a:r>
              <a:endParaRPr lang="en-US" sz="1600" b="1" dirty="0">
                <a:ea typeface="Calibri" panose="020F0502020204030204" pitchFamily="34" charset="0"/>
                <a:cs typeface="Times New Roman" panose="02020603050405020304" pitchFamily="18" charset="0"/>
              </a:endParaRPr>
            </a:p>
          </p:txBody>
        </p:sp>
        <p:sp>
          <p:nvSpPr>
            <p:cNvPr id="13" name="Rectangle 12"/>
            <p:cNvSpPr/>
            <p:nvPr/>
          </p:nvSpPr>
          <p:spPr>
            <a:xfrm>
              <a:off x="226670" y="1494405"/>
              <a:ext cx="8763000" cy="1475469"/>
            </a:xfrm>
            <a:prstGeom prst="rect">
              <a:avLst/>
            </a:prstGeom>
          </p:spPr>
          <p:txBody>
            <a:bodyPr wrap="square">
              <a:spAutoFit/>
            </a:bodyPr>
            <a:lstStyle/>
            <a:p>
              <a:pPr marL="342900" indent="-342900">
                <a:lnSpc>
                  <a:spcPct val="107000"/>
                </a:lnSpc>
                <a:buAutoNum type="arabicPeriod"/>
              </a:pPr>
              <a:r>
                <a:rPr lang="en-US" sz="1600" b="1" dirty="0" err="1">
                  <a:solidFill>
                    <a:schemeClr val="tx2">
                      <a:lumMod val="50000"/>
                    </a:schemeClr>
                  </a:solidFill>
                  <a:ea typeface="Times New Roman" panose="02020603050405020304" pitchFamily="18" charset="0"/>
                  <a:cs typeface="Times New Roman" panose="02020603050405020304" pitchFamily="18" charset="0"/>
                </a:rPr>
                <a:t>Lưu</a:t>
              </a:r>
              <a:r>
                <a:rPr lang="en-US" sz="1600" b="1" dirty="0">
                  <a:solidFill>
                    <a:schemeClr val="tx2">
                      <a:lumMod val="50000"/>
                    </a:schemeClr>
                  </a:solidFill>
                  <a:ea typeface="Times New Roman" panose="02020603050405020304" pitchFamily="18" charset="0"/>
                  <a:cs typeface="Times New Roman" panose="02020603050405020304" pitchFamily="18" charset="0"/>
                </a:rPr>
                <a:t> </a:t>
              </a:r>
              <a:r>
                <a:rPr lang="en-US" sz="1600" b="1" dirty="0" err="1">
                  <a:solidFill>
                    <a:schemeClr val="tx2">
                      <a:lumMod val="50000"/>
                    </a:schemeClr>
                  </a:solidFill>
                  <a:ea typeface="Times New Roman" panose="02020603050405020304" pitchFamily="18" charset="0"/>
                  <a:cs typeface="Times New Roman" panose="02020603050405020304" pitchFamily="18" charset="0"/>
                </a:rPr>
                <a:t>lượng</a:t>
              </a:r>
              <a:r>
                <a:rPr lang="en-US" sz="1600" b="1" dirty="0">
                  <a:solidFill>
                    <a:schemeClr val="tx2">
                      <a:lumMod val="50000"/>
                    </a:schemeClr>
                  </a:solidFill>
                  <a:ea typeface="Times New Roman" panose="02020603050405020304" pitchFamily="18" charset="0"/>
                  <a:cs typeface="Times New Roman" panose="02020603050405020304" pitchFamily="18" charset="0"/>
                </a:rPr>
                <a:t> </a:t>
              </a:r>
              <a:r>
                <a:rPr lang="en-US" sz="1600" b="1" dirty="0" err="1">
                  <a:solidFill>
                    <a:schemeClr val="tx2">
                      <a:lumMod val="50000"/>
                    </a:schemeClr>
                  </a:solidFill>
                  <a:ea typeface="Times New Roman" panose="02020603050405020304" pitchFamily="18" charset="0"/>
                  <a:cs typeface="Times New Roman" panose="02020603050405020304" pitchFamily="18" charset="0"/>
                </a:rPr>
                <a:t>khí</a:t>
              </a:r>
              <a:r>
                <a:rPr lang="en-US" sz="1600" b="1" dirty="0">
                  <a:solidFill>
                    <a:schemeClr val="tx2">
                      <a:lumMod val="50000"/>
                    </a:schemeClr>
                  </a:solidFill>
                  <a:ea typeface="Times New Roman" panose="02020603050405020304" pitchFamily="18" charset="0"/>
                  <a:cs typeface="Times New Roman" panose="02020603050405020304" pitchFamily="18" charset="0"/>
                </a:rPr>
                <a:t> </a:t>
              </a:r>
              <a:r>
                <a:rPr lang="en-US" sz="1600" b="1" dirty="0" err="1">
                  <a:solidFill>
                    <a:schemeClr val="tx2">
                      <a:lumMod val="50000"/>
                    </a:schemeClr>
                  </a:solidFill>
                  <a:ea typeface="Times New Roman" panose="02020603050405020304" pitchFamily="18" charset="0"/>
                  <a:cs typeface="Times New Roman" panose="02020603050405020304" pitchFamily="18" charset="0"/>
                </a:rPr>
                <a:t>nén</a:t>
              </a:r>
              <a:r>
                <a:rPr lang="en-US" sz="1600" b="1" dirty="0">
                  <a:solidFill>
                    <a:schemeClr val="tx2">
                      <a:lumMod val="50000"/>
                    </a:schemeClr>
                  </a:solidFill>
                  <a:ea typeface="Times New Roman" panose="02020603050405020304" pitchFamily="18" charset="0"/>
                  <a:cs typeface="Times New Roman" panose="02020603050405020304" pitchFamily="18" charset="0"/>
                </a:rPr>
                <a:t> Q   </a:t>
              </a:r>
              <a:r>
                <a:rPr lang="en-US" dirty="0" err="1">
                  <a:solidFill>
                    <a:schemeClr val="tx2">
                      <a:lumMod val="50000"/>
                    </a:schemeClr>
                  </a:solidFill>
                  <a:ea typeface="Times New Roman" panose="02020603050405020304" pitchFamily="18" charset="0"/>
                  <a:cs typeface="Times New Roman" panose="02020603050405020304" pitchFamily="18" charset="0"/>
                </a:rPr>
                <a:t>được</a:t>
              </a:r>
              <a:r>
                <a:rPr lang="en-US" dirty="0">
                  <a:solidFill>
                    <a:schemeClr val="tx2">
                      <a:lumMod val="50000"/>
                    </a:schemeClr>
                  </a:solidFill>
                  <a:ea typeface="Times New Roman" panose="02020603050405020304" pitchFamily="18" charset="0"/>
                  <a:cs typeface="Times New Roman" panose="02020603050405020304" pitchFamily="18" charset="0"/>
                </a:rPr>
                <a:t> </a:t>
              </a:r>
              <a:r>
                <a:rPr lang="en-US" dirty="0" err="1">
                  <a:solidFill>
                    <a:schemeClr val="tx2">
                      <a:lumMod val="50000"/>
                    </a:schemeClr>
                  </a:solidFill>
                  <a:ea typeface="Times New Roman" panose="02020603050405020304" pitchFamily="18" charset="0"/>
                  <a:cs typeface="Times New Roman" panose="02020603050405020304" pitchFamily="18" charset="0"/>
                </a:rPr>
                <a:t>tính</a:t>
              </a:r>
              <a:r>
                <a:rPr lang="en-US" dirty="0">
                  <a:solidFill>
                    <a:schemeClr val="tx2">
                      <a:lumMod val="50000"/>
                    </a:schemeClr>
                  </a:solidFill>
                  <a:ea typeface="Times New Roman" panose="02020603050405020304" pitchFamily="18" charset="0"/>
                  <a:cs typeface="Times New Roman" panose="02020603050405020304" pitchFamily="18" charset="0"/>
                </a:rPr>
                <a:t> </a:t>
              </a:r>
              <a:r>
                <a:rPr lang="en-US" dirty="0" err="1">
                  <a:solidFill>
                    <a:schemeClr val="tx2">
                      <a:lumMod val="50000"/>
                    </a:schemeClr>
                  </a:solidFill>
                  <a:ea typeface="Times New Roman" panose="02020603050405020304" pitchFamily="18" charset="0"/>
                  <a:cs typeface="Times New Roman" panose="02020603050405020304" pitchFamily="18" charset="0"/>
                </a:rPr>
                <a:t>theo</a:t>
              </a:r>
              <a:r>
                <a:rPr lang="en-US" dirty="0">
                  <a:solidFill>
                    <a:schemeClr val="tx2">
                      <a:lumMod val="50000"/>
                    </a:schemeClr>
                  </a:solidFill>
                  <a:ea typeface="Times New Roman" panose="02020603050405020304" pitchFamily="18" charset="0"/>
                  <a:cs typeface="Times New Roman" panose="02020603050405020304" pitchFamily="18" charset="0"/>
                </a:rPr>
                <a:t> </a:t>
              </a:r>
              <a:r>
                <a:rPr lang="en-US" dirty="0" err="1">
                  <a:solidFill>
                    <a:schemeClr val="tx2">
                      <a:lumMod val="50000"/>
                    </a:schemeClr>
                  </a:solidFill>
                  <a:ea typeface="Times New Roman" panose="02020603050405020304" pitchFamily="18" charset="0"/>
                  <a:cs typeface="Times New Roman" panose="02020603050405020304" pitchFamily="18" charset="0"/>
                </a:rPr>
                <a:t>đơn</a:t>
              </a:r>
              <a:r>
                <a:rPr lang="en-US" dirty="0">
                  <a:solidFill>
                    <a:schemeClr val="tx2">
                      <a:lumMod val="50000"/>
                    </a:schemeClr>
                  </a:solidFill>
                  <a:ea typeface="Times New Roman" panose="02020603050405020304" pitchFamily="18" charset="0"/>
                  <a:cs typeface="Times New Roman" panose="02020603050405020304" pitchFamily="18" charset="0"/>
                </a:rPr>
                <a:t> </a:t>
              </a:r>
              <a:r>
                <a:rPr lang="en-US" dirty="0" err="1">
                  <a:solidFill>
                    <a:schemeClr val="tx2">
                      <a:lumMod val="50000"/>
                    </a:schemeClr>
                  </a:solidFill>
                  <a:ea typeface="Times New Roman" panose="02020603050405020304" pitchFamily="18" charset="0"/>
                  <a:cs typeface="Times New Roman" panose="02020603050405020304" pitchFamily="18" charset="0"/>
                </a:rPr>
                <a:t>vị</a:t>
              </a:r>
              <a:r>
                <a:rPr lang="en-US" dirty="0">
                  <a:solidFill>
                    <a:schemeClr val="tx2">
                      <a:lumMod val="50000"/>
                    </a:schemeClr>
                  </a:solidFill>
                  <a:ea typeface="Times New Roman" panose="02020603050405020304" pitchFamily="18" charset="0"/>
                  <a:cs typeface="Times New Roman" panose="02020603050405020304" pitchFamily="18" charset="0"/>
                </a:rPr>
                <a:t>: </a:t>
              </a:r>
              <a:r>
                <a:rPr lang="en-US" dirty="0" err="1">
                  <a:solidFill>
                    <a:schemeClr val="tx2">
                      <a:lumMod val="50000"/>
                    </a:schemeClr>
                  </a:solidFill>
                  <a:ea typeface="Times New Roman" panose="02020603050405020304" pitchFamily="18" charset="0"/>
                  <a:cs typeface="Times New Roman" panose="02020603050405020304" pitchFamily="18" charset="0"/>
                </a:rPr>
                <a:t>lít</a:t>
              </a:r>
              <a:r>
                <a:rPr lang="en-US" dirty="0">
                  <a:solidFill>
                    <a:schemeClr val="tx2">
                      <a:lumMod val="50000"/>
                    </a:schemeClr>
                  </a:solidFill>
                  <a:ea typeface="Times New Roman" panose="02020603050405020304" pitchFamily="18" charset="0"/>
                  <a:cs typeface="Times New Roman" panose="02020603050405020304" pitchFamily="18" charset="0"/>
                </a:rPr>
                <a:t>/</a:t>
              </a:r>
              <a:r>
                <a:rPr lang="en-US" dirty="0" err="1">
                  <a:solidFill>
                    <a:schemeClr val="tx2">
                      <a:lumMod val="50000"/>
                    </a:schemeClr>
                  </a:solidFill>
                  <a:ea typeface="Times New Roman" panose="02020603050405020304" pitchFamily="18" charset="0"/>
                  <a:cs typeface="Times New Roman" panose="02020603050405020304" pitchFamily="18" charset="0"/>
                </a:rPr>
                <a:t>phút</a:t>
              </a:r>
              <a:r>
                <a:rPr lang="en-US" dirty="0">
                  <a:solidFill>
                    <a:schemeClr val="tx2">
                      <a:lumMod val="50000"/>
                    </a:schemeClr>
                  </a:solidFill>
                  <a:ea typeface="Times New Roman" panose="02020603050405020304" pitchFamily="18" charset="0"/>
                  <a:cs typeface="Times New Roman" panose="02020603050405020304" pitchFamily="18" charset="0"/>
                </a:rPr>
                <a:t>, m</a:t>
              </a:r>
              <a:r>
                <a:rPr lang="en-US" baseline="30000" dirty="0">
                  <a:solidFill>
                    <a:schemeClr val="tx2">
                      <a:lumMod val="50000"/>
                    </a:schemeClr>
                  </a:solidFill>
                  <a:ea typeface="Times New Roman" panose="02020603050405020304" pitchFamily="18" charset="0"/>
                  <a:cs typeface="Times New Roman" panose="02020603050405020304" pitchFamily="18" charset="0"/>
                </a:rPr>
                <a:t>3</a:t>
              </a:r>
              <a:r>
                <a:rPr lang="en-US" dirty="0">
                  <a:solidFill>
                    <a:schemeClr val="tx2">
                      <a:lumMod val="50000"/>
                    </a:schemeClr>
                  </a:solidFill>
                  <a:ea typeface="Times New Roman" panose="02020603050405020304" pitchFamily="18" charset="0"/>
                  <a:cs typeface="Times New Roman" panose="02020603050405020304" pitchFamily="18" charset="0"/>
                </a:rPr>
                <a:t>/</a:t>
              </a:r>
              <a:r>
                <a:rPr lang="en-US" dirty="0" err="1">
                  <a:solidFill>
                    <a:schemeClr val="tx2">
                      <a:lumMod val="50000"/>
                    </a:schemeClr>
                  </a:solidFill>
                  <a:ea typeface="Times New Roman" panose="02020603050405020304" pitchFamily="18" charset="0"/>
                  <a:cs typeface="Times New Roman" panose="02020603050405020304" pitchFamily="18" charset="0"/>
                </a:rPr>
                <a:t>phút</a:t>
              </a:r>
              <a:r>
                <a:rPr lang="en-US" dirty="0">
                  <a:solidFill>
                    <a:schemeClr val="tx2">
                      <a:lumMod val="50000"/>
                    </a:schemeClr>
                  </a:solidFill>
                  <a:ea typeface="Times New Roman" panose="02020603050405020304" pitchFamily="18" charset="0"/>
                  <a:cs typeface="Times New Roman" panose="02020603050405020304" pitchFamily="18" charset="0"/>
                </a:rPr>
                <a:t>.</a:t>
              </a:r>
            </a:p>
            <a:p>
              <a:pPr>
                <a:lnSpc>
                  <a:spcPct val="107000"/>
                </a:lnSpc>
              </a:pPr>
              <a:r>
                <a:rPr lang="en-US" sz="1600" dirty="0">
                  <a:solidFill>
                    <a:schemeClr val="tx2">
                      <a:lumMod val="50000"/>
                    </a:schemeClr>
                  </a:solidFill>
                  <a:ea typeface="Times New Roman" panose="02020603050405020304" pitchFamily="18" charset="0"/>
                  <a:cs typeface="Times New Roman" panose="02020603050405020304" pitchFamily="18" charset="0"/>
                </a:rPr>
                <a:t>Khi </a:t>
              </a:r>
              <a:r>
                <a:rPr lang="en-US" sz="1600" dirty="0" err="1">
                  <a:solidFill>
                    <a:schemeClr val="tx2">
                      <a:lumMod val="50000"/>
                    </a:schemeClr>
                  </a:solidFill>
                  <a:ea typeface="Times New Roman" panose="02020603050405020304" pitchFamily="18" charset="0"/>
                  <a:cs typeface="Times New Roman" panose="02020603050405020304" pitchFamily="18" charset="0"/>
                </a:rPr>
                <a:t>chọn</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máy</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nén</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khí</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phải</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biết</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được</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lưu</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lượng</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của</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các</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dụng</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cụ</a:t>
              </a:r>
              <a:r>
                <a:rPr lang="en-US" sz="1600" dirty="0">
                  <a:solidFill>
                    <a:schemeClr val="tx2">
                      <a:lumMod val="50000"/>
                    </a:schemeClr>
                  </a:solidFill>
                  <a:ea typeface="Times New Roman" panose="02020603050405020304" pitchFamily="18" charset="0"/>
                  <a:cs typeface="Times New Roman" panose="02020603050405020304" pitchFamily="18" charset="0"/>
                </a:rPr>
                <a:t>/</a:t>
              </a:r>
              <a:r>
                <a:rPr lang="en-US" sz="1600" dirty="0" err="1">
                  <a:solidFill>
                    <a:schemeClr val="tx2">
                      <a:lumMod val="50000"/>
                    </a:schemeClr>
                  </a:solidFill>
                  <a:ea typeface="Times New Roman" panose="02020603050405020304" pitchFamily="18" charset="0"/>
                  <a:cs typeface="Times New Roman" panose="02020603050405020304" pitchFamily="18" charset="0"/>
                </a:rPr>
                <a:t>thiết</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bị</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sử</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dụng</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khí</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nén</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và</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tổng</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lưu</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lượng</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khí</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của</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máy</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nén</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sẽ</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bằng</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tổng</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lưu</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lượng</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của</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toàn</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bộ</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các</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dụng</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cụ</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và</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cộng</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thêm</a:t>
              </a:r>
              <a:r>
                <a:rPr lang="en-US" sz="1600" dirty="0">
                  <a:solidFill>
                    <a:schemeClr val="tx2">
                      <a:lumMod val="50000"/>
                    </a:schemeClr>
                  </a:solidFill>
                  <a:ea typeface="Times New Roman" panose="02020603050405020304" pitchFamily="18" charset="0"/>
                  <a:cs typeface="Times New Roman" panose="02020603050405020304" pitchFamily="18" charset="0"/>
                </a:rPr>
                <a:t> 25%. Công </a:t>
              </a:r>
              <a:r>
                <a:rPr lang="en-US" sz="1600" dirty="0" err="1">
                  <a:solidFill>
                    <a:schemeClr val="tx2">
                      <a:lumMod val="50000"/>
                    </a:schemeClr>
                  </a:solidFill>
                  <a:ea typeface="Times New Roman" panose="02020603050405020304" pitchFamily="18" charset="0"/>
                  <a:cs typeface="Times New Roman" panose="02020603050405020304" pitchFamily="18" charset="0"/>
                </a:rPr>
                <a:t>thức</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tính</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như</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sau</a:t>
              </a:r>
              <a:r>
                <a:rPr lang="en-US" sz="1600" dirty="0">
                  <a:solidFill>
                    <a:schemeClr val="tx2">
                      <a:lumMod val="50000"/>
                    </a:schemeClr>
                  </a:solidFill>
                  <a:ea typeface="Times New Roman" panose="02020603050405020304" pitchFamily="18" charset="0"/>
                  <a:cs typeface="Times New Roman" panose="02020603050405020304" pitchFamily="18" charset="0"/>
                </a:rPr>
                <a:t>:</a:t>
              </a:r>
              <a:endParaRPr lang="en-US" sz="1600" dirty="0">
                <a:solidFill>
                  <a:schemeClr val="tx2">
                    <a:lumMod val="50000"/>
                  </a:schemeClr>
                </a:solidFill>
                <a:ea typeface="Calibri" panose="020F0502020204030204" pitchFamily="34" charset="0"/>
                <a:cs typeface="Times New Roman" panose="02020603050405020304" pitchFamily="18" charset="0"/>
              </a:endParaRPr>
            </a:p>
            <a:p>
              <a:pPr algn="ctr">
                <a:lnSpc>
                  <a:spcPct val="107000"/>
                </a:lnSpc>
              </a:pPr>
              <a:r>
                <a:rPr lang="en-US" sz="1600" b="1" dirty="0">
                  <a:solidFill>
                    <a:schemeClr val="tx2">
                      <a:lumMod val="50000"/>
                    </a:schemeClr>
                  </a:solidFill>
                  <a:ea typeface="Times New Roman" panose="02020603050405020304" pitchFamily="18" charset="0"/>
                  <a:cs typeface="Times New Roman" panose="02020603050405020304" pitchFamily="18" charset="0"/>
                </a:rPr>
                <a:t>Lưu </a:t>
              </a:r>
              <a:r>
                <a:rPr lang="en-US" sz="1600" b="1" dirty="0" err="1">
                  <a:solidFill>
                    <a:schemeClr val="tx2">
                      <a:lumMod val="50000"/>
                    </a:schemeClr>
                  </a:solidFill>
                  <a:ea typeface="Times New Roman" panose="02020603050405020304" pitchFamily="18" charset="0"/>
                  <a:cs typeface="Times New Roman" panose="02020603050405020304" pitchFamily="18" charset="0"/>
                </a:rPr>
                <a:t>lượng</a:t>
              </a:r>
              <a:r>
                <a:rPr lang="en-US" sz="1600" b="1" dirty="0">
                  <a:solidFill>
                    <a:schemeClr val="tx2">
                      <a:lumMod val="50000"/>
                    </a:schemeClr>
                  </a:solidFill>
                  <a:ea typeface="Times New Roman" panose="02020603050405020304" pitchFamily="18" charset="0"/>
                  <a:cs typeface="Times New Roman" panose="02020603050405020304" pitchFamily="18" charset="0"/>
                </a:rPr>
                <a:t> </a:t>
              </a:r>
              <a:r>
                <a:rPr lang="en-US" sz="1600" b="1" dirty="0" err="1">
                  <a:solidFill>
                    <a:schemeClr val="tx2">
                      <a:lumMod val="50000"/>
                    </a:schemeClr>
                  </a:solidFill>
                  <a:ea typeface="Times New Roman" panose="02020603050405020304" pitchFamily="18" charset="0"/>
                  <a:cs typeface="Times New Roman" panose="02020603050405020304" pitchFamily="18" charset="0"/>
                </a:rPr>
                <a:t>máy</a:t>
              </a:r>
              <a:r>
                <a:rPr lang="en-US" sz="1600" b="1" dirty="0">
                  <a:solidFill>
                    <a:schemeClr val="tx2">
                      <a:lumMod val="50000"/>
                    </a:schemeClr>
                  </a:solidFill>
                  <a:ea typeface="Times New Roman" panose="02020603050405020304" pitchFamily="18" charset="0"/>
                  <a:cs typeface="Times New Roman" panose="02020603050405020304" pitchFamily="18" charset="0"/>
                </a:rPr>
                <a:t> </a:t>
              </a:r>
              <a:r>
                <a:rPr lang="en-US" sz="1600" b="1" dirty="0" err="1">
                  <a:solidFill>
                    <a:schemeClr val="tx2">
                      <a:lumMod val="50000"/>
                    </a:schemeClr>
                  </a:solidFill>
                  <a:ea typeface="Times New Roman" panose="02020603050405020304" pitchFamily="18" charset="0"/>
                  <a:cs typeface="Times New Roman" panose="02020603050405020304" pitchFamily="18" charset="0"/>
                </a:rPr>
                <a:t>nén</a:t>
              </a:r>
              <a:r>
                <a:rPr lang="en-US" sz="1600" b="1" dirty="0">
                  <a:solidFill>
                    <a:schemeClr val="tx2">
                      <a:lumMod val="50000"/>
                    </a:schemeClr>
                  </a:solidFill>
                  <a:ea typeface="Times New Roman" panose="02020603050405020304" pitchFamily="18" charset="0"/>
                  <a:cs typeface="Times New Roman" panose="02020603050405020304" pitchFamily="18" charset="0"/>
                </a:rPr>
                <a:t> </a:t>
              </a:r>
              <a:r>
                <a:rPr lang="en-US" sz="1600" b="1" dirty="0" err="1">
                  <a:solidFill>
                    <a:schemeClr val="tx2">
                      <a:lumMod val="50000"/>
                    </a:schemeClr>
                  </a:solidFill>
                  <a:ea typeface="Times New Roman" panose="02020603050405020304" pitchFamily="18" charset="0"/>
                  <a:cs typeface="Times New Roman" panose="02020603050405020304" pitchFamily="18" charset="0"/>
                </a:rPr>
                <a:t>khí</a:t>
              </a:r>
              <a:r>
                <a:rPr lang="en-US" sz="1600" b="1" dirty="0">
                  <a:solidFill>
                    <a:schemeClr val="tx2">
                      <a:lumMod val="50000"/>
                    </a:schemeClr>
                  </a:solidFill>
                  <a:ea typeface="Times New Roman" panose="02020603050405020304" pitchFamily="18" charset="0"/>
                  <a:cs typeface="Times New Roman" panose="02020603050405020304" pitchFamily="18" charset="0"/>
                </a:rPr>
                <a:t> = Lưu </a:t>
              </a:r>
              <a:r>
                <a:rPr lang="en-US" sz="1600" b="1" dirty="0" err="1">
                  <a:solidFill>
                    <a:schemeClr val="tx2">
                      <a:lumMod val="50000"/>
                    </a:schemeClr>
                  </a:solidFill>
                  <a:ea typeface="Times New Roman" panose="02020603050405020304" pitchFamily="18" charset="0"/>
                  <a:cs typeface="Times New Roman" panose="02020603050405020304" pitchFamily="18" charset="0"/>
                </a:rPr>
                <a:t>lượng</a:t>
              </a:r>
              <a:r>
                <a:rPr lang="en-US" sz="1600" b="1" dirty="0">
                  <a:solidFill>
                    <a:schemeClr val="tx2">
                      <a:lumMod val="50000"/>
                    </a:schemeClr>
                  </a:solidFill>
                  <a:ea typeface="Times New Roman" panose="02020603050405020304" pitchFamily="18" charset="0"/>
                  <a:cs typeface="Times New Roman" panose="02020603050405020304" pitchFamily="18" charset="0"/>
                </a:rPr>
                <a:t> (</a:t>
              </a:r>
              <a:r>
                <a:rPr lang="en-US" sz="1600" b="1" dirty="0" err="1">
                  <a:solidFill>
                    <a:schemeClr val="tx2">
                      <a:lumMod val="50000"/>
                    </a:schemeClr>
                  </a:solidFill>
                  <a:ea typeface="Times New Roman" panose="02020603050405020304" pitchFamily="18" charset="0"/>
                  <a:cs typeface="Times New Roman" panose="02020603050405020304" pitchFamily="18" charset="0"/>
                </a:rPr>
                <a:t>Thiết</a:t>
              </a:r>
              <a:r>
                <a:rPr lang="en-US" sz="1600" b="1" dirty="0">
                  <a:solidFill>
                    <a:schemeClr val="tx2">
                      <a:lumMod val="50000"/>
                    </a:schemeClr>
                  </a:solidFill>
                  <a:ea typeface="Times New Roman" panose="02020603050405020304" pitchFamily="18" charset="0"/>
                  <a:cs typeface="Times New Roman" panose="02020603050405020304" pitchFamily="18" charset="0"/>
                </a:rPr>
                <a:t> </a:t>
              </a:r>
              <a:r>
                <a:rPr lang="en-US" sz="1600" b="1" dirty="0" err="1">
                  <a:solidFill>
                    <a:schemeClr val="tx2">
                      <a:lumMod val="50000"/>
                    </a:schemeClr>
                  </a:solidFill>
                  <a:ea typeface="Times New Roman" panose="02020603050405020304" pitchFamily="18" charset="0"/>
                  <a:cs typeface="Times New Roman" panose="02020603050405020304" pitchFamily="18" charset="0"/>
                </a:rPr>
                <a:t>bị</a:t>
              </a:r>
              <a:r>
                <a:rPr lang="en-US" sz="1600" b="1" dirty="0">
                  <a:solidFill>
                    <a:schemeClr val="tx2">
                      <a:lumMod val="50000"/>
                    </a:schemeClr>
                  </a:solidFill>
                  <a:ea typeface="Times New Roman" panose="02020603050405020304" pitchFamily="18" charset="0"/>
                  <a:cs typeface="Times New Roman" panose="02020603050405020304" pitchFamily="18" charset="0"/>
                </a:rPr>
                <a:t> 1 + </a:t>
              </a:r>
              <a:r>
                <a:rPr lang="en-US" sz="1600" b="1" dirty="0" err="1">
                  <a:solidFill>
                    <a:schemeClr val="tx2">
                      <a:lumMod val="50000"/>
                    </a:schemeClr>
                  </a:solidFill>
                  <a:ea typeface="Times New Roman" panose="02020603050405020304" pitchFamily="18" charset="0"/>
                  <a:cs typeface="Times New Roman" panose="02020603050405020304" pitchFamily="18" charset="0"/>
                </a:rPr>
                <a:t>Thiết</a:t>
              </a:r>
              <a:r>
                <a:rPr lang="en-US" sz="1600" b="1" dirty="0">
                  <a:solidFill>
                    <a:schemeClr val="tx2">
                      <a:lumMod val="50000"/>
                    </a:schemeClr>
                  </a:solidFill>
                  <a:ea typeface="Times New Roman" panose="02020603050405020304" pitchFamily="18" charset="0"/>
                  <a:cs typeface="Times New Roman" panose="02020603050405020304" pitchFamily="18" charset="0"/>
                </a:rPr>
                <a:t> </a:t>
              </a:r>
              <a:r>
                <a:rPr lang="en-US" sz="1600" b="1" dirty="0" err="1">
                  <a:solidFill>
                    <a:schemeClr val="tx2">
                      <a:lumMod val="50000"/>
                    </a:schemeClr>
                  </a:solidFill>
                  <a:ea typeface="Times New Roman" panose="02020603050405020304" pitchFamily="18" charset="0"/>
                  <a:cs typeface="Times New Roman" panose="02020603050405020304" pitchFamily="18" charset="0"/>
                </a:rPr>
                <a:t>bị</a:t>
              </a:r>
              <a:r>
                <a:rPr lang="en-US" sz="1600" b="1" dirty="0">
                  <a:solidFill>
                    <a:schemeClr val="tx2">
                      <a:lumMod val="50000"/>
                    </a:schemeClr>
                  </a:solidFill>
                  <a:ea typeface="Times New Roman" panose="02020603050405020304" pitchFamily="18" charset="0"/>
                  <a:cs typeface="Times New Roman" panose="02020603050405020304" pitchFamily="18" charset="0"/>
                </a:rPr>
                <a:t> 2 +....+ </a:t>
              </a:r>
              <a:r>
                <a:rPr lang="en-US" sz="1600" b="1" dirty="0" err="1">
                  <a:solidFill>
                    <a:schemeClr val="tx2">
                      <a:lumMod val="50000"/>
                    </a:schemeClr>
                  </a:solidFill>
                  <a:ea typeface="Times New Roman" panose="02020603050405020304" pitchFamily="18" charset="0"/>
                  <a:cs typeface="Times New Roman" panose="02020603050405020304" pitchFamily="18" charset="0"/>
                </a:rPr>
                <a:t>Thiết</a:t>
              </a:r>
              <a:r>
                <a:rPr lang="en-US" sz="1600" b="1" dirty="0">
                  <a:solidFill>
                    <a:schemeClr val="tx2">
                      <a:lumMod val="50000"/>
                    </a:schemeClr>
                  </a:solidFill>
                  <a:ea typeface="Times New Roman" panose="02020603050405020304" pitchFamily="18" charset="0"/>
                  <a:cs typeface="Times New Roman" panose="02020603050405020304" pitchFamily="18" charset="0"/>
                </a:rPr>
                <a:t> </a:t>
              </a:r>
              <a:r>
                <a:rPr lang="en-US" sz="1600" b="1" dirty="0" err="1">
                  <a:solidFill>
                    <a:schemeClr val="tx2">
                      <a:lumMod val="50000"/>
                    </a:schemeClr>
                  </a:solidFill>
                  <a:ea typeface="Times New Roman" panose="02020603050405020304" pitchFamily="18" charset="0"/>
                  <a:cs typeface="Times New Roman" panose="02020603050405020304" pitchFamily="18" charset="0"/>
                </a:rPr>
                <a:t>bị</a:t>
              </a:r>
              <a:r>
                <a:rPr lang="en-US" sz="1600" b="1" dirty="0">
                  <a:solidFill>
                    <a:schemeClr val="tx2">
                      <a:lumMod val="50000"/>
                    </a:schemeClr>
                  </a:solidFill>
                  <a:ea typeface="Times New Roman" panose="02020603050405020304" pitchFamily="18" charset="0"/>
                  <a:cs typeface="Times New Roman" panose="02020603050405020304" pitchFamily="18" charset="0"/>
                </a:rPr>
                <a:t> n) x 1,25</a:t>
              </a:r>
              <a:endParaRPr lang="en-US" sz="1600" b="1" dirty="0">
                <a:solidFill>
                  <a:schemeClr val="tx2">
                    <a:lumMod val="50000"/>
                  </a:schemeClr>
                </a:solidFill>
                <a:ea typeface="Calibri" panose="020F0502020204030204" pitchFamily="34" charset="0"/>
                <a:cs typeface="Times New Roman" panose="02020603050405020304" pitchFamily="18" charset="0"/>
              </a:endParaRPr>
            </a:p>
          </p:txBody>
        </p:sp>
        <p:sp>
          <p:nvSpPr>
            <p:cNvPr id="14" name="Rectangle 13"/>
            <p:cNvSpPr/>
            <p:nvPr/>
          </p:nvSpPr>
          <p:spPr>
            <a:xfrm>
              <a:off x="226670" y="2886466"/>
              <a:ext cx="7855857" cy="344069"/>
            </a:xfrm>
            <a:prstGeom prst="rect">
              <a:avLst/>
            </a:prstGeom>
          </p:spPr>
          <p:txBody>
            <a:bodyPr wrap="square">
              <a:spAutoFit/>
            </a:bodyPr>
            <a:lstStyle/>
            <a:p>
              <a:pPr>
                <a:lnSpc>
                  <a:spcPct val="107000"/>
                </a:lnSpc>
              </a:pPr>
              <a:r>
                <a:rPr lang="en-US" sz="1600" b="1" dirty="0">
                  <a:solidFill>
                    <a:schemeClr val="tx2">
                      <a:lumMod val="50000"/>
                    </a:schemeClr>
                  </a:solidFill>
                  <a:ea typeface="Times New Roman" panose="02020603050405020304" pitchFamily="18" charset="0"/>
                  <a:cs typeface="Times New Roman" panose="02020603050405020304" pitchFamily="18" charset="0"/>
                </a:rPr>
                <a:t>2. </a:t>
              </a:r>
              <a:r>
                <a:rPr lang="en-US" sz="1600" b="1" dirty="0" err="1">
                  <a:solidFill>
                    <a:schemeClr val="tx2">
                      <a:lumMod val="50000"/>
                    </a:schemeClr>
                  </a:solidFill>
                  <a:ea typeface="Times New Roman" panose="02020603050405020304" pitchFamily="18" charset="0"/>
                  <a:cs typeface="Times New Roman" panose="02020603050405020304" pitchFamily="18" charset="0"/>
                </a:rPr>
                <a:t>Áp</a:t>
              </a:r>
              <a:r>
                <a:rPr lang="en-US" sz="1600" b="1" dirty="0">
                  <a:solidFill>
                    <a:schemeClr val="tx2">
                      <a:lumMod val="50000"/>
                    </a:schemeClr>
                  </a:solidFill>
                  <a:ea typeface="Times New Roman" panose="02020603050405020304" pitchFamily="18" charset="0"/>
                  <a:cs typeface="Times New Roman" panose="02020603050405020304" pitchFamily="18" charset="0"/>
                </a:rPr>
                <a:t> </a:t>
              </a:r>
              <a:r>
                <a:rPr lang="en-US" sz="1600" b="1" dirty="0" err="1">
                  <a:solidFill>
                    <a:schemeClr val="tx2">
                      <a:lumMod val="50000"/>
                    </a:schemeClr>
                  </a:solidFill>
                  <a:ea typeface="Times New Roman" panose="02020603050405020304" pitchFamily="18" charset="0"/>
                  <a:cs typeface="Times New Roman" panose="02020603050405020304" pitchFamily="18" charset="0"/>
                </a:rPr>
                <a:t>suất</a:t>
              </a:r>
              <a:r>
                <a:rPr lang="en-US" sz="1600" b="1" dirty="0">
                  <a:solidFill>
                    <a:schemeClr val="tx2">
                      <a:lumMod val="50000"/>
                    </a:schemeClr>
                  </a:solidFill>
                  <a:ea typeface="Times New Roman" panose="02020603050405020304" pitchFamily="18" charset="0"/>
                  <a:cs typeface="Times New Roman" panose="02020603050405020304" pitchFamily="18" charset="0"/>
                </a:rPr>
                <a:t> </a:t>
              </a:r>
              <a:r>
                <a:rPr lang="en-US" sz="1600" b="1" dirty="0" err="1">
                  <a:solidFill>
                    <a:schemeClr val="tx2">
                      <a:lumMod val="50000"/>
                    </a:schemeClr>
                  </a:solidFill>
                  <a:ea typeface="Times New Roman" panose="02020603050405020304" pitchFamily="18" charset="0"/>
                  <a:cs typeface="Times New Roman" panose="02020603050405020304" pitchFamily="18" charset="0"/>
                </a:rPr>
                <a:t>khí</a:t>
              </a:r>
              <a:r>
                <a:rPr lang="en-US" sz="1600" b="1" dirty="0">
                  <a:solidFill>
                    <a:schemeClr val="tx2">
                      <a:lumMod val="50000"/>
                    </a:schemeClr>
                  </a:solidFill>
                  <a:ea typeface="Times New Roman" panose="02020603050405020304" pitchFamily="18" charset="0"/>
                  <a:cs typeface="Times New Roman" panose="02020603050405020304" pitchFamily="18" charset="0"/>
                </a:rPr>
                <a:t> </a:t>
              </a:r>
              <a:r>
                <a:rPr lang="en-US" sz="1600" b="1" dirty="0" err="1">
                  <a:solidFill>
                    <a:schemeClr val="tx2">
                      <a:lumMod val="50000"/>
                    </a:schemeClr>
                  </a:solidFill>
                  <a:ea typeface="Times New Roman" panose="02020603050405020304" pitchFamily="18" charset="0"/>
                  <a:cs typeface="Times New Roman" panose="02020603050405020304" pitchFamily="18" charset="0"/>
                </a:rPr>
                <a:t>nén</a:t>
              </a:r>
              <a:r>
                <a:rPr lang="en-US" sz="1600" b="1" dirty="0">
                  <a:solidFill>
                    <a:schemeClr val="tx2">
                      <a:lumMod val="50000"/>
                    </a:schemeClr>
                  </a:solidFill>
                  <a:ea typeface="Times New Roman" panose="02020603050405020304" pitchFamily="18" charset="0"/>
                  <a:cs typeface="Times New Roman" panose="02020603050405020304" pitchFamily="18" charset="0"/>
                </a:rPr>
                <a:t>: p</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thường</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được</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tính</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theo</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đơn</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vị</a:t>
              </a:r>
              <a:r>
                <a:rPr lang="en-US" sz="1600" dirty="0">
                  <a:solidFill>
                    <a:schemeClr val="tx2">
                      <a:lumMod val="50000"/>
                    </a:schemeClr>
                  </a:solidFill>
                  <a:ea typeface="Times New Roman" panose="02020603050405020304" pitchFamily="18" charset="0"/>
                  <a:cs typeface="Times New Roman" panose="02020603050405020304" pitchFamily="18" charset="0"/>
                </a:rPr>
                <a:t> </a:t>
              </a:r>
              <a:r>
                <a:rPr lang="en-US" sz="1600" dirty="0" err="1">
                  <a:solidFill>
                    <a:schemeClr val="tx2">
                      <a:lumMod val="50000"/>
                    </a:schemeClr>
                  </a:solidFill>
                  <a:ea typeface="Times New Roman" panose="02020603050405020304" pitchFamily="18" charset="0"/>
                  <a:cs typeface="Times New Roman" panose="02020603050405020304" pitchFamily="18" charset="0"/>
                </a:rPr>
                <a:t>Mpa</a:t>
              </a:r>
              <a:r>
                <a:rPr lang="en-US" sz="1600" dirty="0">
                  <a:solidFill>
                    <a:schemeClr val="tx2">
                      <a:lumMod val="50000"/>
                    </a:schemeClr>
                  </a:solidFill>
                  <a:ea typeface="Times New Roman" panose="02020603050405020304" pitchFamily="18" charset="0"/>
                  <a:cs typeface="Times New Roman" panose="02020603050405020304" pitchFamily="18" charset="0"/>
                </a:rPr>
                <a:t>, bar, </a:t>
              </a:r>
              <a:r>
                <a:rPr lang="en-US" sz="1600" dirty="0" err="1">
                  <a:solidFill>
                    <a:schemeClr val="tx2">
                      <a:lumMod val="50000"/>
                    </a:schemeClr>
                  </a:solidFill>
                  <a:ea typeface="Times New Roman" panose="02020603050405020304" pitchFamily="18" charset="0"/>
                  <a:cs typeface="Times New Roman" panose="02020603050405020304" pitchFamily="18" charset="0"/>
                </a:rPr>
                <a:t>kgf</a:t>
              </a:r>
              <a:r>
                <a:rPr lang="en-US" sz="1600" dirty="0">
                  <a:solidFill>
                    <a:schemeClr val="tx2">
                      <a:lumMod val="50000"/>
                    </a:schemeClr>
                  </a:solidFill>
                  <a:ea typeface="Times New Roman" panose="02020603050405020304" pitchFamily="18" charset="0"/>
                  <a:cs typeface="Times New Roman" panose="02020603050405020304" pitchFamily="18" charset="0"/>
                </a:rPr>
                <a:t>/cm</a:t>
              </a:r>
              <a:r>
                <a:rPr lang="en-US" sz="1600" baseline="30000" dirty="0">
                  <a:solidFill>
                    <a:schemeClr val="tx2">
                      <a:lumMod val="50000"/>
                    </a:schemeClr>
                  </a:solidFill>
                  <a:ea typeface="Times New Roman" panose="02020603050405020304" pitchFamily="18" charset="0"/>
                  <a:cs typeface="Times New Roman" panose="02020603050405020304" pitchFamily="18" charset="0"/>
                </a:rPr>
                <a:t>2</a:t>
              </a:r>
              <a:r>
                <a:rPr lang="en-US" sz="1600" dirty="0">
                  <a:solidFill>
                    <a:schemeClr val="tx2">
                      <a:lumMod val="50000"/>
                    </a:schemeClr>
                  </a:solidFill>
                  <a:ea typeface="Times New Roman" panose="02020603050405020304" pitchFamily="18" charset="0"/>
                  <a:cs typeface="Times New Roman" panose="02020603050405020304" pitchFamily="18" charset="0"/>
                </a:rPr>
                <a:t>, Psi, Atm... </a:t>
              </a:r>
            </a:p>
          </p:txBody>
        </p:sp>
        <p:grpSp>
          <p:nvGrpSpPr>
            <p:cNvPr id="18" name="Group 17"/>
            <p:cNvGrpSpPr/>
            <p:nvPr/>
          </p:nvGrpSpPr>
          <p:grpSpPr>
            <a:xfrm>
              <a:off x="1516200" y="3652150"/>
              <a:ext cx="857707" cy="653972"/>
              <a:chOff x="1547162" y="3304590"/>
              <a:chExt cx="857707" cy="653972"/>
            </a:xfrm>
            <a:solidFill>
              <a:srgbClr val="FFFF00"/>
            </a:solidFill>
          </p:grpSpPr>
          <p:sp>
            <p:nvSpPr>
              <p:cNvPr id="8" name="Rectangle 7"/>
              <p:cNvSpPr/>
              <p:nvPr/>
            </p:nvSpPr>
            <p:spPr>
              <a:xfrm>
                <a:off x="1967422" y="3620008"/>
                <a:ext cx="426720" cy="338554"/>
              </a:xfrm>
              <a:prstGeom prst="rect">
                <a:avLst/>
              </a:prstGeom>
              <a:solidFill>
                <a:schemeClr val="accent6">
                  <a:lumMod val="40000"/>
                  <a:lumOff val="60000"/>
                </a:schemeClr>
              </a:solidFill>
            </p:spPr>
            <p:txBody>
              <a:bodyPr wrap="square">
                <a:spAutoFit/>
              </a:bodyPr>
              <a:lstStyle/>
              <a:p>
                <a:r>
                  <a:rPr lang="en-US" altLang="zh-TW" sz="1600" b="1" dirty="0">
                    <a:solidFill>
                      <a:schemeClr val="tx2">
                        <a:lumMod val="50000"/>
                      </a:schemeClr>
                    </a:solidFill>
                  </a:rPr>
                  <a:t>p</a:t>
                </a:r>
                <a:r>
                  <a:rPr lang="en-US" altLang="zh-TW" sz="1600" b="1" baseline="-25000" dirty="0">
                    <a:solidFill>
                      <a:schemeClr val="tx2">
                        <a:lumMod val="50000"/>
                      </a:schemeClr>
                    </a:solidFill>
                  </a:rPr>
                  <a:t>1</a:t>
                </a:r>
                <a:endParaRPr lang="en-US" sz="1600" baseline="-25000" dirty="0"/>
              </a:p>
            </p:txBody>
          </p:sp>
          <p:sp>
            <p:nvSpPr>
              <p:cNvPr id="10" name="Rectangle 9"/>
              <p:cNvSpPr/>
              <p:nvPr/>
            </p:nvSpPr>
            <p:spPr>
              <a:xfrm>
                <a:off x="1547162" y="3468404"/>
                <a:ext cx="434038" cy="338554"/>
              </a:xfrm>
              <a:prstGeom prst="rect">
                <a:avLst/>
              </a:prstGeom>
              <a:solidFill>
                <a:schemeClr val="accent6">
                  <a:lumMod val="40000"/>
                  <a:lumOff val="60000"/>
                </a:schemeClr>
              </a:solidFill>
            </p:spPr>
            <p:txBody>
              <a:bodyPr wrap="square">
                <a:spAutoFit/>
              </a:bodyPr>
              <a:lstStyle/>
              <a:p>
                <a:r>
                  <a:rPr lang="en-US" sz="1600" b="1" dirty="0" err="1">
                    <a:solidFill>
                      <a:schemeClr val="tx2">
                        <a:lumMod val="50000"/>
                      </a:schemeClr>
                    </a:solidFill>
                  </a:rPr>
                  <a:t>i</a:t>
                </a:r>
                <a:r>
                  <a:rPr lang="en-US" sz="1600" b="1" dirty="0">
                    <a:solidFill>
                      <a:schemeClr val="tx2">
                        <a:lumMod val="50000"/>
                      </a:schemeClr>
                    </a:solidFill>
                  </a:rPr>
                  <a:t> =</a:t>
                </a:r>
              </a:p>
            </p:txBody>
          </p:sp>
          <p:sp>
            <p:nvSpPr>
              <p:cNvPr id="15" name="Rectangle 14"/>
              <p:cNvSpPr/>
              <p:nvPr/>
            </p:nvSpPr>
            <p:spPr>
              <a:xfrm>
                <a:off x="1978149" y="3304590"/>
                <a:ext cx="426720" cy="338554"/>
              </a:xfrm>
              <a:prstGeom prst="rect">
                <a:avLst/>
              </a:prstGeom>
              <a:solidFill>
                <a:schemeClr val="accent6">
                  <a:lumMod val="40000"/>
                  <a:lumOff val="60000"/>
                </a:schemeClr>
              </a:solidFill>
            </p:spPr>
            <p:txBody>
              <a:bodyPr wrap="square">
                <a:spAutoFit/>
              </a:bodyPr>
              <a:lstStyle/>
              <a:p>
                <a:r>
                  <a:rPr lang="en-US" altLang="zh-TW" sz="1600" b="1" dirty="0">
                    <a:solidFill>
                      <a:schemeClr val="tx2">
                        <a:lumMod val="50000"/>
                      </a:schemeClr>
                    </a:solidFill>
                  </a:rPr>
                  <a:t>p</a:t>
                </a:r>
                <a:r>
                  <a:rPr lang="en-US" altLang="zh-TW" sz="1600" b="1" baseline="-25000" dirty="0">
                    <a:solidFill>
                      <a:schemeClr val="tx2">
                        <a:lumMod val="50000"/>
                      </a:schemeClr>
                    </a:solidFill>
                  </a:rPr>
                  <a:t>2</a:t>
                </a:r>
                <a:endParaRPr lang="en-US" sz="1600" baseline="-25000" dirty="0"/>
              </a:p>
            </p:txBody>
          </p:sp>
          <p:cxnSp>
            <p:nvCxnSpPr>
              <p:cNvPr id="17" name="Straight Connector 16"/>
              <p:cNvCxnSpPr/>
              <p:nvPr/>
            </p:nvCxnSpPr>
            <p:spPr>
              <a:xfrm>
                <a:off x="1967422" y="3673922"/>
                <a:ext cx="306617" cy="0"/>
              </a:xfrm>
              <a:prstGeom prst="line">
                <a:avLst/>
              </a:prstGeom>
              <a:grpFill/>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2555491" y="3756703"/>
              <a:ext cx="4463329" cy="738664"/>
            </a:xfrm>
            <a:prstGeom prst="rect">
              <a:avLst/>
            </a:prstGeom>
          </p:spPr>
          <p:txBody>
            <a:bodyPr wrap="square">
              <a:spAutoFit/>
            </a:bodyPr>
            <a:lstStyle/>
            <a:p>
              <a:r>
                <a:rPr lang="en-US" altLang="zh-TW" sz="1400" dirty="0" err="1">
                  <a:solidFill>
                    <a:schemeClr val="tx2">
                      <a:lumMod val="50000"/>
                    </a:schemeClr>
                  </a:solidFill>
                </a:rPr>
                <a:t>Trong</a:t>
              </a:r>
              <a:r>
                <a:rPr lang="en-US" altLang="zh-TW" sz="1400" dirty="0">
                  <a:solidFill>
                    <a:schemeClr val="tx2">
                      <a:lumMod val="50000"/>
                    </a:schemeClr>
                  </a:solidFill>
                </a:rPr>
                <a:t> </a:t>
              </a:r>
              <a:r>
                <a:rPr lang="en-US" altLang="zh-TW" sz="1400" dirty="0" err="1">
                  <a:solidFill>
                    <a:schemeClr val="tx2">
                      <a:lumMod val="50000"/>
                    </a:schemeClr>
                  </a:solidFill>
                </a:rPr>
                <a:t>đó</a:t>
              </a:r>
              <a:r>
                <a:rPr lang="en-US" altLang="zh-TW" sz="1400" dirty="0">
                  <a:solidFill>
                    <a:schemeClr val="tx2">
                      <a:lumMod val="50000"/>
                    </a:schemeClr>
                  </a:solidFill>
                </a:rPr>
                <a:t>:</a:t>
              </a:r>
            </a:p>
            <a:p>
              <a:r>
                <a:rPr lang="en-US" altLang="zh-TW" sz="1400" dirty="0">
                  <a:solidFill>
                    <a:schemeClr val="tx2">
                      <a:lumMod val="50000"/>
                    </a:schemeClr>
                  </a:solidFill>
                </a:rPr>
                <a:t>p</a:t>
              </a:r>
              <a:r>
                <a:rPr lang="en-US" altLang="zh-TW" sz="1400" baseline="-25000" dirty="0">
                  <a:solidFill>
                    <a:schemeClr val="tx2">
                      <a:lumMod val="50000"/>
                    </a:schemeClr>
                  </a:solidFill>
                </a:rPr>
                <a:t>1</a:t>
              </a:r>
              <a:r>
                <a:rPr lang="en-US" altLang="zh-TW" sz="1400" dirty="0">
                  <a:solidFill>
                    <a:schemeClr val="tx2">
                      <a:lumMod val="50000"/>
                    </a:schemeClr>
                  </a:solidFill>
                </a:rPr>
                <a:t> :   </a:t>
              </a:r>
              <a:r>
                <a:rPr lang="en-US" altLang="zh-TW" sz="1400" dirty="0" err="1">
                  <a:solidFill>
                    <a:schemeClr val="tx2">
                      <a:lumMod val="50000"/>
                    </a:schemeClr>
                  </a:solidFill>
                </a:rPr>
                <a:t>áp</a:t>
              </a:r>
              <a:r>
                <a:rPr lang="en-US" altLang="zh-TW" sz="1400" dirty="0">
                  <a:solidFill>
                    <a:schemeClr val="tx2">
                      <a:lumMod val="50000"/>
                    </a:schemeClr>
                  </a:solidFill>
                </a:rPr>
                <a:t> </a:t>
              </a:r>
              <a:r>
                <a:rPr lang="en-US" altLang="zh-TW" sz="1400" dirty="0" err="1">
                  <a:solidFill>
                    <a:schemeClr val="tx2">
                      <a:lumMod val="50000"/>
                    </a:schemeClr>
                  </a:solidFill>
                </a:rPr>
                <a:t>suất</a:t>
              </a:r>
              <a:r>
                <a:rPr lang="en-US" altLang="zh-TW" sz="1400" dirty="0">
                  <a:solidFill>
                    <a:schemeClr val="tx2">
                      <a:lumMod val="50000"/>
                    </a:schemeClr>
                  </a:solidFill>
                </a:rPr>
                <a:t> </a:t>
              </a:r>
              <a:r>
                <a:rPr lang="en-US" altLang="zh-TW" sz="1400" dirty="0" err="1">
                  <a:solidFill>
                    <a:schemeClr val="tx2">
                      <a:lumMod val="50000"/>
                    </a:schemeClr>
                  </a:solidFill>
                </a:rPr>
                <a:t>của</a:t>
              </a:r>
              <a:r>
                <a:rPr lang="en-US" altLang="zh-TW" sz="1400" dirty="0">
                  <a:solidFill>
                    <a:schemeClr val="tx2">
                      <a:lumMod val="50000"/>
                    </a:schemeClr>
                  </a:solidFill>
                </a:rPr>
                <a:t> </a:t>
              </a:r>
              <a:r>
                <a:rPr lang="en-US" altLang="zh-TW" sz="1400" dirty="0" err="1">
                  <a:solidFill>
                    <a:schemeClr val="tx2">
                      <a:lumMod val="50000"/>
                    </a:schemeClr>
                  </a:solidFill>
                </a:rPr>
                <a:t>khí</a:t>
              </a:r>
              <a:r>
                <a:rPr lang="en-US" altLang="zh-TW" sz="1400" dirty="0">
                  <a:solidFill>
                    <a:schemeClr val="tx2">
                      <a:lumMod val="50000"/>
                    </a:schemeClr>
                  </a:solidFill>
                </a:rPr>
                <a:t> </a:t>
              </a:r>
              <a:r>
                <a:rPr lang="en-US" altLang="zh-TW" sz="1400" dirty="0" err="1">
                  <a:solidFill>
                    <a:schemeClr val="tx2">
                      <a:lumMod val="50000"/>
                    </a:schemeClr>
                  </a:solidFill>
                </a:rPr>
                <a:t>hút</a:t>
              </a:r>
              <a:r>
                <a:rPr lang="en-US" altLang="zh-TW" sz="1400" dirty="0">
                  <a:solidFill>
                    <a:schemeClr val="tx2">
                      <a:lumMod val="50000"/>
                    </a:schemeClr>
                  </a:solidFill>
                </a:rPr>
                <a:t> (</a:t>
              </a:r>
              <a:r>
                <a:rPr lang="en-US" altLang="zh-TW" sz="1400" dirty="0" err="1">
                  <a:solidFill>
                    <a:schemeClr val="tx2">
                      <a:lumMod val="50000"/>
                    </a:schemeClr>
                  </a:solidFill>
                </a:rPr>
                <a:t>giá</a:t>
              </a:r>
              <a:r>
                <a:rPr lang="en-US" altLang="zh-TW" sz="1400" dirty="0">
                  <a:solidFill>
                    <a:schemeClr val="tx2">
                      <a:lumMod val="50000"/>
                    </a:schemeClr>
                  </a:solidFill>
                </a:rPr>
                <a:t> </a:t>
              </a:r>
              <a:r>
                <a:rPr lang="en-US" altLang="zh-TW" sz="1400" dirty="0" err="1">
                  <a:solidFill>
                    <a:schemeClr val="tx2">
                      <a:lumMod val="50000"/>
                    </a:schemeClr>
                  </a:solidFill>
                </a:rPr>
                <a:t>trị</a:t>
              </a:r>
              <a:r>
                <a:rPr lang="en-US" altLang="zh-TW" sz="1400" dirty="0">
                  <a:solidFill>
                    <a:schemeClr val="tx2">
                      <a:lumMod val="50000"/>
                    </a:schemeClr>
                  </a:solidFill>
                </a:rPr>
                <a:t> </a:t>
              </a:r>
              <a:r>
                <a:rPr lang="en-US" altLang="zh-TW" sz="1400" dirty="0" err="1">
                  <a:solidFill>
                    <a:schemeClr val="tx2">
                      <a:lumMod val="50000"/>
                    </a:schemeClr>
                  </a:solidFill>
                </a:rPr>
                <a:t>tuyệt</a:t>
              </a:r>
              <a:r>
                <a:rPr lang="en-US" altLang="zh-TW" sz="1400" dirty="0">
                  <a:solidFill>
                    <a:schemeClr val="tx2">
                      <a:lumMod val="50000"/>
                    </a:schemeClr>
                  </a:solidFill>
                </a:rPr>
                <a:t> </a:t>
              </a:r>
              <a:r>
                <a:rPr lang="en-US" altLang="zh-TW" sz="1400" dirty="0" err="1">
                  <a:solidFill>
                    <a:schemeClr val="tx2">
                      <a:lumMod val="50000"/>
                    </a:schemeClr>
                  </a:solidFill>
                </a:rPr>
                <a:t>đối</a:t>
              </a:r>
              <a:r>
                <a:rPr lang="en-US" altLang="zh-TW" sz="1400" dirty="0">
                  <a:solidFill>
                    <a:schemeClr val="tx2">
                      <a:lumMod val="50000"/>
                    </a:schemeClr>
                  </a:solidFill>
                </a:rPr>
                <a:t>) </a:t>
              </a:r>
            </a:p>
            <a:p>
              <a:r>
                <a:rPr lang="en-US" altLang="zh-TW" sz="1400" dirty="0">
                  <a:solidFill>
                    <a:schemeClr val="tx2">
                      <a:lumMod val="50000"/>
                    </a:schemeClr>
                  </a:solidFill>
                </a:rPr>
                <a:t>P</a:t>
              </a:r>
              <a:r>
                <a:rPr lang="en-US" altLang="zh-TW" sz="1400" baseline="-25000" dirty="0">
                  <a:solidFill>
                    <a:schemeClr val="tx2">
                      <a:lumMod val="50000"/>
                    </a:schemeClr>
                  </a:solidFill>
                </a:rPr>
                <a:t>2</a:t>
              </a:r>
              <a:r>
                <a:rPr lang="en-US" altLang="zh-TW" sz="1400" dirty="0">
                  <a:solidFill>
                    <a:schemeClr val="tx2">
                      <a:lumMod val="50000"/>
                    </a:schemeClr>
                  </a:solidFill>
                </a:rPr>
                <a:t> :   </a:t>
              </a:r>
              <a:r>
                <a:rPr lang="en-US" altLang="zh-TW" sz="1400" dirty="0" err="1">
                  <a:solidFill>
                    <a:schemeClr val="tx2">
                      <a:lumMod val="50000"/>
                    </a:schemeClr>
                  </a:solidFill>
                </a:rPr>
                <a:t>áp</a:t>
              </a:r>
              <a:r>
                <a:rPr lang="en-US" altLang="zh-TW" sz="1400" dirty="0">
                  <a:solidFill>
                    <a:schemeClr val="tx2">
                      <a:lumMod val="50000"/>
                    </a:schemeClr>
                  </a:solidFill>
                </a:rPr>
                <a:t> </a:t>
              </a:r>
              <a:r>
                <a:rPr lang="en-US" altLang="zh-TW" sz="1400" dirty="0" err="1">
                  <a:solidFill>
                    <a:schemeClr val="tx2">
                      <a:lumMod val="50000"/>
                    </a:schemeClr>
                  </a:solidFill>
                </a:rPr>
                <a:t>suất</a:t>
              </a:r>
              <a:r>
                <a:rPr lang="en-US" altLang="zh-TW" sz="1400" dirty="0">
                  <a:solidFill>
                    <a:schemeClr val="tx2">
                      <a:lumMod val="50000"/>
                    </a:schemeClr>
                  </a:solidFill>
                </a:rPr>
                <a:t> </a:t>
              </a:r>
              <a:r>
                <a:rPr lang="en-US" altLang="zh-TW" sz="1400" dirty="0" err="1">
                  <a:solidFill>
                    <a:schemeClr val="tx2">
                      <a:lumMod val="50000"/>
                    </a:schemeClr>
                  </a:solidFill>
                </a:rPr>
                <a:t>của</a:t>
              </a:r>
              <a:r>
                <a:rPr lang="en-US" altLang="zh-TW" sz="1400" dirty="0">
                  <a:solidFill>
                    <a:schemeClr val="tx2">
                      <a:lumMod val="50000"/>
                    </a:schemeClr>
                  </a:solidFill>
                </a:rPr>
                <a:t> </a:t>
              </a:r>
              <a:r>
                <a:rPr lang="en-US" altLang="zh-TW" sz="1400" dirty="0" err="1">
                  <a:solidFill>
                    <a:schemeClr val="tx2">
                      <a:lumMod val="50000"/>
                    </a:schemeClr>
                  </a:solidFill>
                </a:rPr>
                <a:t>khí</a:t>
              </a:r>
              <a:r>
                <a:rPr lang="en-US" altLang="zh-TW" sz="1400" dirty="0">
                  <a:solidFill>
                    <a:schemeClr val="tx2">
                      <a:lumMod val="50000"/>
                    </a:schemeClr>
                  </a:solidFill>
                </a:rPr>
                <a:t>  </a:t>
              </a:r>
              <a:r>
                <a:rPr lang="en-US" altLang="zh-TW" sz="1400" dirty="0" err="1">
                  <a:solidFill>
                    <a:schemeClr val="tx2">
                      <a:lumMod val="50000"/>
                    </a:schemeClr>
                  </a:solidFill>
                </a:rPr>
                <a:t>xả</a:t>
              </a:r>
              <a:r>
                <a:rPr lang="en-US" altLang="zh-TW" sz="1400" dirty="0">
                  <a:solidFill>
                    <a:schemeClr val="tx2">
                      <a:lumMod val="50000"/>
                    </a:schemeClr>
                  </a:solidFill>
                </a:rPr>
                <a:t> (</a:t>
              </a:r>
              <a:r>
                <a:rPr lang="en-US" altLang="zh-TW" sz="1400" dirty="0" err="1">
                  <a:solidFill>
                    <a:schemeClr val="tx2">
                      <a:lumMod val="50000"/>
                    </a:schemeClr>
                  </a:solidFill>
                </a:rPr>
                <a:t>giá</a:t>
              </a:r>
              <a:r>
                <a:rPr lang="en-US" altLang="zh-TW" sz="1400" dirty="0">
                  <a:solidFill>
                    <a:schemeClr val="tx2">
                      <a:lumMod val="50000"/>
                    </a:schemeClr>
                  </a:solidFill>
                </a:rPr>
                <a:t> </a:t>
              </a:r>
              <a:r>
                <a:rPr lang="en-US" altLang="zh-TW" sz="1400" dirty="0" err="1">
                  <a:solidFill>
                    <a:schemeClr val="tx2">
                      <a:lumMod val="50000"/>
                    </a:schemeClr>
                  </a:solidFill>
                </a:rPr>
                <a:t>trị</a:t>
              </a:r>
              <a:r>
                <a:rPr lang="en-US" altLang="zh-TW" sz="1400" dirty="0">
                  <a:solidFill>
                    <a:schemeClr val="tx2">
                      <a:lumMod val="50000"/>
                    </a:schemeClr>
                  </a:solidFill>
                </a:rPr>
                <a:t> </a:t>
              </a:r>
              <a:r>
                <a:rPr lang="en-US" altLang="zh-TW" sz="1400" dirty="0" err="1">
                  <a:solidFill>
                    <a:schemeClr val="tx2">
                      <a:lumMod val="50000"/>
                    </a:schemeClr>
                  </a:solidFill>
                </a:rPr>
                <a:t>tuyệt</a:t>
              </a:r>
              <a:r>
                <a:rPr lang="en-US" altLang="zh-TW" sz="1400" dirty="0">
                  <a:solidFill>
                    <a:schemeClr val="tx2">
                      <a:lumMod val="50000"/>
                    </a:schemeClr>
                  </a:solidFill>
                </a:rPr>
                <a:t> </a:t>
              </a:r>
              <a:r>
                <a:rPr lang="en-US" altLang="zh-TW" sz="1400" dirty="0" err="1">
                  <a:solidFill>
                    <a:schemeClr val="tx2">
                      <a:lumMod val="50000"/>
                    </a:schemeClr>
                  </a:solidFill>
                </a:rPr>
                <a:t>đối</a:t>
              </a:r>
              <a:r>
                <a:rPr lang="en-US" altLang="zh-TW" sz="1400" dirty="0">
                  <a:solidFill>
                    <a:schemeClr val="tx2">
                      <a:lumMod val="50000"/>
                    </a:schemeClr>
                  </a:solidFill>
                </a:rPr>
                <a:t>) </a:t>
              </a:r>
            </a:p>
          </p:txBody>
        </p:sp>
        <p:sp>
          <p:nvSpPr>
            <p:cNvPr id="20" name="Rectangle 19"/>
            <p:cNvSpPr/>
            <p:nvPr/>
          </p:nvSpPr>
          <p:spPr>
            <a:xfrm>
              <a:off x="1054867" y="3167347"/>
              <a:ext cx="6823196" cy="355803"/>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nSpc>
                  <a:spcPct val="107000"/>
                </a:lnSpc>
                <a:spcBef>
                  <a:spcPts val="0"/>
                </a:spcBef>
                <a:spcAft>
                  <a:spcPts val="0"/>
                </a:spcAft>
              </a:pPr>
              <a:r>
                <a:rPr lang="en-US" sz="1600" b="1" dirty="0" err="1">
                  <a:solidFill>
                    <a:srgbClr val="1B04C4"/>
                  </a:solidFill>
                  <a:latin typeface="+mj-lt"/>
                  <a:ea typeface="Times New Roman" panose="02020603050405020304" pitchFamily="18" charset="0"/>
                  <a:cs typeface="Times New Roman" panose="02020603050405020304" pitchFamily="18" charset="0"/>
                </a:rPr>
                <a:t>Áp</a:t>
              </a:r>
              <a:r>
                <a:rPr lang="en-US" sz="1600" b="1" dirty="0">
                  <a:solidFill>
                    <a:srgbClr val="1B04C4"/>
                  </a:solidFill>
                  <a:latin typeface="+mj-lt"/>
                  <a:ea typeface="Times New Roman" panose="02020603050405020304" pitchFamily="18" charset="0"/>
                  <a:cs typeface="Times New Roman" panose="02020603050405020304" pitchFamily="18" charset="0"/>
                </a:rPr>
                <a:t> </a:t>
              </a:r>
              <a:r>
                <a:rPr lang="en-US" sz="1600" b="1" dirty="0" err="1">
                  <a:solidFill>
                    <a:srgbClr val="1B04C4"/>
                  </a:solidFill>
                  <a:latin typeface="+mj-lt"/>
                  <a:ea typeface="Times New Roman" panose="02020603050405020304" pitchFamily="18" charset="0"/>
                  <a:cs typeface="Times New Roman" panose="02020603050405020304" pitchFamily="18" charset="0"/>
                </a:rPr>
                <a:t>suất</a:t>
              </a:r>
              <a:r>
                <a:rPr lang="en-US" sz="1600" b="1" dirty="0">
                  <a:solidFill>
                    <a:srgbClr val="1B04C4"/>
                  </a:solidFill>
                  <a:latin typeface="+mj-lt"/>
                  <a:ea typeface="Times New Roman" panose="02020603050405020304" pitchFamily="18" charset="0"/>
                  <a:cs typeface="Times New Roman" panose="02020603050405020304" pitchFamily="18" charset="0"/>
                </a:rPr>
                <a:t> </a:t>
              </a:r>
              <a:r>
                <a:rPr lang="en-US" sz="1600" b="1" dirty="0" err="1">
                  <a:solidFill>
                    <a:srgbClr val="1B04C4"/>
                  </a:solidFill>
                  <a:latin typeface="+mj-lt"/>
                  <a:ea typeface="Times New Roman" panose="02020603050405020304" pitchFamily="18" charset="0"/>
                  <a:cs typeface="Times New Roman" panose="02020603050405020304" pitchFamily="18" charset="0"/>
                </a:rPr>
                <a:t>khí</a:t>
              </a:r>
              <a:r>
                <a:rPr lang="en-US" sz="1600" b="1" dirty="0">
                  <a:solidFill>
                    <a:srgbClr val="1B04C4"/>
                  </a:solidFill>
                  <a:latin typeface="+mj-lt"/>
                  <a:ea typeface="Times New Roman" panose="02020603050405020304" pitchFamily="18" charset="0"/>
                  <a:cs typeface="Times New Roman" panose="02020603050405020304" pitchFamily="18" charset="0"/>
                </a:rPr>
                <a:t> </a:t>
              </a:r>
              <a:r>
                <a:rPr lang="en-US" sz="1600" b="1" dirty="0" err="1">
                  <a:solidFill>
                    <a:srgbClr val="1B04C4"/>
                  </a:solidFill>
                  <a:latin typeface="+mj-lt"/>
                  <a:ea typeface="Times New Roman" panose="02020603050405020304" pitchFamily="18" charset="0"/>
                  <a:cs typeface="Times New Roman" panose="02020603050405020304" pitchFamily="18" charset="0"/>
                </a:rPr>
                <a:t>nén</a:t>
              </a:r>
              <a:r>
                <a:rPr lang="en-US" sz="1600" b="1" dirty="0">
                  <a:solidFill>
                    <a:srgbClr val="1B04C4"/>
                  </a:solidFill>
                  <a:latin typeface="+mj-lt"/>
                  <a:ea typeface="Times New Roman" panose="02020603050405020304" pitchFamily="18" charset="0"/>
                  <a:cs typeface="Times New Roman" panose="02020603050405020304" pitchFamily="18" charset="0"/>
                </a:rPr>
                <a:t> </a:t>
              </a:r>
              <a:r>
                <a:rPr lang="en-US" sz="1600" b="1" dirty="0" err="1">
                  <a:solidFill>
                    <a:srgbClr val="1B04C4"/>
                  </a:solidFill>
                  <a:latin typeface="+mj-lt"/>
                  <a:ea typeface="Times New Roman" panose="02020603050405020304" pitchFamily="18" charset="0"/>
                  <a:cs typeface="Times New Roman" panose="02020603050405020304" pitchFamily="18" charset="0"/>
                </a:rPr>
                <a:t>thường</a:t>
              </a:r>
              <a:r>
                <a:rPr lang="en-US" sz="1600" b="1" dirty="0">
                  <a:solidFill>
                    <a:srgbClr val="1B04C4"/>
                  </a:solidFill>
                  <a:latin typeface="+mj-lt"/>
                  <a:ea typeface="Times New Roman" panose="02020603050405020304" pitchFamily="18" charset="0"/>
                  <a:cs typeface="Times New Roman" panose="02020603050405020304" pitchFamily="18" charset="0"/>
                </a:rPr>
                <a:t> </a:t>
              </a:r>
              <a:r>
                <a:rPr lang="en-US" sz="1600" b="1" dirty="0" err="1">
                  <a:solidFill>
                    <a:srgbClr val="1B04C4"/>
                  </a:solidFill>
                  <a:latin typeface="+mj-lt"/>
                  <a:ea typeface="Times New Roman" panose="02020603050405020304" pitchFamily="18" charset="0"/>
                  <a:cs typeface="Times New Roman" panose="02020603050405020304" pitchFamily="18" charset="0"/>
                </a:rPr>
                <a:t>dùng</a:t>
              </a:r>
              <a:r>
                <a:rPr lang="en-US" sz="1600" b="1" dirty="0">
                  <a:solidFill>
                    <a:srgbClr val="1B04C4"/>
                  </a:solidFill>
                  <a:latin typeface="+mj-lt"/>
                  <a:ea typeface="Times New Roman" panose="02020603050405020304" pitchFamily="18" charset="0"/>
                  <a:cs typeface="Times New Roman" panose="02020603050405020304" pitchFamily="18" charset="0"/>
                </a:rPr>
                <a:t> </a:t>
              </a:r>
              <a:r>
                <a:rPr lang="en-US" sz="1600" b="1" dirty="0" err="1">
                  <a:solidFill>
                    <a:srgbClr val="1B04C4"/>
                  </a:solidFill>
                  <a:latin typeface="+mj-lt"/>
                  <a:ea typeface="Times New Roman" panose="02020603050405020304" pitchFamily="18" charset="0"/>
                  <a:cs typeface="Times New Roman" panose="02020603050405020304" pitchFamily="18" charset="0"/>
                </a:rPr>
                <a:t>trong</a:t>
              </a:r>
              <a:r>
                <a:rPr lang="en-US" sz="1600" b="1" dirty="0">
                  <a:solidFill>
                    <a:srgbClr val="1B04C4"/>
                  </a:solidFill>
                  <a:latin typeface="+mj-lt"/>
                  <a:ea typeface="Times New Roman" panose="02020603050405020304" pitchFamily="18" charset="0"/>
                  <a:cs typeface="Times New Roman" panose="02020603050405020304" pitchFamily="18" charset="0"/>
                </a:rPr>
                <a:t> </a:t>
              </a:r>
              <a:r>
                <a:rPr lang="en-US" sz="1600" b="1" dirty="0" err="1">
                  <a:solidFill>
                    <a:srgbClr val="1B04C4"/>
                  </a:solidFill>
                  <a:latin typeface="+mj-lt"/>
                  <a:ea typeface="Times New Roman" panose="02020603050405020304" pitchFamily="18" charset="0"/>
                  <a:cs typeface="Times New Roman" panose="02020603050405020304" pitchFamily="18" charset="0"/>
                </a:rPr>
                <a:t>công</a:t>
              </a:r>
              <a:r>
                <a:rPr lang="en-US" sz="1600" b="1" dirty="0">
                  <a:solidFill>
                    <a:srgbClr val="1B04C4"/>
                  </a:solidFill>
                  <a:latin typeface="+mj-lt"/>
                  <a:ea typeface="Times New Roman" panose="02020603050405020304" pitchFamily="18" charset="0"/>
                  <a:cs typeface="Times New Roman" panose="02020603050405020304" pitchFamily="18" charset="0"/>
                </a:rPr>
                <a:t> </a:t>
              </a:r>
              <a:r>
                <a:rPr lang="en-US" sz="1600" b="1" dirty="0" err="1">
                  <a:solidFill>
                    <a:srgbClr val="1B04C4"/>
                  </a:solidFill>
                  <a:latin typeface="+mj-lt"/>
                  <a:ea typeface="Times New Roman" panose="02020603050405020304" pitchFamily="18" charset="0"/>
                  <a:cs typeface="Times New Roman" panose="02020603050405020304" pitchFamily="18" charset="0"/>
                </a:rPr>
                <a:t>nghiệp</a:t>
              </a:r>
              <a:r>
                <a:rPr lang="en-US" sz="1600" b="1" dirty="0">
                  <a:solidFill>
                    <a:srgbClr val="1B04C4"/>
                  </a:solidFill>
                  <a:latin typeface="+mj-lt"/>
                  <a:ea typeface="Times New Roman" panose="02020603050405020304" pitchFamily="18" charset="0"/>
                  <a:cs typeface="Times New Roman" panose="02020603050405020304" pitchFamily="18" charset="0"/>
                </a:rPr>
                <a:t> </a:t>
              </a:r>
              <a:r>
                <a:rPr lang="en-US" sz="1600" b="1" dirty="0" err="1">
                  <a:solidFill>
                    <a:srgbClr val="1B04C4"/>
                  </a:solidFill>
                  <a:latin typeface="+mj-lt"/>
                  <a:ea typeface="Times New Roman" panose="02020603050405020304" pitchFamily="18" charset="0"/>
                  <a:cs typeface="Times New Roman" panose="02020603050405020304" pitchFamily="18" charset="0"/>
                </a:rPr>
                <a:t>khoảng</a:t>
              </a:r>
              <a:r>
                <a:rPr lang="en-US" sz="1600" b="1" dirty="0">
                  <a:solidFill>
                    <a:srgbClr val="1B04C4"/>
                  </a:solidFill>
                  <a:latin typeface="+mj-lt"/>
                  <a:ea typeface="Times New Roman" panose="02020603050405020304" pitchFamily="18" charset="0"/>
                  <a:cs typeface="Times New Roman" panose="02020603050405020304" pitchFamily="18" charset="0"/>
                </a:rPr>
                <a:t>: P = 6 – 10 bar</a:t>
              </a:r>
              <a:endParaRPr lang="en-US" sz="1400" dirty="0">
                <a:solidFill>
                  <a:srgbClr val="1B04C4"/>
                </a:solidFill>
                <a:effectLst/>
                <a:latin typeface="+mj-l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181968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296379" y="941674"/>
            <a:ext cx="8680357" cy="5219241"/>
            <a:chOff x="296379" y="941674"/>
            <a:chExt cx="8680357" cy="5219241"/>
          </a:xfrm>
        </p:grpSpPr>
        <p:sp>
          <p:nvSpPr>
            <p:cNvPr id="2" name="Text Box 97"/>
            <p:cNvSpPr txBox="1">
              <a:spLocks noChangeArrowheads="1"/>
            </p:cNvSpPr>
            <p:nvPr/>
          </p:nvSpPr>
          <p:spPr bwMode="auto">
            <a:xfrm>
              <a:off x="990600" y="941674"/>
              <a:ext cx="3541553" cy="400110"/>
            </a:xfrm>
            <a:prstGeom prst="rect">
              <a:avLst/>
            </a:prstGeom>
            <a:noFill/>
            <a:ln w="9525" algn="ctr">
              <a:noFill/>
              <a:miter lim="800000"/>
              <a:headEnd/>
              <a:tailEnd/>
            </a:ln>
          </p:spPr>
          <p:txBody>
            <a:bodyPr wrap="square">
              <a:spAutoFit/>
            </a:bodyPr>
            <a:lstStyle/>
            <a:p>
              <a:pPr eaLnBrk="0" hangingPunct="0">
                <a:tabLst>
                  <a:tab pos="360363" algn="l"/>
                </a:tabLst>
              </a:pPr>
              <a:r>
                <a:rPr lang="en-US" sz="2000" b="1" dirty="0">
                  <a:cs typeface="Times New Roman" pitchFamily="18" charset="0"/>
                </a:rPr>
                <a:t>II.  THIẾT BỊ XỬ LÝ KHÍ NÉN</a:t>
              </a:r>
            </a:p>
          </p:txBody>
        </p:sp>
        <p:grpSp>
          <p:nvGrpSpPr>
            <p:cNvPr id="3" name="Group 3"/>
            <p:cNvGrpSpPr>
              <a:grpSpLocks/>
            </p:cNvGrpSpPr>
            <p:nvPr/>
          </p:nvGrpSpPr>
          <p:grpSpPr bwMode="auto">
            <a:xfrm>
              <a:off x="4938136" y="2971800"/>
              <a:ext cx="4038600" cy="2097784"/>
              <a:chOff x="864" y="1310"/>
              <a:chExt cx="3987" cy="2338"/>
            </a:xfrm>
          </p:grpSpPr>
          <p:sp>
            <p:nvSpPr>
              <p:cNvPr id="4" name="Oval 4"/>
              <p:cNvSpPr>
                <a:spLocks noChangeArrowheads="1"/>
              </p:cNvSpPr>
              <p:nvPr/>
            </p:nvSpPr>
            <p:spPr bwMode="gray">
              <a:xfrm>
                <a:off x="1347" y="2813"/>
                <a:ext cx="3504" cy="835"/>
              </a:xfrm>
              <a:prstGeom prst="ellipse">
                <a:avLst/>
              </a:prstGeom>
              <a:gradFill rotWithShape="1">
                <a:gsLst>
                  <a:gs pos="0">
                    <a:schemeClr val="bg2"/>
                  </a:gs>
                  <a:gs pos="100000">
                    <a:srgbClr val="F7F9F2"/>
                  </a:gs>
                </a:gsLst>
                <a:lin ang="2700000" scaled="1"/>
              </a:gradFill>
              <a:ln w="3175">
                <a:noFill/>
                <a:round/>
                <a:headEnd/>
                <a:tailEnd type="none" w="sm" len="sm"/>
              </a:ln>
            </p:spPr>
            <p:txBody>
              <a:bodyPr vert="eaVert" wrap="none" lIns="92075" tIns="46038" rIns="92075" bIns="46038" anchor="ctr"/>
              <a:lstStyle/>
              <a:p>
                <a:endParaRPr lang="en-US"/>
              </a:p>
            </p:txBody>
          </p:sp>
          <p:sp>
            <p:nvSpPr>
              <p:cNvPr id="5" name="Oval 5"/>
              <p:cNvSpPr>
                <a:spLocks noChangeArrowheads="1"/>
              </p:cNvSpPr>
              <p:nvPr/>
            </p:nvSpPr>
            <p:spPr bwMode="gray">
              <a:xfrm rot="-998297">
                <a:off x="890" y="1482"/>
                <a:ext cx="3630" cy="1900"/>
              </a:xfrm>
              <a:prstGeom prst="ellipse">
                <a:avLst/>
              </a:prstGeom>
              <a:gradFill rotWithShape="0">
                <a:gsLst>
                  <a:gs pos="0">
                    <a:srgbClr val="808080"/>
                  </a:gs>
                  <a:gs pos="50000">
                    <a:srgbClr val="AEAEAE"/>
                  </a:gs>
                  <a:gs pos="100000">
                    <a:srgbClr val="808080"/>
                  </a:gs>
                </a:gsLst>
                <a:lin ang="0" scaled="1"/>
              </a:gradFill>
              <a:ln w="12700">
                <a:noFill/>
                <a:round/>
                <a:headEnd type="none" w="sm" len="sm"/>
                <a:tailEnd type="none" w="sm" len="sm"/>
              </a:ln>
            </p:spPr>
            <p:txBody>
              <a:bodyPr wrap="none" anchor="ctr"/>
              <a:lstStyle/>
              <a:p>
                <a:endParaRPr lang="en-US"/>
              </a:p>
            </p:txBody>
          </p:sp>
          <p:sp>
            <p:nvSpPr>
              <p:cNvPr id="6" name="Oval 6"/>
              <p:cNvSpPr>
                <a:spLocks noChangeArrowheads="1"/>
              </p:cNvSpPr>
              <p:nvPr/>
            </p:nvSpPr>
            <p:spPr bwMode="gray">
              <a:xfrm rot="-998297">
                <a:off x="926" y="1380"/>
                <a:ext cx="3504" cy="1841"/>
              </a:xfrm>
              <a:prstGeom prst="ellipse">
                <a:avLst/>
              </a:prstGeom>
              <a:gradFill rotWithShape="1">
                <a:gsLst>
                  <a:gs pos="0">
                    <a:srgbClr val="2791BB"/>
                  </a:gs>
                  <a:gs pos="100000">
                    <a:srgbClr val="000000"/>
                  </a:gs>
                </a:gsLst>
                <a:lin ang="2700000" scaled="1"/>
              </a:gradFill>
              <a:ln w="12700">
                <a:noFill/>
                <a:round/>
                <a:headEnd type="none" w="sm" len="sm"/>
                <a:tailEnd type="none" w="sm" len="sm"/>
              </a:ln>
            </p:spPr>
            <p:txBody>
              <a:bodyPr wrap="none" anchor="ctr"/>
              <a:lstStyle/>
              <a:p>
                <a:endParaRPr lang="en-US"/>
              </a:p>
            </p:txBody>
          </p:sp>
          <p:sp>
            <p:nvSpPr>
              <p:cNvPr id="7" name="Arc 7"/>
              <p:cNvSpPr>
                <a:spLocks/>
              </p:cNvSpPr>
              <p:nvPr/>
            </p:nvSpPr>
            <p:spPr bwMode="gray">
              <a:xfrm rot="-998297">
                <a:off x="2599" y="1310"/>
                <a:ext cx="1795" cy="1239"/>
              </a:xfrm>
              <a:custGeom>
                <a:avLst/>
                <a:gdLst>
                  <a:gd name="G0" fmla="+- 0 0 0"/>
                  <a:gd name="G1" fmla="+- 17105 0 0"/>
                  <a:gd name="G2" fmla="+- 21600 0 0"/>
                  <a:gd name="T0" fmla="*/ 13190 w 21600"/>
                  <a:gd name="T1" fmla="*/ 0 h 29046"/>
                  <a:gd name="T2" fmla="*/ 17999 w 21600"/>
                  <a:gd name="T3" fmla="*/ 29046 h 29046"/>
                  <a:gd name="T4" fmla="*/ 0 w 21600"/>
                  <a:gd name="T5" fmla="*/ 17105 h 29046"/>
                </a:gdLst>
                <a:ahLst/>
                <a:cxnLst>
                  <a:cxn ang="0">
                    <a:pos x="T0" y="T1"/>
                  </a:cxn>
                  <a:cxn ang="0">
                    <a:pos x="T2" y="T3"/>
                  </a:cxn>
                  <a:cxn ang="0">
                    <a:pos x="T4" y="T5"/>
                  </a:cxn>
                </a:cxnLst>
                <a:rect l="0" t="0" r="r" b="b"/>
                <a:pathLst>
                  <a:path w="21600" h="29046" fill="none" extrusionOk="0">
                    <a:moveTo>
                      <a:pt x="13190" y="-1"/>
                    </a:moveTo>
                    <a:cubicBezTo>
                      <a:pt x="18493" y="4089"/>
                      <a:pt x="21600" y="10407"/>
                      <a:pt x="21600" y="17105"/>
                    </a:cubicBezTo>
                    <a:cubicBezTo>
                      <a:pt x="21600" y="21352"/>
                      <a:pt x="20347" y="25506"/>
                      <a:pt x="17999" y="29046"/>
                    </a:cubicBezTo>
                  </a:path>
                  <a:path w="21600" h="29046" stroke="0" extrusionOk="0">
                    <a:moveTo>
                      <a:pt x="13190" y="-1"/>
                    </a:moveTo>
                    <a:cubicBezTo>
                      <a:pt x="18493" y="4089"/>
                      <a:pt x="21600" y="10407"/>
                      <a:pt x="21600" y="17105"/>
                    </a:cubicBezTo>
                    <a:cubicBezTo>
                      <a:pt x="21600" y="21352"/>
                      <a:pt x="20347" y="25506"/>
                      <a:pt x="17999" y="29046"/>
                    </a:cubicBezTo>
                    <a:lnTo>
                      <a:pt x="0" y="17105"/>
                    </a:lnTo>
                    <a:close/>
                  </a:path>
                </a:pathLst>
              </a:custGeom>
              <a:gradFill rotWithShape="1">
                <a:gsLst>
                  <a:gs pos="0">
                    <a:schemeClr val="hlink"/>
                  </a:gs>
                  <a:gs pos="100000">
                    <a:schemeClr val="hlink">
                      <a:gamma/>
                      <a:tint val="63529"/>
                      <a:invGamma/>
                    </a:schemeClr>
                  </a:gs>
                </a:gsLst>
                <a:lin ang="5400000" scaled="1"/>
              </a:gradFill>
              <a:ln w="12700">
                <a:noFill/>
                <a:round/>
                <a:headEnd type="none" w="sm" len="sm"/>
                <a:tailEnd type="none" w="sm" len="sm"/>
              </a:ln>
              <a:effectLst/>
            </p:spPr>
            <p:txBody>
              <a:bodyPr wrap="none" anchor="ctr"/>
              <a:lstStyle/>
              <a:p>
                <a:pPr>
                  <a:defRPr/>
                </a:pPr>
                <a:endParaRPr lang="en-US">
                  <a:cs typeface="+mn-cs"/>
                </a:endParaRPr>
              </a:p>
            </p:txBody>
          </p:sp>
          <p:sp>
            <p:nvSpPr>
              <p:cNvPr id="8" name="Arc 8"/>
              <p:cNvSpPr>
                <a:spLocks/>
              </p:cNvSpPr>
              <p:nvPr/>
            </p:nvSpPr>
            <p:spPr bwMode="gray">
              <a:xfrm rot="20601703" flipH="1">
                <a:off x="1080" y="2491"/>
                <a:ext cx="2067" cy="930"/>
              </a:xfrm>
              <a:custGeom>
                <a:avLst/>
                <a:gdLst>
                  <a:gd name="G0" fmla="+- 3659 0 0"/>
                  <a:gd name="G1" fmla="+- 0 0 0"/>
                  <a:gd name="G2" fmla="+- 21600 0 0"/>
                  <a:gd name="T0" fmla="*/ 25114 w 25114"/>
                  <a:gd name="T1" fmla="*/ 2497 h 21600"/>
                  <a:gd name="T2" fmla="*/ 0 w 25114"/>
                  <a:gd name="T3" fmla="*/ 21288 h 21600"/>
                  <a:gd name="T4" fmla="*/ 3659 w 25114"/>
                  <a:gd name="T5" fmla="*/ 0 h 21600"/>
                </a:gdLst>
                <a:ahLst/>
                <a:cxnLst>
                  <a:cxn ang="0">
                    <a:pos x="T0" y="T1"/>
                  </a:cxn>
                  <a:cxn ang="0">
                    <a:pos x="T2" y="T3"/>
                  </a:cxn>
                  <a:cxn ang="0">
                    <a:pos x="T4" y="T5"/>
                  </a:cxn>
                </a:cxnLst>
                <a:rect l="0" t="0" r="r" b="b"/>
                <a:pathLst>
                  <a:path w="25114" h="21600" fill="none" extrusionOk="0">
                    <a:moveTo>
                      <a:pt x="25114" y="2497"/>
                    </a:moveTo>
                    <a:cubicBezTo>
                      <a:pt x="23846" y="13386"/>
                      <a:pt x="14622" y="21599"/>
                      <a:pt x="3659" y="21600"/>
                    </a:cubicBezTo>
                    <a:cubicBezTo>
                      <a:pt x="2432" y="21600"/>
                      <a:pt x="1208" y="21495"/>
                      <a:pt x="0" y="21287"/>
                    </a:cubicBezTo>
                  </a:path>
                  <a:path w="25114" h="21600" stroke="0" extrusionOk="0">
                    <a:moveTo>
                      <a:pt x="25114" y="2497"/>
                    </a:moveTo>
                    <a:cubicBezTo>
                      <a:pt x="23846" y="13386"/>
                      <a:pt x="14622" y="21599"/>
                      <a:pt x="3659" y="21600"/>
                    </a:cubicBezTo>
                    <a:cubicBezTo>
                      <a:pt x="2432" y="21600"/>
                      <a:pt x="1208" y="21495"/>
                      <a:pt x="0" y="21287"/>
                    </a:cubicBezTo>
                    <a:lnTo>
                      <a:pt x="3659" y="0"/>
                    </a:lnTo>
                    <a:close/>
                  </a:path>
                </a:pathLst>
              </a:custGeom>
              <a:gradFill rotWithShape="1">
                <a:gsLst>
                  <a:gs pos="0">
                    <a:schemeClr val="accent1">
                      <a:gamma/>
                      <a:shade val="69804"/>
                      <a:invGamma/>
                    </a:schemeClr>
                  </a:gs>
                  <a:gs pos="100000">
                    <a:schemeClr val="accent1"/>
                  </a:gs>
                </a:gsLst>
                <a:lin ang="2700000" scaled="1"/>
              </a:gradFill>
              <a:ln w="12700">
                <a:noFill/>
                <a:round/>
                <a:headEnd type="none" w="sm" len="sm"/>
                <a:tailEnd type="none" w="sm" len="sm"/>
              </a:ln>
              <a:effectLst/>
            </p:spPr>
            <p:txBody>
              <a:bodyPr wrap="none" anchor="ctr"/>
              <a:lstStyle/>
              <a:p>
                <a:pPr>
                  <a:defRPr/>
                </a:pPr>
                <a:endParaRPr lang="en-US" dirty="0">
                  <a:cs typeface="+mn-cs"/>
                </a:endParaRPr>
              </a:p>
            </p:txBody>
          </p:sp>
          <p:sp>
            <p:nvSpPr>
              <p:cNvPr id="9" name="Arc 9"/>
              <p:cNvSpPr>
                <a:spLocks/>
              </p:cNvSpPr>
              <p:nvPr/>
            </p:nvSpPr>
            <p:spPr bwMode="gray">
              <a:xfrm rot="-998297">
                <a:off x="1715" y="1339"/>
                <a:ext cx="2034" cy="893"/>
              </a:xfrm>
              <a:custGeom>
                <a:avLst/>
                <a:gdLst>
                  <a:gd name="G0" fmla="+- 9843 0 0"/>
                  <a:gd name="G1" fmla="+- 21600 0 0"/>
                  <a:gd name="G2" fmla="+- 21600 0 0"/>
                  <a:gd name="T0" fmla="*/ 0 w 24549"/>
                  <a:gd name="T1" fmla="*/ 2373 h 21600"/>
                  <a:gd name="T2" fmla="*/ 24549 w 24549"/>
                  <a:gd name="T3" fmla="*/ 5780 h 21600"/>
                  <a:gd name="T4" fmla="*/ 9843 w 24549"/>
                  <a:gd name="T5" fmla="*/ 21600 h 21600"/>
                </a:gdLst>
                <a:ahLst/>
                <a:cxnLst>
                  <a:cxn ang="0">
                    <a:pos x="T0" y="T1"/>
                  </a:cxn>
                  <a:cxn ang="0">
                    <a:pos x="T2" y="T3"/>
                  </a:cxn>
                  <a:cxn ang="0">
                    <a:pos x="T4" y="T5"/>
                  </a:cxn>
                </a:cxnLst>
                <a:rect l="0" t="0" r="r" b="b"/>
                <a:pathLst>
                  <a:path w="24549" h="21600" fill="none" extrusionOk="0">
                    <a:moveTo>
                      <a:pt x="0" y="2373"/>
                    </a:moveTo>
                    <a:cubicBezTo>
                      <a:pt x="3046" y="813"/>
                      <a:pt x="6420" y="-1"/>
                      <a:pt x="9843" y="0"/>
                    </a:cubicBezTo>
                    <a:cubicBezTo>
                      <a:pt x="15299" y="0"/>
                      <a:pt x="20553" y="2064"/>
                      <a:pt x="24549" y="5779"/>
                    </a:cubicBezTo>
                  </a:path>
                  <a:path w="24549" h="21600" stroke="0" extrusionOk="0">
                    <a:moveTo>
                      <a:pt x="0" y="2373"/>
                    </a:moveTo>
                    <a:cubicBezTo>
                      <a:pt x="3046" y="813"/>
                      <a:pt x="6420" y="-1"/>
                      <a:pt x="9843" y="0"/>
                    </a:cubicBezTo>
                    <a:cubicBezTo>
                      <a:pt x="15299" y="0"/>
                      <a:pt x="20553" y="2064"/>
                      <a:pt x="24549" y="5779"/>
                    </a:cubicBezTo>
                    <a:lnTo>
                      <a:pt x="9843" y="21600"/>
                    </a:lnTo>
                    <a:close/>
                  </a:path>
                </a:pathLst>
              </a:custGeom>
              <a:gradFill rotWithShape="1">
                <a:gsLst>
                  <a:gs pos="0">
                    <a:schemeClr val="hlink"/>
                  </a:gs>
                  <a:gs pos="100000">
                    <a:schemeClr val="hlink">
                      <a:gamma/>
                      <a:tint val="42353"/>
                      <a:invGamma/>
                    </a:schemeClr>
                  </a:gs>
                </a:gsLst>
                <a:lin ang="2700000" scaled="1"/>
              </a:gradFill>
              <a:ln w="12700">
                <a:noFill/>
                <a:round/>
                <a:headEnd type="none" w="sm" len="sm"/>
                <a:tailEnd type="none" w="sm" len="sm"/>
              </a:ln>
              <a:effectLst/>
            </p:spPr>
            <p:txBody>
              <a:bodyPr wrap="none" anchor="ctr"/>
              <a:lstStyle/>
              <a:p>
                <a:pPr>
                  <a:defRPr/>
                </a:pPr>
                <a:endParaRPr lang="en-US">
                  <a:cs typeface="+mn-cs"/>
                </a:endParaRPr>
              </a:p>
            </p:txBody>
          </p:sp>
          <p:sp>
            <p:nvSpPr>
              <p:cNvPr id="10" name="Arc 10"/>
              <p:cNvSpPr>
                <a:spLocks/>
              </p:cNvSpPr>
              <p:nvPr/>
            </p:nvSpPr>
            <p:spPr bwMode="gray">
              <a:xfrm rot="20601703" flipH="1">
                <a:off x="864" y="1713"/>
                <a:ext cx="1796" cy="1302"/>
              </a:xfrm>
              <a:custGeom>
                <a:avLst/>
                <a:gdLst>
                  <a:gd name="G0" fmla="+- 0 0 0"/>
                  <a:gd name="G1" fmla="+- 19945 0 0"/>
                  <a:gd name="G2" fmla="+- 21600 0 0"/>
                  <a:gd name="T0" fmla="*/ 8292 w 21600"/>
                  <a:gd name="T1" fmla="*/ 0 h 30468"/>
                  <a:gd name="T2" fmla="*/ 18863 w 21600"/>
                  <a:gd name="T3" fmla="*/ 30468 h 30468"/>
                  <a:gd name="T4" fmla="*/ 0 w 21600"/>
                  <a:gd name="T5" fmla="*/ 19945 h 30468"/>
                </a:gdLst>
                <a:ahLst/>
                <a:cxnLst>
                  <a:cxn ang="0">
                    <a:pos x="T0" y="T1"/>
                  </a:cxn>
                  <a:cxn ang="0">
                    <a:pos x="T2" y="T3"/>
                  </a:cxn>
                  <a:cxn ang="0">
                    <a:pos x="T4" y="T5"/>
                  </a:cxn>
                </a:cxnLst>
                <a:rect l="0" t="0" r="r" b="b"/>
                <a:pathLst>
                  <a:path w="21600" h="30468" fill="none" extrusionOk="0">
                    <a:moveTo>
                      <a:pt x="8291" y="0"/>
                    </a:moveTo>
                    <a:cubicBezTo>
                      <a:pt x="16349" y="3349"/>
                      <a:pt x="21600" y="11218"/>
                      <a:pt x="21600" y="19945"/>
                    </a:cubicBezTo>
                    <a:cubicBezTo>
                      <a:pt x="21600" y="23628"/>
                      <a:pt x="20657" y="27251"/>
                      <a:pt x="18863" y="30468"/>
                    </a:cubicBezTo>
                  </a:path>
                  <a:path w="21600" h="30468" stroke="0" extrusionOk="0">
                    <a:moveTo>
                      <a:pt x="8291" y="0"/>
                    </a:moveTo>
                    <a:cubicBezTo>
                      <a:pt x="16349" y="3349"/>
                      <a:pt x="21600" y="11218"/>
                      <a:pt x="21600" y="19945"/>
                    </a:cubicBezTo>
                    <a:cubicBezTo>
                      <a:pt x="21600" y="23628"/>
                      <a:pt x="20657" y="27251"/>
                      <a:pt x="18863" y="30468"/>
                    </a:cubicBezTo>
                    <a:lnTo>
                      <a:pt x="0" y="19945"/>
                    </a:lnTo>
                    <a:close/>
                  </a:path>
                </a:pathLst>
              </a:custGeom>
              <a:gradFill rotWithShape="1">
                <a:gsLst>
                  <a:gs pos="0">
                    <a:schemeClr val="accent2"/>
                  </a:gs>
                  <a:gs pos="100000">
                    <a:schemeClr val="accent2">
                      <a:gamma/>
                      <a:shade val="46275"/>
                      <a:invGamma/>
                    </a:schemeClr>
                  </a:gs>
                </a:gsLst>
                <a:lin ang="2700000" scaled="1"/>
              </a:gradFill>
              <a:ln w="12700">
                <a:noFill/>
                <a:round/>
                <a:headEnd type="none" w="sm" len="sm"/>
                <a:tailEnd type="none" w="sm" len="sm"/>
              </a:ln>
              <a:effectLst/>
            </p:spPr>
            <p:txBody>
              <a:bodyPr wrap="none" anchor="ctr"/>
              <a:lstStyle/>
              <a:p>
                <a:pPr>
                  <a:defRPr/>
                </a:pPr>
                <a:endParaRPr lang="en-US">
                  <a:cs typeface="+mn-cs"/>
                </a:endParaRPr>
              </a:p>
            </p:txBody>
          </p:sp>
          <p:sp>
            <p:nvSpPr>
              <p:cNvPr id="11" name="Oval 11"/>
              <p:cNvSpPr>
                <a:spLocks noChangeArrowheads="1"/>
              </p:cNvSpPr>
              <p:nvPr/>
            </p:nvSpPr>
            <p:spPr bwMode="gray">
              <a:xfrm rot="-998297">
                <a:off x="1846" y="1830"/>
                <a:ext cx="1698" cy="844"/>
              </a:xfrm>
              <a:prstGeom prst="ellipse">
                <a:avLst/>
              </a:prstGeom>
              <a:gradFill rotWithShape="0">
                <a:gsLst>
                  <a:gs pos="0">
                    <a:schemeClr val="bg2"/>
                  </a:gs>
                  <a:gs pos="50000">
                    <a:schemeClr val="bg2">
                      <a:gamma/>
                      <a:tint val="24314"/>
                      <a:invGamma/>
                    </a:schemeClr>
                  </a:gs>
                  <a:gs pos="100000">
                    <a:schemeClr val="bg2"/>
                  </a:gs>
                </a:gsLst>
                <a:lin ang="0" scaled="1"/>
              </a:gradFill>
              <a:ln w="12700">
                <a:noFill/>
                <a:round/>
                <a:headEnd type="none" w="sm" len="sm"/>
                <a:tailEnd type="none" w="sm" len="sm"/>
              </a:ln>
              <a:effectLst/>
            </p:spPr>
            <p:txBody>
              <a:bodyPr wrap="none" anchor="ctr"/>
              <a:lstStyle/>
              <a:p>
                <a:pPr>
                  <a:defRPr/>
                </a:pPr>
                <a:endParaRPr lang="en-US">
                  <a:cs typeface="+mn-cs"/>
                </a:endParaRPr>
              </a:p>
            </p:txBody>
          </p:sp>
          <p:sp>
            <p:nvSpPr>
              <p:cNvPr id="12" name="Text Box 12"/>
              <p:cNvSpPr txBox="1">
                <a:spLocks noChangeArrowheads="1"/>
              </p:cNvSpPr>
              <p:nvPr/>
            </p:nvSpPr>
            <p:spPr bwMode="gray">
              <a:xfrm>
                <a:off x="1193" y="2270"/>
                <a:ext cx="615" cy="412"/>
              </a:xfrm>
              <a:prstGeom prst="rect">
                <a:avLst/>
              </a:prstGeom>
              <a:noFill/>
              <a:ln w="9525" algn="ctr">
                <a:noFill/>
                <a:miter lim="800000"/>
                <a:headEnd/>
                <a:tailEnd/>
              </a:ln>
            </p:spPr>
            <p:txBody>
              <a:bodyPr wrap="square">
                <a:spAutoFit/>
              </a:bodyPr>
              <a:lstStyle/>
              <a:p>
                <a:pPr algn="ctr" eaLnBrk="0" hangingPunct="0"/>
                <a:r>
                  <a:rPr lang="en-US" b="1" dirty="0" err="1">
                    <a:solidFill>
                      <a:srgbClr val="FFFFFF"/>
                    </a:solidFill>
                    <a:latin typeface="+mj-lt"/>
                  </a:rPr>
                  <a:t>Khí</a:t>
                </a:r>
                <a:endParaRPr lang="en-US" b="1" dirty="0">
                  <a:solidFill>
                    <a:srgbClr val="FFFFFF"/>
                  </a:solidFill>
                  <a:latin typeface="+mj-lt"/>
                </a:endParaRPr>
              </a:p>
            </p:txBody>
          </p:sp>
          <p:sp>
            <p:nvSpPr>
              <p:cNvPr id="13" name="Text Box 13"/>
              <p:cNvSpPr txBox="1">
                <a:spLocks noChangeArrowheads="1"/>
              </p:cNvSpPr>
              <p:nvPr/>
            </p:nvSpPr>
            <p:spPr bwMode="gray">
              <a:xfrm>
                <a:off x="3640" y="1694"/>
                <a:ext cx="561" cy="412"/>
              </a:xfrm>
              <a:prstGeom prst="rect">
                <a:avLst/>
              </a:prstGeom>
              <a:noFill/>
              <a:ln w="9525" algn="ctr">
                <a:noFill/>
                <a:miter lim="800000"/>
                <a:headEnd/>
                <a:tailEnd/>
              </a:ln>
            </p:spPr>
            <p:txBody>
              <a:bodyPr wrap="none">
                <a:spAutoFit/>
              </a:bodyPr>
              <a:lstStyle/>
              <a:p>
                <a:pPr algn="ctr" eaLnBrk="0" hangingPunct="0"/>
                <a:r>
                  <a:rPr lang="en-US" b="1" dirty="0" err="1">
                    <a:solidFill>
                      <a:srgbClr val="FFFFFF"/>
                    </a:solidFill>
                    <a:latin typeface="+mj-lt"/>
                  </a:rPr>
                  <a:t>Dầu</a:t>
                </a:r>
                <a:endParaRPr lang="en-US" b="1" dirty="0">
                  <a:solidFill>
                    <a:srgbClr val="FFFFFF"/>
                  </a:solidFill>
                  <a:latin typeface="+mj-lt"/>
                </a:endParaRPr>
              </a:p>
            </p:txBody>
          </p:sp>
          <p:sp>
            <p:nvSpPr>
              <p:cNvPr id="14" name="Text Box 14"/>
              <p:cNvSpPr txBox="1">
                <a:spLocks noChangeArrowheads="1"/>
              </p:cNvSpPr>
              <p:nvPr/>
            </p:nvSpPr>
            <p:spPr bwMode="gray">
              <a:xfrm>
                <a:off x="2190" y="1454"/>
                <a:ext cx="1019" cy="412"/>
              </a:xfrm>
              <a:prstGeom prst="rect">
                <a:avLst/>
              </a:prstGeom>
              <a:noFill/>
              <a:ln w="9525" algn="ctr">
                <a:noFill/>
                <a:miter lim="800000"/>
                <a:headEnd/>
                <a:tailEnd/>
              </a:ln>
            </p:spPr>
            <p:txBody>
              <a:bodyPr wrap="none">
                <a:spAutoFit/>
              </a:bodyPr>
              <a:lstStyle/>
              <a:p>
                <a:pPr algn="ctr" eaLnBrk="0" hangingPunct="0"/>
                <a:r>
                  <a:rPr lang="en-US" b="1" dirty="0" err="1">
                    <a:solidFill>
                      <a:srgbClr val="FFFFFF"/>
                    </a:solidFill>
                    <a:latin typeface="+mj-lt"/>
                  </a:rPr>
                  <a:t>Hóa</a:t>
                </a:r>
                <a:r>
                  <a:rPr lang="en-US" b="1" dirty="0">
                    <a:solidFill>
                      <a:srgbClr val="FFFFFF"/>
                    </a:solidFill>
                    <a:latin typeface="+mj-lt"/>
                  </a:rPr>
                  <a:t> </a:t>
                </a:r>
                <a:r>
                  <a:rPr lang="en-US" b="1" dirty="0" err="1">
                    <a:solidFill>
                      <a:srgbClr val="FFFFFF"/>
                    </a:solidFill>
                    <a:latin typeface="+mj-lt"/>
                  </a:rPr>
                  <a:t>chất</a:t>
                </a:r>
                <a:endParaRPr lang="en-US" b="1" dirty="0">
                  <a:solidFill>
                    <a:srgbClr val="FFFFFF"/>
                  </a:solidFill>
                  <a:latin typeface="+mj-lt"/>
                </a:endParaRPr>
              </a:p>
            </p:txBody>
          </p:sp>
          <p:sp>
            <p:nvSpPr>
              <p:cNvPr id="15" name="Text Box 15"/>
              <p:cNvSpPr txBox="1">
                <a:spLocks noChangeArrowheads="1"/>
              </p:cNvSpPr>
              <p:nvPr/>
            </p:nvSpPr>
            <p:spPr bwMode="gray">
              <a:xfrm>
                <a:off x="1924" y="2882"/>
                <a:ext cx="912" cy="412"/>
              </a:xfrm>
              <a:prstGeom prst="rect">
                <a:avLst/>
              </a:prstGeom>
              <a:noFill/>
              <a:ln w="9525" algn="ctr">
                <a:noFill/>
                <a:miter lim="800000"/>
                <a:headEnd/>
                <a:tailEnd/>
              </a:ln>
            </p:spPr>
            <p:txBody>
              <a:bodyPr wrap="square">
                <a:spAutoFit/>
              </a:bodyPr>
              <a:lstStyle/>
              <a:p>
                <a:pPr algn="ctr" eaLnBrk="0" hangingPunct="0"/>
                <a:r>
                  <a:rPr lang="en-US" b="1" dirty="0" err="1">
                    <a:solidFill>
                      <a:srgbClr val="FFFFFF"/>
                    </a:solidFill>
                    <a:latin typeface="+mj-lt"/>
                  </a:rPr>
                  <a:t>Nước</a:t>
                </a:r>
                <a:endParaRPr lang="en-US" b="1" dirty="0">
                  <a:solidFill>
                    <a:srgbClr val="FFFFFF"/>
                  </a:solidFill>
                  <a:latin typeface="+mj-lt"/>
                </a:endParaRPr>
              </a:p>
            </p:txBody>
          </p:sp>
          <p:sp>
            <p:nvSpPr>
              <p:cNvPr id="16" name="Freeform 16"/>
              <p:cNvSpPr>
                <a:spLocks/>
              </p:cNvSpPr>
              <p:nvPr/>
            </p:nvSpPr>
            <p:spPr bwMode="gray">
              <a:xfrm>
                <a:off x="2768" y="2632"/>
                <a:ext cx="544" cy="680"/>
              </a:xfrm>
              <a:custGeom>
                <a:avLst/>
                <a:gdLst/>
                <a:ahLst/>
                <a:cxnLst>
                  <a:cxn ang="0">
                    <a:pos x="0" y="16"/>
                  </a:cxn>
                  <a:cxn ang="0">
                    <a:pos x="256" y="528"/>
                  </a:cxn>
                  <a:cxn ang="0">
                    <a:pos x="264" y="680"/>
                  </a:cxn>
                  <a:cxn ang="0">
                    <a:pos x="448" y="624"/>
                  </a:cxn>
                  <a:cxn ang="0">
                    <a:pos x="544" y="576"/>
                  </a:cxn>
                  <a:cxn ang="0">
                    <a:pos x="112" y="0"/>
                  </a:cxn>
                  <a:cxn ang="0">
                    <a:pos x="0" y="16"/>
                  </a:cxn>
                </a:cxnLst>
                <a:rect l="0" t="0" r="r" b="b"/>
                <a:pathLst>
                  <a:path w="544" h="680">
                    <a:moveTo>
                      <a:pt x="0" y="16"/>
                    </a:moveTo>
                    <a:lnTo>
                      <a:pt x="256" y="528"/>
                    </a:lnTo>
                    <a:lnTo>
                      <a:pt x="264" y="680"/>
                    </a:lnTo>
                    <a:lnTo>
                      <a:pt x="448" y="624"/>
                    </a:lnTo>
                    <a:lnTo>
                      <a:pt x="544" y="576"/>
                    </a:lnTo>
                    <a:lnTo>
                      <a:pt x="112" y="0"/>
                    </a:lnTo>
                    <a:lnTo>
                      <a:pt x="0" y="16"/>
                    </a:lnTo>
                    <a:close/>
                  </a:path>
                </a:pathLst>
              </a:custGeom>
              <a:gradFill rotWithShape="1">
                <a:gsLst>
                  <a:gs pos="0">
                    <a:schemeClr val="folHlink">
                      <a:alpha val="19000"/>
                    </a:schemeClr>
                  </a:gs>
                  <a:gs pos="100000">
                    <a:schemeClr val="folHlink">
                      <a:gamma/>
                      <a:shade val="63529"/>
                      <a:invGamma/>
                    </a:schemeClr>
                  </a:gs>
                </a:gsLst>
                <a:lin ang="5400000" scaled="1"/>
              </a:gradFill>
              <a:ln w="9525" cap="flat" cmpd="sng">
                <a:noFill/>
                <a:prstDash val="solid"/>
                <a:round/>
                <a:headEnd/>
                <a:tailEnd/>
              </a:ln>
              <a:effectLst/>
            </p:spPr>
            <p:txBody>
              <a:bodyPr wrap="none" anchor="ctr"/>
              <a:lstStyle/>
              <a:p>
                <a:pPr>
                  <a:defRPr/>
                </a:pPr>
                <a:endParaRPr lang="en-US">
                  <a:cs typeface="+mn-cs"/>
                </a:endParaRPr>
              </a:p>
            </p:txBody>
          </p:sp>
          <p:sp>
            <p:nvSpPr>
              <p:cNvPr id="17" name="Freeform 17"/>
              <p:cNvSpPr>
                <a:spLocks/>
              </p:cNvSpPr>
              <p:nvPr/>
            </p:nvSpPr>
            <p:spPr bwMode="gray">
              <a:xfrm>
                <a:off x="3374" y="2209"/>
                <a:ext cx="1117" cy="233"/>
              </a:xfrm>
              <a:custGeom>
                <a:avLst/>
                <a:gdLst/>
                <a:ahLst/>
                <a:cxnLst>
                  <a:cxn ang="0">
                    <a:pos x="21" y="888"/>
                  </a:cxn>
                  <a:cxn ang="0">
                    <a:pos x="1117" y="0"/>
                  </a:cxn>
                  <a:cxn ang="0">
                    <a:pos x="1093" y="256"/>
                  </a:cxn>
                  <a:cxn ang="0">
                    <a:pos x="717" y="704"/>
                  </a:cxn>
                  <a:cxn ang="0">
                    <a:pos x="17" y="1119"/>
                  </a:cxn>
                  <a:cxn ang="0">
                    <a:pos x="21" y="888"/>
                  </a:cxn>
                </a:cxnLst>
                <a:rect l="0" t="0" r="r" b="b"/>
                <a:pathLst>
                  <a:path w="1117" h="1119">
                    <a:moveTo>
                      <a:pt x="21" y="888"/>
                    </a:moveTo>
                    <a:lnTo>
                      <a:pt x="1117" y="0"/>
                    </a:lnTo>
                    <a:lnTo>
                      <a:pt x="1093" y="256"/>
                    </a:lnTo>
                    <a:cubicBezTo>
                      <a:pt x="1026" y="373"/>
                      <a:pt x="896" y="560"/>
                      <a:pt x="717" y="704"/>
                    </a:cubicBezTo>
                    <a:cubicBezTo>
                      <a:pt x="538" y="848"/>
                      <a:pt x="133" y="1088"/>
                      <a:pt x="17" y="1119"/>
                    </a:cubicBezTo>
                    <a:cubicBezTo>
                      <a:pt x="0" y="1037"/>
                      <a:pt x="21" y="888"/>
                      <a:pt x="21" y="888"/>
                    </a:cubicBezTo>
                    <a:close/>
                  </a:path>
                </a:pathLst>
              </a:custGeom>
              <a:gradFill rotWithShape="0">
                <a:gsLst>
                  <a:gs pos="0">
                    <a:schemeClr val="folHlink">
                      <a:gamma/>
                      <a:shade val="69804"/>
                      <a:invGamma/>
                    </a:schemeClr>
                  </a:gs>
                  <a:gs pos="100000">
                    <a:schemeClr val="folHlink"/>
                  </a:gs>
                </a:gsLst>
                <a:lin ang="0" scaled="1"/>
              </a:gradFill>
              <a:ln w="9525" cap="flat" cmpd="sng">
                <a:noFill/>
                <a:prstDash val="solid"/>
                <a:round/>
                <a:headEnd/>
                <a:tailEnd/>
              </a:ln>
              <a:effectLst/>
            </p:spPr>
            <p:txBody>
              <a:bodyPr>
                <a:spAutoFit/>
              </a:bodyPr>
              <a:lstStyle/>
              <a:p>
                <a:pPr>
                  <a:defRPr/>
                </a:pPr>
                <a:endParaRPr lang="en-US">
                  <a:cs typeface="+mn-cs"/>
                </a:endParaRPr>
              </a:p>
            </p:txBody>
          </p:sp>
          <p:sp>
            <p:nvSpPr>
              <p:cNvPr id="18" name="Arc 18"/>
              <p:cNvSpPr>
                <a:spLocks/>
              </p:cNvSpPr>
              <p:nvPr/>
            </p:nvSpPr>
            <p:spPr bwMode="gray">
              <a:xfrm rot="20539205">
                <a:off x="2784" y="1824"/>
                <a:ext cx="1719" cy="1171"/>
              </a:xfrm>
              <a:custGeom>
                <a:avLst/>
                <a:gdLst>
                  <a:gd name="G0" fmla="+- 0 0 0"/>
                  <a:gd name="G1" fmla="+- 0 0 0"/>
                  <a:gd name="G2" fmla="+- 21600 0 0"/>
                  <a:gd name="T0" fmla="*/ 18016 w 18016"/>
                  <a:gd name="T1" fmla="*/ 11915 h 21282"/>
                  <a:gd name="T2" fmla="*/ 3695 w 18016"/>
                  <a:gd name="T3" fmla="*/ 21282 h 21282"/>
                  <a:gd name="T4" fmla="*/ 0 w 18016"/>
                  <a:gd name="T5" fmla="*/ 0 h 21282"/>
                </a:gdLst>
                <a:ahLst/>
                <a:cxnLst>
                  <a:cxn ang="0">
                    <a:pos x="T0" y="T1"/>
                  </a:cxn>
                  <a:cxn ang="0">
                    <a:pos x="T2" y="T3"/>
                  </a:cxn>
                  <a:cxn ang="0">
                    <a:pos x="T4" y="T5"/>
                  </a:cxn>
                </a:cxnLst>
                <a:rect l="0" t="0" r="r" b="b"/>
                <a:pathLst>
                  <a:path w="18016" h="21282" fill="none" extrusionOk="0">
                    <a:moveTo>
                      <a:pt x="18016" y="11915"/>
                    </a:moveTo>
                    <a:cubicBezTo>
                      <a:pt x="14735" y="16875"/>
                      <a:pt x="9554" y="20264"/>
                      <a:pt x="3694" y="21281"/>
                    </a:cubicBezTo>
                  </a:path>
                  <a:path w="18016" h="21282" stroke="0" extrusionOk="0">
                    <a:moveTo>
                      <a:pt x="18016" y="11915"/>
                    </a:moveTo>
                    <a:cubicBezTo>
                      <a:pt x="14735" y="16875"/>
                      <a:pt x="9554" y="20264"/>
                      <a:pt x="3694" y="21281"/>
                    </a:cubicBezTo>
                    <a:lnTo>
                      <a:pt x="0" y="0"/>
                    </a:lnTo>
                    <a:close/>
                  </a:path>
                </a:pathLst>
              </a:custGeom>
              <a:gradFill rotWithShape="1">
                <a:gsLst>
                  <a:gs pos="0">
                    <a:schemeClr val="folHlink"/>
                  </a:gs>
                  <a:gs pos="100000">
                    <a:schemeClr val="folHlink">
                      <a:gamma/>
                      <a:shade val="57647"/>
                      <a:invGamma/>
                    </a:schemeClr>
                  </a:gs>
                </a:gsLst>
                <a:lin ang="0" scaled="1"/>
              </a:gradFill>
              <a:ln w="12700">
                <a:noFill/>
                <a:round/>
                <a:headEnd type="none" w="sm" len="sm"/>
                <a:tailEnd type="none" w="sm" len="sm"/>
              </a:ln>
              <a:effectLst/>
            </p:spPr>
            <p:txBody>
              <a:bodyPr wrap="none" anchor="ctr"/>
              <a:lstStyle/>
              <a:p>
                <a:pPr>
                  <a:defRPr/>
                </a:pPr>
                <a:endParaRPr lang="en-US">
                  <a:cs typeface="+mn-cs"/>
                </a:endParaRPr>
              </a:p>
            </p:txBody>
          </p:sp>
          <p:sp>
            <p:nvSpPr>
              <p:cNvPr id="19" name="Freeform 19"/>
              <p:cNvSpPr>
                <a:spLocks/>
              </p:cNvSpPr>
              <p:nvPr/>
            </p:nvSpPr>
            <p:spPr bwMode="gray">
              <a:xfrm>
                <a:off x="2829" y="2509"/>
                <a:ext cx="582" cy="233"/>
              </a:xfrm>
              <a:custGeom>
                <a:avLst/>
                <a:gdLst/>
                <a:ahLst/>
                <a:cxnLst>
                  <a:cxn ang="0">
                    <a:pos x="582" y="572"/>
                  </a:cxn>
                  <a:cxn ang="0">
                    <a:pos x="562" y="826"/>
                  </a:cxn>
                  <a:cxn ang="0">
                    <a:pos x="0" y="42"/>
                  </a:cxn>
                  <a:cxn ang="0">
                    <a:pos x="90" y="0"/>
                  </a:cxn>
                  <a:cxn ang="0">
                    <a:pos x="582" y="572"/>
                  </a:cxn>
                </a:cxnLst>
                <a:rect l="0" t="0" r="r" b="b"/>
                <a:pathLst>
                  <a:path w="582" h="826">
                    <a:moveTo>
                      <a:pt x="582" y="572"/>
                    </a:moveTo>
                    <a:lnTo>
                      <a:pt x="562" y="826"/>
                    </a:lnTo>
                    <a:lnTo>
                      <a:pt x="0" y="42"/>
                    </a:lnTo>
                    <a:lnTo>
                      <a:pt x="90" y="0"/>
                    </a:lnTo>
                    <a:lnTo>
                      <a:pt x="582" y="572"/>
                    </a:lnTo>
                    <a:close/>
                  </a:path>
                </a:pathLst>
              </a:custGeom>
              <a:gradFill rotWithShape="1">
                <a:gsLst>
                  <a:gs pos="0">
                    <a:schemeClr val="folHlink"/>
                  </a:gs>
                  <a:gs pos="100000">
                    <a:schemeClr val="folHlink">
                      <a:gamma/>
                      <a:shade val="78824"/>
                      <a:invGamma/>
                    </a:schemeClr>
                  </a:gs>
                </a:gsLst>
                <a:lin ang="0" scaled="1"/>
              </a:gradFill>
              <a:ln w="9525" cap="flat" cmpd="sng">
                <a:noFill/>
                <a:prstDash val="solid"/>
                <a:round/>
                <a:headEnd/>
                <a:tailEnd/>
              </a:ln>
              <a:effectLst/>
            </p:spPr>
            <p:txBody>
              <a:bodyPr>
                <a:spAutoFit/>
              </a:bodyPr>
              <a:lstStyle/>
              <a:p>
                <a:pPr>
                  <a:defRPr/>
                </a:pPr>
                <a:endParaRPr lang="en-US">
                  <a:cs typeface="+mn-cs"/>
                </a:endParaRPr>
              </a:p>
            </p:txBody>
          </p:sp>
          <p:sp>
            <p:nvSpPr>
              <p:cNvPr id="20" name="Oval 20"/>
              <p:cNvSpPr>
                <a:spLocks noChangeArrowheads="1"/>
              </p:cNvSpPr>
              <p:nvPr/>
            </p:nvSpPr>
            <p:spPr bwMode="gray">
              <a:xfrm rot="-998297">
                <a:off x="1910" y="1989"/>
                <a:ext cx="1629" cy="687"/>
              </a:xfrm>
              <a:prstGeom prst="ellipse">
                <a:avLst/>
              </a:prstGeom>
              <a:solidFill>
                <a:srgbClr val="FFFFFF"/>
              </a:solidFill>
              <a:ln w="12700">
                <a:noFill/>
                <a:round/>
                <a:headEnd type="none" w="sm" len="sm"/>
                <a:tailEnd type="none" w="sm" len="sm"/>
              </a:ln>
            </p:spPr>
            <p:txBody>
              <a:bodyPr wrap="none" anchor="ctr"/>
              <a:lstStyle/>
              <a:p>
                <a:r>
                  <a:rPr lang="en-US" sz="1600" b="1" dirty="0" err="1">
                    <a:solidFill>
                      <a:srgbClr val="FF0000"/>
                    </a:solidFill>
                  </a:rPr>
                  <a:t>Không</a:t>
                </a:r>
                <a:r>
                  <a:rPr lang="en-US" sz="1600" b="1" dirty="0">
                    <a:solidFill>
                      <a:srgbClr val="FF0000"/>
                    </a:solidFill>
                  </a:rPr>
                  <a:t> </a:t>
                </a:r>
                <a:r>
                  <a:rPr lang="en-US" sz="1600" b="1" dirty="0" err="1">
                    <a:solidFill>
                      <a:srgbClr val="FF0000"/>
                    </a:solidFill>
                  </a:rPr>
                  <a:t>khí</a:t>
                </a:r>
                <a:endParaRPr lang="en-US" sz="1600" b="1" dirty="0">
                  <a:solidFill>
                    <a:srgbClr val="FF0000"/>
                  </a:solidFill>
                </a:endParaRPr>
              </a:p>
            </p:txBody>
          </p:sp>
          <p:sp>
            <p:nvSpPr>
              <p:cNvPr id="21" name="Text Box 21"/>
              <p:cNvSpPr txBox="1">
                <a:spLocks noChangeArrowheads="1"/>
              </p:cNvSpPr>
              <p:nvPr/>
            </p:nvSpPr>
            <p:spPr bwMode="gray">
              <a:xfrm>
                <a:off x="3351" y="2457"/>
                <a:ext cx="488" cy="412"/>
              </a:xfrm>
              <a:prstGeom prst="rect">
                <a:avLst/>
              </a:prstGeom>
              <a:noFill/>
              <a:ln w="9525" algn="ctr">
                <a:noFill/>
                <a:miter lim="800000"/>
                <a:headEnd/>
                <a:tailEnd/>
              </a:ln>
            </p:spPr>
            <p:txBody>
              <a:bodyPr wrap="none">
                <a:spAutoFit/>
              </a:bodyPr>
              <a:lstStyle/>
              <a:p>
                <a:pPr algn="ctr" eaLnBrk="0" hangingPunct="0"/>
                <a:r>
                  <a:rPr lang="en-US" b="1" dirty="0" err="1">
                    <a:solidFill>
                      <a:srgbClr val="FFFFFF"/>
                    </a:solidFill>
                    <a:latin typeface="+mj-lt"/>
                  </a:rPr>
                  <a:t>Bụi</a:t>
                </a:r>
                <a:endParaRPr lang="en-US" b="1" dirty="0">
                  <a:solidFill>
                    <a:srgbClr val="FFFFFF"/>
                  </a:solidFill>
                  <a:latin typeface="+mj-lt"/>
                </a:endParaRPr>
              </a:p>
            </p:txBody>
          </p:sp>
        </p:grpSp>
        <p:sp>
          <p:nvSpPr>
            <p:cNvPr id="23" name="Rectangle 22"/>
            <p:cNvSpPr/>
            <p:nvPr/>
          </p:nvSpPr>
          <p:spPr>
            <a:xfrm>
              <a:off x="296379" y="1267287"/>
              <a:ext cx="8421178" cy="1508105"/>
            </a:xfrm>
            <a:prstGeom prst="rect">
              <a:avLst/>
            </a:prstGeom>
          </p:spPr>
          <p:txBody>
            <a:bodyPr wrap="square">
              <a:spAutoFit/>
            </a:bodyPr>
            <a:lstStyle/>
            <a:p>
              <a:pPr indent="114300" algn="just">
                <a:lnSpc>
                  <a:spcPct val="115000"/>
                </a:lnSpc>
                <a:spcBef>
                  <a:spcPts val="300"/>
                </a:spcBef>
                <a:spcAft>
                  <a:spcPts val="300"/>
                </a:spcAft>
              </a:pPr>
              <a:r>
                <a:rPr lang="en-US" sz="1600" dirty="0" err="1">
                  <a:solidFill>
                    <a:schemeClr val="tx2">
                      <a:lumMod val="50000"/>
                    </a:schemeClr>
                  </a:solidFill>
                  <a:latin typeface="+mj-lt"/>
                  <a:ea typeface="Batang"/>
                  <a:cs typeface="Times New Roman" panose="02020603050405020304" pitchFamily="18" charset="0"/>
                </a:rPr>
                <a:t>Khí</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nén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được</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tạo</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ra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từ</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máy</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nén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khí</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có</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chứa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đựng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nhiều</a:t>
              </a:r>
              <a:r>
                <a:rPr lang="en-US" sz="1600"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chất</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bẩn</a:t>
              </a:r>
              <a:r>
                <a:rPr lang="en-US" sz="1600" b="1"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bao</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gồm</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bụi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độ</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ẩm</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của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không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khí</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những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phần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tử</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nhỏ</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của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dầu</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bôi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trơn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và</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truyền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động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cơ</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khí</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Ngoài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ra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trong</a:t>
              </a:r>
              <a:r>
                <a:rPr lang="en-US" sz="1600" dirty="0">
                  <a:solidFill>
                    <a:schemeClr val="tx2">
                      <a:lumMod val="50000"/>
                    </a:schemeClr>
                  </a:solidFill>
                  <a:latin typeface="+mj-lt"/>
                  <a:ea typeface="Batang"/>
                  <a:cs typeface="Times New Roman" panose="02020603050405020304" pitchFamily="18" charset="0"/>
                </a:rPr>
                <a:t> quá </a:t>
              </a:r>
              <a:r>
                <a:rPr lang="en-US" sz="1600" dirty="0" err="1">
                  <a:solidFill>
                    <a:schemeClr val="tx2">
                      <a:lumMod val="50000"/>
                    </a:schemeClr>
                  </a:solidFill>
                  <a:latin typeface="+mj-lt"/>
                  <a:ea typeface="Batang"/>
                  <a:cs typeface="Times New Roman" panose="02020603050405020304" pitchFamily="18" charset="0"/>
                </a:rPr>
                <a:t>trình</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nén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nhiệt</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độ</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khí</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nén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tăng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lên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có</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thể</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dẫn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đến</a:t>
              </a:r>
              <a:r>
                <a:rPr lang="en-US" sz="1600" dirty="0">
                  <a:solidFill>
                    <a:schemeClr val="tx2">
                      <a:lumMod val="50000"/>
                    </a:schemeClr>
                  </a:solidFill>
                  <a:latin typeface="+mj-lt"/>
                  <a:ea typeface="Batang"/>
                  <a:cs typeface="Times New Roman" panose="02020603050405020304" pitchFamily="18" charset="0"/>
                </a:rPr>
                <a:t> oxy </a:t>
              </a:r>
              <a:r>
                <a:rPr lang="en-US" sz="1600" dirty="0" err="1">
                  <a:solidFill>
                    <a:schemeClr val="tx2">
                      <a:lumMod val="50000"/>
                    </a:schemeClr>
                  </a:solidFill>
                  <a:latin typeface="+mj-lt"/>
                  <a:ea typeface="Batang"/>
                  <a:cs typeface="Times New Roman" panose="02020603050405020304" pitchFamily="18" charset="0"/>
                </a:rPr>
                <a:t>hóa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một</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số</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phần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tử</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nêu</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trên</a:t>
              </a:r>
              <a:r>
                <a:rPr lang="en-US" sz="1600" dirty="0">
                  <a:solidFill>
                    <a:schemeClr val="tx2">
                      <a:lumMod val="50000"/>
                    </a:schemeClr>
                  </a:solidFill>
                  <a:latin typeface="+mj-lt"/>
                  <a:ea typeface="Batang"/>
                  <a:cs typeface="Times New Roman" panose="02020603050405020304" pitchFamily="18" charset="0"/>
                </a:rPr>
                <a:t>. Do </a:t>
              </a:r>
              <a:r>
                <a:rPr lang="en-US" sz="1600" dirty="0" err="1">
                  <a:solidFill>
                    <a:schemeClr val="tx2">
                      <a:lumMod val="50000"/>
                    </a:schemeClr>
                  </a:solidFill>
                  <a:latin typeface="+mj-lt"/>
                  <a:ea typeface="Batang"/>
                  <a:cs typeface="Times New Roman" panose="02020603050405020304" pitchFamily="18" charset="0"/>
                </a:rPr>
                <a:t>đó</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khí</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nén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cần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phải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được</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xử</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lý</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tùy</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theo</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mức</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độ</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xử</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lý</a:t>
              </a:r>
              <a:r>
                <a:rPr lang="en-US" sz="1600"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phương</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pháp</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xử</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lý</a:t>
              </a:r>
              <a:r>
                <a:rPr lang="en-US" sz="1600" b="1"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để</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xác</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định</a:t>
              </a:r>
              <a:r>
                <a:rPr lang="en-US" sz="1600"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chất</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lượng</a:t>
              </a:r>
              <a:r>
                <a:rPr lang="en-US" sz="1600" b="1"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của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khí</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nén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tương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ứng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cho</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từng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trường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hợp</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vận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dụng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cụ</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thể</a:t>
              </a:r>
              <a:r>
                <a:rPr lang="en-US" sz="1600" dirty="0">
                  <a:solidFill>
                    <a:schemeClr val="tx2">
                      <a:lumMod val="50000"/>
                    </a:schemeClr>
                  </a:solidFill>
                  <a:latin typeface="+mj-lt"/>
                  <a:ea typeface="Batang"/>
                  <a:cs typeface="Times New Roman" panose="02020603050405020304" pitchFamily="18" charset="0"/>
                </a:rPr>
                <a:t>.</a:t>
              </a:r>
            </a:p>
          </p:txBody>
        </p:sp>
        <p:sp>
          <p:nvSpPr>
            <p:cNvPr id="25" name="Rectangle 24"/>
            <p:cNvSpPr/>
            <p:nvPr/>
          </p:nvSpPr>
          <p:spPr>
            <a:xfrm>
              <a:off x="358163" y="5083697"/>
              <a:ext cx="8253914" cy="1077218"/>
            </a:xfrm>
            <a:prstGeom prst="rect">
              <a:avLst/>
            </a:prstGeom>
          </p:spPr>
          <p:txBody>
            <a:bodyPr wrap="square">
              <a:spAutoFit/>
            </a:bodyPr>
            <a:lstStyle/>
            <a:p>
              <a:pPr algn="just"/>
              <a:r>
                <a:rPr lang="en-US" sz="1600" dirty="0" err="1">
                  <a:solidFill>
                    <a:schemeClr val="tx2">
                      <a:lumMod val="50000"/>
                    </a:schemeClr>
                  </a:solidFill>
                  <a:latin typeface="Calibri" panose="020F0502020204030204" pitchFamily="34" charset="0"/>
                  <a:cs typeface="Calibri" panose="020F0502020204030204" pitchFamily="34" charset="0"/>
                </a:rPr>
                <a:t>Từ</a:t>
              </a:r>
              <a:r>
                <a:rPr lang="en-US" sz="1600" dirty="0">
                  <a:solidFill>
                    <a:schemeClr val="tx2">
                      <a:lumMod val="50000"/>
                    </a:schemeClr>
                  </a:solidFill>
                  <a:latin typeface="Calibri" panose="020F0502020204030204" pitchFamily="34" charset="0"/>
                  <a:cs typeface="Calibri" panose="020F0502020204030204" pitchFamily="34" charset="0"/>
                </a:rPr>
                <a:t> </a:t>
              </a:r>
              <a:r>
                <a:rPr lang="en-US" sz="1600" dirty="0" err="1">
                  <a:solidFill>
                    <a:schemeClr val="tx2">
                      <a:lumMod val="50000"/>
                    </a:schemeClr>
                  </a:solidFill>
                  <a:latin typeface="Calibri" panose="020F0502020204030204" pitchFamily="34" charset="0"/>
                  <a:cs typeface="Calibri" panose="020F0502020204030204" pitchFamily="34" charset="0"/>
                </a:rPr>
                <a:t>máy</a:t>
              </a:r>
              <a:r>
                <a:rPr lang="en-US" sz="1600" dirty="0">
                  <a:solidFill>
                    <a:schemeClr val="tx2">
                      <a:lumMod val="50000"/>
                    </a:schemeClr>
                  </a:solidFill>
                  <a:latin typeface="Calibri" panose="020F0502020204030204" pitchFamily="34" charset="0"/>
                  <a:cs typeface="Calibri" panose="020F0502020204030204" pitchFamily="34" charset="0"/>
                </a:rPr>
                <a:t> </a:t>
              </a:r>
              <a:r>
                <a:rPr lang="en-US" sz="1600" dirty="0" err="1">
                  <a:solidFill>
                    <a:schemeClr val="tx2">
                      <a:lumMod val="50000"/>
                    </a:schemeClr>
                  </a:solidFill>
                  <a:latin typeface="Calibri" panose="020F0502020204030204" pitchFamily="34" charset="0"/>
                  <a:cs typeface="Calibri" panose="020F0502020204030204" pitchFamily="34" charset="0"/>
                </a:rPr>
                <a:t>nén</a:t>
              </a:r>
              <a:r>
                <a:rPr lang="en-US" sz="1600" dirty="0">
                  <a:solidFill>
                    <a:schemeClr val="tx2">
                      <a:lumMod val="50000"/>
                    </a:schemeClr>
                  </a:solidFill>
                  <a:latin typeface="Calibri" panose="020F0502020204030204" pitchFamily="34" charset="0"/>
                  <a:cs typeface="Calibri" panose="020F0502020204030204" pitchFamily="34" charset="0"/>
                </a:rPr>
                <a:t> </a:t>
              </a:r>
              <a:r>
                <a:rPr lang="en-US" sz="1600" dirty="0" err="1">
                  <a:solidFill>
                    <a:schemeClr val="tx2">
                      <a:lumMod val="50000"/>
                    </a:schemeClr>
                  </a:solidFill>
                  <a:latin typeface="Calibri" panose="020F0502020204030204" pitchFamily="34" charset="0"/>
                  <a:cs typeface="Calibri" panose="020F0502020204030204" pitchFamily="34" charset="0"/>
                </a:rPr>
                <a:t>khí</a:t>
              </a:r>
              <a:r>
                <a:rPr lang="en-US" sz="1600" dirty="0">
                  <a:solidFill>
                    <a:schemeClr val="tx2">
                      <a:lumMod val="50000"/>
                    </a:schemeClr>
                  </a:solidFill>
                  <a:latin typeface="Calibri" panose="020F0502020204030204" pitchFamily="34" charset="0"/>
                  <a:cs typeface="Calibri" panose="020F0502020204030204" pitchFamily="34" charset="0"/>
                </a:rPr>
                <a:t>, k</a:t>
              </a:r>
              <a:r>
                <a:rPr lang="vi-VN" sz="1600" dirty="0">
                  <a:solidFill>
                    <a:schemeClr val="tx2">
                      <a:lumMod val="50000"/>
                    </a:schemeClr>
                  </a:solidFill>
                  <a:latin typeface="Calibri" panose="020F0502020204030204" pitchFamily="34" charset="0"/>
                  <a:cs typeface="Calibri" panose="020F0502020204030204" pitchFamily="34" charset="0"/>
                </a:rPr>
                <a:t>hí nén được dẫn</a:t>
              </a:r>
              <a:r>
                <a:rPr lang="en-US" sz="1600" dirty="0">
                  <a:solidFill>
                    <a:schemeClr val="tx2">
                      <a:lumMod val="50000"/>
                    </a:schemeClr>
                  </a:solidFill>
                  <a:latin typeface="Calibri" panose="020F0502020204030204" pitchFamily="34" charset="0"/>
                  <a:cs typeface="Calibri" panose="020F0502020204030204" pitchFamily="34" charset="0"/>
                </a:rPr>
                <a:t> </a:t>
              </a:r>
              <a:r>
                <a:rPr lang="vi-VN" sz="1600" dirty="0">
                  <a:solidFill>
                    <a:schemeClr val="tx2">
                      <a:lumMod val="50000"/>
                    </a:schemeClr>
                  </a:solidFill>
                  <a:latin typeface="Calibri" panose="020F0502020204030204" pitchFamily="34" charset="0"/>
                  <a:cs typeface="Calibri" panose="020F0502020204030204" pitchFamily="34" charset="0"/>
                </a:rPr>
                <a:t>vào </a:t>
              </a:r>
              <a:r>
                <a:rPr lang="vi-VN" sz="1600" b="1" dirty="0">
                  <a:solidFill>
                    <a:schemeClr val="tx2">
                      <a:lumMod val="50000"/>
                    </a:schemeClr>
                  </a:solidFill>
                  <a:latin typeface="Calibri" panose="020F0502020204030204" pitchFamily="34" charset="0"/>
                  <a:cs typeface="Calibri" panose="020F0502020204030204" pitchFamily="34" charset="0"/>
                </a:rPr>
                <a:t>bình </a:t>
              </a:r>
              <a:r>
                <a:rPr lang="en-US" sz="1600" b="1" dirty="0" err="1">
                  <a:solidFill>
                    <a:schemeClr val="tx2">
                      <a:lumMod val="50000"/>
                    </a:schemeClr>
                  </a:solidFill>
                  <a:latin typeface="Calibri" panose="020F0502020204030204" pitchFamily="34" charset="0"/>
                  <a:cs typeface="Calibri" panose="020F0502020204030204" pitchFamily="34" charset="0"/>
                </a:rPr>
                <a:t>trích</a:t>
              </a:r>
              <a:r>
                <a:rPr lang="en-US" sz="1600" b="1" dirty="0">
                  <a:solidFill>
                    <a:schemeClr val="tx2">
                      <a:lumMod val="50000"/>
                    </a:schemeClr>
                  </a:solidFill>
                  <a:latin typeface="Calibri" panose="020F0502020204030204" pitchFamily="34" charset="0"/>
                  <a:cs typeface="Calibri" panose="020F0502020204030204" pitchFamily="34" charset="0"/>
                </a:rPr>
                <a:t> </a:t>
              </a:r>
              <a:r>
                <a:rPr lang="en-US" sz="1600" b="1" dirty="0" err="1">
                  <a:solidFill>
                    <a:schemeClr val="tx2">
                      <a:lumMod val="50000"/>
                    </a:schemeClr>
                  </a:solidFill>
                  <a:latin typeface="Calibri" panose="020F0502020204030204" pitchFamily="34" charset="0"/>
                  <a:cs typeface="Calibri" panose="020F0502020204030204" pitchFamily="34" charset="0"/>
                </a:rPr>
                <a:t>chứa</a:t>
              </a:r>
              <a:r>
                <a:rPr lang="vi-VN" sz="1600" dirty="0">
                  <a:solidFill>
                    <a:schemeClr val="tx2">
                      <a:lumMod val="50000"/>
                    </a:schemeClr>
                  </a:solidFill>
                  <a:latin typeface="Calibri" panose="020F0502020204030204" pitchFamily="34" charset="0"/>
                  <a:cs typeface="Calibri" panose="020F0502020204030204" pitchFamily="34" charset="0"/>
                </a:rPr>
                <a:t>, ở đó độ ẩm của khí nén (lượng hơi nước) phần lớn sẽ được </a:t>
              </a:r>
              <a:r>
                <a:rPr lang="vi-VN" sz="1600" b="1" dirty="0">
                  <a:solidFill>
                    <a:schemeClr val="tx2">
                      <a:lumMod val="50000"/>
                    </a:schemeClr>
                  </a:solidFill>
                  <a:latin typeface="Calibri" panose="020F0502020204030204" pitchFamily="34" charset="0"/>
                  <a:cs typeface="Calibri" panose="020F0502020204030204" pitchFamily="34" charset="0"/>
                </a:rPr>
                <a:t>ngưng tụ </a:t>
              </a:r>
              <a:r>
                <a:rPr lang="vi-VN" sz="1600" dirty="0">
                  <a:solidFill>
                    <a:schemeClr val="tx2">
                      <a:lumMod val="50000"/>
                    </a:schemeClr>
                  </a:solidFill>
                  <a:latin typeface="Calibri" panose="020F0502020204030204" pitchFamily="34" charset="0"/>
                  <a:cs typeface="Calibri" panose="020F0502020204030204" pitchFamily="34" charset="0"/>
                </a:rPr>
                <a:t>ở đây. Giai đoạn xử lý này gọi là giai đoạn </a:t>
              </a:r>
              <a:r>
                <a:rPr lang="vi-VN" sz="1600" b="1" dirty="0">
                  <a:solidFill>
                    <a:schemeClr val="tx2">
                      <a:lumMod val="50000"/>
                    </a:schemeClr>
                  </a:solidFill>
                  <a:latin typeface="Calibri" panose="020F0502020204030204" pitchFamily="34" charset="0"/>
                  <a:cs typeface="Calibri" panose="020F0502020204030204" pitchFamily="34" charset="0"/>
                </a:rPr>
                <a:t>xử lý thô</a:t>
              </a:r>
              <a:r>
                <a:rPr lang="vi-VN" sz="1600" dirty="0">
                  <a:solidFill>
                    <a:schemeClr val="tx2">
                      <a:lumMod val="50000"/>
                    </a:schemeClr>
                  </a:solidFill>
                  <a:latin typeface="Calibri" panose="020F0502020204030204" pitchFamily="34" charset="0"/>
                  <a:cs typeface="Calibri" panose="020F0502020204030204" pitchFamily="34" charset="0"/>
                </a:rPr>
                <a:t>. Nếu như thiết bị để thực hiện xử lý khí nén giai đoạn này tốt, thì khí nén có thể được sử dụng, ví dụ những dụng cụ dùng  khí nén cầm tay, những thiết bị, đồ gá đơn gỉan dùng khí nén... </a:t>
              </a:r>
              <a:endParaRPr lang="en-US" sz="1600" dirty="0">
                <a:solidFill>
                  <a:schemeClr val="tx2">
                    <a:lumMod val="50000"/>
                  </a:schemeClr>
                </a:solidFill>
                <a:latin typeface="Calibri" panose="020F0502020204030204" pitchFamily="34" charset="0"/>
                <a:cs typeface="Calibri" panose="020F0502020204030204"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85800" y="914400"/>
            <a:ext cx="8305800" cy="5867400"/>
            <a:chOff x="685800" y="914400"/>
            <a:chExt cx="8305800" cy="5867400"/>
          </a:xfrm>
        </p:grpSpPr>
        <p:pic>
          <p:nvPicPr>
            <p:cNvPr id="2" name="Picture 7"/>
            <p:cNvPicPr>
              <a:picLocks noChangeAspect="1" noChangeArrowheads="1"/>
            </p:cNvPicPr>
            <p:nvPr/>
          </p:nvPicPr>
          <p:blipFill rotWithShape="1">
            <a:blip r:embed="rId2">
              <a:lum bright="3000"/>
            </a:blip>
            <a:srcRect l="1724" t="2616" r="4425" b="1907"/>
            <a:stretch/>
          </p:blipFill>
          <p:spPr bwMode="auto">
            <a:xfrm>
              <a:off x="685800" y="1560731"/>
              <a:ext cx="8305800" cy="5221069"/>
            </a:xfrm>
            <a:prstGeom prst="rect">
              <a:avLst/>
            </a:prstGeom>
            <a:noFill/>
            <a:ln w="9525">
              <a:noFill/>
              <a:miter lim="800000"/>
              <a:headEnd/>
              <a:tailEnd/>
            </a:ln>
          </p:spPr>
        </p:pic>
        <p:sp>
          <p:nvSpPr>
            <p:cNvPr id="3" name="Rectangle 2"/>
            <p:cNvSpPr/>
            <p:nvPr/>
          </p:nvSpPr>
          <p:spPr>
            <a:xfrm>
              <a:off x="838200" y="914400"/>
              <a:ext cx="7467600" cy="584775"/>
            </a:xfrm>
            <a:prstGeom prst="rect">
              <a:avLst/>
            </a:prstGeom>
          </p:spPr>
          <p:txBody>
            <a:bodyPr wrap="square">
              <a:spAutoFit/>
            </a:bodyPr>
            <a:lstStyle/>
            <a:p>
              <a:r>
                <a:rPr lang="vi-VN" sz="1600" dirty="0">
                  <a:solidFill>
                    <a:schemeClr val="tx2">
                      <a:lumMod val="50000"/>
                    </a:schemeClr>
                  </a:solidFill>
                  <a:latin typeface="Calibri" panose="020F0502020204030204" pitchFamily="34" charset="0"/>
                  <a:cs typeface="Calibri" panose="020F0502020204030204" pitchFamily="34" charset="0"/>
                </a:rPr>
                <a:t>Tuy nhiên sử dụng khí nén trong hệ thống điều khiển và một số thiết bị khác, đòi hỏi </a:t>
              </a:r>
              <a:r>
                <a:rPr lang="vi-VN" sz="1600" b="1" dirty="0">
                  <a:solidFill>
                    <a:schemeClr val="tx2">
                      <a:lumMod val="50000"/>
                    </a:schemeClr>
                  </a:solidFill>
                  <a:latin typeface="Calibri" panose="020F0502020204030204" pitchFamily="34" charset="0"/>
                  <a:cs typeface="Calibri" panose="020F0502020204030204" pitchFamily="34" charset="0"/>
                </a:rPr>
                <a:t>chất lượng</a:t>
              </a:r>
              <a:r>
                <a:rPr lang="vi-VN" sz="1600" dirty="0">
                  <a:solidFill>
                    <a:schemeClr val="tx2">
                      <a:lumMod val="50000"/>
                    </a:schemeClr>
                  </a:solidFill>
                  <a:latin typeface="Calibri" panose="020F0502020204030204" pitchFamily="34" charset="0"/>
                  <a:cs typeface="Calibri" panose="020F0502020204030204" pitchFamily="34" charset="0"/>
                </a:rPr>
                <a:t> của khí nén </a:t>
              </a:r>
              <a:r>
                <a:rPr lang="vi-VN" sz="1600" b="1" dirty="0">
                  <a:solidFill>
                    <a:schemeClr val="tx2">
                      <a:lumMod val="50000"/>
                    </a:schemeClr>
                  </a:solidFill>
                  <a:latin typeface="Calibri" panose="020F0502020204030204" pitchFamily="34" charset="0"/>
                  <a:cs typeface="Calibri" panose="020F0502020204030204" pitchFamily="34" charset="0"/>
                </a:rPr>
                <a:t>cao hơn</a:t>
              </a:r>
              <a:r>
                <a:rPr lang="vi-VN" sz="1600" dirty="0">
                  <a:solidFill>
                    <a:schemeClr val="tx2">
                      <a:lumMod val="50000"/>
                    </a:schemeClr>
                  </a:solidFill>
                  <a:latin typeface="Calibri" panose="020F0502020204030204" pitchFamily="34" charset="0"/>
                  <a:cs typeface="Calibri" panose="020F0502020204030204" pitchFamily="34" charset="0"/>
                </a:rPr>
                <a:t>. </a:t>
              </a:r>
              <a:r>
                <a:rPr lang="en-US" sz="1600" dirty="0" err="1">
                  <a:solidFill>
                    <a:schemeClr val="tx2">
                      <a:lumMod val="50000"/>
                    </a:schemeClr>
                  </a:solidFill>
                  <a:latin typeface="Calibri" panose="020F0502020204030204" pitchFamily="34" charset="0"/>
                  <a:cs typeface="Calibri" panose="020F0502020204030204" pitchFamily="34" charset="0"/>
                </a:rPr>
                <a:t>Cần</a:t>
              </a:r>
              <a:r>
                <a:rPr lang="en-US" sz="1600" dirty="0">
                  <a:solidFill>
                    <a:schemeClr val="tx2">
                      <a:lumMod val="50000"/>
                    </a:schemeClr>
                  </a:solidFill>
                  <a:latin typeface="Calibri" panose="020F0502020204030204" pitchFamily="34" charset="0"/>
                  <a:cs typeface="Calibri" panose="020F0502020204030204" pitchFamily="34" charset="0"/>
                </a:rPr>
                <a:t> </a:t>
              </a:r>
              <a:r>
                <a:rPr lang="en-US" sz="1600" dirty="0" err="1">
                  <a:solidFill>
                    <a:schemeClr val="tx2">
                      <a:lumMod val="50000"/>
                    </a:schemeClr>
                  </a:solidFill>
                  <a:latin typeface="Calibri" panose="020F0502020204030204" pitchFamily="34" charset="0"/>
                  <a:cs typeface="Calibri" panose="020F0502020204030204" pitchFamily="34" charset="0"/>
                </a:rPr>
                <a:t>xử</a:t>
              </a:r>
              <a:r>
                <a:rPr lang="en-US" sz="1600" dirty="0">
                  <a:solidFill>
                    <a:schemeClr val="tx2">
                      <a:lumMod val="50000"/>
                    </a:schemeClr>
                  </a:solidFill>
                  <a:latin typeface="Calibri" panose="020F0502020204030204" pitchFamily="34" charset="0"/>
                  <a:cs typeface="Calibri" panose="020F0502020204030204" pitchFamily="34" charset="0"/>
                </a:rPr>
                <a:t> </a:t>
              </a:r>
              <a:r>
                <a:rPr lang="en-US" sz="1600" dirty="0" err="1">
                  <a:solidFill>
                    <a:schemeClr val="tx2">
                      <a:lumMod val="50000"/>
                    </a:schemeClr>
                  </a:solidFill>
                  <a:latin typeface="Calibri" panose="020F0502020204030204" pitchFamily="34" charset="0"/>
                  <a:cs typeface="Calibri" panose="020F0502020204030204" pitchFamily="34" charset="0"/>
                </a:rPr>
                <a:t>lý</a:t>
              </a:r>
              <a:r>
                <a:rPr lang="en-US" sz="1600" dirty="0">
                  <a:solidFill>
                    <a:schemeClr val="tx2">
                      <a:lumMod val="50000"/>
                    </a:schemeClr>
                  </a:solidFill>
                  <a:latin typeface="Calibri" panose="020F0502020204030204" pitchFamily="34" charset="0"/>
                  <a:cs typeface="Calibri" panose="020F0502020204030204" pitchFamily="34" charset="0"/>
                </a:rPr>
                <a:t> </a:t>
              </a:r>
              <a:r>
                <a:rPr lang="en-US" sz="1600" dirty="0" err="1">
                  <a:solidFill>
                    <a:schemeClr val="tx2">
                      <a:lumMod val="50000"/>
                    </a:schemeClr>
                  </a:solidFill>
                  <a:latin typeface="Calibri" panose="020F0502020204030204" pitchFamily="34" charset="0"/>
                  <a:cs typeface="Calibri" panose="020F0502020204030204" pitchFamily="34" charset="0"/>
                </a:rPr>
                <a:t>tiếp</a:t>
              </a:r>
              <a:r>
                <a:rPr lang="en-US" sz="1600" dirty="0">
                  <a:solidFill>
                    <a:schemeClr val="tx2">
                      <a:lumMod val="50000"/>
                    </a:schemeClr>
                  </a:solidFill>
                  <a:latin typeface="Calibri" panose="020F0502020204030204" pitchFamily="34" charset="0"/>
                  <a:cs typeface="Calibri" panose="020F0502020204030204" pitchFamily="34" charset="0"/>
                </a:rPr>
                <a:t> </a:t>
              </a:r>
              <a:r>
                <a:rPr lang="en-US" sz="1600" dirty="0" err="1">
                  <a:solidFill>
                    <a:schemeClr val="tx2">
                      <a:lumMod val="50000"/>
                    </a:schemeClr>
                  </a:solidFill>
                  <a:latin typeface="Calibri" panose="020F0502020204030204" pitchFamily="34" charset="0"/>
                  <a:cs typeface="Calibri" panose="020F0502020204030204" pitchFamily="34" charset="0"/>
                </a:rPr>
                <a:t>theo.</a:t>
              </a:r>
              <a:endParaRPr lang="en-US" sz="1600" dirty="0">
                <a:solidFill>
                  <a:schemeClr val="tx2">
                    <a:lumMod val="50000"/>
                  </a:schemeClr>
                </a:solidFill>
                <a:latin typeface="Calibri" panose="020F0502020204030204" pitchFamily="34" charset="0"/>
                <a:cs typeface="Calibri" panose="020F0502020204030204" pitchFamily="34"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990600" y="990600"/>
            <a:ext cx="7620241" cy="5484638"/>
            <a:chOff x="990600" y="990600"/>
            <a:chExt cx="7620241" cy="5484638"/>
          </a:xfrm>
        </p:grpSpPr>
        <p:sp>
          <p:nvSpPr>
            <p:cNvPr id="3" name="Text Box 97"/>
            <p:cNvSpPr txBox="1">
              <a:spLocks noChangeArrowheads="1"/>
            </p:cNvSpPr>
            <p:nvPr/>
          </p:nvSpPr>
          <p:spPr bwMode="auto">
            <a:xfrm>
              <a:off x="990600" y="990600"/>
              <a:ext cx="7239000" cy="369332"/>
            </a:xfrm>
            <a:prstGeom prst="rect">
              <a:avLst/>
            </a:prstGeom>
            <a:noFill/>
            <a:ln w="9525" algn="ctr">
              <a:noFill/>
              <a:miter lim="800000"/>
              <a:headEnd/>
              <a:tailEnd/>
            </a:ln>
          </p:spPr>
          <p:txBody>
            <a:bodyPr wrap="square">
              <a:spAutoFit/>
            </a:bodyPr>
            <a:lstStyle/>
            <a:p>
              <a:pPr eaLnBrk="0" hangingPunct="0">
                <a:tabLst>
                  <a:tab pos="360363" algn="l"/>
                </a:tabLst>
              </a:pPr>
              <a:r>
                <a:rPr lang="en-US" b="1" dirty="0">
                  <a:cs typeface="Times New Roman" pitchFamily="18" charset="0"/>
                </a:rPr>
                <a:t>1. </a:t>
              </a:r>
              <a:r>
                <a:rPr lang="en-US" b="1" dirty="0" err="1">
                  <a:cs typeface="Times New Roman" pitchFamily="18" charset="0"/>
                </a:rPr>
                <a:t>Thiết</a:t>
              </a:r>
              <a:r>
                <a:rPr lang="en-US" b="1" dirty="0">
                  <a:cs typeface="Times New Roman" pitchFamily="18" charset="0"/>
                </a:rPr>
                <a:t> </a:t>
              </a:r>
              <a:r>
                <a:rPr lang="en-US" b="1" dirty="0" err="1">
                  <a:cs typeface="Times New Roman" pitchFamily="18" charset="0"/>
                </a:rPr>
                <a:t>bị</a:t>
              </a:r>
              <a:r>
                <a:rPr lang="en-US" b="1" dirty="0">
                  <a:cs typeface="Times New Roman" pitchFamily="18" charset="0"/>
                </a:rPr>
                <a:t> </a:t>
              </a:r>
              <a:r>
                <a:rPr lang="en-US" b="1" dirty="0" err="1">
                  <a:cs typeface="Times New Roman" pitchFamily="18" charset="0"/>
                </a:rPr>
                <a:t>xử</a:t>
              </a:r>
              <a:r>
                <a:rPr lang="en-US" b="1" dirty="0">
                  <a:cs typeface="Times New Roman" pitchFamily="18" charset="0"/>
                </a:rPr>
                <a:t> </a:t>
              </a:r>
              <a:r>
                <a:rPr lang="en-US" b="1" dirty="0" err="1">
                  <a:cs typeface="Times New Roman" pitchFamily="18" charset="0"/>
                </a:rPr>
                <a:t>lí</a:t>
              </a:r>
              <a:r>
                <a:rPr lang="en-US" b="1" dirty="0">
                  <a:cs typeface="Times New Roman" pitchFamily="18" charset="0"/>
                </a:rPr>
                <a:t> </a:t>
              </a:r>
              <a:r>
                <a:rPr lang="en-US" b="1" dirty="0" err="1">
                  <a:cs typeface="Times New Roman" pitchFamily="18" charset="0"/>
                </a:rPr>
                <a:t>khí</a:t>
              </a:r>
              <a:r>
                <a:rPr lang="en-US" b="1" dirty="0">
                  <a:cs typeface="Times New Roman" pitchFamily="18" charset="0"/>
                </a:rPr>
                <a:t> </a:t>
              </a:r>
              <a:r>
                <a:rPr lang="en-US" b="1" dirty="0" err="1">
                  <a:cs typeface="Times New Roman" pitchFamily="18" charset="0"/>
                </a:rPr>
                <a:t>nén</a:t>
              </a:r>
              <a:r>
                <a:rPr lang="en-US" b="1" dirty="0">
                  <a:cs typeface="Times New Roman" pitchFamily="18" charset="0"/>
                </a:rPr>
                <a:t> – Bình </a:t>
              </a:r>
              <a:r>
                <a:rPr lang="en-US" b="1" dirty="0" err="1">
                  <a:cs typeface="Times New Roman" pitchFamily="18" charset="0"/>
                </a:rPr>
                <a:t>ngưng</a:t>
              </a:r>
              <a:r>
                <a:rPr lang="en-US" b="1" dirty="0">
                  <a:cs typeface="Times New Roman" pitchFamily="18" charset="0"/>
                </a:rPr>
                <a:t> </a:t>
              </a:r>
              <a:r>
                <a:rPr lang="en-US" b="1" dirty="0" err="1">
                  <a:cs typeface="Times New Roman" pitchFamily="18" charset="0"/>
                </a:rPr>
                <a:t>tụ</a:t>
              </a:r>
              <a:r>
                <a:rPr lang="en-US" b="1" dirty="0">
                  <a:cs typeface="Times New Roman" pitchFamily="18" charset="0"/>
                </a:rPr>
                <a:t>, </a:t>
              </a:r>
              <a:r>
                <a:rPr lang="en-US" b="1" dirty="0" err="1">
                  <a:cs typeface="Times New Roman" pitchFamily="18" charset="0"/>
                </a:rPr>
                <a:t>làm</a:t>
              </a:r>
              <a:r>
                <a:rPr lang="en-US" b="1" dirty="0">
                  <a:cs typeface="Times New Roman" pitchFamily="18" charset="0"/>
                </a:rPr>
                <a:t> </a:t>
              </a:r>
              <a:r>
                <a:rPr lang="en-US" b="1" dirty="0" err="1">
                  <a:cs typeface="Times New Roman" pitchFamily="18" charset="0"/>
                </a:rPr>
                <a:t>lạnh</a:t>
              </a:r>
              <a:r>
                <a:rPr lang="en-US" b="1" dirty="0">
                  <a:cs typeface="Times New Roman" pitchFamily="18" charset="0"/>
                </a:rPr>
                <a:t> </a:t>
              </a:r>
              <a:r>
                <a:rPr lang="en-US" b="1" dirty="0" err="1">
                  <a:cs typeface="Times New Roman" pitchFamily="18" charset="0"/>
                </a:rPr>
                <a:t>bằng</a:t>
              </a:r>
              <a:r>
                <a:rPr lang="en-US" b="1" dirty="0">
                  <a:cs typeface="Times New Roman" pitchFamily="18" charset="0"/>
                </a:rPr>
                <a:t> </a:t>
              </a:r>
              <a:r>
                <a:rPr lang="en-US" b="1" dirty="0" err="1">
                  <a:cs typeface="Times New Roman" pitchFamily="18" charset="0"/>
                </a:rPr>
                <a:t>nước</a:t>
              </a:r>
              <a:endParaRPr lang="en-US" b="1" dirty="0">
                <a:cs typeface="Times New Roman" pitchFamily="18" charset="0"/>
              </a:endParaRPr>
            </a:p>
          </p:txBody>
        </p:sp>
        <p:grpSp>
          <p:nvGrpSpPr>
            <p:cNvPr id="4" name="Group 3"/>
            <p:cNvGrpSpPr/>
            <p:nvPr/>
          </p:nvGrpSpPr>
          <p:grpSpPr>
            <a:xfrm>
              <a:off x="1447800" y="2286000"/>
              <a:ext cx="6656774" cy="4189238"/>
              <a:chOff x="838200" y="1524000"/>
              <a:chExt cx="8260815" cy="5105400"/>
            </a:xfrm>
          </p:grpSpPr>
          <p:graphicFrame>
            <p:nvGraphicFramePr>
              <p:cNvPr id="66562" name="Object 8"/>
              <p:cNvGraphicFramePr>
                <a:graphicFrameLocks/>
              </p:cNvGraphicFramePr>
              <p:nvPr>
                <p:extLst>
                  <p:ext uri="{D42A27DB-BD31-4B8C-83A1-F6EECF244321}">
                    <p14:modId xmlns:p14="http://schemas.microsoft.com/office/powerpoint/2010/main" val="718316516"/>
                  </p:ext>
                </p:extLst>
              </p:nvPr>
            </p:nvGraphicFramePr>
            <p:xfrm>
              <a:off x="838200" y="1524000"/>
              <a:ext cx="7788007" cy="5105400"/>
            </p:xfrm>
            <a:graphic>
              <a:graphicData uri="http://schemas.openxmlformats.org/presentationml/2006/ole">
                <mc:AlternateContent xmlns:mc="http://schemas.openxmlformats.org/markup-compatibility/2006">
                  <mc:Choice xmlns:v="urn:schemas-microsoft-com:vml" Requires="v">
                    <p:oleObj name="Visio" r:id="rId2" imgW="5280422" imgH="4002167" progId="">
                      <p:embed/>
                    </p:oleObj>
                  </mc:Choice>
                  <mc:Fallback>
                    <p:oleObj name="Visio" r:id="rId2" imgW="5280422" imgH="4002167" progId="">
                      <p:embed/>
                      <p:pic>
                        <p:nvPicPr>
                          <p:cNvPr id="0" name="Object 8"/>
                          <p:cNvPicPr>
                            <a:picLocks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838200" y="1524000"/>
                            <a:ext cx="7788007" cy="5105400"/>
                          </a:xfrm>
                          <a:prstGeom prst="rect">
                            <a:avLst/>
                          </a:prstGeom>
                          <a:solidFill>
                            <a:srgbClr val="FFFFFF"/>
                          </a:solidFill>
                        </p:spPr>
                      </p:pic>
                    </p:oleObj>
                  </mc:Fallback>
                </mc:AlternateContent>
              </a:graphicData>
            </a:graphic>
          </p:graphicFrame>
          <p:sp>
            <p:nvSpPr>
              <p:cNvPr id="2" name="TextBox 1"/>
              <p:cNvSpPr txBox="1"/>
              <p:nvPr/>
            </p:nvSpPr>
            <p:spPr>
              <a:xfrm>
                <a:off x="2385152" y="1528040"/>
                <a:ext cx="2909371" cy="412594"/>
              </a:xfrm>
              <a:prstGeom prst="rect">
                <a:avLst/>
              </a:prstGeom>
              <a:solidFill>
                <a:schemeClr val="bg1"/>
              </a:solidFill>
            </p:spPr>
            <p:txBody>
              <a:bodyPr wrap="square" rtlCol="0">
                <a:spAutoFit/>
              </a:bodyPr>
              <a:lstStyle/>
              <a:p>
                <a:pPr algn="r"/>
                <a:r>
                  <a:rPr lang="en-US" sz="1600" b="1" dirty="0" err="1">
                    <a:solidFill>
                      <a:schemeClr val="tx2">
                        <a:lumMod val="50000"/>
                      </a:schemeClr>
                    </a:solidFill>
                  </a:rPr>
                  <a:t>Ống</a:t>
                </a:r>
                <a:r>
                  <a:rPr lang="en-US" sz="1600" b="1" dirty="0">
                    <a:solidFill>
                      <a:schemeClr val="tx2">
                        <a:lumMod val="50000"/>
                      </a:schemeClr>
                    </a:solidFill>
                  </a:rPr>
                  <a:t> </a:t>
                </a:r>
                <a:r>
                  <a:rPr lang="en-US" sz="1600" b="1" dirty="0" err="1">
                    <a:solidFill>
                      <a:schemeClr val="tx2">
                        <a:lumMod val="50000"/>
                      </a:schemeClr>
                    </a:solidFill>
                  </a:rPr>
                  <a:t>dẫn</a:t>
                </a:r>
                <a:r>
                  <a:rPr lang="en-US" sz="1600" b="1" dirty="0">
                    <a:solidFill>
                      <a:schemeClr val="tx2">
                        <a:lumMod val="50000"/>
                      </a:schemeClr>
                    </a:solidFill>
                  </a:rPr>
                  <a:t> </a:t>
                </a:r>
                <a:r>
                  <a:rPr lang="en-US" sz="1600" b="1" dirty="0" err="1">
                    <a:solidFill>
                      <a:schemeClr val="tx2">
                        <a:lumMod val="50000"/>
                      </a:schemeClr>
                    </a:solidFill>
                  </a:rPr>
                  <a:t>khí</a:t>
                </a:r>
                <a:r>
                  <a:rPr lang="en-US" sz="1600" b="1" dirty="0">
                    <a:solidFill>
                      <a:schemeClr val="tx2">
                        <a:lumMod val="50000"/>
                      </a:schemeClr>
                    </a:solidFill>
                  </a:rPr>
                  <a:t> 30</a:t>
                </a:r>
                <a:r>
                  <a:rPr lang="en-US" sz="1600" b="1" baseline="30000" dirty="0">
                    <a:solidFill>
                      <a:schemeClr val="tx2">
                        <a:lumMod val="50000"/>
                      </a:schemeClr>
                    </a:solidFill>
                  </a:rPr>
                  <a:t>0</a:t>
                </a:r>
                <a:r>
                  <a:rPr lang="en-US" sz="1600" b="1" dirty="0">
                    <a:solidFill>
                      <a:schemeClr val="tx2">
                        <a:lumMod val="50000"/>
                      </a:schemeClr>
                    </a:solidFill>
                  </a:rPr>
                  <a:t> C </a:t>
                </a:r>
                <a:r>
                  <a:rPr lang="en-US" sz="1600" b="1" dirty="0" err="1">
                    <a:solidFill>
                      <a:schemeClr val="tx2">
                        <a:lumMod val="50000"/>
                      </a:schemeClr>
                    </a:solidFill>
                  </a:rPr>
                  <a:t>vào</a:t>
                </a:r>
                <a:endParaRPr lang="en-US" sz="1600" b="1" dirty="0">
                  <a:solidFill>
                    <a:schemeClr val="tx2">
                      <a:lumMod val="50000"/>
                    </a:schemeClr>
                  </a:solidFill>
                </a:endParaRPr>
              </a:p>
            </p:txBody>
          </p:sp>
          <p:sp>
            <p:nvSpPr>
              <p:cNvPr id="5" name="TextBox 4"/>
              <p:cNvSpPr txBox="1"/>
              <p:nvPr/>
            </p:nvSpPr>
            <p:spPr>
              <a:xfrm>
                <a:off x="6245944" y="1528039"/>
                <a:ext cx="2758808" cy="412594"/>
              </a:xfrm>
              <a:prstGeom prst="rect">
                <a:avLst/>
              </a:prstGeom>
              <a:solidFill>
                <a:schemeClr val="bg1"/>
              </a:solidFill>
            </p:spPr>
            <p:txBody>
              <a:bodyPr wrap="square" rtlCol="0">
                <a:spAutoFit/>
              </a:bodyPr>
              <a:lstStyle/>
              <a:p>
                <a:r>
                  <a:rPr lang="en-US" sz="1600" b="1" dirty="0" err="1">
                    <a:solidFill>
                      <a:schemeClr val="tx2">
                        <a:lumMod val="50000"/>
                      </a:schemeClr>
                    </a:solidFill>
                  </a:rPr>
                  <a:t>Ống</a:t>
                </a:r>
                <a:r>
                  <a:rPr lang="en-US" sz="1600" b="1" dirty="0">
                    <a:solidFill>
                      <a:schemeClr val="tx2">
                        <a:lumMod val="50000"/>
                      </a:schemeClr>
                    </a:solidFill>
                  </a:rPr>
                  <a:t> </a:t>
                </a:r>
                <a:r>
                  <a:rPr lang="en-US" sz="1600" b="1" dirty="0" err="1">
                    <a:solidFill>
                      <a:schemeClr val="tx2">
                        <a:lumMod val="50000"/>
                      </a:schemeClr>
                    </a:solidFill>
                  </a:rPr>
                  <a:t>dẫn</a:t>
                </a:r>
                <a:r>
                  <a:rPr lang="en-US" sz="1600" b="1" dirty="0">
                    <a:solidFill>
                      <a:schemeClr val="tx2">
                        <a:lumMod val="50000"/>
                      </a:schemeClr>
                    </a:solidFill>
                  </a:rPr>
                  <a:t> </a:t>
                </a:r>
                <a:r>
                  <a:rPr lang="en-US" sz="1600" b="1" dirty="0" err="1">
                    <a:solidFill>
                      <a:schemeClr val="tx2">
                        <a:lumMod val="50000"/>
                      </a:schemeClr>
                    </a:solidFill>
                  </a:rPr>
                  <a:t>khí</a:t>
                </a:r>
                <a:r>
                  <a:rPr lang="en-US" sz="1600" b="1" dirty="0">
                    <a:solidFill>
                      <a:schemeClr val="tx2">
                        <a:lumMod val="50000"/>
                      </a:schemeClr>
                    </a:solidFill>
                  </a:rPr>
                  <a:t> 20</a:t>
                </a:r>
                <a:r>
                  <a:rPr lang="en-US" sz="1600" b="1" baseline="30000" dirty="0">
                    <a:solidFill>
                      <a:schemeClr val="tx2">
                        <a:lumMod val="50000"/>
                      </a:schemeClr>
                    </a:solidFill>
                  </a:rPr>
                  <a:t>0</a:t>
                </a:r>
                <a:r>
                  <a:rPr lang="en-US" sz="1600" b="1" dirty="0">
                    <a:solidFill>
                      <a:schemeClr val="tx2">
                        <a:lumMod val="50000"/>
                      </a:schemeClr>
                    </a:solidFill>
                  </a:rPr>
                  <a:t> C </a:t>
                </a:r>
                <a:r>
                  <a:rPr lang="en-US" sz="1600" b="1" dirty="0" err="1">
                    <a:solidFill>
                      <a:schemeClr val="tx2">
                        <a:lumMod val="50000"/>
                      </a:schemeClr>
                    </a:solidFill>
                  </a:rPr>
                  <a:t>ra</a:t>
                </a:r>
                <a:endParaRPr lang="en-US" sz="1600" b="1" dirty="0">
                  <a:solidFill>
                    <a:schemeClr val="tx2">
                      <a:lumMod val="50000"/>
                    </a:schemeClr>
                  </a:solidFill>
                </a:endParaRPr>
              </a:p>
            </p:txBody>
          </p:sp>
          <p:sp>
            <p:nvSpPr>
              <p:cNvPr id="6" name="TextBox 5"/>
              <p:cNvSpPr txBox="1"/>
              <p:nvPr/>
            </p:nvSpPr>
            <p:spPr>
              <a:xfrm>
                <a:off x="2385153" y="5764328"/>
                <a:ext cx="2476040" cy="712662"/>
              </a:xfrm>
              <a:prstGeom prst="rect">
                <a:avLst/>
              </a:prstGeom>
              <a:solidFill>
                <a:schemeClr val="bg1"/>
              </a:solidFill>
            </p:spPr>
            <p:txBody>
              <a:bodyPr wrap="square" rtlCol="0">
                <a:spAutoFit/>
              </a:bodyPr>
              <a:lstStyle/>
              <a:p>
                <a:pPr algn="ctr"/>
                <a:r>
                  <a:rPr lang="en-US" sz="1600" dirty="0" err="1">
                    <a:solidFill>
                      <a:schemeClr val="tx2">
                        <a:lumMod val="50000"/>
                      </a:schemeClr>
                    </a:solidFill>
                  </a:rPr>
                  <a:t>Ống</a:t>
                </a:r>
                <a:r>
                  <a:rPr lang="en-US" sz="1600" dirty="0">
                    <a:solidFill>
                      <a:schemeClr val="tx2">
                        <a:lumMod val="50000"/>
                      </a:schemeClr>
                    </a:solidFill>
                  </a:rPr>
                  <a:t> </a:t>
                </a:r>
                <a:r>
                  <a:rPr lang="en-US" sz="1600" dirty="0" err="1">
                    <a:solidFill>
                      <a:schemeClr val="tx2">
                        <a:lumMod val="50000"/>
                      </a:schemeClr>
                    </a:solidFill>
                  </a:rPr>
                  <a:t>dẫn</a:t>
                </a:r>
                <a:r>
                  <a:rPr lang="en-US" sz="1600" dirty="0">
                    <a:solidFill>
                      <a:schemeClr val="tx2">
                        <a:lumMod val="50000"/>
                      </a:schemeClr>
                    </a:solidFill>
                  </a:rPr>
                  <a:t> </a:t>
                </a:r>
                <a:r>
                  <a:rPr lang="en-US" sz="1600" dirty="0" err="1">
                    <a:solidFill>
                      <a:schemeClr val="tx2">
                        <a:lumMod val="50000"/>
                      </a:schemeClr>
                    </a:solidFill>
                  </a:rPr>
                  <a:t>nước</a:t>
                </a:r>
                <a:r>
                  <a:rPr lang="en-US" sz="1600" dirty="0">
                    <a:solidFill>
                      <a:schemeClr val="tx2">
                        <a:lumMod val="50000"/>
                      </a:schemeClr>
                    </a:solidFill>
                  </a:rPr>
                  <a:t> </a:t>
                </a:r>
                <a:r>
                  <a:rPr lang="en-US" sz="1600" dirty="0" err="1">
                    <a:solidFill>
                      <a:schemeClr val="tx2">
                        <a:lumMod val="50000"/>
                      </a:schemeClr>
                    </a:solidFill>
                  </a:rPr>
                  <a:t>làm</a:t>
                </a:r>
                <a:r>
                  <a:rPr lang="en-US" sz="1600" dirty="0">
                    <a:solidFill>
                      <a:schemeClr val="tx2">
                        <a:lumMod val="50000"/>
                      </a:schemeClr>
                    </a:solidFill>
                  </a:rPr>
                  <a:t> </a:t>
                </a:r>
                <a:r>
                  <a:rPr lang="en-US" sz="1600" dirty="0" err="1">
                    <a:solidFill>
                      <a:schemeClr val="tx2">
                        <a:lumMod val="50000"/>
                      </a:schemeClr>
                    </a:solidFill>
                  </a:rPr>
                  <a:t>lạnh</a:t>
                </a:r>
                <a:r>
                  <a:rPr lang="en-US" sz="1600" dirty="0">
                    <a:solidFill>
                      <a:schemeClr val="tx2">
                        <a:lumMod val="50000"/>
                      </a:schemeClr>
                    </a:solidFill>
                  </a:rPr>
                  <a:t> </a:t>
                </a:r>
                <a:r>
                  <a:rPr lang="en-US" sz="1600" dirty="0" err="1">
                    <a:solidFill>
                      <a:schemeClr val="tx2">
                        <a:lumMod val="50000"/>
                      </a:schemeClr>
                    </a:solidFill>
                  </a:rPr>
                  <a:t>vào</a:t>
                </a:r>
                <a:r>
                  <a:rPr lang="en-US" sz="1600" dirty="0">
                    <a:solidFill>
                      <a:schemeClr val="tx2">
                        <a:lumMod val="50000"/>
                      </a:schemeClr>
                    </a:solidFill>
                  </a:rPr>
                  <a:t> 10</a:t>
                </a:r>
                <a:r>
                  <a:rPr lang="en-US" sz="1600" baseline="30000" dirty="0">
                    <a:solidFill>
                      <a:schemeClr val="tx2">
                        <a:lumMod val="50000"/>
                      </a:schemeClr>
                    </a:solidFill>
                  </a:rPr>
                  <a:t>0</a:t>
                </a:r>
                <a:r>
                  <a:rPr lang="en-US" sz="1600" dirty="0">
                    <a:solidFill>
                      <a:schemeClr val="tx2">
                        <a:lumMod val="50000"/>
                      </a:schemeClr>
                    </a:solidFill>
                  </a:rPr>
                  <a:t> C</a:t>
                </a:r>
              </a:p>
            </p:txBody>
          </p:sp>
          <p:sp>
            <p:nvSpPr>
              <p:cNvPr id="7" name="TextBox 6"/>
              <p:cNvSpPr txBox="1"/>
              <p:nvPr/>
            </p:nvSpPr>
            <p:spPr>
              <a:xfrm>
                <a:off x="838200" y="3556839"/>
                <a:ext cx="1736075" cy="712662"/>
              </a:xfrm>
              <a:prstGeom prst="rect">
                <a:avLst/>
              </a:prstGeom>
              <a:solidFill>
                <a:schemeClr val="bg1"/>
              </a:solidFill>
            </p:spPr>
            <p:txBody>
              <a:bodyPr wrap="square" rtlCol="0">
                <a:spAutoFit/>
              </a:bodyPr>
              <a:lstStyle/>
              <a:p>
                <a:pPr algn="ctr"/>
                <a:r>
                  <a:rPr lang="en-US" sz="1600" dirty="0" err="1">
                    <a:solidFill>
                      <a:schemeClr val="tx2">
                        <a:lumMod val="50000"/>
                      </a:schemeClr>
                    </a:solidFill>
                  </a:rPr>
                  <a:t>Hệ</a:t>
                </a:r>
                <a:r>
                  <a:rPr lang="en-US" sz="1600" dirty="0">
                    <a:solidFill>
                      <a:schemeClr val="tx2">
                        <a:lumMod val="50000"/>
                      </a:schemeClr>
                    </a:solidFill>
                  </a:rPr>
                  <a:t> </a:t>
                </a:r>
                <a:r>
                  <a:rPr lang="en-US" sz="1600" dirty="0" err="1">
                    <a:solidFill>
                      <a:schemeClr val="tx2">
                        <a:lumMod val="50000"/>
                      </a:schemeClr>
                    </a:solidFill>
                  </a:rPr>
                  <a:t>thống</a:t>
                </a:r>
                <a:r>
                  <a:rPr lang="en-US" sz="1600" dirty="0">
                    <a:solidFill>
                      <a:schemeClr val="tx2">
                        <a:lumMod val="50000"/>
                      </a:schemeClr>
                    </a:solidFill>
                  </a:rPr>
                  <a:t> </a:t>
                </a:r>
                <a:r>
                  <a:rPr lang="en-US" sz="1600" dirty="0" err="1">
                    <a:solidFill>
                      <a:schemeClr val="tx2">
                        <a:lumMod val="50000"/>
                      </a:schemeClr>
                    </a:solidFill>
                  </a:rPr>
                  <a:t>dẫn</a:t>
                </a:r>
                <a:r>
                  <a:rPr lang="en-US" sz="1600" dirty="0">
                    <a:solidFill>
                      <a:schemeClr val="tx2">
                        <a:lumMod val="50000"/>
                      </a:schemeClr>
                    </a:solidFill>
                  </a:rPr>
                  <a:t> </a:t>
                </a:r>
                <a:r>
                  <a:rPr lang="en-US" sz="1600" dirty="0" err="1">
                    <a:solidFill>
                      <a:schemeClr val="tx2">
                        <a:lumMod val="50000"/>
                      </a:schemeClr>
                    </a:solidFill>
                  </a:rPr>
                  <a:t>nước</a:t>
                </a:r>
                <a:r>
                  <a:rPr lang="en-US" sz="1600" dirty="0">
                    <a:solidFill>
                      <a:schemeClr val="tx2">
                        <a:lumMod val="50000"/>
                      </a:schemeClr>
                    </a:solidFill>
                  </a:rPr>
                  <a:t> </a:t>
                </a:r>
                <a:r>
                  <a:rPr lang="en-US" sz="1600" dirty="0" err="1">
                    <a:solidFill>
                      <a:schemeClr val="tx2">
                        <a:lumMod val="50000"/>
                      </a:schemeClr>
                    </a:solidFill>
                  </a:rPr>
                  <a:t>làm</a:t>
                </a:r>
                <a:r>
                  <a:rPr lang="en-US" sz="1600" dirty="0">
                    <a:solidFill>
                      <a:schemeClr val="tx2">
                        <a:lumMod val="50000"/>
                      </a:schemeClr>
                    </a:solidFill>
                  </a:rPr>
                  <a:t> </a:t>
                </a:r>
                <a:r>
                  <a:rPr lang="en-US" sz="1600" dirty="0" err="1">
                    <a:solidFill>
                      <a:schemeClr val="tx2">
                        <a:lumMod val="50000"/>
                      </a:schemeClr>
                    </a:solidFill>
                  </a:rPr>
                  <a:t>lạnh</a:t>
                </a:r>
                <a:r>
                  <a:rPr lang="en-US" sz="1600" dirty="0">
                    <a:solidFill>
                      <a:schemeClr val="tx2">
                        <a:lumMod val="50000"/>
                      </a:schemeClr>
                    </a:solidFill>
                  </a:rPr>
                  <a:t> </a:t>
                </a:r>
              </a:p>
            </p:txBody>
          </p:sp>
          <p:sp>
            <p:nvSpPr>
              <p:cNvPr id="8" name="TextBox 7"/>
              <p:cNvSpPr txBox="1"/>
              <p:nvPr/>
            </p:nvSpPr>
            <p:spPr>
              <a:xfrm>
                <a:off x="6245944" y="3200162"/>
                <a:ext cx="2380263" cy="412594"/>
              </a:xfrm>
              <a:prstGeom prst="rect">
                <a:avLst/>
              </a:prstGeom>
              <a:solidFill>
                <a:schemeClr val="bg1"/>
              </a:solidFill>
            </p:spPr>
            <p:txBody>
              <a:bodyPr wrap="square" rtlCol="0">
                <a:spAutoFit/>
              </a:bodyPr>
              <a:lstStyle/>
              <a:p>
                <a:r>
                  <a:rPr lang="en-US" sz="1600" dirty="0" err="1">
                    <a:solidFill>
                      <a:schemeClr val="tx2">
                        <a:lumMod val="50000"/>
                      </a:schemeClr>
                    </a:solidFill>
                  </a:rPr>
                  <a:t>Nước</a:t>
                </a:r>
                <a:r>
                  <a:rPr lang="en-US" sz="1600" dirty="0">
                    <a:solidFill>
                      <a:schemeClr val="tx2">
                        <a:lumMod val="50000"/>
                      </a:schemeClr>
                    </a:solidFill>
                  </a:rPr>
                  <a:t> </a:t>
                </a:r>
                <a:r>
                  <a:rPr lang="en-US" sz="1600" dirty="0" err="1">
                    <a:solidFill>
                      <a:schemeClr val="tx2">
                        <a:lumMod val="50000"/>
                      </a:schemeClr>
                    </a:solidFill>
                  </a:rPr>
                  <a:t>làm</a:t>
                </a:r>
                <a:r>
                  <a:rPr lang="en-US" sz="1600" dirty="0">
                    <a:solidFill>
                      <a:schemeClr val="tx2">
                        <a:lumMod val="50000"/>
                      </a:schemeClr>
                    </a:solidFill>
                  </a:rPr>
                  <a:t> </a:t>
                </a:r>
                <a:r>
                  <a:rPr lang="en-US" sz="1600" dirty="0" err="1">
                    <a:solidFill>
                      <a:schemeClr val="tx2">
                        <a:lumMod val="50000"/>
                      </a:schemeClr>
                    </a:solidFill>
                  </a:rPr>
                  <a:t>lạnh</a:t>
                </a:r>
                <a:r>
                  <a:rPr lang="en-US" sz="1600" dirty="0">
                    <a:solidFill>
                      <a:schemeClr val="tx2">
                        <a:lumMod val="50000"/>
                      </a:schemeClr>
                    </a:solidFill>
                  </a:rPr>
                  <a:t> </a:t>
                </a:r>
                <a:r>
                  <a:rPr lang="en-US" sz="1600" dirty="0" err="1">
                    <a:solidFill>
                      <a:schemeClr val="tx2">
                        <a:lumMod val="50000"/>
                      </a:schemeClr>
                    </a:solidFill>
                  </a:rPr>
                  <a:t>ra</a:t>
                </a:r>
                <a:endParaRPr lang="en-US" sz="1600" dirty="0">
                  <a:solidFill>
                    <a:schemeClr val="tx2">
                      <a:lumMod val="50000"/>
                    </a:schemeClr>
                  </a:solidFill>
                </a:endParaRPr>
              </a:p>
            </p:txBody>
          </p:sp>
          <p:sp>
            <p:nvSpPr>
              <p:cNvPr id="9" name="TextBox 8"/>
              <p:cNvSpPr txBox="1"/>
              <p:nvPr/>
            </p:nvSpPr>
            <p:spPr>
              <a:xfrm>
                <a:off x="6530705" y="5833688"/>
                <a:ext cx="2568310" cy="712662"/>
              </a:xfrm>
              <a:prstGeom prst="rect">
                <a:avLst/>
              </a:prstGeom>
              <a:solidFill>
                <a:schemeClr val="bg1"/>
              </a:solidFill>
            </p:spPr>
            <p:txBody>
              <a:bodyPr wrap="square" rtlCol="0">
                <a:spAutoFit/>
              </a:bodyPr>
              <a:lstStyle/>
              <a:p>
                <a:r>
                  <a:rPr lang="en-US" sz="1600" dirty="0" err="1">
                    <a:solidFill>
                      <a:schemeClr val="tx2">
                        <a:lumMod val="50000"/>
                      </a:schemeClr>
                    </a:solidFill>
                  </a:rPr>
                  <a:t>Cửa</a:t>
                </a:r>
                <a:r>
                  <a:rPr lang="en-US" sz="1600" dirty="0">
                    <a:solidFill>
                      <a:schemeClr val="tx2">
                        <a:lumMod val="50000"/>
                      </a:schemeClr>
                    </a:solidFill>
                  </a:rPr>
                  <a:t> </a:t>
                </a:r>
                <a:r>
                  <a:rPr lang="en-US" sz="1600" dirty="0" err="1">
                    <a:solidFill>
                      <a:schemeClr val="tx2">
                        <a:lumMod val="50000"/>
                      </a:schemeClr>
                    </a:solidFill>
                  </a:rPr>
                  <a:t>xả</a:t>
                </a:r>
                <a:r>
                  <a:rPr lang="en-US" sz="1600" dirty="0">
                    <a:solidFill>
                      <a:schemeClr val="tx2">
                        <a:lumMod val="50000"/>
                      </a:schemeClr>
                    </a:solidFill>
                  </a:rPr>
                  <a:t> </a:t>
                </a:r>
                <a:r>
                  <a:rPr lang="en-US" sz="1600" dirty="0" err="1">
                    <a:solidFill>
                      <a:schemeClr val="tx2">
                        <a:lumMod val="50000"/>
                      </a:schemeClr>
                    </a:solidFill>
                  </a:rPr>
                  <a:t>nước</a:t>
                </a:r>
                <a:r>
                  <a:rPr lang="en-US" sz="1600" dirty="0">
                    <a:solidFill>
                      <a:schemeClr val="tx2">
                        <a:lumMod val="50000"/>
                      </a:schemeClr>
                    </a:solidFill>
                  </a:rPr>
                  <a:t> </a:t>
                </a:r>
                <a:r>
                  <a:rPr lang="en-US" sz="1600" dirty="0" err="1">
                    <a:solidFill>
                      <a:schemeClr val="tx2">
                        <a:lumMod val="50000"/>
                      </a:schemeClr>
                    </a:solidFill>
                  </a:rPr>
                  <a:t>ngưng</a:t>
                </a:r>
                <a:r>
                  <a:rPr lang="en-US" sz="1600" dirty="0">
                    <a:solidFill>
                      <a:schemeClr val="tx2">
                        <a:lumMod val="50000"/>
                      </a:schemeClr>
                    </a:solidFill>
                  </a:rPr>
                  <a:t> </a:t>
                </a:r>
                <a:r>
                  <a:rPr lang="en-US" sz="1600" dirty="0" err="1">
                    <a:solidFill>
                      <a:schemeClr val="tx2">
                        <a:lumMod val="50000"/>
                      </a:schemeClr>
                    </a:solidFill>
                  </a:rPr>
                  <a:t>tụ</a:t>
                </a:r>
                <a:r>
                  <a:rPr lang="en-US" sz="1600" dirty="0">
                    <a:solidFill>
                      <a:schemeClr val="tx2">
                        <a:lumMod val="50000"/>
                      </a:schemeClr>
                    </a:solidFill>
                  </a:rPr>
                  <a:t> </a:t>
                </a:r>
                <a:r>
                  <a:rPr lang="en-US" sz="1600" dirty="0" err="1">
                    <a:solidFill>
                      <a:schemeClr val="tx2">
                        <a:lumMod val="50000"/>
                      </a:schemeClr>
                    </a:solidFill>
                  </a:rPr>
                  <a:t>của</a:t>
                </a:r>
                <a:r>
                  <a:rPr lang="en-US" sz="1600" dirty="0">
                    <a:solidFill>
                      <a:schemeClr val="tx2">
                        <a:lumMod val="50000"/>
                      </a:schemeClr>
                    </a:solidFill>
                  </a:rPr>
                  <a:t> </a:t>
                </a:r>
                <a:r>
                  <a:rPr lang="en-US" sz="1600" dirty="0" err="1">
                    <a:solidFill>
                      <a:schemeClr val="tx2">
                        <a:lumMod val="50000"/>
                      </a:schemeClr>
                    </a:solidFill>
                  </a:rPr>
                  <a:t>khí</a:t>
                </a:r>
                <a:endParaRPr lang="en-US" sz="1600" dirty="0">
                  <a:solidFill>
                    <a:schemeClr val="tx2">
                      <a:lumMod val="50000"/>
                    </a:schemeClr>
                  </a:solidFill>
                </a:endParaRPr>
              </a:p>
            </p:txBody>
          </p:sp>
          <p:sp>
            <p:nvSpPr>
              <p:cNvPr id="10" name="TextBox 9"/>
              <p:cNvSpPr txBox="1"/>
              <p:nvPr/>
            </p:nvSpPr>
            <p:spPr>
              <a:xfrm>
                <a:off x="6483575" y="4511373"/>
                <a:ext cx="2142632" cy="1012731"/>
              </a:xfrm>
              <a:prstGeom prst="rect">
                <a:avLst/>
              </a:prstGeom>
              <a:solidFill>
                <a:schemeClr val="bg1"/>
              </a:solidFill>
            </p:spPr>
            <p:txBody>
              <a:bodyPr wrap="square" rtlCol="0">
                <a:spAutoFit/>
              </a:bodyPr>
              <a:lstStyle/>
              <a:p>
                <a:r>
                  <a:rPr lang="en-US" sz="1600" dirty="0">
                    <a:solidFill>
                      <a:schemeClr val="tx2">
                        <a:lumMod val="50000"/>
                      </a:schemeClr>
                    </a:solidFill>
                  </a:rPr>
                  <a:t>Bình </a:t>
                </a:r>
                <a:r>
                  <a:rPr lang="en-US" sz="1600" dirty="0" err="1">
                    <a:solidFill>
                      <a:schemeClr val="tx2">
                        <a:lumMod val="50000"/>
                      </a:schemeClr>
                    </a:solidFill>
                  </a:rPr>
                  <a:t>tách</a:t>
                </a:r>
                <a:r>
                  <a:rPr lang="en-US" sz="1600" dirty="0">
                    <a:solidFill>
                      <a:schemeClr val="tx2">
                        <a:lumMod val="50000"/>
                      </a:schemeClr>
                    </a:solidFill>
                  </a:rPr>
                  <a:t> </a:t>
                </a:r>
                <a:r>
                  <a:rPr lang="en-US" sz="1600" dirty="0" err="1">
                    <a:solidFill>
                      <a:schemeClr val="tx2">
                        <a:lumMod val="50000"/>
                      </a:schemeClr>
                    </a:solidFill>
                  </a:rPr>
                  <a:t>hơi</a:t>
                </a:r>
                <a:r>
                  <a:rPr lang="en-US" sz="1600" dirty="0">
                    <a:solidFill>
                      <a:schemeClr val="tx2">
                        <a:lumMod val="50000"/>
                      </a:schemeClr>
                    </a:solidFill>
                  </a:rPr>
                  <a:t> </a:t>
                </a:r>
                <a:r>
                  <a:rPr lang="en-US" sz="1600" dirty="0" err="1">
                    <a:solidFill>
                      <a:schemeClr val="tx2">
                        <a:lumMod val="50000"/>
                      </a:schemeClr>
                    </a:solidFill>
                  </a:rPr>
                  <a:t>nước</a:t>
                </a:r>
                <a:r>
                  <a:rPr lang="en-US" sz="1600" dirty="0">
                    <a:solidFill>
                      <a:schemeClr val="tx2">
                        <a:lumMod val="50000"/>
                      </a:schemeClr>
                    </a:solidFill>
                  </a:rPr>
                  <a:t> </a:t>
                </a:r>
                <a:r>
                  <a:rPr lang="en-US" sz="1600" dirty="0" err="1">
                    <a:solidFill>
                      <a:schemeClr val="tx2">
                        <a:lumMod val="50000"/>
                      </a:schemeClr>
                    </a:solidFill>
                  </a:rPr>
                  <a:t>ngưng</a:t>
                </a:r>
                <a:r>
                  <a:rPr lang="en-US" sz="1600" dirty="0">
                    <a:solidFill>
                      <a:schemeClr val="tx2">
                        <a:lumMod val="50000"/>
                      </a:schemeClr>
                    </a:solidFill>
                  </a:rPr>
                  <a:t> </a:t>
                </a:r>
                <a:r>
                  <a:rPr lang="en-US" sz="1600" dirty="0" err="1">
                    <a:solidFill>
                      <a:schemeClr val="tx2">
                        <a:lumMod val="50000"/>
                      </a:schemeClr>
                    </a:solidFill>
                  </a:rPr>
                  <a:t>tụ</a:t>
                </a:r>
                <a:r>
                  <a:rPr lang="en-US" sz="1600" dirty="0">
                    <a:solidFill>
                      <a:schemeClr val="tx2">
                        <a:lumMod val="50000"/>
                      </a:schemeClr>
                    </a:solidFill>
                  </a:rPr>
                  <a:t> </a:t>
                </a:r>
                <a:r>
                  <a:rPr lang="en-US" sz="1600" dirty="0" err="1">
                    <a:solidFill>
                      <a:schemeClr val="tx2">
                        <a:lumMod val="50000"/>
                      </a:schemeClr>
                    </a:solidFill>
                  </a:rPr>
                  <a:t>của</a:t>
                </a:r>
                <a:r>
                  <a:rPr lang="en-US" sz="1600" dirty="0">
                    <a:solidFill>
                      <a:schemeClr val="tx2">
                        <a:lumMod val="50000"/>
                      </a:schemeClr>
                    </a:solidFill>
                  </a:rPr>
                  <a:t> </a:t>
                </a:r>
                <a:r>
                  <a:rPr lang="en-US" sz="1600" dirty="0" err="1">
                    <a:solidFill>
                      <a:schemeClr val="tx2">
                        <a:lumMod val="50000"/>
                      </a:schemeClr>
                    </a:solidFill>
                  </a:rPr>
                  <a:t>khí</a:t>
                </a:r>
                <a:endParaRPr lang="en-US" sz="1600" dirty="0">
                  <a:solidFill>
                    <a:schemeClr val="tx2">
                      <a:lumMod val="50000"/>
                    </a:schemeClr>
                  </a:solidFill>
                </a:endParaRPr>
              </a:p>
            </p:txBody>
          </p:sp>
        </p:grpSp>
        <p:sp>
          <p:nvSpPr>
            <p:cNvPr id="11" name="Rectangle 10"/>
            <p:cNvSpPr/>
            <p:nvPr/>
          </p:nvSpPr>
          <p:spPr>
            <a:xfrm>
              <a:off x="990600" y="1409388"/>
              <a:ext cx="7620241" cy="658642"/>
            </a:xfrm>
            <a:prstGeom prst="rect">
              <a:avLst/>
            </a:prstGeom>
          </p:spPr>
          <p:txBody>
            <a:bodyPr wrap="square">
              <a:spAutoFit/>
            </a:bodyPr>
            <a:lstStyle/>
            <a:p>
              <a:pPr marR="0" algn="just">
                <a:lnSpc>
                  <a:spcPct val="115000"/>
                </a:lnSpc>
                <a:spcBef>
                  <a:spcPts val="300"/>
                </a:spcBef>
                <a:spcAft>
                  <a:spcPts val="300"/>
                </a:spcAft>
              </a:pPr>
              <a:r>
                <a:rPr lang="pt-BR" sz="1600" dirty="0">
                  <a:solidFill>
                    <a:schemeClr val="tx2">
                      <a:lumMod val="50000"/>
                    </a:schemeClr>
                  </a:solidFill>
                  <a:latin typeface="+mj-lt"/>
                  <a:ea typeface="Batang"/>
                  <a:cs typeface="Times New Roman" panose="02020603050405020304" pitchFamily="18" charset="0"/>
                </a:rPr>
                <a:t>Làm lạnh bằng nước (ví dụ như làm lạnh bằng nước có nhiệt độ là +10</a:t>
              </a:r>
              <a:r>
                <a:rPr lang="pt-BR" sz="1600" baseline="30000" dirty="0">
                  <a:solidFill>
                    <a:schemeClr val="tx2">
                      <a:lumMod val="50000"/>
                    </a:schemeClr>
                  </a:solidFill>
                  <a:latin typeface="+mj-lt"/>
                  <a:ea typeface="Batang"/>
                  <a:cs typeface="Times New Roman" panose="02020603050405020304" pitchFamily="18" charset="0"/>
                </a:rPr>
                <a:t>0</a:t>
              </a:r>
              <a:r>
                <a:rPr lang="pt-BR" sz="1600" dirty="0">
                  <a:solidFill>
                    <a:schemeClr val="tx2">
                      <a:lumMod val="50000"/>
                    </a:schemeClr>
                  </a:solidFill>
                  <a:latin typeface="+mj-lt"/>
                  <a:ea typeface="Batang"/>
                  <a:cs typeface="Times New Roman" panose="02020603050405020304" pitchFamily="18" charset="0"/>
                </a:rPr>
                <a:t>C) thì nhiệt độ khí nén trong bình ngưng tụ sẽ đạt được là +20</a:t>
              </a:r>
              <a:r>
                <a:rPr lang="pt-BR" sz="1600" baseline="30000" dirty="0">
                  <a:solidFill>
                    <a:schemeClr val="tx2">
                      <a:lumMod val="50000"/>
                    </a:schemeClr>
                  </a:solidFill>
                  <a:latin typeface="+mj-lt"/>
                  <a:ea typeface="Batang"/>
                  <a:cs typeface="Times New Roman" panose="02020603050405020304" pitchFamily="18" charset="0"/>
                </a:rPr>
                <a:t>0</a:t>
              </a:r>
              <a:r>
                <a:rPr lang="pt-BR" sz="1600" dirty="0">
                  <a:solidFill>
                    <a:schemeClr val="tx2">
                      <a:lumMod val="50000"/>
                    </a:schemeClr>
                  </a:solidFill>
                  <a:latin typeface="+mj-lt"/>
                  <a:ea typeface="Batang"/>
                  <a:cs typeface="Times New Roman" panose="02020603050405020304" pitchFamily="18" charset="0"/>
                </a:rPr>
                <a:t>C.</a:t>
              </a:r>
              <a:endParaRPr lang="en-US" sz="1600" dirty="0">
                <a:solidFill>
                  <a:schemeClr val="tx2">
                    <a:lumMod val="50000"/>
                  </a:schemeClr>
                </a:solidFill>
                <a:effectLst/>
                <a:latin typeface="+mj-lt"/>
                <a:ea typeface="Batang"/>
                <a:cs typeface="Times New Roman" panose="02020603050405020304" pitchFamily="18" charset="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304800" y="914400"/>
            <a:ext cx="9067800" cy="5867400"/>
            <a:chOff x="304800" y="914400"/>
            <a:chExt cx="9067800" cy="5867400"/>
          </a:xfrm>
        </p:grpSpPr>
        <p:sp>
          <p:nvSpPr>
            <p:cNvPr id="2" name="Text Box 97"/>
            <p:cNvSpPr txBox="1">
              <a:spLocks noChangeArrowheads="1"/>
            </p:cNvSpPr>
            <p:nvPr/>
          </p:nvSpPr>
          <p:spPr bwMode="auto">
            <a:xfrm>
              <a:off x="838200" y="914400"/>
              <a:ext cx="5867400" cy="369332"/>
            </a:xfrm>
            <a:prstGeom prst="rect">
              <a:avLst/>
            </a:prstGeom>
            <a:noFill/>
            <a:ln w="9525" algn="ctr">
              <a:noFill/>
              <a:miter lim="800000"/>
              <a:headEnd/>
              <a:tailEnd/>
            </a:ln>
          </p:spPr>
          <p:txBody>
            <a:bodyPr wrap="square">
              <a:spAutoFit/>
            </a:bodyPr>
            <a:lstStyle/>
            <a:p>
              <a:pPr eaLnBrk="0" hangingPunct="0">
                <a:tabLst>
                  <a:tab pos="360363" algn="l"/>
                </a:tabLst>
              </a:pPr>
              <a:r>
                <a:rPr lang="en-US" b="1" dirty="0">
                  <a:cs typeface="Times New Roman" pitchFamily="18" charset="0"/>
                </a:rPr>
                <a:t>2.  </a:t>
              </a:r>
              <a:r>
                <a:rPr lang="en-US" b="1" dirty="0" err="1">
                  <a:cs typeface="Times New Roman" pitchFamily="18" charset="0"/>
                </a:rPr>
                <a:t>Thiết</a:t>
              </a:r>
              <a:r>
                <a:rPr lang="en-US" b="1" dirty="0">
                  <a:cs typeface="Times New Roman" pitchFamily="18" charset="0"/>
                </a:rPr>
                <a:t> </a:t>
              </a:r>
              <a:r>
                <a:rPr lang="en-US" b="1" dirty="0" err="1">
                  <a:cs typeface="Times New Roman" pitchFamily="18" charset="0"/>
                </a:rPr>
                <a:t>bị</a:t>
              </a:r>
              <a:r>
                <a:rPr lang="en-US" b="1" dirty="0">
                  <a:cs typeface="Times New Roman" pitchFamily="18" charset="0"/>
                </a:rPr>
                <a:t> </a:t>
              </a:r>
              <a:r>
                <a:rPr lang="en-US" b="1" dirty="0" err="1">
                  <a:cs typeface="Times New Roman" pitchFamily="18" charset="0"/>
                </a:rPr>
                <a:t>xử</a:t>
              </a:r>
              <a:r>
                <a:rPr lang="en-US" b="1" dirty="0">
                  <a:cs typeface="Times New Roman" pitchFamily="18" charset="0"/>
                </a:rPr>
                <a:t> </a:t>
              </a:r>
              <a:r>
                <a:rPr lang="en-US" b="1" dirty="0" err="1">
                  <a:cs typeface="Times New Roman" pitchFamily="18" charset="0"/>
                </a:rPr>
                <a:t>lí</a:t>
              </a:r>
              <a:r>
                <a:rPr lang="en-US" b="1" dirty="0">
                  <a:cs typeface="Times New Roman" pitchFamily="18" charset="0"/>
                </a:rPr>
                <a:t> </a:t>
              </a:r>
              <a:r>
                <a:rPr lang="en-US" b="1" dirty="0" err="1">
                  <a:cs typeface="Times New Roman" pitchFamily="18" charset="0"/>
                </a:rPr>
                <a:t>khí</a:t>
              </a:r>
              <a:r>
                <a:rPr lang="en-US" b="1" dirty="0">
                  <a:cs typeface="Times New Roman" pitchFamily="18" charset="0"/>
                </a:rPr>
                <a:t> </a:t>
              </a:r>
              <a:r>
                <a:rPr lang="en-US" b="1" dirty="0" err="1">
                  <a:cs typeface="Times New Roman" pitchFamily="18" charset="0"/>
                </a:rPr>
                <a:t>nén</a:t>
              </a:r>
              <a:r>
                <a:rPr lang="en-US" b="1" dirty="0">
                  <a:cs typeface="Times New Roman" pitchFamily="18" charset="0"/>
                </a:rPr>
                <a:t>: </a:t>
              </a:r>
              <a:r>
                <a:rPr lang="en-US" b="1" dirty="0" err="1">
                  <a:cs typeface="Times New Roman" pitchFamily="18" charset="0"/>
                </a:rPr>
                <a:t>sấy</a:t>
              </a:r>
              <a:r>
                <a:rPr lang="en-US" b="1" dirty="0">
                  <a:cs typeface="Times New Roman" pitchFamily="18" charset="0"/>
                </a:rPr>
                <a:t> </a:t>
              </a:r>
              <a:r>
                <a:rPr lang="en-US" b="1" dirty="0" err="1">
                  <a:cs typeface="Times New Roman" pitchFamily="18" charset="0"/>
                </a:rPr>
                <a:t>khô</a:t>
              </a:r>
              <a:r>
                <a:rPr lang="en-US" b="1" dirty="0">
                  <a:cs typeface="Times New Roman" pitchFamily="18" charset="0"/>
                </a:rPr>
                <a:t> </a:t>
              </a:r>
              <a:r>
                <a:rPr lang="en-US" b="1" dirty="0" err="1">
                  <a:cs typeface="Times New Roman" pitchFamily="18" charset="0"/>
                </a:rPr>
                <a:t>bằng</a:t>
              </a:r>
              <a:r>
                <a:rPr lang="en-US" b="1" dirty="0">
                  <a:cs typeface="Times New Roman" pitchFamily="18" charset="0"/>
                </a:rPr>
                <a:t> </a:t>
              </a:r>
              <a:r>
                <a:rPr lang="en-US" b="1" dirty="0" err="1">
                  <a:cs typeface="Times New Roman" pitchFamily="18" charset="0"/>
                </a:rPr>
                <a:t>chất</a:t>
              </a:r>
              <a:r>
                <a:rPr lang="en-US" b="1" dirty="0">
                  <a:cs typeface="Times New Roman" pitchFamily="18" charset="0"/>
                </a:rPr>
                <a:t> </a:t>
              </a:r>
              <a:r>
                <a:rPr lang="en-US" b="1" dirty="0" err="1">
                  <a:cs typeface="Times New Roman" pitchFamily="18" charset="0"/>
                </a:rPr>
                <a:t>làm</a:t>
              </a:r>
              <a:r>
                <a:rPr lang="en-US" b="1" dirty="0">
                  <a:cs typeface="Times New Roman" pitchFamily="18" charset="0"/>
                </a:rPr>
                <a:t> </a:t>
              </a:r>
              <a:r>
                <a:rPr lang="en-US" b="1" dirty="0" err="1">
                  <a:cs typeface="Times New Roman" pitchFamily="18" charset="0"/>
                </a:rPr>
                <a:t>lạnh</a:t>
              </a:r>
              <a:r>
                <a:rPr lang="en-US" b="1" dirty="0">
                  <a:cs typeface="Times New Roman" pitchFamily="18" charset="0"/>
                </a:rPr>
                <a:t> </a:t>
              </a:r>
            </a:p>
          </p:txBody>
        </p:sp>
        <p:sp>
          <p:nvSpPr>
            <p:cNvPr id="16" name="Rectangle 15"/>
            <p:cNvSpPr/>
            <p:nvPr/>
          </p:nvSpPr>
          <p:spPr>
            <a:xfrm>
              <a:off x="304800" y="1219200"/>
              <a:ext cx="8534400" cy="1224951"/>
            </a:xfrm>
            <a:prstGeom prst="rect">
              <a:avLst/>
            </a:prstGeom>
          </p:spPr>
          <p:txBody>
            <a:bodyPr wrap="square">
              <a:spAutoFit/>
            </a:bodyPr>
            <a:lstStyle/>
            <a:p>
              <a:pPr marL="114300" marR="0" indent="228600" algn="just">
                <a:lnSpc>
                  <a:spcPct val="115000"/>
                </a:lnSpc>
                <a:spcBef>
                  <a:spcPts val="300"/>
                </a:spcBef>
                <a:spcAft>
                  <a:spcPts val="300"/>
                </a:spcAft>
              </a:pPr>
              <a:r>
                <a:rPr lang="pt-BR" sz="1600" dirty="0">
                  <a:solidFill>
                    <a:schemeClr val="tx2">
                      <a:lumMod val="50000"/>
                    </a:schemeClr>
                  </a:solidFill>
                  <a:latin typeface="+mj-lt"/>
                  <a:ea typeface="Batang"/>
                  <a:cs typeface="Times New Roman" panose="02020603050405020304" pitchFamily="18" charset="0"/>
                </a:rPr>
                <a:t>Sau khi được làm lạnh sơ bộ, dòng khí nén vào bộ phận trao đổi nhiệt khí - chất làm lạnh. Quá trình làm lạnh sẽ được thực hiện bằng cách: dòng khí nén sẽ được đổi chiều trong những ống dẫn nằm trong thiết bị này. Nhiệt độ hóa sương tại đây là +2</a:t>
              </a:r>
              <a:r>
                <a:rPr lang="pt-BR" sz="1600" baseline="30000" dirty="0">
                  <a:solidFill>
                    <a:schemeClr val="tx2">
                      <a:lumMod val="50000"/>
                    </a:schemeClr>
                  </a:solidFill>
                  <a:latin typeface="+mj-lt"/>
                  <a:ea typeface="Batang"/>
                  <a:cs typeface="Times New Roman" panose="02020603050405020304" pitchFamily="18" charset="0"/>
                </a:rPr>
                <a:t>0</a:t>
              </a:r>
              <a:r>
                <a:rPr lang="pt-BR" sz="1600" dirty="0">
                  <a:solidFill>
                    <a:schemeClr val="tx2">
                      <a:lumMod val="50000"/>
                    </a:schemeClr>
                  </a:solidFill>
                  <a:latin typeface="+mj-lt"/>
                  <a:ea typeface="Batang"/>
                  <a:cs typeface="Times New Roman" panose="02020603050405020304" pitchFamily="18" charset="0"/>
                </a:rPr>
                <a:t>C. Như vậy lượng hơi nước trong dòng khí nén vào sẽ được tạo thành từng giọt nhỏ.</a:t>
              </a:r>
              <a:endParaRPr lang="en-US" sz="1600" dirty="0">
                <a:solidFill>
                  <a:schemeClr val="tx2">
                    <a:lumMod val="50000"/>
                  </a:schemeClr>
                </a:solidFill>
                <a:effectLst/>
                <a:latin typeface="+mj-lt"/>
                <a:ea typeface="Batang"/>
                <a:cs typeface="Times New Roman" panose="02020603050405020304" pitchFamily="18" charset="0"/>
              </a:endParaRPr>
            </a:p>
          </p:txBody>
        </p:sp>
        <p:sp>
          <p:nvSpPr>
            <p:cNvPr id="10" name="Rectangle 9"/>
            <p:cNvSpPr/>
            <p:nvPr/>
          </p:nvSpPr>
          <p:spPr>
            <a:xfrm>
              <a:off x="381000" y="2459586"/>
              <a:ext cx="1981735" cy="350494"/>
            </a:xfrm>
            <a:prstGeom prst="rect">
              <a:avLst/>
            </a:prstGeom>
            <a:solidFill>
              <a:schemeClr val="accent1">
                <a:lumMod val="40000"/>
                <a:lumOff val="60000"/>
              </a:schemeClr>
            </a:solidFill>
          </p:spPr>
          <p:txBody>
            <a:bodyPr wrap="square">
              <a:spAutoFit/>
            </a:bodyPr>
            <a:lstStyle/>
            <a:p>
              <a:r>
                <a:rPr lang="en-US" sz="1600" dirty="0" err="1"/>
                <a:t>Xem</a:t>
              </a:r>
              <a:r>
                <a:rPr lang="en-US" sz="1600" dirty="0"/>
                <a:t> Video minh </a:t>
              </a:r>
              <a:r>
                <a:rPr lang="en-US" sz="1600" dirty="0" err="1"/>
                <a:t>họa</a:t>
              </a:r>
              <a:r>
                <a:rPr lang="en-US" sz="1600" dirty="0"/>
                <a:t>:</a:t>
              </a:r>
            </a:p>
          </p:txBody>
        </p:sp>
        <p:sp>
          <p:nvSpPr>
            <p:cNvPr id="3" name="Rectangle 2"/>
            <p:cNvSpPr/>
            <p:nvPr/>
          </p:nvSpPr>
          <p:spPr>
            <a:xfrm>
              <a:off x="381000" y="2918284"/>
              <a:ext cx="4572000" cy="492443"/>
            </a:xfrm>
            <a:prstGeom prst="rect">
              <a:avLst/>
            </a:prstGeom>
            <a:solidFill>
              <a:schemeClr val="accent1">
                <a:lumMod val="40000"/>
                <a:lumOff val="60000"/>
              </a:schemeClr>
            </a:solidFill>
          </p:spPr>
          <p:txBody>
            <a:bodyPr lIns="0" tIns="0" rIns="0" bIns="0">
              <a:spAutoFit/>
            </a:bodyPr>
            <a:lstStyle/>
            <a:p>
              <a:r>
                <a:rPr lang="en-US" sz="1600" dirty="0"/>
                <a:t>https://drive.google.com/file/d/1iXESM46ryVt9OXazvnYZRgPmOAXlWXRF/view?usp=sharing</a:t>
              </a:r>
            </a:p>
          </p:txBody>
        </p:sp>
        <p:grpSp>
          <p:nvGrpSpPr>
            <p:cNvPr id="5" name="Group 4"/>
            <p:cNvGrpSpPr/>
            <p:nvPr/>
          </p:nvGrpSpPr>
          <p:grpSpPr>
            <a:xfrm>
              <a:off x="2399071" y="2667000"/>
              <a:ext cx="6973529" cy="4114800"/>
              <a:chOff x="2399071" y="2667000"/>
              <a:chExt cx="6973529" cy="4114800"/>
            </a:xfrm>
          </p:grpSpPr>
          <p:grpSp>
            <p:nvGrpSpPr>
              <p:cNvPr id="20" name="Group 19"/>
              <p:cNvGrpSpPr/>
              <p:nvPr/>
            </p:nvGrpSpPr>
            <p:grpSpPr>
              <a:xfrm>
                <a:off x="2399071" y="2667000"/>
                <a:ext cx="6973529" cy="4114800"/>
                <a:chOff x="-345374" y="2900425"/>
                <a:chExt cx="8422574" cy="4702341"/>
              </a:xfrm>
            </p:grpSpPr>
            <p:sp>
              <p:nvSpPr>
                <p:cNvPr id="17" name="Rectangle 45"/>
                <p:cNvSpPr>
                  <a:spLocks noChangeArrowheads="1"/>
                </p:cNvSpPr>
                <p:nvPr/>
              </p:nvSpPr>
              <p:spPr bwMode="auto">
                <a:xfrm>
                  <a:off x="1219200" y="2900425"/>
                  <a:ext cx="6858000" cy="1930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8" name="Object 17"/>
                <p:cNvGraphicFramePr>
                  <a:graphicFrameLocks noChangeAspect="1"/>
                </p:cNvGraphicFramePr>
                <p:nvPr>
                  <p:extLst>
                    <p:ext uri="{D42A27DB-BD31-4B8C-83A1-F6EECF244321}">
                      <p14:modId xmlns:p14="http://schemas.microsoft.com/office/powerpoint/2010/main" val="3726483104"/>
                    </p:ext>
                  </p:extLst>
                </p:nvPr>
              </p:nvGraphicFramePr>
              <p:xfrm>
                <a:off x="-345374" y="2900425"/>
                <a:ext cx="8191006" cy="4702341"/>
              </p:xfrm>
              <a:graphic>
                <a:graphicData uri="http://schemas.openxmlformats.org/presentationml/2006/ole">
                  <mc:AlternateContent xmlns:mc="http://schemas.openxmlformats.org/markup-compatibility/2006">
                    <mc:Choice xmlns:v="urn:schemas-microsoft-com:vml" Requires="v">
                      <p:oleObj r:id="rId2" imgW="8477631" imgH="5814822" progId="Visio.Drawing.11">
                        <p:embed/>
                      </p:oleObj>
                    </mc:Choice>
                    <mc:Fallback>
                      <p:oleObj r:id="rId2" imgW="8477631" imgH="5814822" progId="Visio.Drawing.11">
                        <p:embed/>
                        <p:pic>
                          <p:nvPicPr>
                            <p:cNvPr id="0" name="Object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374" y="2900425"/>
                              <a:ext cx="8191006" cy="4702341"/>
                            </a:xfrm>
                            <a:prstGeom prst="rect">
                              <a:avLst/>
                            </a:prstGeom>
                            <a:noFill/>
                          </p:spPr>
                        </p:pic>
                      </p:oleObj>
                    </mc:Fallback>
                  </mc:AlternateContent>
                </a:graphicData>
              </a:graphic>
            </p:graphicFrame>
          </p:grpSp>
          <p:sp>
            <p:nvSpPr>
              <p:cNvPr id="4" name="Rectangle 3"/>
              <p:cNvSpPr/>
              <p:nvPr/>
            </p:nvSpPr>
            <p:spPr>
              <a:xfrm>
                <a:off x="7391400" y="4271276"/>
                <a:ext cx="862737" cy="307777"/>
              </a:xfrm>
              <a:prstGeom prst="rect">
                <a:avLst/>
              </a:prstGeom>
            </p:spPr>
            <p:txBody>
              <a:bodyPr wrap="none">
                <a:spAutoFit/>
              </a:bodyPr>
              <a:lstStyle/>
              <a:p>
                <a:r>
                  <a:rPr lang="pt-BR" sz="1400" dirty="0">
                    <a:solidFill>
                      <a:schemeClr val="tx2">
                        <a:lumMod val="50000"/>
                      </a:schemeClr>
                    </a:solidFill>
                    <a:ea typeface="Batang"/>
                    <a:cs typeface="Times New Roman" panose="02020603050405020304" pitchFamily="18" charset="0"/>
                  </a:rPr>
                  <a:t>T = 25</a:t>
                </a:r>
                <a:r>
                  <a:rPr lang="pt-BR" sz="1400" baseline="30000" dirty="0">
                    <a:solidFill>
                      <a:schemeClr val="tx2">
                        <a:lumMod val="50000"/>
                      </a:schemeClr>
                    </a:solidFill>
                    <a:ea typeface="Batang"/>
                    <a:cs typeface="Times New Roman" panose="02020603050405020304" pitchFamily="18" charset="0"/>
                  </a:rPr>
                  <a:t>0</a:t>
                </a:r>
                <a:r>
                  <a:rPr lang="pt-BR" sz="1400" dirty="0">
                    <a:solidFill>
                      <a:schemeClr val="tx2">
                        <a:lumMod val="50000"/>
                      </a:schemeClr>
                    </a:solidFill>
                    <a:ea typeface="Batang"/>
                    <a:cs typeface="Times New Roman" panose="02020603050405020304" pitchFamily="18" charset="0"/>
                  </a:rPr>
                  <a:t> C </a:t>
                </a:r>
                <a:endParaRPr lang="en-US" sz="1400" dirty="0"/>
              </a:p>
            </p:txBody>
          </p:sp>
          <p:sp>
            <p:nvSpPr>
              <p:cNvPr id="11" name="Rectangle 10"/>
              <p:cNvSpPr/>
              <p:nvPr/>
            </p:nvSpPr>
            <p:spPr>
              <a:xfrm>
                <a:off x="7239000" y="3188317"/>
                <a:ext cx="862737" cy="307777"/>
              </a:xfrm>
              <a:prstGeom prst="rect">
                <a:avLst/>
              </a:prstGeom>
            </p:spPr>
            <p:txBody>
              <a:bodyPr wrap="none">
                <a:spAutoFit/>
              </a:bodyPr>
              <a:lstStyle/>
              <a:p>
                <a:r>
                  <a:rPr lang="pt-BR" sz="1400" dirty="0">
                    <a:solidFill>
                      <a:schemeClr val="tx2">
                        <a:lumMod val="50000"/>
                      </a:schemeClr>
                    </a:solidFill>
                    <a:ea typeface="Batang"/>
                    <a:cs typeface="Times New Roman" panose="02020603050405020304" pitchFamily="18" charset="0"/>
                  </a:rPr>
                  <a:t>T = 15</a:t>
                </a:r>
                <a:r>
                  <a:rPr lang="pt-BR" sz="1400" baseline="30000" dirty="0">
                    <a:solidFill>
                      <a:schemeClr val="tx2">
                        <a:lumMod val="50000"/>
                      </a:schemeClr>
                    </a:solidFill>
                    <a:ea typeface="Batang"/>
                    <a:cs typeface="Times New Roman" panose="02020603050405020304" pitchFamily="18" charset="0"/>
                  </a:rPr>
                  <a:t>0</a:t>
                </a:r>
                <a:r>
                  <a:rPr lang="pt-BR" sz="1400" dirty="0">
                    <a:solidFill>
                      <a:schemeClr val="tx2">
                        <a:lumMod val="50000"/>
                      </a:schemeClr>
                    </a:solidFill>
                    <a:ea typeface="Batang"/>
                    <a:cs typeface="Times New Roman" panose="02020603050405020304" pitchFamily="18" charset="0"/>
                  </a:rPr>
                  <a:t> C </a:t>
                </a:r>
                <a:endParaRPr lang="en-US" sz="1400" dirty="0"/>
              </a:p>
            </p:txBody>
          </p:sp>
        </p:grpSp>
        <p:sp>
          <p:nvSpPr>
            <p:cNvPr id="6" name="Rectangle 5"/>
            <p:cNvSpPr/>
            <p:nvPr/>
          </p:nvSpPr>
          <p:spPr>
            <a:xfrm>
              <a:off x="2422883" y="2511940"/>
              <a:ext cx="3139717" cy="338554"/>
            </a:xfrm>
            <a:prstGeom prst="rect">
              <a:avLst/>
            </a:prstGeom>
          </p:spPr>
          <p:txBody>
            <a:bodyPr wrap="square">
              <a:spAutoFit/>
            </a:bodyPr>
            <a:lstStyle/>
            <a:p>
              <a:r>
                <a:rPr lang="pt-BR" sz="1600" b="1" dirty="0">
                  <a:solidFill>
                    <a:srgbClr val="1B04C4"/>
                  </a:solidFill>
                  <a:ea typeface="Batang"/>
                  <a:cs typeface="Times New Roman" panose="02020603050405020304" pitchFamily="18" charset="0"/>
                </a:rPr>
                <a:t>Phương pháp này có chi phí thấp.</a:t>
              </a:r>
              <a:endParaRPr lang="en-US" sz="1600" b="1" dirty="0">
                <a:solidFill>
                  <a:srgbClr val="1B04C4"/>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0" name="Group 19"/>
          <p:cNvGrpSpPr/>
          <p:nvPr/>
        </p:nvGrpSpPr>
        <p:grpSpPr>
          <a:xfrm>
            <a:off x="393006" y="889340"/>
            <a:ext cx="8446194" cy="5833881"/>
            <a:chOff x="393006" y="889340"/>
            <a:chExt cx="8446194" cy="5833881"/>
          </a:xfrm>
        </p:grpSpPr>
        <p:sp>
          <p:nvSpPr>
            <p:cNvPr id="3" name="Text Box 97"/>
            <p:cNvSpPr txBox="1">
              <a:spLocks noChangeArrowheads="1"/>
            </p:cNvSpPr>
            <p:nvPr/>
          </p:nvSpPr>
          <p:spPr bwMode="auto">
            <a:xfrm>
              <a:off x="842475" y="889340"/>
              <a:ext cx="5080805" cy="369332"/>
            </a:xfrm>
            <a:prstGeom prst="rect">
              <a:avLst/>
            </a:prstGeom>
            <a:noFill/>
            <a:ln w="9525" algn="ctr">
              <a:noFill/>
              <a:miter lim="800000"/>
              <a:headEnd/>
              <a:tailEnd/>
            </a:ln>
          </p:spPr>
          <p:txBody>
            <a:bodyPr wrap="square">
              <a:spAutoFit/>
            </a:bodyPr>
            <a:lstStyle/>
            <a:p>
              <a:pPr eaLnBrk="0" hangingPunct="0">
                <a:tabLst>
                  <a:tab pos="360363" algn="l"/>
                </a:tabLst>
              </a:pPr>
              <a:r>
                <a:rPr lang="en-US" b="1" dirty="0">
                  <a:cs typeface="Times New Roman" pitchFamily="18" charset="0"/>
                </a:rPr>
                <a:t>3. </a:t>
              </a:r>
              <a:r>
                <a:rPr lang="en-US" b="1" dirty="0" err="1">
                  <a:cs typeface="Times New Roman" pitchFamily="18" charset="0"/>
                </a:rPr>
                <a:t>Thiết</a:t>
              </a:r>
              <a:r>
                <a:rPr lang="en-US" b="1" dirty="0">
                  <a:cs typeface="Times New Roman" pitchFamily="18" charset="0"/>
                </a:rPr>
                <a:t> </a:t>
              </a:r>
              <a:r>
                <a:rPr lang="en-US" b="1" dirty="0" err="1">
                  <a:cs typeface="Times New Roman" pitchFamily="18" charset="0"/>
                </a:rPr>
                <a:t>bị</a:t>
              </a:r>
              <a:r>
                <a:rPr lang="en-US" b="1" dirty="0">
                  <a:cs typeface="Times New Roman" pitchFamily="18" charset="0"/>
                </a:rPr>
                <a:t> </a:t>
              </a:r>
              <a:r>
                <a:rPr lang="en-US" b="1" dirty="0" err="1">
                  <a:cs typeface="Times New Roman" pitchFamily="18" charset="0"/>
                </a:rPr>
                <a:t>xử</a:t>
              </a:r>
              <a:r>
                <a:rPr lang="en-US" b="1" dirty="0">
                  <a:cs typeface="Times New Roman" pitchFamily="18" charset="0"/>
                </a:rPr>
                <a:t> </a:t>
              </a:r>
              <a:r>
                <a:rPr lang="en-US" b="1" dirty="0" err="1">
                  <a:cs typeface="Times New Roman" pitchFamily="18" charset="0"/>
                </a:rPr>
                <a:t>lí</a:t>
              </a:r>
              <a:r>
                <a:rPr lang="en-US" b="1" dirty="0">
                  <a:cs typeface="Times New Roman" pitchFamily="18" charset="0"/>
                </a:rPr>
                <a:t> </a:t>
              </a:r>
              <a:r>
                <a:rPr lang="en-US" b="1" dirty="0" err="1">
                  <a:cs typeface="Times New Roman" pitchFamily="18" charset="0"/>
                </a:rPr>
                <a:t>khí</a:t>
              </a:r>
              <a:r>
                <a:rPr lang="en-US" b="1" dirty="0">
                  <a:cs typeface="Times New Roman" pitchFamily="18" charset="0"/>
                </a:rPr>
                <a:t> </a:t>
              </a:r>
              <a:r>
                <a:rPr lang="en-US" b="1" dirty="0" err="1">
                  <a:cs typeface="Times New Roman" pitchFamily="18" charset="0"/>
                </a:rPr>
                <a:t>nén</a:t>
              </a:r>
              <a:r>
                <a:rPr lang="en-US" b="1" dirty="0">
                  <a:cs typeface="Times New Roman" pitchFamily="18" charset="0"/>
                </a:rPr>
                <a:t>: </a:t>
              </a:r>
              <a:r>
                <a:rPr lang="en-US" b="1" dirty="0" err="1">
                  <a:cs typeface="Times New Roman" pitchFamily="18" charset="0"/>
                </a:rPr>
                <a:t>sấy</a:t>
              </a:r>
              <a:r>
                <a:rPr lang="en-US" b="1" dirty="0">
                  <a:cs typeface="Times New Roman" pitchFamily="18" charset="0"/>
                </a:rPr>
                <a:t> </a:t>
              </a:r>
              <a:r>
                <a:rPr lang="en-US" b="1" dirty="0" err="1">
                  <a:cs typeface="Times New Roman" pitchFamily="18" charset="0"/>
                </a:rPr>
                <a:t>khô</a:t>
              </a:r>
              <a:r>
                <a:rPr lang="en-US" b="1" dirty="0">
                  <a:cs typeface="Times New Roman" pitchFamily="18" charset="0"/>
                </a:rPr>
                <a:t> </a:t>
              </a:r>
              <a:r>
                <a:rPr lang="en-US" b="1" dirty="0" err="1">
                  <a:cs typeface="Times New Roman" pitchFamily="18" charset="0"/>
                </a:rPr>
                <a:t>bằng</a:t>
              </a:r>
              <a:r>
                <a:rPr lang="en-US" b="1" dirty="0">
                  <a:cs typeface="Times New Roman" pitchFamily="18" charset="0"/>
                </a:rPr>
                <a:t> </a:t>
              </a:r>
              <a:r>
                <a:rPr lang="en-US" b="1" dirty="0" err="1">
                  <a:cs typeface="Times New Roman" pitchFamily="18" charset="0"/>
                </a:rPr>
                <a:t>hấp</a:t>
              </a:r>
              <a:r>
                <a:rPr lang="en-US" b="1" dirty="0">
                  <a:cs typeface="Times New Roman" pitchFamily="18" charset="0"/>
                </a:rPr>
                <a:t> </a:t>
              </a:r>
              <a:r>
                <a:rPr lang="en-US" b="1" dirty="0" err="1">
                  <a:cs typeface="Times New Roman" pitchFamily="18" charset="0"/>
                </a:rPr>
                <a:t>thụ</a:t>
              </a:r>
              <a:r>
                <a:rPr lang="en-US" b="1" dirty="0">
                  <a:cs typeface="Times New Roman" pitchFamily="18" charset="0"/>
                </a:rPr>
                <a:t> </a:t>
              </a:r>
            </a:p>
          </p:txBody>
        </p:sp>
        <p:grpSp>
          <p:nvGrpSpPr>
            <p:cNvPr id="2" name="Group 1"/>
            <p:cNvGrpSpPr/>
            <p:nvPr/>
          </p:nvGrpSpPr>
          <p:grpSpPr>
            <a:xfrm>
              <a:off x="393006" y="2590800"/>
              <a:ext cx="8446194" cy="3869585"/>
              <a:chOff x="323106" y="1981200"/>
              <a:chExt cx="9049494" cy="4267200"/>
            </a:xfrm>
          </p:grpSpPr>
          <p:sp>
            <p:nvSpPr>
              <p:cNvPr id="4" name="Rectangle 7"/>
              <p:cNvSpPr>
                <a:spLocks noChangeArrowheads="1"/>
              </p:cNvSpPr>
              <p:nvPr/>
            </p:nvSpPr>
            <p:spPr bwMode="auto">
              <a:xfrm>
                <a:off x="388420" y="2373893"/>
                <a:ext cx="2362200" cy="1459428"/>
              </a:xfrm>
              <a:prstGeom prst="rect">
                <a:avLst/>
              </a:prstGeom>
              <a:noFill/>
              <a:ln w="9525">
                <a:noFill/>
                <a:miter lim="800000"/>
                <a:headEnd/>
                <a:tailEnd/>
              </a:ln>
            </p:spPr>
            <p:txBody>
              <a:bodyPr wrap="square" anchor="ctr">
                <a:spAutoFit/>
              </a:bodyPr>
              <a:lstStyle/>
              <a:p>
                <a:r>
                  <a:rPr lang="en-US" altLang="zh-TW" sz="1600" dirty="0" err="1">
                    <a:solidFill>
                      <a:schemeClr val="tx2">
                        <a:lumMod val="50000"/>
                      </a:schemeClr>
                    </a:solidFill>
                    <a:latin typeface="+mj-lt"/>
                  </a:rPr>
                  <a:t>Chất</a:t>
                </a:r>
                <a:r>
                  <a:rPr lang="zh-TW" altLang="en-US" sz="1600" dirty="0">
                    <a:solidFill>
                      <a:schemeClr val="tx2">
                        <a:lumMod val="50000"/>
                      </a:schemeClr>
                    </a:solidFill>
                    <a:latin typeface="+mj-lt"/>
                  </a:rPr>
                  <a:t> </a:t>
                </a:r>
                <a:r>
                  <a:rPr lang="en-US" altLang="zh-TW" sz="1600" dirty="0" err="1">
                    <a:solidFill>
                      <a:schemeClr val="tx2">
                        <a:lumMod val="50000"/>
                      </a:schemeClr>
                    </a:solidFill>
                    <a:latin typeface="+mj-lt"/>
                  </a:rPr>
                  <a:t>sấy</a:t>
                </a:r>
                <a:r>
                  <a:rPr lang="zh-TW" altLang="en-US" sz="1600" dirty="0">
                    <a:solidFill>
                      <a:schemeClr val="tx2">
                        <a:lumMod val="50000"/>
                      </a:schemeClr>
                    </a:solidFill>
                    <a:latin typeface="+mj-lt"/>
                  </a:rPr>
                  <a:t> </a:t>
                </a:r>
                <a:r>
                  <a:rPr lang="en-US" altLang="zh-TW" sz="1600" dirty="0" err="1">
                    <a:solidFill>
                      <a:schemeClr val="tx2">
                        <a:lumMod val="50000"/>
                      </a:schemeClr>
                    </a:solidFill>
                    <a:latin typeface="+mj-lt"/>
                  </a:rPr>
                  <a:t>khô</a:t>
                </a:r>
                <a:r>
                  <a:rPr lang="zh-TW" altLang="en-US" sz="1600" dirty="0">
                    <a:solidFill>
                      <a:schemeClr val="tx2">
                        <a:lumMod val="50000"/>
                      </a:schemeClr>
                    </a:solidFill>
                    <a:latin typeface="+mj-lt"/>
                  </a:rPr>
                  <a:t> </a:t>
                </a:r>
                <a:r>
                  <a:rPr lang="en-US" altLang="zh-TW" sz="1600" dirty="0">
                    <a:solidFill>
                      <a:schemeClr val="tx2">
                        <a:lumMod val="50000"/>
                      </a:schemeClr>
                    </a:solidFill>
                    <a:latin typeface="+mj-lt"/>
                  </a:rPr>
                  <a:t>hay </a:t>
                </a:r>
                <a:r>
                  <a:rPr lang="en-US" altLang="zh-TW" sz="1600" dirty="0" err="1">
                    <a:solidFill>
                      <a:schemeClr val="tx2">
                        <a:lumMod val="50000"/>
                      </a:schemeClr>
                    </a:solidFill>
                    <a:latin typeface="+mj-lt"/>
                  </a:rPr>
                  <a:t>gọi</a:t>
                </a:r>
                <a:r>
                  <a:rPr lang="zh-TW" altLang="en-US" sz="1600" dirty="0">
                    <a:solidFill>
                      <a:schemeClr val="tx2">
                        <a:lumMod val="50000"/>
                      </a:schemeClr>
                    </a:solidFill>
                    <a:latin typeface="+mj-lt"/>
                  </a:rPr>
                  <a:t> </a:t>
                </a:r>
                <a:r>
                  <a:rPr lang="en-US" altLang="zh-TW" sz="1600" dirty="0" err="1">
                    <a:solidFill>
                      <a:schemeClr val="tx2">
                        <a:lumMod val="50000"/>
                      </a:schemeClr>
                    </a:solidFill>
                    <a:latin typeface="+mj-lt"/>
                  </a:rPr>
                  <a:t>là</a:t>
                </a:r>
                <a:r>
                  <a:rPr lang="zh-TW" altLang="en-US" sz="1600" dirty="0">
                    <a:solidFill>
                      <a:schemeClr val="tx2">
                        <a:lumMod val="50000"/>
                      </a:schemeClr>
                    </a:solidFill>
                    <a:latin typeface="+mj-lt"/>
                  </a:rPr>
                  <a:t> </a:t>
                </a:r>
                <a:r>
                  <a:rPr lang="en-US" altLang="zh-TW" sz="1600" dirty="0" err="1">
                    <a:solidFill>
                      <a:schemeClr val="tx2">
                        <a:lumMod val="50000"/>
                      </a:schemeClr>
                    </a:solidFill>
                    <a:latin typeface="+mj-lt"/>
                  </a:rPr>
                  <a:t>chất</a:t>
                </a:r>
                <a:r>
                  <a:rPr lang="zh-TW" altLang="en-US" sz="1600" dirty="0">
                    <a:solidFill>
                      <a:schemeClr val="tx2">
                        <a:lumMod val="50000"/>
                      </a:schemeClr>
                    </a:solidFill>
                    <a:latin typeface="+mj-lt"/>
                  </a:rPr>
                  <a:t> </a:t>
                </a:r>
                <a:r>
                  <a:rPr lang="en-US" altLang="zh-TW" sz="1600" dirty="0" err="1">
                    <a:solidFill>
                      <a:schemeClr val="tx2">
                        <a:lumMod val="50000"/>
                      </a:schemeClr>
                    </a:solidFill>
                    <a:latin typeface="+mj-lt"/>
                  </a:rPr>
                  <a:t>háo</a:t>
                </a:r>
                <a:r>
                  <a:rPr lang="zh-TW" altLang="en-US" sz="1600" dirty="0">
                    <a:solidFill>
                      <a:schemeClr val="tx2">
                        <a:lumMod val="50000"/>
                      </a:schemeClr>
                    </a:solidFill>
                    <a:latin typeface="+mj-lt"/>
                  </a:rPr>
                  <a:t> </a:t>
                </a:r>
                <a:r>
                  <a:rPr lang="vi-VN" altLang="zh-TW" sz="1600" dirty="0">
                    <a:solidFill>
                      <a:schemeClr val="tx2">
                        <a:lumMod val="50000"/>
                      </a:schemeClr>
                    </a:solidFill>
                    <a:latin typeface="+mj-lt"/>
                  </a:rPr>
                  <a:t>nước</a:t>
                </a:r>
                <a:r>
                  <a:rPr lang="en-US" altLang="zh-TW" sz="1600" dirty="0">
                    <a:solidFill>
                      <a:schemeClr val="tx2">
                        <a:lumMod val="50000"/>
                      </a:schemeClr>
                    </a:solidFill>
                    <a:latin typeface="+mj-lt"/>
                  </a:rPr>
                  <a:t> (SiO</a:t>
                </a:r>
                <a:r>
                  <a:rPr lang="en-US" altLang="zh-TW" sz="1600" baseline="-25000" dirty="0">
                    <a:solidFill>
                      <a:schemeClr val="tx2">
                        <a:lumMod val="50000"/>
                      </a:schemeClr>
                    </a:solidFill>
                    <a:latin typeface="+mj-lt"/>
                  </a:rPr>
                  <a:t>2</a:t>
                </a:r>
                <a:r>
                  <a:rPr lang="en-US" altLang="zh-TW" sz="1600" dirty="0">
                    <a:solidFill>
                      <a:schemeClr val="tx2">
                        <a:lumMod val="50000"/>
                      </a:schemeClr>
                    </a:solidFill>
                    <a:latin typeface="+mj-lt"/>
                  </a:rPr>
                  <a:t>)</a:t>
                </a:r>
                <a:r>
                  <a:rPr lang="zh-TW" altLang="en-US" sz="1600" dirty="0">
                    <a:solidFill>
                      <a:schemeClr val="tx2">
                        <a:lumMod val="50000"/>
                      </a:schemeClr>
                    </a:solidFill>
                    <a:latin typeface="+mj-lt"/>
                  </a:rPr>
                  <a:t> </a:t>
                </a:r>
                <a:r>
                  <a:rPr lang="en-US" altLang="zh-TW" sz="1600" dirty="0" err="1">
                    <a:solidFill>
                      <a:schemeClr val="tx2">
                        <a:lumMod val="50000"/>
                      </a:schemeClr>
                    </a:solidFill>
                    <a:latin typeface="+mj-lt"/>
                  </a:rPr>
                  <a:t>sẽ</a:t>
                </a:r>
                <a:r>
                  <a:rPr lang="zh-TW" altLang="en-US" sz="1600" dirty="0">
                    <a:solidFill>
                      <a:schemeClr val="tx2">
                        <a:lumMod val="50000"/>
                      </a:schemeClr>
                    </a:solidFill>
                    <a:latin typeface="+mj-lt"/>
                  </a:rPr>
                  <a:t> </a:t>
                </a:r>
                <a:r>
                  <a:rPr lang="en-US" altLang="zh-TW" sz="1600" dirty="0" err="1">
                    <a:solidFill>
                      <a:schemeClr val="tx2">
                        <a:lumMod val="50000"/>
                      </a:schemeClr>
                    </a:solidFill>
                    <a:latin typeface="+mj-lt"/>
                  </a:rPr>
                  <a:t>hấp</a:t>
                </a:r>
                <a:r>
                  <a:rPr lang="zh-TW" altLang="en-US" sz="1600" dirty="0">
                    <a:solidFill>
                      <a:schemeClr val="tx2">
                        <a:lumMod val="50000"/>
                      </a:schemeClr>
                    </a:solidFill>
                    <a:latin typeface="+mj-lt"/>
                  </a:rPr>
                  <a:t> </a:t>
                </a:r>
                <a:r>
                  <a:rPr lang="en-US" altLang="zh-TW" sz="1600" dirty="0" err="1">
                    <a:solidFill>
                      <a:schemeClr val="tx2">
                        <a:lumMod val="50000"/>
                      </a:schemeClr>
                    </a:solidFill>
                    <a:latin typeface="+mj-lt"/>
                  </a:rPr>
                  <a:t>thụ</a:t>
                </a:r>
                <a:r>
                  <a:rPr lang="zh-TW" altLang="en-US" sz="1600" dirty="0">
                    <a:solidFill>
                      <a:schemeClr val="tx2">
                        <a:lumMod val="50000"/>
                      </a:schemeClr>
                    </a:solidFill>
                    <a:latin typeface="+mj-lt"/>
                  </a:rPr>
                  <a:t> </a:t>
                </a:r>
                <a:r>
                  <a:rPr lang="vi-VN" altLang="zh-TW" sz="1600" dirty="0">
                    <a:solidFill>
                      <a:schemeClr val="tx2">
                        <a:lumMod val="50000"/>
                      </a:schemeClr>
                    </a:solidFill>
                    <a:latin typeface="Calibri" panose="020F0502020204030204" pitchFamily="34" charset="0"/>
                    <a:cs typeface="Calibri" panose="020F0502020204030204" pitchFamily="34" charset="0"/>
                  </a:rPr>
                  <a:t>lượng</a:t>
                </a:r>
                <a:r>
                  <a:rPr lang="zh-TW" altLang="en-US" sz="1600" dirty="0">
                    <a:solidFill>
                      <a:schemeClr val="tx2">
                        <a:lumMod val="50000"/>
                      </a:schemeClr>
                    </a:solidFill>
                    <a:latin typeface="Calibri" panose="020F0502020204030204" pitchFamily="34" charset="0"/>
                    <a:cs typeface="Calibri" panose="020F0502020204030204" pitchFamily="34" charset="0"/>
                  </a:rPr>
                  <a:t> </a:t>
                </a:r>
                <a:r>
                  <a:rPr lang="vi-VN" altLang="zh-TW" sz="1600" dirty="0">
                    <a:solidFill>
                      <a:schemeClr val="tx2">
                        <a:lumMod val="50000"/>
                      </a:schemeClr>
                    </a:solidFill>
                    <a:latin typeface="Calibri" panose="020F0502020204030204" pitchFamily="34" charset="0"/>
                    <a:cs typeface="Calibri" panose="020F0502020204030204" pitchFamily="34" charset="0"/>
                  </a:rPr>
                  <a:t>hơi</a:t>
                </a:r>
                <a:r>
                  <a:rPr lang="zh-TW" altLang="en-US" sz="1600" dirty="0">
                    <a:solidFill>
                      <a:schemeClr val="tx2">
                        <a:lumMod val="50000"/>
                      </a:schemeClr>
                    </a:solidFill>
                    <a:latin typeface="Calibri" panose="020F0502020204030204" pitchFamily="34" charset="0"/>
                    <a:cs typeface="Calibri" panose="020F0502020204030204" pitchFamily="34" charset="0"/>
                  </a:rPr>
                  <a:t> </a:t>
                </a:r>
                <a:r>
                  <a:rPr lang="vi-VN" altLang="zh-TW" sz="1600" dirty="0">
                    <a:solidFill>
                      <a:schemeClr val="tx2">
                        <a:lumMod val="50000"/>
                      </a:schemeClr>
                    </a:solidFill>
                    <a:latin typeface="Calibri" panose="020F0502020204030204" pitchFamily="34" charset="0"/>
                    <a:cs typeface="Calibri" panose="020F0502020204030204" pitchFamily="34" charset="0"/>
                  </a:rPr>
                  <a:t>nước</a:t>
                </a:r>
                <a:r>
                  <a:rPr lang="zh-TW" altLang="en-US" sz="1600" dirty="0">
                    <a:solidFill>
                      <a:schemeClr val="tx2">
                        <a:lumMod val="50000"/>
                      </a:schemeClr>
                    </a:solidFill>
                    <a:latin typeface="Calibri" panose="020F0502020204030204" pitchFamily="34" charset="0"/>
                    <a:cs typeface="Calibri" panose="020F0502020204030204" pitchFamily="34" charset="0"/>
                  </a:rPr>
                  <a:t> </a:t>
                </a:r>
                <a:r>
                  <a:rPr lang="en-US" altLang="zh-TW" sz="1600" dirty="0">
                    <a:solidFill>
                      <a:schemeClr val="tx2">
                        <a:lumMod val="50000"/>
                      </a:schemeClr>
                    </a:solidFill>
                    <a:latin typeface="+mj-lt"/>
                  </a:rPr>
                  <a:t>ở</a:t>
                </a:r>
                <a:r>
                  <a:rPr lang="zh-TW" altLang="en-US" sz="1600" dirty="0">
                    <a:solidFill>
                      <a:schemeClr val="tx2">
                        <a:lumMod val="50000"/>
                      </a:schemeClr>
                    </a:solidFill>
                    <a:latin typeface="+mj-lt"/>
                  </a:rPr>
                  <a:t> </a:t>
                </a:r>
                <a:r>
                  <a:rPr lang="en-US" altLang="zh-TW" sz="1600" dirty="0" err="1">
                    <a:solidFill>
                      <a:schemeClr val="tx2">
                        <a:lumMod val="50000"/>
                      </a:schemeClr>
                    </a:solidFill>
                    <a:latin typeface="+mj-lt"/>
                  </a:rPr>
                  <a:t>trong</a:t>
                </a:r>
                <a:r>
                  <a:rPr lang="zh-TW" altLang="en-US" sz="1600" dirty="0">
                    <a:solidFill>
                      <a:schemeClr val="tx2">
                        <a:lumMod val="50000"/>
                      </a:schemeClr>
                    </a:solidFill>
                    <a:latin typeface="+mj-lt"/>
                  </a:rPr>
                  <a:t> </a:t>
                </a:r>
                <a:r>
                  <a:rPr lang="en-US" altLang="zh-TW" sz="1600" dirty="0" err="1">
                    <a:solidFill>
                      <a:schemeClr val="tx2">
                        <a:lumMod val="50000"/>
                      </a:schemeClr>
                    </a:solidFill>
                    <a:latin typeface="+mj-lt"/>
                  </a:rPr>
                  <a:t>không</a:t>
                </a:r>
                <a:r>
                  <a:rPr lang="zh-TW" altLang="en-US" sz="1600" dirty="0">
                    <a:solidFill>
                      <a:schemeClr val="tx2">
                        <a:lumMod val="50000"/>
                      </a:schemeClr>
                    </a:solidFill>
                    <a:latin typeface="+mj-lt"/>
                  </a:rPr>
                  <a:t> </a:t>
                </a:r>
                <a:r>
                  <a:rPr lang="en-US" altLang="zh-TW" sz="1600" dirty="0" err="1">
                    <a:solidFill>
                      <a:schemeClr val="tx2">
                        <a:lumMod val="50000"/>
                      </a:schemeClr>
                    </a:solidFill>
                    <a:latin typeface="+mj-lt"/>
                  </a:rPr>
                  <a:t>khí</a:t>
                </a:r>
                <a:r>
                  <a:rPr lang="zh-TW" altLang="en-US" sz="1600" dirty="0">
                    <a:solidFill>
                      <a:schemeClr val="tx2">
                        <a:lumMod val="50000"/>
                      </a:schemeClr>
                    </a:solidFill>
                    <a:latin typeface="+mj-lt"/>
                  </a:rPr>
                  <a:t> </a:t>
                </a:r>
                <a:r>
                  <a:rPr lang="en-US" altLang="zh-TW" sz="1600" dirty="0" err="1">
                    <a:solidFill>
                      <a:schemeClr val="tx2">
                        <a:lumMod val="50000"/>
                      </a:schemeClr>
                    </a:solidFill>
                    <a:latin typeface="+mj-lt"/>
                  </a:rPr>
                  <a:t>ẩm</a:t>
                </a:r>
                <a:r>
                  <a:rPr lang="zh-TW" altLang="en-US" sz="1600" dirty="0">
                    <a:solidFill>
                      <a:schemeClr val="tx2">
                        <a:lumMod val="50000"/>
                      </a:schemeClr>
                    </a:solidFill>
                    <a:latin typeface="+mj-lt"/>
                  </a:rPr>
                  <a:t> </a:t>
                </a:r>
                <a:r>
                  <a:rPr lang="en-US" altLang="zh-TW" sz="1600" dirty="0">
                    <a:solidFill>
                      <a:schemeClr val="tx2">
                        <a:lumMod val="50000"/>
                      </a:schemeClr>
                    </a:solidFill>
                    <a:latin typeface="+mj-lt"/>
                  </a:rPr>
                  <a:t>ở</a:t>
                </a:r>
                <a:r>
                  <a:rPr lang="zh-TW" altLang="en-US" sz="1600" dirty="0">
                    <a:solidFill>
                      <a:schemeClr val="tx2">
                        <a:lumMod val="50000"/>
                      </a:schemeClr>
                    </a:solidFill>
                    <a:latin typeface="+mj-lt"/>
                  </a:rPr>
                  <a:t> </a:t>
                </a:r>
                <a:r>
                  <a:rPr lang="en-US" altLang="zh-TW" sz="1600" dirty="0" err="1">
                    <a:solidFill>
                      <a:schemeClr val="tx2">
                        <a:lumMod val="50000"/>
                      </a:schemeClr>
                    </a:solidFill>
                    <a:latin typeface="+mj-lt"/>
                  </a:rPr>
                  <a:t>trong</a:t>
                </a:r>
                <a:r>
                  <a:rPr lang="zh-TW" altLang="en-US" sz="1600" dirty="0">
                    <a:solidFill>
                      <a:schemeClr val="tx2">
                        <a:lumMod val="50000"/>
                      </a:schemeClr>
                    </a:solidFill>
                    <a:latin typeface="+mj-lt"/>
                  </a:rPr>
                  <a:t> </a:t>
                </a:r>
                <a:r>
                  <a:rPr lang="en-US" altLang="zh-TW" sz="1600" dirty="0" err="1">
                    <a:solidFill>
                      <a:schemeClr val="tx2">
                        <a:lumMod val="50000"/>
                      </a:schemeClr>
                    </a:solidFill>
                    <a:latin typeface="+mj-lt"/>
                  </a:rPr>
                  <a:t>hai</a:t>
                </a:r>
                <a:r>
                  <a:rPr lang="zh-TW" altLang="en-US" sz="1600" dirty="0">
                    <a:solidFill>
                      <a:schemeClr val="tx2">
                        <a:lumMod val="50000"/>
                      </a:schemeClr>
                    </a:solidFill>
                    <a:latin typeface="+mj-lt"/>
                  </a:rPr>
                  <a:t> </a:t>
                </a:r>
                <a:r>
                  <a:rPr lang="en-US" altLang="zh-TW" sz="1600" dirty="0" err="1">
                    <a:solidFill>
                      <a:schemeClr val="tx2">
                        <a:lumMod val="50000"/>
                      </a:schemeClr>
                    </a:solidFill>
                    <a:latin typeface="+mj-lt"/>
                  </a:rPr>
                  <a:t>bình</a:t>
                </a:r>
                <a:r>
                  <a:rPr lang="zh-TW" altLang="en-US" sz="1600" dirty="0">
                    <a:solidFill>
                      <a:schemeClr val="tx2">
                        <a:lumMod val="50000"/>
                      </a:schemeClr>
                    </a:solidFill>
                    <a:latin typeface="+mj-lt"/>
                  </a:rPr>
                  <a:t> </a:t>
                </a:r>
                <a:r>
                  <a:rPr lang="en-US" altLang="zh-TW" sz="1600" dirty="0" err="1">
                    <a:solidFill>
                      <a:schemeClr val="tx2">
                        <a:lumMod val="50000"/>
                      </a:schemeClr>
                    </a:solidFill>
                    <a:latin typeface="+mj-lt"/>
                  </a:rPr>
                  <a:t>sấy</a:t>
                </a:r>
                <a:r>
                  <a:rPr lang="zh-TW" altLang="en-US" sz="1600" dirty="0">
                    <a:solidFill>
                      <a:schemeClr val="tx2">
                        <a:lumMod val="50000"/>
                      </a:schemeClr>
                    </a:solidFill>
                    <a:latin typeface="+mj-lt"/>
                  </a:rPr>
                  <a:t> </a:t>
                </a:r>
                <a:r>
                  <a:rPr lang="en-US" altLang="zh-TW" sz="1600" dirty="0" err="1">
                    <a:solidFill>
                      <a:schemeClr val="tx2">
                        <a:lumMod val="50000"/>
                      </a:schemeClr>
                    </a:solidFill>
                    <a:latin typeface="+mj-lt"/>
                  </a:rPr>
                  <a:t>khô</a:t>
                </a:r>
                <a:r>
                  <a:rPr lang="zh-TW" altLang="en-US" sz="1600" dirty="0">
                    <a:solidFill>
                      <a:schemeClr val="tx2">
                        <a:lumMod val="50000"/>
                      </a:schemeClr>
                    </a:solidFill>
                    <a:latin typeface="+mj-lt"/>
                  </a:rPr>
                  <a:t> </a:t>
                </a:r>
              </a:p>
            </p:txBody>
          </p:sp>
          <p:sp>
            <p:nvSpPr>
              <p:cNvPr id="5" name="Rectangle 7"/>
              <p:cNvSpPr>
                <a:spLocks noChangeArrowheads="1"/>
              </p:cNvSpPr>
              <p:nvPr/>
            </p:nvSpPr>
            <p:spPr bwMode="auto">
              <a:xfrm>
                <a:off x="323106" y="4044577"/>
                <a:ext cx="2438400" cy="916385"/>
              </a:xfrm>
              <a:prstGeom prst="rect">
                <a:avLst/>
              </a:prstGeom>
              <a:noFill/>
              <a:ln w="9525">
                <a:noFill/>
                <a:miter lim="800000"/>
                <a:headEnd/>
                <a:tailEnd/>
              </a:ln>
            </p:spPr>
            <p:txBody>
              <a:bodyPr wrap="square" anchor="ctr">
                <a:spAutoFit/>
              </a:bodyPr>
              <a:lstStyle/>
              <a:p>
                <a:r>
                  <a:rPr lang="en-US" altLang="zh-TW" sz="1600" dirty="0">
                    <a:solidFill>
                      <a:schemeClr val="tx2">
                        <a:lumMod val="50000"/>
                      </a:schemeClr>
                    </a:solidFill>
                  </a:rPr>
                  <a:t>Quá</a:t>
                </a:r>
                <a:r>
                  <a:rPr lang="zh-TW" altLang="en-US" sz="1600" dirty="0">
                    <a:solidFill>
                      <a:schemeClr val="tx2">
                        <a:lumMod val="50000"/>
                      </a:schemeClr>
                    </a:solidFill>
                  </a:rPr>
                  <a:t> </a:t>
                </a:r>
                <a:r>
                  <a:rPr lang="en-US" altLang="zh-TW" sz="1600" dirty="0" err="1">
                    <a:solidFill>
                      <a:schemeClr val="tx2">
                        <a:lumMod val="50000"/>
                      </a:schemeClr>
                    </a:solidFill>
                  </a:rPr>
                  <a:t>trình</a:t>
                </a:r>
                <a:r>
                  <a:rPr lang="zh-TW" altLang="en-US" sz="1600" dirty="0">
                    <a:solidFill>
                      <a:schemeClr val="tx2">
                        <a:lumMod val="50000"/>
                      </a:schemeClr>
                    </a:solidFill>
                  </a:rPr>
                  <a:t> </a:t>
                </a:r>
                <a:r>
                  <a:rPr lang="en-US" altLang="zh-TW" sz="1600" dirty="0" err="1">
                    <a:solidFill>
                      <a:schemeClr val="tx2">
                        <a:lumMod val="50000"/>
                      </a:schemeClr>
                    </a:solidFill>
                  </a:rPr>
                  <a:t>tái</a:t>
                </a:r>
                <a:r>
                  <a:rPr lang="en-US" altLang="zh-TW" sz="1600" dirty="0">
                    <a:solidFill>
                      <a:schemeClr val="tx2">
                        <a:lumMod val="50000"/>
                      </a:schemeClr>
                    </a:solidFill>
                  </a:rPr>
                  <a:t> </a:t>
                </a:r>
                <a:r>
                  <a:rPr lang="en-US" altLang="zh-TW" sz="1600" dirty="0" err="1">
                    <a:solidFill>
                      <a:schemeClr val="tx2">
                        <a:lumMod val="50000"/>
                      </a:schemeClr>
                    </a:solidFill>
                  </a:rPr>
                  <a:t>tạo</a:t>
                </a:r>
                <a:r>
                  <a:rPr lang="en-US" altLang="zh-TW" sz="1600" dirty="0">
                    <a:solidFill>
                      <a:schemeClr val="tx2">
                        <a:lumMod val="50000"/>
                      </a:schemeClr>
                    </a:solidFill>
                  </a:rPr>
                  <a:t>: </a:t>
                </a:r>
              </a:p>
              <a:p>
                <a:r>
                  <a:rPr lang="pt-BR" sz="1600" dirty="0">
                    <a:solidFill>
                      <a:schemeClr val="tx2">
                        <a:lumMod val="50000"/>
                      </a:schemeClr>
                    </a:solidFill>
                  </a:rPr>
                  <a:t>nhiệt độ tái tạo t = 120</a:t>
                </a:r>
                <a:r>
                  <a:rPr lang="pt-BR" sz="1600" baseline="30000" dirty="0">
                    <a:solidFill>
                      <a:schemeClr val="tx2">
                        <a:lumMod val="50000"/>
                      </a:schemeClr>
                    </a:solidFill>
                  </a:rPr>
                  <a:t>0</a:t>
                </a:r>
                <a:r>
                  <a:rPr lang="pt-BR" sz="1600" dirty="0">
                    <a:solidFill>
                      <a:schemeClr val="tx2">
                        <a:lumMod val="50000"/>
                      </a:schemeClr>
                    </a:solidFill>
                  </a:rPr>
                  <a:t>C - 180</a:t>
                </a:r>
                <a:r>
                  <a:rPr lang="pt-BR" sz="1600" baseline="30000" dirty="0">
                    <a:solidFill>
                      <a:schemeClr val="tx2">
                        <a:lumMod val="50000"/>
                      </a:schemeClr>
                    </a:solidFill>
                  </a:rPr>
                  <a:t>0</a:t>
                </a:r>
                <a:r>
                  <a:rPr lang="pt-BR" sz="1600" dirty="0">
                    <a:solidFill>
                      <a:schemeClr val="tx2">
                        <a:lumMod val="50000"/>
                      </a:schemeClr>
                    </a:solidFill>
                  </a:rPr>
                  <a:t>C </a:t>
                </a:r>
                <a:r>
                  <a:rPr lang="en-US" altLang="zh-TW" sz="1600" dirty="0" err="1">
                    <a:solidFill>
                      <a:schemeClr val="tx2">
                        <a:lumMod val="50000"/>
                      </a:schemeClr>
                    </a:solidFill>
                  </a:rPr>
                  <a:t>bằng</a:t>
                </a:r>
                <a:r>
                  <a:rPr lang="en-US" altLang="zh-TW" sz="1600" dirty="0">
                    <a:solidFill>
                      <a:schemeClr val="tx2">
                        <a:lumMod val="50000"/>
                      </a:schemeClr>
                    </a:solidFill>
                  </a:rPr>
                  <a:t> </a:t>
                </a:r>
                <a:r>
                  <a:rPr lang="en-US" altLang="zh-TW" sz="1600" dirty="0" err="1">
                    <a:solidFill>
                      <a:schemeClr val="tx2">
                        <a:lumMod val="50000"/>
                      </a:schemeClr>
                    </a:solidFill>
                  </a:rPr>
                  <a:t>khí</a:t>
                </a:r>
                <a:r>
                  <a:rPr lang="en-US" altLang="zh-TW" sz="1600" dirty="0">
                    <a:solidFill>
                      <a:schemeClr val="tx2">
                        <a:lumMod val="50000"/>
                      </a:schemeClr>
                    </a:solidFill>
                  </a:rPr>
                  <a:t> </a:t>
                </a:r>
                <a:r>
                  <a:rPr lang="en-US" altLang="zh-TW" sz="1600" dirty="0" err="1">
                    <a:solidFill>
                      <a:schemeClr val="tx2">
                        <a:lumMod val="50000"/>
                      </a:schemeClr>
                    </a:solidFill>
                  </a:rPr>
                  <a:t>nóng</a:t>
                </a:r>
                <a:r>
                  <a:rPr lang="en-US" altLang="zh-TW" sz="1600" dirty="0">
                    <a:solidFill>
                      <a:schemeClr val="tx2">
                        <a:lumMod val="50000"/>
                      </a:schemeClr>
                    </a:solidFill>
                  </a:rPr>
                  <a:t>.</a:t>
                </a:r>
                <a:r>
                  <a:rPr lang="zh-TW" altLang="en-US" sz="1600" dirty="0">
                    <a:solidFill>
                      <a:schemeClr val="tx2">
                        <a:lumMod val="50000"/>
                      </a:schemeClr>
                    </a:solidFill>
                  </a:rPr>
                  <a:t> </a:t>
                </a:r>
              </a:p>
            </p:txBody>
          </p:sp>
          <p:graphicFrame>
            <p:nvGraphicFramePr>
              <p:cNvPr id="68611" name="Object 3"/>
              <p:cNvGraphicFramePr>
                <a:graphicFrameLocks noChangeAspect="1"/>
              </p:cNvGraphicFramePr>
              <p:nvPr>
                <p:extLst>
                  <p:ext uri="{D42A27DB-BD31-4B8C-83A1-F6EECF244321}">
                    <p14:modId xmlns:p14="http://schemas.microsoft.com/office/powerpoint/2010/main" val="1366330464"/>
                  </p:ext>
                </p:extLst>
              </p:nvPr>
            </p:nvGraphicFramePr>
            <p:xfrm>
              <a:off x="2667000" y="1981200"/>
              <a:ext cx="6387790" cy="4267200"/>
            </p:xfrm>
            <a:graphic>
              <a:graphicData uri="http://schemas.openxmlformats.org/presentationml/2006/ole">
                <mc:AlternateContent xmlns:mc="http://schemas.openxmlformats.org/markup-compatibility/2006">
                  <mc:Choice xmlns:v="urn:schemas-microsoft-com:vml" Requires="v">
                    <p:oleObj r:id="rId2" imgW="9155430" imgH="6093333" progId="">
                      <p:embed/>
                    </p:oleObj>
                  </mc:Choice>
                  <mc:Fallback>
                    <p:oleObj r:id="rId2" imgW="9155430" imgH="6093333"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981200"/>
                            <a:ext cx="6387790"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4572000" y="2065230"/>
                <a:ext cx="1981200" cy="646331"/>
              </a:xfrm>
              <a:prstGeom prst="rect">
                <a:avLst/>
              </a:prstGeom>
              <a:solidFill>
                <a:schemeClr val="bg1"/>
              </a:solidFill>
            </p:spPr>
            <p:txBody>
              <a:bodyPr wrap="square" rtlCol="0">
                <a:spAutoFit/>
              </a:bodyPr>
              <a:lstStyle/>
              <a:p>
                <a:r>
                  <a:rPr lang="en-US" sz="1600" dirty="0" err="1">
                    <a:solidFill>
                      <a:schemeClr val="tx2">
                        <a:lumMod val="50000"/>
                      </a:schemeClr>
                    </a:solidFill>
                  </a:rPr>
                  <a:t>Khí</a:t>
                </a:r>
                <a:r>
                  <a:rPr lang="en-US" sz="1600" dirty="0">
                    <a:solidFill>
                      <a:schemeClr val="tx2">
                        <a:lumMod val="50000"/>
                      </a:schemeClr>
                    </a:solidFill>
                  </a:rPr>
                  <a:t>  </a:t>
                </a:r>
                <a:r>
                  <a:rPr lang="en-US" sz="1600" dirty="0" err="1">
                    <a:solidFill>
                      <a:schemeClr val="tx2">
                        <a:lumMod val="50000"/>
                      </a:schemeClr>
                    </a:solidFill>
                  </a:rPr>
                  <a:t>nén</a:t>
                </a:r>
                <a:r>
                  <a:rPr lang="en-US" sz="1600" dirty="0">
                    <a:solidFill>
                      <a:schemeClr val="tx2">
                        <a:lumMod val="50000"/>
                      </a:schemeClr>
                    </a:solidFill>
                  </a:rPr>
                  <a:t> </a:t>
                </a:r>
                <a:r>
                  <a:rPr lang="en-US" sz="1600" dirty="0" err="1">
                    <a:solidFill>
                      <a:schemeClr val="tx2">
                        <a:lumMod val="50000"/>
                      </a:schemeClr>
                    </a:solidFill>
                  </a:rPr>
                  <a:t>từ</a:t>
                </a:r>
                <a:r>
                  <a:rPr lang="en-US" sz="1600" dirty="0">
                    <a:solidFill>
                      <a:schemeClr val="tx2">
                        <a:lumMod val="50000"/>
                      </a:schemeClr>
                    </a:solidFill>
                  </a:rPr>
                  <a:t> </a:t>
                </a:r>
                <a:r>
                  <a:rPr lang="en-US" sz="1600" dirty="0" err="1">
                    <a:solidFill>
                      <a:schemeClr val="tx2">
                        <a:lumMod val="50000"/>
                      </a:schemeClr>
                    </a:solidFill>
                  </a:rPr>
                  <a:t>máy</a:t>
                </a:r>
                <a:r>
                  <a:rPr lang="en-US" sz="1600" dirty="0">
                    <a:solidFill>
                      <a:schemeClr val="tx2">
                        <a:lumMod val="50000"/>
                      </a:schemeClr>
                    </a:solidFill>
                  </a:rPr>
                  <a:t> </a:t>
                </a:r>
                <a:r>
                  <a:rPr lang="en-US" sz="1600" dirty="0" err="1">
                    <a:solidFill>
                      <a:schemeClr val="tx2">
                        <a:lumMod val="50000"/>
                      </a:schemeClr>
                    </a:solidFill>
                  </a:rPr>
                  <a:t>nén</a:t>
                </a:r>
                <a:r>
                  <a:rPr lang="en-US" sz="1600" dirty="0">
                    <a:solidFill>
                      <a:schemeClr val="tx2">
                        <a:lumMod val="50000"/>
                      </a:schemeClr>
                    </a:solidFill>
                  </a:rPr>
                  <a:t> </a:t>
                </a:r>
                <a:r>
                  <a:rPr lang="en-US" sz="1600" dirty="0" err="1">
                    <a:solidFill>
                      <a:schemeClr val="tx2">
                        <a:lumMod val="50000"/>
                      </a:schemeClr>
                    </a:solidFill>
                  </a:rPr>
                  <a:t>khí</a:t>
                </a:r>
                <a:r>
                  <a:rPr lang="en-US" sz="1600" dirty="0">
                    <a:solidFill>
                      <a:schemeClr val="tx2">
                        <a:lumMod val="50000"/>
                      </a:schemeClr>
                    </a:solidFill>
                  </a:rPr>
                  <a:t> </a:t>
                </a:r>
                <a:r>
                  <a:rPr lang="en-US" sz="1600" dirty="0" err="1">
                    <a:solidFill>
                      <a:schemeClr val="tx2">
                        <a:lumMod val="50000"/>
                      </a:schemeClr>
                    </a:solidFill>
                  </a:rPr>
                  <a:t>vào</a:t>
                </a:r>
                <a:r>
                  <a:rPr lang="en-US" sz="1600" dirty="0">
                    <a:solidFill>
                      <a:schemeClr val="tx2">
                        <a:lumMod val="50000"/>
                      </a:schemeClr>
                    </a:solidFill>
                  </a:rPr>
                  <a:t> </a:t>
                </a:r>
                <a:r>
                  <a:rPr lang="en-US" sz="1600" dirty="0" err="1">
                    <a:solidFill>
                      <a:schemeClr val="tx2">
                        <a:lumMod val="50000"/>
                      </a:schemeClr>
                    </a:solidFill>
                  </a:rPr>
                  <a:t>xử</a:t>
                </a:r>
                <a:r>
                  <a:rPr lang="en-US" sz="1600" dirty="0">
                    <a:solidFill>
                      <a:schemeClr val="tx2">
                        <a:lumMod val="50000"/>
                      </a:schemeClr>
                    </a:solidFill>
                  </a:rPr>
                  <a:t> </a:t>
                </a:r>
                <a:r>
                  <a:rPr lang="en-US" sz="1600" dirty="0" err="1">
                    <a:solidFill>
                      <a:schemeClr val="tx2">
                        <a:lumMod val="50000"/>
                      </a:schemeClr>
                    </a:solidFill>
                  </a:rPr>
                  <a:t>lý</a:t>
                </a:r>
                <a:endParaRPr lang="en-US" sz="1600" dirty="0">
                  <a:solidFill>
                    <a:schemeClr val="tx2">
                      <a:lumMod val="50000"/>
                    </a:schemeClr>
                  </a:solidFill>
                </a:endParaRPr>
              </a:p>
            </p:txBody>
          </p:sp>
          <p:sp>
            <p:nvSpPr>
              <p:cNvPr id="8" name="TextBox 7"/>
              <p:cNvSpPr txBox="1"/>
              <p:nvPr/>
            </p:nvSpPr>
            <p:spPr>
              <a:xfrm>
                <a:off x="4572000" y="5536362"/>
                <a:ext cx="1676400" cy="646331"/>
              </a:xfrm>
              <a:prstGeom prst="rect">
                <a:avLst/>
              </a:prstGeom>
              <a:solidFill>
                <a:schemeClr val="bg1"/>
              </a:solidFill>
            </p:spPr>
            <p:txBody>
              <a:bodyPr wrap="square" rtlCol="0">
                <a:spAutoFit/>
              </a:bodyPr>
              <a:lstStyle/>
              <a:p>
                <a:r>
                  <a:rPr lang="en-US" sz="1600" dirty="0" err="1">
                    <a:solidFill>
                      <a:schemeClr val="tx2">
                        <a:lumMod val="50000"/>
                      </a:schemeClr>
                    </a:solidFill>
                  </a:rPr>
                  <a:t>Khí</a:t>
                </a:r>
                <a:r>
                  <a:rPr lang="en-US" sz="1600" dirty="0">
                    <a:solidFill>
                      <a:schemeClr val="tx2">
                        <a:lumMod val="50000"/>
                      </a:schemeClr>
                    </a:solidFill>
                  </a:rPr>
                  <a:t>  </a:t>
                </a:r>
                <a:r>
                  <a:rPr lang="en-US" sz="1600" dirty="0" err="1">
                    <a:solidFill>
                      <a:schemeClr val="tx2">
                        <a:lumMod val="50000"/>
                      </a:schemeClr>
                    </a:solidFill>
                  </a:rPr>
                  <a:t>nén</a:t>
                </a:r>
                <a:r>
                  <a:rPr lang="en-US" sz="1600" dirty="0">
                    <a:solidFill>
                      <a:schemeClr val="tx2">
                        <a:lumMod val="50000"/>
                      </a:schemeClr>
                    </a:solidFill>
                  </a:rPr>
                  <a:t> </a:t>
                </a:r>
                <a:r>
                  <a:rPr lang="en-US" sz="1600" dirty="0" err="1">
                    <a:solidFill>
                      <a:schemeClr val="tx2">
                        <a:lumMod val="50000"/>
                      </a:schemeClr>
                    </a:solidFill>
                  </a:rPr>
                  <a:t>ra</a:t>
                </a:r>
                <a:r>
                  <a:rPr lang="en-US" sz="1600" dirty="0">
                    <a:solidFill>
                      <a:schemeClr val="tx2">
                        <a:lumMod val="50000"/>
                      </a:schemeClr>
                    </a:solidFill>
                  </a:rPr>
                  <a:t> </a:t>
                </a:r>
                <a:r>
                  <a:rPr lang="en-US" sz="1600" dirty="0" err="1">
                    <a:solidFill>
                      <a:schemeClr val="tx2">
                        <a:lumMod val="50000"/>
                      </a:schemeClr>
                    </a:solidFill>
                  </a:rPr>
                  <a:t>sau</a:t>
                </a:r>
                <a:r>
                  <a:rPr lang="en-US" sz="1600" dirty="0">
                    <a:solidFill>
                      <a:schemeClr val="tx2">
                        <a:lumMod val="50000"/>
                      </a:schemeClr>
                    </a:solidFill>
                  </a:rPr>
                  <a:t>   </a:t>
                </a:r>
                <a:r>
                  <a:rPr lang="en-US" sz="1600" dirty="0" err="1">
                    <a:solidFill>
                      <a:schemeClr val="tx2">
                        <a:lumMod val="50000"/>
                      </a:schemeClr>
                    </a:solidFill>
                  </a:rPr>
                  <a:t>khi</a:t>
                </a:r>
                <a:r>
                  <a:rPr lang="en-US" sz="1600" dirty="0">
                    <a:solidFill>
                      <a:schemeClr val="tx2">
                        <a:lumMod val="50000"/>
                      </a:schemeClr>
                    </a:solidFill>
                  </a:rPr>
                  <a:t> </a:t>
                </a:r>
                <a:r>
                  <a:rPr lang="en-US" sz="1600" dirty="0" err="1">
                    <a:solidFill>
                      <a:schemeClr val="tx2">
                        <a:lumMod val="50000"/>
                      </a:schemeClr>
                    </a:solidFill>
                  </a:rPr>
                  <a:t>xử</a:t>
                </a:r>
                <a:r>
                  <a:rPr lang="en-US" sz="1600" dirty="0">
                    <a:solidFill>
                      <a:schemeClr val="tx2">
                        <a:lumMod val="50000"/>
                      </a:schemeClr>
                    </a:solidFill>
                  </a:rPr>
                  <a:t> </a:t>
                </a:r>
                <a:r>
                  <a:rPr lang="en-US" sz="1600" dirty="0" err="1">
                    <a:solidFill>
                      <a:schemeClr val="tx2">
                        <a:lumMod val="50000"/>
                      </a:schemeClr>
                    </a:solidFill>
                  </a:rPr>
                  <a:t>lý</a:t>
                </a:r>
                <a:endParaRPr lang="en-US" sz="1600" dirty="0">
                  <a:solidFill>
                    <a:schemeClr val="tx2">
                      <a:lumMod val="50000"/>
                    </a:schemeClr>
                  </a:solidFill>
                </a:endParaRPr>
              </a:p>
            </p:txBody>
          </p:sp>
          <p:sp>
            <p:nvSpPr>
              <p:cNvPr id="9" name="TextBox 8"/>
              <p:cNvSpPr txBox="1"/>
              <p:nvPr/>
            </p:nvSpPr>
            <p:spPr>
              <a:xfrm>
                <a:off x="7391400" y="2352019"/>
                <a:ext cx="1981200" cy="373342"/>
              </a:xfrm>
              <a:prstGeom prst="rect">
                <a:avLst/>
              </a:prstGeom>
              <a:solidFill>
                <a:schemeClr val="bg1"/>
              </a:solidFill>
            </p:spPr>
            <p:txBody>
              <a:bodyPr wrap="square" rtlCol="0">
                <a:spAutoFit/>
              </a:bodyPr>
              <a:lstStyle/>
              <a:p>
                <a:r>
                  <a:rPr lang="en-US" sz="1600" dirty="0"/>
                  <a:t>Máy </a:t>
                </a:r>
                <a:r>
                  <a:rPr lang="en-US" sz="1600" dirty="0" err="1"/>
                  <a:t>cung</a:t>
                </a:r>
                <a:r>
                  <a:rPr lang="en-US" sz="1600" dirty="0"/>
                  <a:t> </a:t>
                </a:r>
                <a:r>
                  <a:rPr lang="en-US" sz="1600" dirty="0" err="1"/>
                  <a:t>cấp</a:t>
                </a:r>
                <a:r>
                  <a:rPr lang="en-US" sz="1600" dirty="0"/>
                  <a:t> </a:t>
                </a:r>
                <a:r>
                  <a:rPr lang="en-US" sz="1600" dirty="0" err="1"/>
                  <a:t>khí</a:t>
                </a:r>
                <a:endParaRPr lang="en-US" sz="1600" dirty="0"/>
              </a:p>
            </p:txBody>
          </p:sp>
          <p:sp>
            <p:nvSpPr>
              <p:cNvPr id="10" name="TextBox 9"/>
              <p:cNvSpPr txBox="1"/>
              <p:nvPr/>
            </p:nvSpPr>
            <p:spPr>
              <a:xfrm>
                <a:off x="7391400" y="2743200"/>
                <a:ext cx="1981200" cy="373342"/>
              </a:xfrm>
              <a:prstGeom prst="rect">
                <a:avLst/>
              </a:prstGeom>
              <a:solidFill>
                <a:schemeClr val="bg1"/>
              </a:solidFill>
            </p:spPr>
            <p:txBody>
              <a:bodyPr wrap="square" rtlCol="0">
                <a:spAutoFit/>
              </a:bodyPr>
              <a:lstStyle/>
              <a:p>
                <a:r>
                  <a:rPr lang="en-US" sz="1600" dirty="0" err="1"/>
                  <a:t>Nung</a:t>
                </a:r>
                <a:r>
                  <a:rPr lang="en-US" sz="1600" dirty="0"/>
                  <a:t> </a:t>
                </a:r>
                <a:r>
                  <a:rPr lang="en-US" sz="1600" dirty="0" err="1"/>
                  <a:t>nóng</a:t>
                </a:r>
                <a:r>
                  <a:rPr lang="en-US" sz="1600" dirty="0"/>
                  <a:t> </a:t>
                </a:r>
                <a:r>
                  <a:rPr lang="en-US" sz="1600" dirty="0" err="1"/>
                  <a:t>khí</a:t>
                </a:r>
                <a:endParaRPr lang="en-US" sz="1600" dirty="0"/>
              </a:p>
            </p:txBody>
          </p:sp>
          <p:sp>
            <p:nvSpPr>
              <p:cNvPr id="11" name="TextBox 10"/>
              <p:cNvSpPr txBox="1"/>
              <p:nvPr/>
            </p:nvSpPr>
            <p:spPr>
              <a:xfrm>
                <a:off x="7391400" y="3124200"/>
                <a:ext cx="1981200" cy="373342"/>
              </a:xfrm>
              <a:prstGeom prst="rect">
                <a:avLst/>
              </a:prstGeom>
              <a:solidFill>
                <a:schemeClr val="bg1"/>
              </a:solidFill>
            </p:spPr>
            <p:txBody>
              <a:bodyPr wrap="square" rtlCol="0">
                <a:spAutoFit/>
              </a:bodyPr>
              <a:lstStyle/>
              <a:p>
                <a:r>
                  <a:rPr lang="en-US" sz="1600" dirty="0"/>
                  <a:t>Van </a:t>
                </a:r>
                <a:r>
                  <a:rPr lang="en-US" sz="1600" dirty="0" err="1"/>
                  <a:t>khí</a:t>
                </a:r>
                <a:endParaRPr lang="en-US" sz="1600" dirty="0"/>
              </a:p>
            </p:txBody>
          </p:sp>
          <p:sp>
            <p:nvSpPr>
              <p:cNvPr id="12" name="TextBox 11"/>
              <p:cNvSpPr txBox="1"/>
              <p:nvPr/>
            </p:nvSpPr>
            <p:spPr>
              <a:xfrm>
                <a:off x="7391400" y="3593068"/>
                <a:ext cx="1981200" cy="373342"/>
              </a:xfrm>
              <a:prstGeom prst="rect">
                <a:avLst/>
              </a:prstGeom>
              <a:solidFill>
                <a:schemeClr val="bg1"/>
              </a:solidFill>
            </p:spPr>
            <p:txBody>
              <a:bodyPr wrap="square" rtlCol="0">
                <a:spAutoFit/>
              </a:bodyPr>
              <a:lstStyle/>
              <a:p>
                <a:r>
                  <a:rPr lang="en-US" sz="1600" dirty="0"/>
                  <a:t>Van </a:t>
                </a:r>
                <a:r>
                  <a:rPr lang="en-US" sz="1600" dirty="0" err="1"/>
                  <a:t>khí</a:t>
                </a:r>
                <a:endParaRPr lang="en-US" sz="1600" dirty="0"/>
              </a:p>
            </p:txBody>
          </p:sp>
          <p:sp>
            <p:nvSpPr>
              <p:cNvPr id="13" name="TextBox 12"/>
              <p:cNvSpPr txBox="1"/>
              <p:nvPr/>
            </p:nvSpPr>
            <p:spPr>
              <a:xfrm>
                <a:off x="7391400" y="3974069"/>
                <a:ext cx="1981200" cy="373342"/>
              </a:xfrm>
              <a:prstGeom prst="rect">
                <a:avLst/>
              </a:prstGeom>
              <a:solidFill>
                <a:schemeClr val="bg1"/>
              </a:solidFill>
            </p:spPr>
            <p:txBody>
              <a:bodyPr wrap="square" rtlCol="0">
                <a:spAutoFit/>
              </a:bodyPr>
              <a:lstStyle/>
              <a:p>
                <a:r>
                  <a:rPr lang="en-US" sz="1600" dirty="0"/>
                  <a:t>Van </a:t>
                </a:r>
                <a:r>
                  <a:rPr lang="en-US" sz="1600" dirty="0" err="1"/>
                  <a:t>khí</a:t>
                </a:r>
                <a:endParaRPr lang="en-US" sz="1600" dirty="0"/>
              </a:p>
            </p:txBody>
          </p:sp>
          <p:sp>
            <p:nvSpPr>
              <p:cNvPr id="14" name="TextBox 13"/>
              <p:cNvSpPr txBox="1"/>
              <p:nvPr/>
            </p:nvSpPr>
            <p:spPr>
              <a:xfrm>
                <a:off x="7391400" y="4355068"/>
                <a:ext cx="1981200" cy="373342"/>
              </a:xfrm>
              <a:prstGeom prst="rect">
                <a:avLst/>
              </a:prstGeom>
              <a:solidFill>
                <a:schemeClr val="bg1"/>
              </a:solidFill>
            </p:spPr>
            <p:txBody>
              <a:bodyPr wrap="square" rtlCol="0">
                <a:spAutoFit/>
              </a:bodyPr>
              <a:lstStyle/>
              <a:p>
                <a:r>
                  <a:rPr lang="en-US" sz="1600" dirty="0"/>
                  <a:t>Van </a:t>
                </a:r>
                <a:r>
                  <a:rPr lang="en-US" sz="1600" dirty="0" err="1"/>
                  <a:t>khí</a:t>
                </a:r>
                <a:endParaRPr lang="en-US" sz="1600" dirty="0"/>
              </a:p>
            </p:txBody>
          </p:sp>
          <p:sp>
            <p:nvSpPr>
              <p:cNvPr id="15" name="TextBox 14"/>
              <p:cNvSpPr txBox="1"/>
              <p:nvPr/>
            </p:nvSpPr>
            <p:spPr>
              <a:xfrm>
                <a:off x="7391400" y="4736068"/>
                <a:ext cx="1981200" cy="373342"/>
              </a:xfrm>
              <a:prstGeom prst="rect">
                <a:avLst/>
              </a:prstGeom>
              <a:solidFill>
                <a:schemeClr val="bg1"/>
              </a:solidFill>
            </p:spPr>
            <p:txBody>
              <a:bodyPr wrap="square" rtlCol="0">
                <a:spAutoFit/>
              </a:bodyPr>
              <a:lstStyle/>
              <a:p>
                <a:r>
                  <a:rPr lang="en-US" sz="1600" dirty="0"/>
                  <a:t>Van </a:t>
                </a:r>
                <a:r>
                  <a:rPr lang="en-US" sz="1600" dirty="0" err="1"/>
                  <a:t>đảo</a:t>
                </a:r>
                <a:r>
                  <a:rPr lang="en-US" sz="1600" dirty="0"/>
                  <a:t> </a:t>
                </a:r>
                <a:r>
                  <a:rPr lang="en-US" sz="1600" dirty="0" err="1"/>
                  <a:t>chiều</a:t>
                </a:r>
                <a:endParaRPr lang="en-US" sz="1600" dirty="0"/>
              </a:p>
            </p:txBody>
          </p:sp>
          <p:sp>
            <p:nvSpPr>
              <p:cNvPr id="16" name="TextBox 15"/>
              <p:cNvSpPr txBox="1"/>
              <p:nvPr/>
            </p:nvSpPr>
            <p:spPr>
              <a:xfrm>
                <a:off x="7391400" y="5117068"/>
                <a:ext cx="1981200" cy="373342"/>
              </a:xfrm>
              <a:prstGeom prst="rect">
                <a:avLst/>
              </a:prstGeom>
              <a:solidFill>
                <a:schemeClr val="bg1"/>
              </a:solidFill>
            </p:spPr>
            <p:txBody>
              <a:bodyPr wrap="square" rtlCol="0">
                <a:spAutoFit/>
              </a:bodyPr>
              <a:lstStyle/>
              <a:p>
                <a:r>
                  <a:rPr lang="en-US" sz="1600" dirty="0"/>
                  <a:t>Bình </a:t>
                </a:r>
                <a:r>
                  <a:rPr lang="en-US" sz="1600" dirty="0" err="1"/>
                  <a:t>hấp</a:t>
                </a:r>
                <a:r>
                  <a:rPr lang="en-US" sz="1600" dirty="0"/>
                  <a:t> </a:t>
                </a:r>
                <a:r>
                  <a:rPr lang="en-US" sz="1600" dirty="0" err="1"/>
                  <a:t>thụ</a:t>
                </a:r>
                <a:r>
                  <a:rPr lang="en-US" sz="1600" dirty="0"/>
                  <a:t> 1</a:t>
                </a:r>
              </a:p>
            </p:txBody>
          </p:sp>
          <p:sp>
            <p:nvSpPr>
              <p:cNvPr id="17" name="TextBox 16"/>
              <p:cNvSpPr txBox="1"/>
              <p:nvPr/>
            </p:nvSpPr>
            <p:spPr>
              <a:xfrm>
                <a:off x="7391400" y="5498068"/>
                <a:ext cx="1981200" cy="373342"/>
              </a:xfrm>
              <a:prstGeom prst="rect">
                <a:avLst/>
              </a:prstGeom>
              <a:solidFill>
                <a:schemeClr val="bg1"/>
              </a:solidFill>
            </p:spPr>
            <p:txBody>
              <a:bodyPr wrap="square" rtlCol="0">
                <a:spAutoFit/>
              </a:bodyPr>
              <a:lstStyle/>
              <a:p>
                <a:r>
                  <a:rPr lang="en-US" sz="1600" dirty="0"/>
                  <a:t>Bình </a:t>
                </a:r>
                <a:r>
                  <a:rPr lang="en-US" sz="1600" dirty="0" err="1"/>
                  <a:t>hấp</a:t>
                </a:r>
                <a:r>
                  <a:rPr lang="en-US" sz="1600" dirty="0"/>
                  <a:t> </a:t>
                </a:r>
                <a:r>
                  <a:rPr lang="en-US" sz="1600" dirty="0" err="1"/>
                  <a:t>thụ</a:t>
                </a:r>
                <a:r>
                  <a:rPr lang="en-US" sz="1600" dirty="0"/>
                  <a:t> 2</a:t>
                </a:r>
              </a:p>
            </p:txBody>
          </p:sp>
        </p:grpSp>
        <p:sp>
          <p:nvSpPr>
            <p:cNvPr id="19" name="Rectangle 7"/>
            <p:cNvSpPr>
              <a:spLocks noChangeArrowheads="1"/>
            </p:cNvSpPr>
            <p:nvPr/>
          </p:nvSpPr>
          <p:spPr bwMode="auto">
            <a:xfrm>
              <a:off x="514109" y="1237433"/>
              <a:ext cx="2902105" cy="338554"/>
            </a:xfrm>
            <a:prstGeom prst="rect">
              <a:avLst/>
            </a:prstGeom>
            <a:noFill/>
            <a:ln w="9525">
              <a:noFill/>
              <a:miter lim="800000"/>
              <a:headEnd/>
              <a:tailEnd/>
            </a:ln>
          </p:spPr>
          <p:txBody>
            <a:bodyPr wrap="square" anchor="ctr">
              <a:spAutoFit/>
            </a:bodyPr>
            <a:lstStyle/>
            <a:p>
              <a:r>
                <a:rPr lang="en-US" altLang="zh-TW" sz="1600" b="1" dirty="0"/>
                <a:t>a. Quá</a:t>
              </a:r>
              <a:r>
                <a:rPr lang="zh-TW" altLang="en-US" sz="1600" b="1" dirty="0"/>
                <a:t> </a:t>
              </a:r>
              <a:r>
                <a:rPr lang="en-US" altLang="zh-TW" sz="1600" b="1" dirty="0" err="1"/>
                <a:t>trình</a:t>
              </a:r>
              <a:r>
                <a:rPr lang="zh-TW" altLang="en-US" sz="1600" b="1" dirty="0"/>
                <a:t> </a:t>
              </a:r>
              <a:r>
                <a:rPr lang="en-US" altLang="zh-TW" sz="1600" b="1" dirty="0" err="1"/>
                <a:t>vật</a:t>
              </a:r>
              <a:r>
                <a:rPr lang="zh-TW" altLang="en-US" sz="1600" b="1" dirty="0"/>
                <a:t> </a:t>
              </a:r>
              <a:r>
                <a:rPr lang="en-US" altLang="zh-TW" sz="1600" b="1" dirty="0" err="1"/>
                <a:t>lý</a:t>
              </a:r>
              <a:r>
                <a:rPr lang="en-US" altLang="zh-TW" sz="1600" b="1" dirty="0"/>
                <a:t>: </a:t>
              </a:r>
            </a:p>
          </p:txBody>
        </p:sp>
        <p:sp>
          <p:nvSpPr>
            <p:cNvPr id="6" name="Rectangle 5"/>
            <p:cNvSpPr/>
            <p:nvPr/>
          </p:nvSpPr>
          <p:spPr>
            <a:xfrm>
              <a:off x="481211" y="1465366"/>
              <a:ext cx="8061366" cy="1224951"/>
            </a:xfrm>
            <a:prstGeom prst="rect">
              <a:avLst/>
            </a:prstGeom>
          </p:spPr>
          <p:txBody>
            <a:bodyPr wrap="square">
              <a:spAutoFit/>
            </a:bodyPr>
            <a:lstStyle/>
            <a:p>
              <a:pPr marR="0" algn="just">
                <a:lnSpc>
                  <a:spcPct val="115000"/>
                </a:lnSpc>
                <a:spcBef>
                  <a:spcPts val="300"/>
                </a:spcBef>
                <a:spcAft>
                  <a:spcPts val="300"/>
                </a:spcAft>
              </a:pPr>
              <a:r>
                <a:rPr lang="pt-BR" sz="1600" dirty="0">
                  <a:solidFill>
                    <a:schemeClr val="tx2">
                      <a:lumMod val="50000"/>
                    </a:schemeClr>
                  </a:solidFill>
                  <a:latin typeface="+mj-lt"/>
                  <a:ea typeface="Batang"/>
                  <a:cs typeface="Times New Roman" panose="02020603050405020304" pitchFamily="18" charset="0"/>
                </a:rPr>
                <a:t>Chất sấy khô, còn gọi là chất </a:t>
              </a:r>
              <a:r>
                <a:rPr lang="pt-BR" sz="1600" b="1" dirty="0">
                  <a:solidFill>
                    <a:schemeClr val="tx2">
                      <a:lumMod val="50000"/>
                    </a:schemeClr>
                  </a:solidFill>
                  <a:latin typeface="+mj-lt"/>
                  <a:ea typeface="Batang"/>
                  <a:cs typeface="Times New Roman" panose="02020603050405020304" pitchFamily="18" charset="0"/>
                </a:rPr>
                <a:t>hút ẩm</a:t>
              </a:r>
              <a:r>
                <a:rPr lang="pt-BR" sz="1600" dirty="0">
                  <a:solidFill>
                    <a:schemeClr val="tx2">
                      <a:lumMod val="50000"/>
                    </a:schemeClr>
                  </a:solidFill>
                  <a:latin typeface="+mj-lt"/>
                  <a:ea typeface="Batang"/>
                  <a:cs typeface="Times New Roman" panose="02020603050405020304" pitchFamily="18" charset="0"/>
                </a:rPr>
                <a:t>, sẽ hấp thụ lượng hơi nước trong không khí ẩm ở trong hai bình sấy khô (8),(9). Bình </a:t>
              </a:r>
              <a:r>
                <a:rPr lang="pt-BR" sz="1600" b="1" dirty="0">
                  <a:solidFill>
                    <a:schemeClr val="tx2">
                      <a:lumMod val="50000"/>
                    </a:schemeClr>
                  </a:solidFill>
                  <a:latin typeface="+mj-lt"/>
                  <a:ea typeface="Batang"/>
                  <a:cs typeface="Times New Roman" panose="02020603050405020304" pitchFamily="18" charset="0"/>
                </a:rPr>
                <a:t>sấy khô (8) </a:t>
              </a:r>
              <a:r>
                <a:rPr lang="pt-BR" sz="1600" dirty="0">
                  <a:solidFill>
                    <a:schemeClr val="tx2">
                      <a:lumMod val="50000"/>
                    </a:schemeClr>
                  </a:solidFill>
                  <a:latin typeface="+mj-lt"/>
                  <a:ea typeface="Batang"/>
                  <a:cs typeface="Times New Roman" panose="02020603050405020304" pitchFamily="18" charset="0"/>
                </a:rPr>
                <a:t>chứa chất hút ẩm và thực hiện </a:t>
              </a:r>
              <a:r>
                <a:rPr lang="pt-BR" sz="1600" b="1" dirty="0">
                  <a:solidFill>
                    <a:schemeClr val="tx2">
                      <a:lumMod val="50000"/>
                    </a:schemeClr>
                  </a:solidFill>
                  <a:latin typeface="+mj-lt"/>
                  <a:ea typeface="Batang"/>
                  <a:cs typeface="Times New Roman" panose="02020603050405020304" pitchFamily="18" charset="0"/>
                </a:rPr>
                <a:t>quá trình sấy khô</a:t>
              </a:r>
              <a:r>
                <a:rPr lang="pt-BR" sz="1600" dirty="0">
                  <a:solidFill>
                    <a:schemeClr val="tx2">
                      <a:lumMod val="50000"/>
                    </a:schemeClr>
                  </a:solidFill>
                  <a:latin typeface="+mj-lt"/>
                  <a:ea typeface="Batang"/>
                  <a:cs typeface="Times New Roman" panose="02020603050405020304" pitchFamily="18" charset="0"/>
                </a:rPr>
                <a:t>, trong khi đó </a:t>
              </a:r>
              <a:r>
                <a:rPr lang="pt-BR" sz="1600" b="1" dirty="0">
                  <a:solidFill>
                    <a:schemeClr val="tx2">
                      <a:lumMod val="50000"/>
                    </a:schemeClr>
                  </a:solidFill>
                  <a:latin typeface="+mj-lt"/>
                  <a:ea typeface="Batang"/>
                  <a:cs typeface="Times New Roman" panose="02020603050405020304" pitchFamily="18" charset="0"/>
                </a:rPr>
                <a:t>bình sấy khô (9) </a:t>
              </a:r>
              <a:r>
                <a:rPr lang="pt-BR" sz="1600" dirty="0">
                  <a:solidFill>
                    <a:schemeClr val="tx2">
                      <a:lumMod val="50000"/>
                    </a:schemeClr>
                  </a:solidFill>
                  <a:latin typeface="+mj-lt"/>
                  <a:ea typeface="Batang"/>
                  <a:cs typeface="Times New Roman" panose="02020603050405020304" pitchFamily="18" charset="0"/>
                </a:rPr>
                <a:t>sẽ </a:t>
              </a:r>
              <a:r>
                <a:rPr lang="pt-BR" sz="1600" b="1" dirty="0">
                  <a:solidFill>
                    <a:schemeClr val="tx2">
                      <a:lumMod val="50000"/>
                    </a:schemeClr>
                  </a:solidFill>
                  <a:latin typeface="+mj-lt"/>
                  <a:ea typeface="Batang"/>
                  <a:cs typeface="Times New Roman" panose="02020603050405020304" pitchFamily="18" charset="0"/>
                </a:rPr>
                <a:t>tái tạo </a:t>
              </a:r>
              <a:r>
                <a:rPr lang="pt-BR" sz="1600" dirty="0">
                  <a:solidFill>
                    <a:schemeClr val="tx2">
                      <a:lumMod val="50000"/>
                    </a:schemeClr>
                  </a:solidFill>
                  <a:latin typeface="+mj-lt"/>
                  <a:ea typeface="Batang"/>
                  <a:cs typeface="Times New Roman" panose="02020603050405020304" pitchFamily="18" charset="0"/>
                </a:rPr>
                <a:t>lại khả năng hấp thụ của chất sấy khô (chất hút ẩm) đã dùng trước đó qua máy nén khí (1). </a:t>
              </a:r>
              <a:endParaRPr lang="en-US" sz="1600" dirty="0">
                <a:solidFill>
                  <a:schemeClr val="tx2">
                    <a:lumMod val="50000"/>
                  </a:schemeClr>
                </a:solidFill>
                <a:effectLst/>
                <a:latin typeface="+mj-lt"/>
                <a:ea typeface="Batang"/>
                <a:cs typeface="Times New Roman" panose="02020603050405020304" pitchFamily="18" charset="0"/>
              </a:endParaRPr>
            </a:p>
          </p:txBody>
        </p:sp>
        <p:sp>
          <p:nvSpPr>
            <p:cNvPr id="24" name="Rectangle 23"/>
            <p:cNvSpPr/>
            <p:nvPr/>
          </p:nvSpPr>
          <p:spPr>
            <a:xfrm>
              <a:off x="530497" y="6041937"/>
              <a:ext cx="1981735" cy="350494"/>
            </a:xfrm>
            <a:prstGeom prst="rect">
              <a:avLst/>
            </a:prstGeom>
            <a:solidFill>
              <a:schemeClr val="accent1">
                <a:lumMod val="40000"/>
                <a:lumOff val="60000"/>
              </a:schemeClr>
            </a:solidFill>
          </p:spPr>
          <p:txBody>
            <a:bodyPr wrap="square">
              <a:spAutoFit/>
            </a:bodyPr>
            <a:lstStyle/>
            <a:p>
              <a:r>
                <a:rPr lang="en-US" sz="1600" dirty="0" err="1"/>
                <a:t>Xem</a:t>
              </a:r>
              <a:r>
                <a:rPr lang="en-US" sz="1600" dirty="0"/>
                <a:t> Video minh </a:t>
              </a:r>
              <a:r>
                <a:rPr lang="en-US" sz="1600" dirty="0" err="1"/>
                <a:t>họa</a:t>
              </a:r>
              <a:r>
                <a:rPr lang="en-US" sz="1600" dirty="0"/>
                <a:t>:</a:t>
              </a:r>
            </a:p>
          </p:txBody>
        </p:sp>
        <p:sp>
          <p:nvSpPr>
            <p:cNvPr id="18" name="Rectangle 17"/>
            <p:cNvSpPr/>
            <p:nvPr/>
          </p:nvSpPr>
          <p:spPr>
            <a:xfrm>
              <a:off x="523240" y="6477000"/>
              <a:ext cx="7858760" cy="246221"/>
            </a:xfrm>
            <a:prstGeom prst="rect">
              <a:avLst/>
            </a:prstGeom>
            <a:solidFill>
              <a:schemeClr val="accent1">
                <a:lumMod val="40000"/>
                <a:lumOff val="60000"/>
              </a:schemeClr>
            </a:solidFill>
          </p:spPr>
          <p:txBody>
            <a:bodyPr wrap="square" lIns="0" tIns="0" rIns="0" bIns="0">
              <a:spAutoFit/>
            </a:bodyPr>
            <a:lstStyle/>
            <a:p>
              <a:r>
                <a:rPr lang="en-US" sz="1600" dirty="0"/>
                <a:t>https://drive.google.com/file/d/1bVwnkEgoFFLm6ejrHn5QrFgs94jMmQSS/view?usp=sharing</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45045" y="1185446"/>
            <a:ext cx="8606971" cy="4529554"/>
            <a:chOff x="345045" y="1185446"/>
            <a:chExt cx="8606971" cy="4529554"/>
          </a:xfrm>
        </p:grpSpPr>
        <p:graphicFrame>
          <p:nvGraphicFramePr>
            <p:cNvPr id="69634" name="Object 12"/>
            <p:cNvGraphicFramePr>
              <a:graphicFrameLocks/>
            </p:cNvGraphicFramePr>
            <p:nvPr>
              <p:extLst>
                <p:ext uri="{D42A27DB-BD31-4B8C-83A1-F6EECF244321}">
                  <p14:modId xmlns:p14="http://schemas.microsoft.com/office/powerpoint/2010/main" val="2579105265"/>
                </p:ext>
              </p:extLst>
            </p:nvPr>
          </p:nvGraphicFramePr>
          <p:xfrm>
            <a:off x="4380016" y="1371600"/>
            <a:ext cx="4572000" cy="4343400"/>
          </p:xfrm>
          <a:graphic>
            <a:graphicData uri="http://schemas.openxmlformats.org/presentationml/2006/ole">
              <mc:AlternateContent xmlns:mc="http://schemas.openxmlformats.org/markup-compatibility/2006">
                <mc:Choice xmlns:v="urn:schemas-microsoft-com:vml" Requires="v">
                  <p:oleObj name="Visio" r:id="rId2" imgW="3686651" imgH="3291840" progId="">
                    <p:embed/>
                  </p:oleObj>
                </mc:Choice>
                <mc:Fallback>
                  <p:oleObj name="Visio" r:id="rId2" imgW="3686651" imgH="3291840" progId="">
                    <p:embed/>
                    <p:pic>
                      <p:nvPicPr>
                        <p:cNvPr id="0" name="Object 12"/>
                        <p:cNvPicPr>
                          <a:picLocks noChangeArrowheads="1"/>
                        </p:cNvPicPr>
                        <p:nvPr/>
                      </p:nvPicPr>
                      <p:blipFill>
                        <a:blip r:embed="rId3">
                          <a:grayscl/>
                          <a:biLevel thresh="50000"/>
                          <a:extLst>
                            <a:ext uri="{28A0092B-C50C-407E-A947-70E740481C1C}">
                              <a14:useLocalDpi xmlns:a14="http://schemas.microsoft.com/office/drawing/2010/main" val="0"/>
                            </a:ext>
                          </a:extLst>
                        </a:blip>
                        <a:srcRect/>
                        <a:stretch>
                          <a:fillRect/>
                        </a:stretch>
                      </p:blipFill>
                      <p:spPr bwMode="auto">
                        <a:xfrm>
                          <a:off x="4380016" y="1371600"/>
                          <a:ext cx="4572000" cy="4343400"/>
                        </a:xfrm>
                        <a:prstGeom prst="rect">
                          <a:avLst/>
                        </a:prstGeom>
                        <a:noFill/>
                      </p:spPr>
                    </p:pic>
                  </p:oleObj>
                </mc:Fallback>
              </mc:AlternateContent>
            </a:graphicData>
          </a:graphic>
        </p:graphicFrame>
        <p:sp>
          <p:nvSpPr>
            <p:cNvPr id="11" name="Rectangle 7"/>
            <p:cNvSpPr>
              <a:spLocks noChangeArrowheads="1"/>
            </p:cNvSpPr>
            <p:nvPr/>
          </p:nvSpPr>
          <p:spPr bwMode="auto">
            <a:xfrm>
              <a:off x="533400" y="1185446"/>
              <a:ext cx="3429000" cy="338554"/>
            </a:xfrm>
            <a:prstGeom prst="rect">
              <a:avLst/>
            </a:prstGeom>
            <a:noFill/>
            <a:ln w="9525">
              <a:noFill/>
              <a:miter lim="800000"/>
              <a:headEnd/>
              <a:tailEnd/>
            </a:ln>
          </p:spPr>
          <p:txBody>
            <a:bodyPr wrap="square" anchor="ctr">
              <a:spAutoFit/>
            </a:bodyPr>
            <a:lstStyle/>
            <a:p>
              <a:r>
                <a:rPr lang="en-US" altLang="zh-TW" sz="1600" b="1" dirty="0"/>
                <a:t>b. Quá</a:t>
              </a:r>
              <a:r>
                <a:rPr lang="zh-TW" altLang="en-US" sz="1600" b="1" dirty="0"/>
                <a:t> </a:t>
              </a:r>
              <a:r>
                <a:rPr lang="en-US" altLang="zh-TW" sz="1600" b="1" dirty="0" err="1"/>
                <a:t>trình</a:t>
              </a:r>
              <a:r>
                <a:rPr lang="zh-TW" altLang="en-US" sz="1600" b="1" dirty="0"/>
                <a:t> </a:t>
              </a:r>
              <a:r>
                <a:rPr lang="en-US" altLang="zh-TW" sz="1600" b="1" dirty="0" err="1"/>
                <a:t>hấp</a:t>
              </a:r>
              <a:r>
                <a:rPr lang="en-US" altLang="zh-TW" sz="1600" b="1" dirty="0"/>
                <a:t> </a:t>
              </a:r>
              <a:r>
                <a:rPr lang="en-US" altLang="zh-TW" sz="1600" b="1" dirty="0" err="1"/>
                <a:t>thụ</a:t>
              </a:r>
              <a:r>
                <a:rPr lang="en-US" altLang="zh-TW" sz="1600" b="1" dirty="0"/>
                <a:t> </a:t>
              </a:r>
              <a:r>
                <a:rPr lang="en-US" altLang="zh-TW" sz="1600" b="1" dirty="0" err="1"/>
                <a:t>hóa</a:t>
              </a:r>
              <a:r>
                <a:rPr lang="en-US" altLang="zh-TW" sz="1600" b="1" dirty="0"/>
                <a:t> </a:t>
              </a:r>
              <a:r>
                <a:rPr lang="en-US" altLang="zh-TW" sz="1600" b="1" dirty="0" err="1"/>
                <a:t>học</a:t>
              </a:r>
              <a:r>
                <a:rPr lang="en-US" altLang="zh-TW" sz="1600" b="1" dirty="0"/>
                <a:t>: </a:t>
              </a:r>
            </a:p>
          </p:txBody>
        </p:sp>
        <p:sp>
          <p:nvSpPr>
            <p:cNvPr id="10" name="Rectangle 9"/>
            <p:cNvSpPr/>
            <p:nvPr/>
          </p:nvSpPr>
          <p:spPr>
            <a:xfrm>
              <a:off x="345045" y="1676400"/>
              <a:ext cx="4038600" cy="3147272"/>
            </a:xfrm>
            <a:prstGeom prst="rect">
              <a:avLst/>
            </a:prstGeom>
          </p:spPr>
          <p:txBody>
            <a:bodyPr wrap="square">
              <a:spAutoFit/>
            </a:bodyPr>
            <a:lstStyle/>
            <a:p>
              <a:pPr marL="114300" marR="0" indent="228600" algn="just">
                <a:lnSpc>
                  <a:spcPts val="2400"/>
                </a:lnSpc>
                <a:spcBef>
                  <a:spcPts val="300"/>
                </a:spcBef>
                <a:spcAft>
                  <a:spcPts val="300"/>
                </a:spcAft>
              </a:pPr>
              <a:r>
                <a:rPr lang="en-US" sz="1600" dirty="0" err="1">
                  <a:solidFill>
                    <a:schemeClr val="tx2">
                      <a:lumMod val="50000"/>
                    </a:schemeClr>
                  </a:solidFill>
                  <a:latin typeface="+mj-lt"/>
                  <a:ea typeface="Batang"/>
                  <a:cs typeface="Times New Roman" panose="02020603050405020304" pitchFamily="18" charset="0"/>
                </a:rPr>
                <a:t>Thiết</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bị</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gồm</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một</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bình</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chứa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trong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đó</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có</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chứa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chất</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hấp</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thụ</a:t>
              </a:r>
              <a:r>
                <a:rPr lang="en-US" sz="1600"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chất</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hấp</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thụ</a:t>
              </a:r>
              <a:r>
                <a:rPr lang="en-US" sz="1600" b="1"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bằng</a:t>
              </a:r>
              <a:r>
                <a:rPr lang="en-US" sz="1600" dirty="0">
                  <a:solidFill>
                    <a:schemeClr val="tx2">
                      <a:lumMod val="50000"/>
                    </a:schemeClr>
                  </a:solidFill>
                  <a:latin typeface="+mj-lt"/>
                  <a:ea typeface="Batang"/>
                  <a:cs typeface="Times New Roman" panose="02020603050405020304" pitchFamily="18" charset="0"/>
                </a:rPr>
                <a:t> quá </a:t>
              </a:r>
              <a:r>
                <a:rPr lang="en-US" sz="1600" dirty="0" err="1">
                  <a:solidFill>
                    <a:schemeClr val="tx2">
                      <a:lumMod val="50000"/>
                    </a:schemeClr>
                  </a:solidFill>
                  <a:latin typeface="+mj-lt"/>
                  <a:ea typeface="Batang"/>
                  <a:cs typeface="Times New Roman" panose="02020603050405020304" pitchFamily="18" charset="0"/>
                </a:rPr>
                <a:t>trình</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hoá</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học</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thường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là</a:t>
              </a:r>
              <a:r>
                <a:rPr lang="en-US" sz="1600"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NaCl</a:t>
              </a:r>
              <a:r>
                <a:rPr lang="en-US" sz="1600" b="1" dirty="0">
                  <a:solidFill>
                    <a:schemeClr val="tx2">
                      <a:lumMod val="50000"/>
                    </a:schemeClr>
                  </a:solidFill>
                  <a:latin typeface="+mj-lt"/>
                  <a:ea typeface="Batang"/>
                  <a:cs typeface="Times New Roman" panose="02020603050405020304" pitchFamily="18" charset="0"/>
                </a:rPr>
                <a:t>.</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Không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khí</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ẩm</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được</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đưa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vào</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bình</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từ</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cửa</a:t>
              </a:r>
              <a:r>
                <a:rPr lang="en-US" sz="1600" dirty="0">
                  <a:solidFill>
                    <a:schemeClr val="tx2">
                      <a:lumMod val="50000"/>
                    </a:schemeClr>
                  </a:solidFill>
                  <a:latin typeface="+mj-lt"/>
                  <a:ea typeface="Batang"/>
                  <a:cs typeface="Times New Roman" panose="02020603050405020304" pitchFamily="18" charset="0"/>
                </a:rPr>
                <a:t> 1, </a:t>
              </a:r>
              <a:r>
                <a:rPr lang="en-US" sz="1600" dirty="0" err="1">
                  <a:solidFill>
                    <a:schemeClr val="tx2">
                      <a:lumMod val="50000"/>
                    </a:schemeClr>
                  </a:solidFill>
                  <a:latin typeface="+mj-lt"/>
                  <a:ea typeface="Batang"/>
                  <a:cs typeface="Times New Roman" panose="02020603050405020304" pitchFamily="18" charset="0"/>
                </a:rPr>
                <a:t>sau</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đi</a:t>
              </a:r>
              <a:r>
                <a:rPr lang="en-US" sz="1600" dirty="0">
                  <a:solidFill>
                    <a:schemeClr val="tx2">
                      <a:lumMod val="50000"/>
                    </a:schemeClr>
                  </a:solidFill>
                  <a:latin typeface="+mj-lt"/>
                  <a:ea typeface="Batang"/>
                  <a:cs typeface="Times New Roman" panose="02020603050405020304" pitchFamily="18" charset="0"/>
                </a:rPr>
                <a:t> qua </a:t>
              </a:r>
              <a:r>
                <a:rPr lang="en-US" sz="1600" dirty="0" err="1">
                  <a:solidFill>
                    <a:schemeClr val="tx2">
                      <a:lumMod val="50000"/>
                    </a:schemeClr>
                  </a:solidFill>
                  <a:latin typeface="+mj-lt"/>
                  <a:ea typeface="Batang"/>
                  <a:cs typeface="Times New Roman" panose="02020603050405020304" pitchFamily="18" charset="0"/>
                </a:rPr>
                <a:t>chất</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hấp</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thụ</a:t>
              </a:r>
              <a:r>
                <a:rPr lang="en-US" sz="1600" dirty="0">
                  <a:solidFill>
                    <a:schemeClr val="tx2">
                      <a:lumMod val="50000"/>
                    </a:schemeClr>
                  </a:solidFill>
                  <a:latin typeface="+mj-lt"/>
                  <a:ea typeface="Batang"/>
                  <a:cs typeface="Times New Roman" panose="02020603050405020304" pitchFamily="18" charset="0"/>
                </a:rPr>
                <a:t> 2, </a:t>
              </a:r>
              <a:r>
                <a:rPr lang="en-US" sz="1600" dirty="0" err="1">
                  <a:solidFill>
                    <a:schemeClr val="tx2">
                      <a:lumMod val="50000"/>
                    </a:schemeClr>
                  </a:solidFill>
                  <a:latin typeface="+mj-lt"/>
                  <a:ea typeface="Batang"/>
                  <a:cs typeface="Times New Roman" panose="02020603050405020304" pitchFamily="18" charset="0"/>
                </a:rPr>
                <a:t>lượng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hơi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nước</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trong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không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khí</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sẽ</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kết</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hợp</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với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chất</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hấp</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thụ</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và</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tạo</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thành</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giọt</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nước</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lắng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xuống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phần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dưới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của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đáy</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bình</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chứa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Từ</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đó</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phần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nước</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ngưng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tụ</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sẽ</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được</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dẫn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ra</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ngoài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bằng</a:t>
              </a:r>
              <a:r>
                <a:rPr lang="en-US" sz="1600" dirty="0">
                  <a:solidFill>
                    <a:schemeClr val="tx2">
                      <a:lumMod val="50000"/>
                    </a:schemeClr>
                  </a:solidFill>
                  <a:latin typeface="+mj-lt"/>
                  <a:ea typeface="Batang"/>
                  <a:cs typeface="Times New Roman" panose="02020603050405020304" pitchFamily="18" charset="0"/>
                </a:rPr>
                <a:t> van 5. </a:t>
              </a:r>
              <a:r>
                <a:rPr lang="en-US" sz="1600" dirty="0" err="1">
                  <a:solidFill>
                    <a:schemeClr val="tx2">
                      <a:lumMod val="50000"/>
                    </a:schemeClr>
                  </a:solidFill>
                  <a:latin typeface="+mj-lt"/>
                  <a:ea typeface="Batang"/>
                  <a:cs typeface="Times New Roman" panose="02020603050405020304" pitchFamily="18" charset="0"/>
                </a:rPr>
                <a:t>Phần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không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khí</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sấy</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khô</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sẽ</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theo</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cửa</a:t>
              </a:r>
              <a:r>
                <a:rPr lang="en-US" sz="1600" dirty="0">
                  <a:solidFill>
                    <a:schemeClr val="tx2">
                      <a:lumMod val="50000"/>
                    </a:schemeClr>
                  </a:solidFill>
                  <a:latin typeface="+mj-lt"/>
                  <a:ea typeface="Batang"/>
                  <a:cs typeface="Times New Roman" panose="02020603050405020304" pitchFamily="18" charset="0"/>
                </a:rPr>
                <a:t> 3 </a:t>
              </a:r>
              <a:r>
                <a:rPr lang="en-US" sz="1600" dirty="0" err="1">
                  <a:solidFill>
                    <a:schemeClr val="tx2">
                      <a:lumMod val="50000"/>
                    </a:schemeClr>
                  </a:solidFill>
                  <a:latin typeface="+mj-lt"/>
                  <a:ea typeface="Batang"/>
                  <a:cs typeface="Times New Roman" panose="02020603050405020304" pitchFamily="18" charset="0"/>
                </a:rPr>
                <a:t>vào</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hệ</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thống</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điều</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khiển</a:t>
              </a:r>
              <a:r>
                <a:rPr lang="en-US" sz="1600" dirty="0">
                  <a:solidFill>
                    <a:schemeClr val="tx2">
                      <a:lumMod val="50000"/>
                    </a:schemeClr>
                  </a:solidFill>
                  <a:latin typeface="+mj-lt"/>
                  <a:ea typeface="Batang"/>
                  <a:cs typeface="Times New Roman" panose="02020603050405020304" pitchFamily="18" charset="0"/>
                </a:rPr>
                <a:t>.</a:t>
              </a:r>
              <a:endParaRPr lang="en-US" sz="1600" dirty="0">
                <a:solidFill>
                  <a:schemeClr val="tx2">
                    <a:lumMod val="50000"/>
                  </a:schemeClr>
                </a:solidFill>
                <a:effectLst/>
                <a:latin typeface="+mj-lt"/>
                <a:ea typeface="Batang"/>
                <a:cs typeface="Times New Roman" panose="02020603050405020304" pitchFamily="18"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01782" y="903156"/>
            <a:ext cx="8458200" cy="5511053"/>
            <a:chOff x="401782" y="903156"/>
            <a:chExt cx="8458200" cy="5511053"/>
          </a:xfrm>
        </p:grpSpPr>
        <p:sp>
          <p:nvSpPr>
            <p:cNvPr id="2" name="Text Box 85"/>
            <p:cNvSpPr txBox="1">
              <a:spLocks noChangeArrowheads="1"/>
            </p:cNvSpPr>
            <p:nvPr/>
          </p:nvSpPr>
          <p:spPr bwMode="gray">
            <a:xfrm>
              <a:off x="401782" y="1309036"/>
              <a:ext cx="8458200" cy="1077218"/>
            </a:xfrm>
            <a:prstGeom prst="rect">
              <a:avLst/>
            </a:prstGeom>
            <a:noFill/>
            <a:ln w="9525" algn="ctr">
              <a:noFill/>
              <a:miter lim="800000"/>
              <a:headEnd/>
              <a:tailEnd/>
            </a:ln>
          </p:spPr>
          <p:txBody>
            <a:bodyPr>
              <a:spAutoFit/>
            </a:bodyPr>
            <a:lstStyle/>
            <a:p>
              <a:r>
                <a:rPr lang="en-US" altLang="zh-TW" sz="1600" dirty="0">
                  <a:solidFill>
                    <a:schemeClr val="tx2"/>
                  </a:solidFill>
                  <a:latin typeface="VNI-Times" pitchFamily="2" charset="0"/>
                </a:rPr>
                <a:t>       </a:t>
              </a:r>
              <a:r>
                <a:rPr lang="en-US" altLang="zh-TW" sz="1600" dirty="0">
                  <a:solidFill>
                    <a:schemeClr val="tx2">
                      <a:lumMod val="50000"/>
                    </a:schemeClr>
                  </a:solidFill>
                </a:rPr>
                <a:t>Ở</a:t>
              </a:r>
              <a:r>
                <a:rPr lang="zh-TW" altLang="en-US" sz="1600" dirty="0">
                  <a:solidFill>
                    <a:schemeClr val="tx2">
                      <a:lumMod val="50000"/>
                    </a:schemeClr>
                  </a:solidFill>
                </a:rPr>
                <a:t> </a:t>
              </a:r>
              <a:r>
                <a:rPr lang="en-US" altLang="zh-TW" sz="1600" dirty="0" err="1">
                  <a:solidFill>
                    <a:schemeClr val="tx2">
                      <a:lumMod val="50000"/>
                    </a:schemeClr>
                  </a:solidFill>
                </a:rPr>
                <a:t>phần</a:t>
              </a:r>
              <a:r>
                <a:rPr lang="zh-TW" altLang="en-US" sz="1600" dirty="0">
                  <a:solidFill>
                    <a:schemeClr val="tx2">
                      <a:lumMod val="50000"/>
                    </a:schemeClr>
                  </a:solidFill>
                </a:rPr>
                <a:t> </a:t>
              </a:r>
              <a:r>
                <a:rPr lang="en-US" altLang="zh-TW" sz="1600" dirty="0" err="1">
                  <a:solidFill>
                    <a:schemeClr val="tx2">
                      <a:lumMod val="50000"/>
                    </a:schemeClr>
                  </a:solidFill>
                </a:rPr>
                <a:t>trên</a:t>
              </a:r>
              <a:r>
                <a:rPr lang="zh-TW" altLang="en-US" sz="1600" dirty="0">
                  <a:solidFill>
                    <a:schemeClr val="tx2">
                      <a:lumMod val="50000"/>
                    </a:schemeClr>
                  </a:solidFill>
                </a:rPr>
                <a:t> </a:t>
              </a:r>
              <a:r>
                <a:rPr lang="vi-VN" altLang="zh-TW" sz="1600" dirty="0">
                  <a:solidFill>
                    <a:schemeClr val="tx2">
                      <a:lumMod val="50000"/>
                    </a:schemeClr>
                  </a:solidFill>
                  <a:latin typeface="Calibri" panose="020F0502020204030204" pitchFamily="34" charset="0"/>
                  <a:cs typeface="Calibri" panose="020F0502020204030204" pitchFamily="34" charset="0"/>
                </a:rPr>
                <a:t>đã</a:t>
              </a:r>
              <a:r>
                <a:rPr lang="zh-TW" altLang="en-US" sz="1600" dirty="0">
                  <a:solidFill>
                    <a:schemeClr val="tx2">
                      <a:lumMod val="50000"/>
                    </a:schemeClr>
                  </a:solidFill>
                </a:rPr>
                <a:t> </a:t>
              </a:r>
              <a:r>
                <a:rPr lang="en-US" altLang="zh-TW" sz="1600" dirty="0" err="1">
                  <a:solidFill>
                    <a:schemeClr val="tx2">
                      <a:lumMod val="50000"/>
                    </a:schemeClr>
                  </a:solidFill>
                </a:rPr>
                <a:t>giới</a:t>
              </a:r>
              <a:r>
                <a:rPr lang="zh-TW" altLang="en-US" sz="1600" dirty="0">
                  <a:solidFill>
                    <a:schemeClr val="tx2">
                      <a:lumMod val="50000"/>
                    </a:schemeClr>
                  </a:solidFill>
                </a:rPr>
                <a:t> </a:t>
              </a:r>
              <a:r>
                <a:rPr lang="en-US" altLang="zh-TW" sz="1600" dirty="0" err="1">
                  <a:solidFill>
                    <a:schemeClr val="tx2">
                      <a:lumMod val="50000"/>
                    </a:schemeClr>
                  </a:solidFill>
                </a:rPr>
                <a:t>thiệu</a:t>
              </a:r>
              <a:r>
                <a:rPr lang="zh-TW" altLang="en-US" sz="1600" dirty="0">
                  <a:solidFill>
                    <a:schemeClr val="tx2">
                      <a:lumMod val="50000"/>
                    </a:schemeClr>
                  </a:solidFill>
                </a:rPr>
                <a:t> </a:t>
              </a:r>
              <a:r>
                <a:rPr lang="en-US" altLang="zh-TW" sz="1600" dirty="0" err="1">
                  <a:solidFill>
                    <a:schemeClr val="tx2">
                      <a:lumMod val="50000"/>
                    </a:schemeClr>
                  </a:solidFill>
                </a:rPr>
                <a:t>một</a:t>
              </a:r>
              <a:r>
                <a:rPr lang="zh-TW" altLang="en-US" sz="1600" dirty="0">
                  <a:solidFill>
                    <a:schemeClr val="tx2">
                      <a:lumMod val="50000"/>
                    </a:schemeClr>
                  </a:solidFill>
                </a:rPr>
                <a:t> </a:t>
              </a:r>
              <a:r>
                <a:rPr lang="en-US" altLang="zh-TW" sz="1600" dirty="0" err="1">
                  <a:solidFill>
                    <a:schemeClr val="tx2">
                      <a:lumMod val="50000"/>
                    </a:schemeClr>
                  </a:solidFill>
                </a:rPr>
                <a:t>số</a:t>
              </a:r>
              <a:r>
                <a:rPr lang="zh-TW" altLang="en-US" sz="1600" dirty="0">
                  <a:solidFill>
                    <a:schemeClr val="tx2">
                      <a:lumMod val="50000"/>
                    </a:schemeClr>
                  </a:solidFill>
                </a:rPr>
                <a:t> </a:t>
              </a:r>
              <a:r>
                <a:rPr lang="vi-VN" altLang="zh-TW" sz="1600" dirty="0">
                  <a:solidFill>
                    <a:schemeClr val="tx2">
                      <a:lumMod val="50000"/>
                    </a:schemeClr>
                  </a:solidFill>
                  <a:latin typeface="Calibri" panose="020F0502020204030204" pitchFamily="34" charset="0"/>
                  <a:cs typeface="Calibri" panose="020F0502020204030204" pitchFamily="34" charset="0"/>
                </a:rPr>
                <a:t>phương</a:t>
              </a:r>
              <a:r>
                <a:rPr lang="zh-TW" altLang="en-US" sz="1600" dirty="0">
                  <a:solidFill>
                    <a:schemeClr val="tx2">
                      <a:lumMod val="50000"/>
                    </a:schemeClr>
                  </a:solidFill>
                </a:rPr>
                <a:t> </a:t>
              </a:r>
              <a:r>
                <a:rPr lang="en-US" altLang="zh-TW" sz="1600" dirty="0" err="1">
                  <a:solidFill>
                    <a:schemeClr val="tx2">
                      <a:lumMod val="50000"/>
                    </a:schemeClr>
                  </a:solidFill>
                </a:rPr>
                <a:t>pháp</a:t>
              </a:r>
              <a:r>
                <a:rPr lang="zh-TW" altLang="en-US" sz="1600" dirty="0">
                  <a:solidFill>
                    <a:schemeClr val="tx2">
                      <a:lumMod val="50000"/>
                    </a:schemeClr>
                  </a:solidFill>
                </a:rPr>
                <a:t> </a:t>
              </a:r>
              <a:r>
                <a:rPr lang="en-US" altLang="zh-TW" sz="1600" dirty="0" err="1">
                  <a:solidFill>
                    <a:schemeClr val="tx2">
                      <a:lumMod val="50000"/>
                    </a:schemeClr>
                  </a:solidFill>
                </a:rPr>
                <a:t>xử</a:t>
              </a:r>
              <a:r>
                <a:rPr lang="zh-TW" altLang="en-US" sz="1600" dirty="0">
                  <a:solidFill>
                    <a:schemeClr val="tx2">
                      <a:lumMod val="50000"/>
                    </a:schemeClr>
                  </a:solidFill>
                </a:rPr>
                <a:t> </a:t>
              </a:r>
              <a:r>
                <a:rPr lang="en-US" altLang="zh-TW" sz="1600" dirty="0" err="1">
                  <a:solidFill>
                    <a:schemeClr val="tx2">
                      <a:lumMod val="50000"/>
                    </a:schemeClr>
                  </a:solidFill>
                </a:rPr>
                <a:t>lý</a:t>
              </a:r>
              <a:r>
                <a:rPr lang="zh-TW" altLang="en-US" sz="1600" dirty="0">
                  <a:solidFill>
                    <a:schemeClr val="tx2">
                      <a:lumMod val="50000"/>
                    </a:schemeClr>
                  </a:solidFill>
                </a:rPr>
                <a:t> </a:t>
              </a:r>
              <a:r>
                <a:rPr lang="en-US" altLang="zh-TW" sz="1600" dirty="0" err="1">
                  <a:solidFill>
                    <a:schemeClr val="tx2">
                      <a:lumMod val="50000"/>
                    </a:schemeClr>
                  </a:solidFill>
                </a:rPr>
                <a:t>khí</a:t>
              </a:r>
              <a:r>
                <a:rPr lang="zh-TW" altLang="en-US" sz="1600" dirty="0">
                  <a:solidFill>
                    <a:schemeClr val="tx2">
                      <a:lumMod val="50000"/>
                    </a:schemeClr>
                  </a:solidFill>
                </a:rPr>
                <a:t> </a:t>
              </a:r>
              <a:r>
                <a:rPr lang="en-US" altLang="zh-TW" sz="1600" dirty="0" err="1">
                  <a:solidFill>
                    <a:schemeClr val="tx2">
                      <a:lumMod val="50000"/>
                    </a:schemeClr>
                  </a:solidFill>
                </a:rPr>
                <a:t>nén</a:t>
              </a:r>
              <a:r>
                <a:rPr lang="zh-TW" altLang="en-US" sz="1600" dirty="0">
                  <a:solidFill>
                    <a:schemeClr val="tx2">
                      <a:lumMod val="50000"/>
                    </a:schemeClr>
                  </a:solidFill>
                </a:rPr>
                <a:t> </a:t>
              </a:r>
              <a:r>
                <a:rPr lang="en-US" altLang="zh-TW" sz="1600" dirty="0" err="1">
                  <a:solidFill>
                    <a:schemeClr val="tx2">
                      <a:lumMod val="50000"/>
                    </a:schemeClr>
                  </a:solidFill>
                </a:rPr>
                <a:t>trong</a:t>
              </a:r>
              <a:r>
                <a:rPr lang="zh-TW" altLang="en-US" sz="1600" dirty="0">
                  <a:solidFill>
                    <a:schemeClr val="tx2">
                      <a:lumMod val="50000"/>
                    </a:schemeClr>
                  </a:solidFill>
                </a:rPr>
                <a:t> </a:t>
              </a:r>
              <a:r>
                <a:rPr lang="vi-VN" altLang="zh-TW" sz="1600" dirty="0">
                  <a:solidFill>
                    <a:schemeClr val="tx2">
                      <a:lumMod val="50000"/>
                    </a:schemeClr>
                  </a:solidFill>
                  <a:latin typeface="Calibri" panose="020F0502020204030204" pitchFamily="34" charset="0"/>
                  <a:cs typeface="Calibri" panose="020F0502020204030204" pitchFamily="34" charset="0"/>
                </a:rPr>
                <a:t>c</a:t>
              </a:r>
              <a:r>
                <a:rPr lang="en-US" altLang="zh-TW" sz="1600" dirty="0">
                  <a:solidFill>
                    <a:schemeClr val="tx2">
                      <a:lumMod val="50000"/>
                    </a:schemeClr>
                  </a:solidFill>
                </a:rPr>
                <a:t>ô</a:t>
              </a:r>
              <a:r>
                <a:rPr lang="vi-VN" altLang="zh-TW" sz="1600" dirty="0">
                  <a:solidFill>
                    <a:schemeClr val="tx2">
                      <a:lumMod val="50000"/>
                    </a:schemeClr>
                  </a:solidFill>
                  <a:latin typeface="Calibri" panose="020F0502020204030204" pitchFamily="34" charset="0"/>
                  <a:cs typeface="Calibri" panose="020F0502020204030204" pitchFamily="34" charset="0"/>
                </a:rPr>
                <a:t>ng</a:t>
              </a:r>
              <a:r>
                <a:rPr lang="zh-TW" altLang="en-US" sz="1600" dirty="0">
                  <a:solidFill>
                    <a:schemeClr val="tx2">
                      <a:lumMod val="50000"/>
                    </a:schemeClr>
                  </a:solidFill>
                </a:rPr>
                <a:t> </a:t>
              </a:r>
              <a:r>
                <a:rPr lang="en-US" altLang="zh-TW" sz="1600" dirty="0" err="1">
                  <a:solidFill>
                    <a:schemeClr val="tx2">
                      <a:lumMod val="50000"/>
                    </a:schemeClr>
                  </a:solidFill>
                </a:rPr>
                <a:t>nghiệp</a:t>
              </a:r>
              <a:r>
                <a:rPr lang="en-US" altLang="zh-TW" sz="1600" dirty="0">
                  <a:solidFill>
                    <a:schemeClr val="tx2">
                      <a:lumMod val="50000"/>
                    </a:schemeClr>
                  </a:solidFill>
                </a:rPr>
                <a:t>. </a:t>
              </a:r>
              <a:r>
                <a:rPr lang="en-US" altLang="zh-TW" sz="1600" dirty="0" err="1">
                  <a:solidFill>
                    <a:schemeClr val="tx2">
                      <a:lumMod val="50000"/>
                    </a:schemeClr>
                  </a:solidFill>
                </a:rPr>
                <a:t>Tuy</a:t>
              </a:r>
              <a:r>
                <a:rPr lang="zh-TW" altLang="en-US" sz="1600" dirty="0">
                  <a:solidFill>
                    <a:schemeClr val="tx2">
                      <a:lumMod val="50000"/>
                    </a:schemeClr>
                  </a:solidFill>
                </a:rPr>
                <a:t> </a:t>
              </a:r>
              <a:r>
                <a:rPr lang="en-US" altLang="zh-TW" sz="1600" dirty="0" err="1">
                  <a:solidFill>
                    <a:schemeClr val="tx2">
                      <a:lumMod val="50000"/>
                    </a:schemeClr>
                  </a:solidFill>
                </a:rPr>
                <a:t>nhiên</a:t>
              </a:r>
              <a:r>
                <a:rPr lang="zh-TW" altLang="en-US" sz="1600" dirty="0">
                  <a:solidFill>
                    <a:schemeClr val="tx2">
                      <a:lumMod val="50000"/>
                    </a:schemeClr>
                  </a:solidFill>
                </a:rPr>
                <a:t> </a:t>
              </a:r>
              <a:r>
                <a:rPr lang="en-US" altLang="zh-TW" sz="1600" dirty="0" err="1">
                  <a:solidFill>
                    <a:schemeClr val="tx2">
                      <a:lumMod val="50000"/>
                    </a:schemeClr>
                  </a:solidFill>
                </a:rPr>
                <a:t>trong</a:t>
              </a:r>
              <a:r>
                <a:rPr lang="zh-TW" altLang="en-US" sz="1600" dirty="0">
                  <a:solidFill>
                    <a:schemeClr val="tx2">
                      <a:lumMod val="50000"/>
                    </a:schemeClr>
                  </a:solidFill>
                </a:rPr>
                <a:t> </a:t>
              </a:r>
              <a:r>
                <a:rPr lang="en-US" altLang="zh-TW" sz="1600" dirty="0" err="1">
                  <a:solidFill>
                    <a:schemeClr val="tx2">
                      <a:lumMod val="50000"/>
                    </a:schemeClr>
                  </a:solidFill>
                </a:rPr>
                <a:t>một</a:t>
              </a:r>
              <a:r>
                <a:rPr lang="zh-TW" altLang="en-US" sz="1600" dirty="0">
                  <a:solidFill>
                    <a:schemeClr val="tx2">
                      <a:lumMod val="50000"/>
                    </a:schemeClr>
                  </a:solidFill>
                </a:rPr>
                <a:t> </a:t>
              </a:r>
              <a:r>
                <a:rPr lang="en-US" altLang="zh-TW" sz="1600" dirty="0" err="1">
                  <a:solidFill>
                    <a:schemeClr val="tx2">
                      <a:lumMod val="50000"/>
                    </a:schemeClr>
                  </a:solidFill>
                </a:rPr>
                <a:t>số</a:t>
              </a:r>
              <a:r>
                <a:rPr lang="zh-TW" altLang="en-US" sz="1600" dirty="0">
                  <a:solidFill>
                    <a:schemeClr val="tx2">
                      <a:lumMod val="50000"/>
                    </a:schemeClr>
                  </a:solidFill>
                </a:rPr>
                <a:t> </a:t>
              </a:r>
              <a:r>
                <a:rPr lang="en-US" altLang="zh-TW" sz="1600" dirty="0" err="1">
                  <a:solidFill>
                    <a:schemeClr val="tx2">
                      <a:lumMod val="50000"/>
                    </a:schemeClr>
                  </a:solidFill>
                </a:rPr>
                <a:t>lĩnh</a:t>
              </a:r>
              <a:r>
                <a:rPr lang="zh-TW" altLang="en-US" sz="1600" dirty="0">
                  <a:solidFill>
                    <a:schemeClr val="tx2">
                      <a:lumMod val="50000"/>
                    </a:schemeClr>
                  </a:solidFill>
                </a:rPr>
                <a:t> </a:t>
              </a:r>
              <a:r>
                <a:rPr lang="en-US" altLang="zh-TW" sz="1600" dirty="0" err="1">
                  <a:solidFill>
                    <a:schemeClr val="tx2">
                      <a:lumMod val="50000"/>
                    </a:schemeClr>
                  </a:solidFill>
                </a:rPr>
                <a:t>vực</a:t>
              </a:r>
              <a:r>
                <a:rPr lang="en-US" altLang="zh-TW" sz="1600" dirty="0">
                  <a:solidFill>
                    <a:schemeClr val="tx2">
                      <a:lumMod val="50000"/>
                    </a:schemeClr>
                  </a:solidFill>
                </a:rPr>
                <a:t>, </a:t>
              </a:r>
              <a:r>
                <a:rPr lang="en-US" altLang="zh-TW" sz="1600" dirty="0" err="1">
                  <a:solidFill>
                    <a:schemeClr val="tx2">
                      <a:lumMod val="50000"/>
                    </a:schemeClr>
                  </a:solidFill>
                </a:rPr>
                <a:t>ví</a:t>
              </a:r>
              <a:r>
                <a:rPr lang="zh-TW" altLang="en-US" sz="1600" dirty="0">
                  <a:solidFill>
                    <a:schemeClr val="tx2">
                      <a:lumMod val="50000"/>
                    </a:schemeClr>
                  </a:solidFill>
                </a:rPr>
                <a:t> </a:t>
              </a:r>
              <a:r>
                <a:rPr lang="en-US" altLang="zh-TW" sz="1600" dirty="0" err="1">
                  <a:solidFill>
                    <a:schemeClr val="tx2">
                      <a:lumMod val="50000"/>
                    </a:schemeClr>
                  </a:solidFill>
                </a:rPr>
                <a:t>dụ</a:t>
              </a:r>
              <a:r>
                <a:rPr lang="zh-TW" altLang="en-US" sz="1600" dirty="0">
                  <a:solidFill>
                    <a:schemeClr val="tx2">
                      <a:lumMod val="50000"/>
                    </a:schemeClr>
                  </a:solidFill>
                </a:rPr>
                <a:t> </a:t>
              </a:r>
              <a:r>
                <a:rPr lang="en-US" altLang="zh-TW" sz="1600" dirty="0" err="1">
                  <a:solidFill>
                    <a:schemeClr val="tx2">
                      <a:lumMod val="50000"/>
                    </a:schemeClr>
                  </a:solidFill>
                </a:rPr>
                <a:t>những</a:t>
              </a:r>
              <a:r>
                <a:rPr lang="zh-TW" altLang="en-US" sz="1600" dirty="0">
                  <a:solidFill>
                    <a:schemeClr val="tx2">
                      <a:lumMod val="50000"/>
                    </a:schemeClr>
                  </a:solidFill>
                </a:rPr>
                <a:t> </a:t>
              </a:r>
              <a:r>
                <a:rPr lang="en-US" altLang="zh-TW" sz="1600" dirty="0" err="1">
                  <a:solidFill>
                    <a:schemeClr val="tx2">
                      <a:lumMod val="50000"/>
                    </a:schemeClr>
                  </a:solidFill>
                </a:rPr>
                <a:t>dụng</a:t>
              </a:r>
              <a:r>
                <a:rPr lang="zh-TW" altLang="en-US" sz="1600" dirty="0">
                  <a:solidFill>
                    <a:schemeClr val="tx2">
                      <a:lumMod val="50000"/>
                    </a:schemeClr>
                  </a:solidFill>
                </a:rPr>
                <a:t> </a:t>
              </a:r>
              <a:r>
                <a:rPr lang="en-US" altLang="zh-TW" sz="1600" dirty="0" err="1">
                  <a:solidFill>
                    <a:schemeClr val="tx2">
                      <a:lumMod val="50000"/>
                    </a:schemeClr>
                  </a:solidFill>
                </a:rPr>
                <a:t>cụ</a:t>
              </a:r>
              <a:r>
                <a:rPr lang="zh-TW" altLang="en-US" sz="1600" dirty="0">
                  <a:solidFill>
                    <a:schemeClr val="tx2">
                      <a:lumMod val="50000"/>
                    </a:schemeClr>
                  </a:solidFill>
                </a:rPr>
                <a:t> </a:t>
              </a:r>
              <a:r>
                <a:rPr lang="en-US" altLang="zh-TW" sz="1600" dirty="0" err="1">
                  <a:solidFill>
                    <a:schemeClr val="tx2">
                      <a:lumMod val="50000"/>
                    </a:schemeClr>
                  </a:solidFill>
                </a:rPr>
                <a:t>cầm</a:t>
              </a:r>
              <a:r>
                <a:rPr lang="zh-TW" altLang="en-US" sz="1600" dirty="0">
                  <a:solidFill>
                    <a:schemeClr val="tx2">
                      <a:lumMod val="50000"/>
                    </a:schemeClr>
                  </a:solidFill>
                </a:rPr>
                <a:t> </a:t>
              </a:r>
              <a:r>
                <a:rPr lang="en-US" altLang="zh-TW" sz="1600" dirty="0" err="1">
                  <a:solidFill>
                    <a:schemeClr val="tx2">
                      <a:lumMod val="50000"/>
                    </a:schemeClr>
                  </a:solidFill>
                </a:rPr>
                <a:t>tay</a:t>
              </a:r>
              <a:r>
                <a:rPr lang="zh-TW" altLang="en-US" sz="1600" dirty="0">
                  <a:solidFill>
                    <a:schemeClr val="tx2">
                      <a:lumMod val="50000"/>
                    </a:schemeClr>
                  </a:solidFill>
                </a:rPr>
                <a:t> </a:t>
              </a:r>
              <a:r>
                <a:rPr lang="en-US" altLang="zh-TW" sz="1600" dirty="0" err="1">
                  <a:solidFill>
                    <a:schemeClr val="tx2">
                      <a:lumMod val="50000"/>
                    </a:schemeClr>
                  </a:solidFill>
                </a:rPr>
                <a:t>sử</a:t>
              </a:r>
              <a:r>
                <a:rPr lang="zh-TW" altLang="en-US" sz="1600" dirty="0">
                  <a:solidFill>
                    <a:schemeClr val="tx2">
                      <a:lumMod val="50000"/>
                    </a:schemeClr>
                  </a:solidFill>
                </a:rPr>
                <a:t> </a:t>
              </a:r>
              <a:r>
                <a:rPr lang="en-US" altLang="zh-TW" sz="1600" dirty="0" err="1">
                  <a:solidFill>
                    <a:schemeClr val="tx2">
                      <a:lumMod val="50000"/>
                    </a:schemeClr>
                  </a:solidFill>
                </a:rPr>
                <a:t>dụng</a:t>
              </a:r>
              <a:r>
                <a:rPr lang="zh-TW" altLang="en-US" sz="1600" dirty="0">
                  <a:solidFill>
                    <a:schemeClr val="tx2">
                      <a:lumMod val="50000"/>
                    </a:schemeClr>
                  </a:solidFill>
                </a:rPr>
                <a:t> </a:t>
              </a:r>
              <a:r>
                <a:rPr lang="en-US" altLang="zh-TW" sz="1600" dirty="0" err="1">
                  <a:solidFill>
                    <a:schemeClr val="tx2">
                      <a:lumMod val="50000"/>
                    </a:schemeClr>
                  </a:solidFill>
                </a:rPr>
                <a:t>truyền</a:t>
              </a:r>
              <a:r>
                <a:rPr lang="zh-TW" altLang="en-US" sz="1600" dirty="0">
                  <a:solidFill>
                    <a:schemeClr val="tx2">
                      <a:lumMod val="50000"/>
                    </a:schemeClr>
                  </a:solidFill>
                </a:rPr>
                <a:t> </a:t>
              </a:r>
              <a:r>
                <a:rPr lang="vi-VN" altLang="zh-TW" sz="1600" dirty="0">
                  <a:solidFill>
                    <a:schemeClr val="tx2">
                      <a:lumMod val="50000"/>
                    </a:schemeClr>
                  </a:solidFill>
                  <a:latin typeface="Calibri" panose="020F0502020204030204" pitchFamily="34" charset="0"/>
                  <a:cs typeface="Calibri" panose="020F0502020204030204" pitchFamily="34" charset="0"/>
                </a:rPr>
                <a:t>động</a:t>
              </a:r>
              <a:r>
                <a:rPr lang="zh-TW" altLang="en-US" sz="1600" dirty="0">
                  <a:solidFill>
                    <a:schemeClr val="tx2">
                      <a:lumMod val="50000"/>
                    </a:schemeClr>
                  </a:solidFill>
                </a:rPr>
                <a:t> </a:t>
              </a:r>
              <a:r>
                <a:rPr lang="en-US" altLang="zh-TW" sz="1600" dirty="0" err="1">
                  <a:solidFill>
                    <a:schemeClr val="tx2">
                      <a:lumMod val="50000"/>
                    </a:schemeClr>
                  </a:solidFill>
                </a:rPr>
                <a:t>khí</a:t>
              </a:r>
              <a:r>
                <a:rPr lang="zh-TW" altLang="en-US" sz="1600" dirty="0">
                  <a:solidFill>
                    <a:schemeClr val="tx2">
                      <a:lumMod val="50000"/>
                    </a:schemeClr>
                  </a:solidFill>
                </a:rPr>
                <a:t> </a:t>
              </a:r>
              <a:r>
                <a:rPr lang="en-US" altLang="zh-TW" sz="1600" dirty="0" err="1">
                  <a:solidFill>
                    <a:schemeClr val="tx2">
                      <a:lumMod val="50000"/>
                    </a:schemeClr>
                  </a:solidFill>
                </a:rPr>
                <a:t>nén</a:t>
              </a:r>
              <a:r>
                <a:rPr lang="zh-TW" altLang="en-US" sz="1600" dirty="0">
                  <a:solidFill>
                    <a:schemeClr val="tx2">
                      <a:lumMod val="50000"/>
                    </a:schemeClr>
                  </a:solidFill>
                </a:rPr>
                <a:t> </a:t>
              </a:r>
              <a:r>
                <a:rPr lang="en-US" altLang="zh-TW" sz="1600" dirty="0" err="1">
                  <a:solidFill>
                    <a:schemeClr val="tx2">
                      <a:lumMod val="50000"/>
                    </a:schemeClr>
                  </a:solidFill>
                </a:rPr>
                <a:t>hoặc</a:t>
              </a:r>
              <a:r>
                <a:rPr lang="zh-TW" altLang="en-US" sz="1600" dirty="0">
                  <a:solidFill>
                    <a:schemeClr val="tx2">
                      <a:lumMod val="50000"/>
                    </a:schemeClr>
                  </a:solidFill>
                </a:rPr>
                <a:t> </a:t>
              </a:r>
              <a:r>
                <a:rPr lang="en-US" altLang="zh-TW" sz="1600" dirty="0" err="1">
                  <a:solidFill>
                    <a:schemeClr val="tx2">
                      <a:lumMod val="50000"/>
                    </a:schemeClr>
                  </a:solidFill>
                </a:rPr>
                <a:t>một</a:t>
              </a:r>
              <a:r>
                <a:rPr lang="zh-TW" altLang="en-US" sz="1600" dirty="0">
                  <a:solidFill>
                    <a:schemeClr val="tx2">
                      <a:lumMod val="50000"/>
                    </a:schemeClr>
                  </a:solidFill>
                </a:rPr>
                <a:t> </a:t>
              </a:r>
              <a:r>
                <a:rPr lang="en-US" altLang="zh-TW" sz="1600" dirty="0" err="1">
                  <a:solidFill>
                    <a:schemeClr val="tx2">
                      <a:lumMod val="50000"/>
                    </a:schemeClr>
                  </a:solidFill>
                </a:rPr>
                <a:t>số</a:t>
              </a:r>
              <a:r>
                <a:rPr lang="zh-TW" altLang="en-US" sz="1600" dirty="0">
                  <a:solidFill>
                    <a:schemeClr val="tx2">
                      <a:lumMod val="50000"/>
                    </a:schemeClr>
                  </a:solidFill>
                </a:rPr>
                <a:t> </a:t>
              </a:r>
              <a:r>
                <a:rPr lang="en-US" altLang="zh-TW" sz="1600" dirty="0" err="1">
                  <a:solidFill>
                    <a:schemeClr val="tx2">
                      <a:lumMod val="50000"/>
                    </a:schemeClr>
                  </a:solidFill>
                </a:rPr>
                <a:t>hệ</a:t>
              </a:r>
              <a:r>
                <a:rPr lang="zh-TW" altLang="en-US" sz="1600" dirty="0">
                  <a:solidFill>
                    <a:schemeClr val="tx2">
                      <a:lumMod val="50000"/>
                    </a:schemeClr>
                  </a:solidFill>
                </a:rPr>
                <a:t> </a:t>
              </a:r>
              <a:r>
                <a:rPr lang="en-US" altLang="zh-TW" sz="1600" dirty="0" err="1">
                  <a:solidFill>
                    <a:schemeClr val="tx2">
                      <a:lumMod val="50000"/>
                    </a:schemeClr>
                  </a:solidFill>
                </a:rPr>
                <a:t>thống</a:t>
              </a:r>
              <a:r>
                <a:rPr lang="zh-TW" altLang="en-US" sz="1600" dirty="0">
                  <a:solidFill>
                    <a:schemeClr val="tx2">
                      <a:lumMod val="50000"/>
                    </a:schemeClr>
                  </a:solidFill>
                </a:rPr>
                <a:t> </a:t>
              </a:r>
              <a:r>
                <a:rPr lang="vi-VN" altLang="zh-TW" sz="1600" b="1" dirty="0">
                  <a:solidFill>
                    <a:schemeClr val="tx2">
                      <a:lumMod val="50000"/>
                    </a:schemeClr>
                  </a:solidFill>
                  <a:latin typeface="Calibri" panose="020F0502020204030204" pitchFamily="34" charset="0"/>
                  <a:cs typeface="Calibri" panose="020F0502020204030204" pitchFamily="34" charset="0"/>
                </a:rPr>
                <a:t>điều</a:t>
              </a:r>
              <a:r>
                <a:rPr lang="zh-TW" altLang="en-US" sz="1600" b="1" dirty="0">
                  <a:solidFill>
                    <a:schemeClr val="tx2">
                      <a:lumMod val="50000"/>
                    </a:schemeClr>
                  </a:solidFill>
                </a:rPr>
                <a:t> </a:t>
              </a:r>
              <a:r>
                <a:rPr lang="en-US" altLang="zh-TW" sz="1600" b="1" dirty="0" err="1">
                  <a:solidFill>
                    <a:schemeClr val="tx2">
                      <a:lumMod val="50000"/>
                    </a:schemeClr>
                  </a:solidFill>
                </a:rPr>
                <a:t>khiển</a:t>
              </a:r>
              <a:r>
                <a:rPr lang="zh-TW" altLang="en-US" sz="1600" b="1" dirty="0">
                  <a:solidFill>
                    <a:schemeClr val="tx2">
                      <a:lumMod val="50000"/>
                    </a:schemeClr>
                  </a:solidFill>
                </a:rPr>
                <a:t> </a:t>
              </a:r>
              <a:r>
                <a:rPr lang="vi-VN" altLang="zh-TW" sz="1600" b="1" dirty="0">
                  <a:solidFill>
                    <a:schemeClr val="tx2">
                      <a:lumMod val="50000"/>
                    </a:schemeClr>
                  </a:solidFill>
                  <a:latin typeface="Calibri" panose="020F0502020204030204" pitchFamily="34" charset="0"/>
                  <a:cs typeface="Calibri" panose="020F0502020204030204" pitchFamily="34" charset="0"/>
                </a:rPr>
                <a:t>đơn</a:t>
              </a:r>
              <a:r>
                <a:rPr lang="zh-TW" altLang="en-US" sz="1600" b="1" dirty="0">
                  <a:solidFill>
                    <a:schemeClr val="tx2">
                      <a:lumMod val="50000"/>
                    </a:schemeClr>
                  </a:solidFill>
                </a:rPr>
                <a:t> </a:t>
              </a:r>
              <a:r>
                <a:rPr lang="en-US" altLang="zh-TW" sz="1600" b="1" dirty="0" err="1">
                  <a:solidFill>
                    <a:schemeClr val="tx2">
                      <a:lumMod val="50000"/>
                    </a:schemeClr>
                  </a:solidFill>
                </a:rPr>
                <a:t>giản</a:t>
              </a:r>
              <a:r>
                <a:rPr lang="zh-TW" altLang="en-US" sz="1600" b="1" dirty="0">
                  <a:solidFill>
                    <a:schemeClr val="tx2">
                      <a:lumMod val="50000"/>
                    </a:schemeClr>
                  </a:solidFill>
                </a:rPr>
                <a:t> </a:t>
              </a:r>
              <a:r>
                <a:rPr lang="en-US" altLang="zh-TW" sz="1600" dirty="0" err="1">
                  <a:solidFill>
                    <a:schemeClr val="tx2">
                      <a:lumMod val="50000"/>
                    </a:schemeClr>
                  </a:solidFill>
                </a:rPr>
                <a:t>thì</a:t>
              </a:r>
              <a:r>
                <a:rPr lang="zh-TW" altLang="en-US" sz="1600" dirty="0">
                  <a:solidFill>
                    <a:schemeClr val="tx2">
                      <a:lumMod val="50000"/>
                    </a:schemeClr>
                  </a:solidFill>
                </a:rPr>
                <a:t> </a:t>
              </a:r>
              <a:r>
                <a:rPr lang="vi-VN" altLang="zh-TW" sz="1600" dirty="0">
                  <a:solidFill>
                    <a:schemeClr val="tx2">
                      <a:lumMod val="50000"/>
                    </a:schemeClr>
                  </a:solidFill>
                  <a:latin typeface="Calibri" panose="020F0502020204030204" pitchFamily="34" charset="0"/>
                  <a:cs typeface="Calibri" panose="020F0502020204030204" pitchFamily="34" charset="0"/>
                </a:rPr>
                <a:t>kh</a:t>
              </a:r>
              <a:r>
                <a:rPr lang="en-US" altLang="zh-TW" sz="1600" dirty="0">
                  <a:solidFill>
                    <a:schemeClr val="tx2">
                      <a:lumMod val="50000"/>
                    </a:schemeClr>
                  </a:solidFill>
                  <a:latin typeface="Calibri" panose="020F0502020204030204" pitchFamily="34" charset="0"/>
                  <a:cs typeface="Calibri" panose="020F0502020204030204" pitchFamily="34" charset="0"/>
                </a:rPr>
                <a:t>ô</a:t>
              </a:r>
              <a:r>
                <a:rPr lang="vi-VN" altLang="zh-TW" sz="1600" dirty="0">
                  <a:solidFill>
                    <a:schemeClr val="tx2">
                      <a:lumMod val="50000"/>
                    </a:schemeClr>
                  </a:solidFill>
                  <a:latin typeface="Calibri" panose="020F0502020204030204" pitchFamily="34" charset="0"/>
                  <a:cs typeface="Calibri" panose="020F0502020204030204" pitchFamily="34" charset="0"/>
                </a:rPr>
                <a:t>ng</a:t>
              </a:r>
              <a:r>
                <a:rPr lang="zh-TW" altLang="en-US" sz="1600" dirty="0">
                  <a:solidFill>
                    <a:schemeClr val="tx2">
                      <a:lumMod val="50000"/>
                    </a:schemeClr>
                  </a:solidFill>
                  <a:latin typeface="Calibri" panose="020F0502020204030204" pitchFamily="34" charset="0"/>
                  <a:cs typeface="Calibri" panose="020F0502020204030204" pitchFamily="34" charset="0"/>
                </a:rPr>
                <a:t> </a:t>
              </a:r>
              <a:r>
                <a:rPr lang="en-US" altLang="zh-TW" sz="1600" dirty="0" err="1">
                  <a:solidFill>
                    <a:schemeClr val="tx2">
                      <a:lumMod val="50000"/>
                    </a:schemeClr>
                  </a:solidFill>
                </a:rPr>
                <a:t>nhất</a:t>
              </a:r>
              <a:r>
                <a:rPr lang="zh-TW" altLang="en-US" sz="1600" dirty="0">
                  <a:solidFill>
                    <a:schemeClr val="tx2">
                      <a:lumMod val="50000"/>
                    </a:schemeClr>
                  </a:solidFill>
                </a:rPr>
                <a:t> </a:t>
              </a:r>
              <a:r>
                <a:rPr lang="en-US" altLang="zh-TW" sz="1600" dirty="0" err="1">
                  <a:solidFill>
                    <a:schemeClr val="tx2">
                      <a:lumMod val="50000"/>
                    </a:schemeClr>
                  </a:solidFill>
                </a:rPr>
                <a:t>thiết</a:t>
              </a:r>
              <a:r>
                <a:rPr lang="zh-TW" altLang="en-US" sz="1600" dirty="0">
                  <a:solidFill>
                    <a:schemeClr val="tx2">
                      <a:lumMod val="50000"/>
                    </a:schemeClr>
                  </a:solidFill>
                </a:rPr>
                <a:t> </a:t>
              </a:r>
              <a:r>
                <a:rPr lang="en-US" altLang="zh-TW" sz="1600" dirty="0" err="1">
                  <a:solidFill>
                    <a:schemeClr val="tx2">
                      <a:lumMod val="50000"/>
                    </a:schemeClr>
                  </a:solidFill>
                </a:rPr>
                <a:t>phải</a:t>
              </a:r>
              <a:r>
                <a:rPr lang="zh-TW" altLang="en-US" sz="1600" dirty="0">
                  <a:solidFill>
                    <a:schemeClr val="tx2">
                      <a:lumMod val="50000"/>
                    </a:schemeClr>
                  </a:solidFill>
                </a:rPr>
                <a:t> </a:t>
              </a:r>
              <a:r>
                <a:rPr lang="en-US" altLang="zh-TW" sz="1600" dirty="0" err="1">
                  <a:solidFill>
                    <a:schemeClr val="tx2">
                      <a:lumMod val="50000"/>
                    </a:schemeClr>
                  </a:solidFill>
                </a:rPr>
                <a:t>thực</a:t>
              </a:r>
              <a:r>
                <a:rPr lang="zh-TW" altLang="en-US" sz="1600" dirty="0">
                  <a:solidFill>
                    <a:schemeClr val="tx2">
                      <a:lumMod val="50000"/>
                    </a:schemeClr>
                  </a:solidFill>
                </a:rPr>
                <a:t> </a:t>
              </a:r>
              <a:r>
                <a:rPr lang="en-US" altLang="zh-TW" sz="1600" dirty="0" err="1">
                  <a:solidFill>
                    <a:schemeClr val="tx2">
                      <a:lumMod val="50000"/>
                    </a:schemeClr>
                  </a:solidFill>
                </a:rPr>
                <a:t>hiện</a:t>
              </a:r>
              <a:r>
                <a:rPr lang="zh-TW" altLang="en-US" sz="1600" dirty="0">
                  <a:solidFill>
                    <a:schemeClr val="tx2">
                      <a:lumMod val="50000"/>
                    </a:schemeClr>
                  </a:solidFill>
                </a:rPr>
                <a:t> </a:t>
              </a:r>
              <a:r>
                <a:rPr lang="en-US" altLang="zh-TW" sz="1600" dirty="0" err="1">
                  <a:solidFill>
                    <a:schemeClr val="tx2">
                      <a:lumMod val="50000"/>
                    </a:schemeClr>
                  </a:solidFill>
                </a:rPr>
                <a:t>tuần</a:t>
              </a:r>
              <a:r>
                <a:rPr lang="zh-TW" altLang="en-US" sz="1600" dirty="0">
                  <a:solidFill>
                    <a:schemeClr val="tx2">
                      <a:lumMod val="50000"/>
                    </a:schemeClr>
                  </a:solidFill>
                </a:rPr>
                <a:t> </a:t>
              </a:r>
              <a:r>
                <a:rPr lang="en-US" altLang="zh-TW" sz="1600" dirty="0" err="1">
                  <a:solidFill>
                    <a:schemeClr val="tx2">
                      <a:lumMod val="50000"/>
                    </a:schemeClr>
                  </a:solidFill>
                </a:rPr>
                <a:t>tự</a:t>
              </a:r>
              <a:r>
                <a:rPr lang="zh-TW" altLang="en-US" sz="1600" dirty="0">
                  <a:solidFill>
                    <a:schemeClr val="tx2">
                      <a:lumMod val="50000"/>
                    </a:schemeClr>
                  </a:solidFill>
                </a:rPr>
                <a:t>  </a:t>
              </a:r>
              <a:r>
                <a:rPr lang="vi-VN" altLang="zh-TW" sz="1600" dirty="0">
                  <a:solidFill>
                    <a:schemeClr val="tx2">
                      <a:lumMod val="50000"/>
                    </a:schemeClr>
                  </a:solidFill>
                  <a:latin typeface="Calibri" panose="020F0502020204030204" pitchFamily="34" charset="0"/>
                  <a:cs typeface="Calibri" panose="020F0502020204030204" pitchFamily="34" charset="0"/>
                </a:rPr>
                <a:t>như</a:t>
              </a:r>
              <a:r>
                <a:rPr lang="zh-TW" altLang="en-US" sz="1600" dirty="0">
                  <a:solidFill>
                    <a:schemeClr val="tx2">
                      <a:lumMod val="50000"/>
                    </a:schemeClr>
                  </a:solidFill>
                </a:rPr>
                <a:t> </a:t>
              </a:r>
              <a:r>
                <a:rPr lang="en-US" altLang="zh-TW" sz="1600" dirty="0" err="1">
                  <a:solidFill>
                    <a:schemeClr val="tx2">
                      <a:lumMod val="50000"/>
                    </a:schemeClr>
                  </a:solidFill>
                </a:rPr>
                <a:t>vậy</a:t>
              </a:r>
              <a:r>
                <a:rPr lang="en-US" altLang="zh-TW" sz="1600" dirty="0">
                  <a:solidFill>
                    <a:schemeClr val="tx2">
                      <a:lumMod val="50000"/>
                    </a:schemeClr>
                  </a:solidFill>
                </a:rPr>
                <a:t>. </a:t>
              </a:r>
              <a:r>
                <a:rPr lang="en-US" altLang="zh-TW" sz="1600" dirty="0" err="1">
                  <a:solidFill>
                    <a:schemeClr val="tx2">
                      <a:lumMod val="50000"/>
                    </a:schemeClr>
                  </a:solidFill>
                </a:rPr>
                <a:t>Đối</a:t>
              </a:r>
              <a:r>
                <a:rPr lang="zh-TW" altLang="en-US" sz="1600" dirty="0">
                  <a:solidFill>
                    <a:schemeClr val="tx2">
                      <a:lumMod val="50000"/>
                    </a:schemeClr>
                  </a:solidFill>
                </a:rPr>
                <a:t> </a:t>
              </a:r>
              <a:r>
                <a:rPr lang="en-US" altLang="zh-TW" sz="1600" dirty="0" err="1">
                  <a:solidFill>
                    <a:schemeClr val="tx2">
                      <a:lumMod val="50000"/>
                    </a:schemeClr>
                  </a:solidFill>
                </a:rPr>
                <a:t>với</a:t>
              </a:r>
              <a:r>
                <a:rPr lang="zh-TW" altLang="en-US" sz="1600" dirty="0">
                  <a:solidFill>
                    <a:schemeClr val="tx2">
                      <a:lumMod val="50000"/>
                    </a:schemeClr>
                  </a:solidFill>
                </a:rPr>
                <a:t> </a:t>
              </a:r>
              <a:r>
                <a:rPr lang="en-US" altLang="zh-TW" sz="1600" dirty="0" err="1">
                  <a:solidFill>
                    <a:schemeClr val="tx2">
                      <a:lumMod val="50000"/>
                    </a:schemeClr>
                  </a:solidFill>
                </a:rPr>
                <a:t>những</a:t>
              </a:r>
              <a:r>
                <a:rPr lang="zh-TW" altLang="en-US" sz="1600" dirty="0">
                  <a:solidFill>
                    <a:schemeClr val="tx2">
                      <a:lumMod val="50000"/>
                    </a:schemeClr>
                  </a:solidFill>
                </a:rPr>
                <a:t> </a:t>
              </a:r>
              <a:r>
                <a:rPr lang="en-US" altLang="zh-TW" sz="1600" dirty="0" err="1">
                  <a:solidFill>
                    <a:schemeClr val="tx2">
                      <a:lumMod val="50000"/>
                    </a:schemeClr>
                  </a:solidFill>
                </a:rPr>
                <a:t>hệ</a:t>
              </a:r>
              <a:r>
                <a:rPr lang="zh-TW" altLang="en-US" sz="1600" dirty="0">
                  <a:solidFill>
                    <a:schemeClr val="tx2">
                      <a:lumMod val="50000"/>
                    </a:schemeClr>
                  </a:solidFill>
                </a:rPr>
                <a:t> </a:t>
              </a:r>
              <a:r>
                <a:rPr lang="en-US" altLang="zh-TW" sz="1600" dirty="0" err="1">
                  <a:solidFill>
                    <a:schemeClr val="tx2">
                      <a:lumMod val="50000"/>
                    </a:schemeClr>
                  </a:solidFill>
                </a:rPr>
                <a:t>thống</a:t>
              </a:r>
              <a:r>
                <a:rPr lang="zh-TW" altLang="en-US" sz="1600" dirty="0">
                  <a:solidFill>
                    <a:schemeClr val="tx2">
                      <a:lumMod val="50000"/>
                    </a:schemeClr>
                  </a:solidFill>
                </a:rPr>
                <a:t> </a:t>
              </a:r>
              <a:r>
                <a:rPr lang="vi-VN" altLang="zh-TW" sz="1600" dirty="0">
                  <a:solidFill>
                    <a:schemeClr val="tx2">
                      <a:lumMod val="50000"/>
                    </a:schemeClr>
                  </a:solidFill>
                  <a:latin typeface="Calibri" panose="020F0502020204030204" pitchFamily="34" charset="0"/>
                  <a:cs typeface="Calibri" panose="020F0502020204030204" pitchFamily="34" charset="0"/>
                </a:rPr>
                <a:t>như</a:t>
              </a:r>
              <a:r>
                <a:rPr lang="zh-TW" altLang="en-US" sz="1600" dirty="0">
                  <a:solidFill>
                    <a:schemeClr val="tx2">
                      <a:lumMod val="50000"/>
                    </a:schemeClr>
                  </a:solidFill>
                </a:rPr>
                <a:t> </a:t>
              </a:r>
              <a:r>
                <a:rPr lang="en-US" altLang="zh-TW" sz="1600" dirty="0" err="1">
                  <a:solidFill>
                    <a:schemeClr val="tx2">
                      <a:lumMod val="50000"/>
                    </a:schemeClr>
                  </a:solidFill>
                </a:rPr>
                <a:t>thế</a:t>
              </a:r>
              <a:r>
                <a:rPr lang="en-US" altLang="zh-TW" sz="1600" dirty="0">
                  <a:solidFill>
                    <a:schemeClr val="tx2">
                      <a:lumMod val="50000"/>
                    </a:schemeClr>
                  </a:solidFill>
                </a:rPr>
                <a:t>, </a:t>
              </a:r>
              <a:r>
                <a:rPr lang="en-US" altLang="zh-TW" sz="1600" dirty="0" err="1">
                  <a:solidFill>
                    <a:schemeClr val="tx2">
                      <a:lumMod val="50000"/>
                    </a:schemeClr>
                  </a:solidFill>
                </a:rPr>
                <a:t>chỉ</a:t>
              </a:r>
              <a:r>
                <a:rPr lang="en-US" altLang="zh-TW" sz="1600" dirty="0">
                  <a:solidFill>
                    <a:schemeClr val="tx2">
                      <a:lumMod val="50000"/>
                    </a:schemeClr>
                  </a:solidFill>
                </a:rPr>
                <a:t> </a:t>
              </a:r>
              <a:r>
                <a:rPr lang="en-US" altLang="zh-TW" sz="1600" dirty="0" err="1">
                  <a:solidFill>
                    <a:schemeClr val="tx2">
                      <a:lumMod val="50000"/>
                    </a:schemeClr>
                  </a:solidFill>
                </a:rPr>
                <a:t>cần</a:t>
              </a:r>
              <a:r>
                <a:rPr lang="zh-TW" altLang="en-US" sz="1600" dirty="0">
                  <a:solidFill>
                    <a:schemeClr val="tx2">
                      <a:lumMod val="50000"/>
                    </a:schemeClr>
                  </a:solidFill>
                </a:rPr>
                <a:t> </a:t>
              </a:r>
              <a:r>
                <a:rPr lang="en-US" altLang="zh-TW" sz="1600" dirty="0" err="1">
                  <a:solidFill>
                    <a:schemeClr val="tx2">
                      <a:lumMod val="50000"/>
                    </a:schemeClr>
                  </a:solidFill>
                </a:rPr>
                <a:t>dùng</a:t>
              </a:r>
              <a:r>
                <a:rPr lang="zh-TW" altLang="en-US" sz="1600" dirty="0">
                  <a:solidFill>
                    <a:schemeClr val="tx2">
                      <a:lumMod val="50000"/>
                    </a:schemeClr>
                  </a:solidFill>
                </a:rPr>
                <a:t> </a:t>
              </a:r>
              <a:r>
                <a:rPr lang="en-US" altLang="zh-TW" sz="1600" b="1" dirty="0" err="1">
                  <a:solidFill>
                    <a:schemeClr val="tx2">
                      <a:lumMod val="50000"/>
                    </a:schemeClr>
                  </a:solidFill>
                </a:rPr>
                <a:t>bộ</a:t>
              </a:r>
              <a:r>
                <a:rPr lang="zh-TW" altLang="en-US" sz="1600" b="1" dirty="0">
                  <a:solidFill>
                    <a:schemeClr val="tx2">
                      <a:lumMod val="50000"/>
                    </a:schemeClr>
                  </a:solidFill>
                </a:rPr>
                <a:t> </a:t>
              </a:r>
              <a:r>
                <a:rPr lang="en-US" altLang="zh-TW" sz="1600" b="1" dirty="0" err="1">
                  <a:solidFill>
                    <a:schemeClr val="tx2">
                      <a:lumMod val="50000"/>
                    </a:schemeClr>
                  </a:solidFill>
                </a:rPr>
                <a:t>lọc</a:t>
              </a:r>
              <a:r>
                <a:rPr lang="en-US" altLang="zh-TW" sz="1600" dirty="0">
                  <a:solidFill>
                    <a:schemeClr val="tx2">
                      <a:lumMod val="50000"/>
                    </a:schemeClr>
                  </a:solidFill>
                </a:rPr>
                <a:t>, </a:t>
              </a:r>
              <a:r>
                <a:rPr lang="en-US" altLang="zh-TW" sz="1600" dirty="0" err="1">
                  <a:solidFill>
                    <a:schemeClr val="tx2">
                      <a:lumMod val="50000"/>
                    </a:schemeClr>
                  </a:solidFill>
                </a:rPr>
                <a:t>gồm</a:t>
              </a:r>
              <a:r>
                <a:rPr lang="zh-TW" altLang="en-US" sz="1600" dirty="0">
                  <a:solidFill>
                    <a:schemeClr val="tx2">
                      <a:lumMod val="50000"/>
                    </a:schemeClr>
                  </a:solidFill>
                </a:rPr>
                <a:t> </a:t>
              </a:r>
              <a:r>
                <a:rPr lang="en-US" altLang="zh-TW" sz="1600" dirty="0">
                  <a:solidFill>
                    <a:schemeClr val="tx2">
                      <a:lumMod val="50000"/>
                    </a:schemeClr>
                  </a:solidFill>
                </a:rPr>
                <a:t>3 </a:t>
              </a:r>
              <a:r>
                <a:rPr lang="en-US" altLang="zh-TW" sz="1600" dirty="0" err="1">
                  <a:solidFill>
                    <a:schemeClr val="tx2">
                      <a:lumMod val="50000"/>
                    </a:schemeClr>
                  </a:solidFill>
                </a:rPr>
                <a:t>phần</a:t>
              </a:r>
              <a:r>
                <a:rPr lang="zh-TW" altLang="en-US" sz="1600" dirty="0">
                  <a:solidFill>
                    <a:schemeClr val="tx2">
                      <a:lumMod val="50000"/>
                    </a:schemeClr>
                  </a:solidFill>
                </a:rPr>
                <a:t> </a:t>
              </a:r>
              <a:r>
                <a:rPr lang="nl-NL" altLang="zh-TW" sz="1600" dirty="0">
                  <a:solidFill>
                    <a:schemeClr val="tx2">
                      <a:lumMod val="50000"/>
                    </a:schemeClr>
                  </a:solidFill>
                </a:rPr>
                <a:t>tử: </a:t>
              </a:r>
            </a:p>
          </p:txBody>
        </p:sp>
        <p:sp>
          <p:nvSpPr>
            <p:cNvPr id="3" name="Text Box 97"/>
            <p:cNvSpPr txBox="1">
              <a:spLocks noChangeArrowheads="1"/>
            </p:cNvSpPr>
            <p:nvPr/>
          </p:nvSpPr>
          <p:spPr bwMode="auto">
            <a:xfrm>
              <a:off x="971550" y="903156"/>
              <a:ext cx="2705100" cy="400110"/>
            </a:xfrm>
            <a:prstGeom prst="rect">
              <a:avLst/>
            </a:prstGeom>
            <a:noFill/>
            <a:ln w="9525" algn="ctr">
              <a:noFill/>
              <a:miter lim="800000"/>
              <a:headEnd/>
              <a:tailEnd/>
            </a:ln>
          </p:spPr>
          <p:txBody>
            <a:bodyPr wrap="square">
              <a:spAutoFit/>
            </a:bodyPr>
            <a:lstStyle/>
            <a:p>
              <a:pPr eaLnBrk="0" hangingPunct="0">
                <a:tabLst>
                  <a:tab pos="360363" algn="l"/>
                </a:tabLst>
              </a:pPr>
              <a:r>
                <a:rPr lang="en-US" sz="2000" b="1" dirty="0">
                  <a:cs typeface="Times New Roman" pitchFamily="18" charset="0"/>
                </a:rPr>
                <a:t>III. BỘ LỌC KHÍ</a:t>
              </a:r>
            </a:p>
          </p:txBody>
        </p:sp>
        <p:pic>
          <p:nvPicPr>
            <p:cNvPr id="5" name="Picture 10"/>
            <p:cNvPicPr>
              <a:picLocks noChangeAspect="1" noChangeArrowheads="1"/>
            </p:cNvPicPr>
            <p:nvPr/>
          </p:nvPicPr>
          <p:blipFill>
            <a:blip r:embed="rId2"/>
            <a:srcRect/>
            <a:stretch>
              <a:fillRect/>
            </a:stretch>
          </p:blipFill>
          <p:spPr bwMode="auto">
            <a:xfrm>
              <a:off x="6175405" y="3320298"/>
              <a:ext cx="2088473" cy="840284"/>
            </a:xfrm>
            <a:prstGeom prst="rect">
              <a:avLst/>
            </a:prstGeom>
            <a:noFill/>
            <a:ln w="9525">
              <a:noFill/>
              <a:miter lim="800000"/>
              <a:headEnd/>
              <a:tailEnd/>
            </a:ln>
          </p:spPr>
        </p:pic>
        <p:pic>
          <p:nvPicPr>
            <p:cNvPr id="6" name="Picture 5"/>
            <p:cNvPicPr/>
            <p:nvPr/>
          </p:nvPicPr>
          <p:blipFill rotWithShape="1">
            <a:blip r:embed="rId3"/>
            <a:srcRect l="10373" t="7326" r="29723" b="11401"/>
            <a:stretch/>
          </p:blipFill>
          <p:spPr bwMode="auto">
            <a:xfrm>
              <a:off x="1224701" y="2895600"/>
              <a:ext cx="4038600" cy="2758196"/>
            </a:xfrm>
            <a:prstGeom prst="rect">
              <a:avLst/>
            </a:prstGeom>
            <a:noFill/>
            <a:ln w="9525">
              <a:noFill/>
              <a:miter lim="800000"/>
              <a:headEnd/>
              <a:tailEnd/>
            </a:ln>
          </p:spPr>
        </p:pic>
        <p:cxnSp>
          <p:nvCxnSpPr>
            <p:cNvPr id="7" name="Straight Arrow Connector 6"/>
            <p:cNvCxnSpPr>
              <a:cxnSpLocks noChangeAspect="1"/>
            </p:cNvCxnSpPr>
            <p:nvPr/>
          </p:nvCxnSpPr>
          <p:spPr>
            <a:xfrm>
              <a:off x="1253152" y="2882094"/>
              <a:ext cx="1330245" cy="12536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flipH="1">
              <a:off x="3676650" y="2861024"/>
              <a:ext cx="34398" cy="64417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flipH="1">
              <a:off x="4686865" y="2826734"/>
              <a:ext cx="1524826" cy="10803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663678" y="2982740"/>
              <a:ext cx="1600200" cy="338554"/>
            </a:xfrm>
            <a:prstGeom prst="rect">
              <a:avLst/>
            </a:prstGeom>
            <a:noFill/>
          </p:spPr>
          <p:txBody>
            <a:bodyPr wrap="square" rtlCol="0">
              <a:spAutoFit/>
            </a:bodyPr>
            <a:lstStyle/>
            <a:p>
              <a:r>
                <a:rPr lang="vi-VN" sz="1600" b="1" dirty="0">
                  <a:solidFill>
                    <a:srgbClr val="FF0000"/>
                  </a:solidFill>
                  <a:latin typeface="Calibri" panose="020F0502020204030204" pitchFamily="34" charset="0"/>
                  <a:cs typeface="Calibri" panose="020F0502020204030204" pitchFamily="34" charset="0"/>
                </a:rPr>
                <a:t>Ký hiệu</a:t>
              </a:r>
              <a:endParaRPr lang="en-US" sz="1600" b="1" dirty="0">
                <a:solidFill>
                  <a:srgbClr val="FF0000"/>
                </a:solidFill>
                <a:latin typeface="Calibri" panose="020F0502020204030204" pitchFamily="34" charset="0"/>
                <a:cs typeface="Calibri" panose="020F0502020204030204" pitchFamily="34" charset="0"/>
              </a:endParaRPr>
            </a:p>
          </p:txBody>
        </p:sp>
        <p:sp>
          <p:nvSpPr>
            <p:cNvPr id="10" name="Text Box 85"/>
            <p:cNvSpPr txBox="1">
              <a:spLocks noChangeArrowheads="1"/>
            </p:cNvSpPr>
            <p:nvPr/>
          </p:nvSpPr>
          <p:spPr bwMode="gray">
            <a:xfrm>
              <a:off x="848929" y="2541264"/>
              <a:ext cx="6477000" cy="338554"/>
            </a:xfrm>
            <a:prstGeom prst="rect">
              <a:avLst/>
            </a:prstGeom>
            <a:solidFill>
              <a:schemeClr val="accent6">
                <a:lumMod val="40000"/>
                <a:lumOff val="60000"/>
              </a:schemeClr>
            </a:solidFill>
            <a:ln w="9525" algn="ctr">
              <a:noFill/>
              <a:miter lim="800000"/>
              <a:headEnd/>
              <a:tailEnd/>
            </a:ln>
          </p:spPr>
          <p:txBody>
            <a:bodyPr wrap="square">
              <a:spAutoFit/>
            </a:bodyPr>
            <a:lstStyle/>
            <a:p>
              <a:r>
                <a:rPr lang="nl-NL" altLang="zh-TW" sz="1600" b="1" dirty="0"/>
                <a:t>1. Van lọc khí ;       2. Van điều</a:t>
              </a:r>
              <a:r>
                <a:rPr lang="zh-TW" altLang="en-US" sz="1600" b="1" dirty="0"/>
                <a:t> </a:t>
              </a:r>
              <a:r>
                <a:rPr lang="en-US" altLang="zh-TW" sz="1600" b="1" dirty="0" err="1"/>
                <a:t>chỉnh</a:t>
              </a:r>
              <a:r>
                <a:rPr lang="zh-TW" altLang="en-US" sz="1600" b="1" dirty="0"/>
                <a:t> </a:t>
              </a:r>
              <a:r>
                <a:rPr lang="en-US" altLang="zh-TW" sz="1600" b="1" dirty="0" err="1"/>
                <a:t>áp</a:t>
              </a:r>
              <a:r>
                <a:rPr lang="zh-TW" altLang="en-US" sz="1600" b="1" dirty="0"/>
                <a:t> </a:t>
              </a:r>
              <a:r>
                <a:rPr lang="en-US" altLang="zh-TW" sz="1600" b="1" dirty="0" err="1"/>
                <a:t>suất</a:t>
              </a:r>
              <a:r>
                <a:rPr lang="en-US" altLang="zh-TW" sz="1600" b="1" dirty="0"/>
                <a:t>;                3. Van </a:t>
              </a:r>
              <a:r>
                <a:rPr lang="en-US" altLang="zh-TW" sz="1600" b="1" dirty="0" err="1"/>
                <a:t>tra</a:t>
              </a:r>
              <a:r>
                <a:rPr lang="zh-TW" altLang="en-US" sz="1600" b="1" dirty="0"/>
                <a:t> </a:t>
              </a:r>
              <a:r>
                <a:rPr lang="en-US" altLang="zh-TW" sz="1600" b="1" dirty="0" err="1"/>
                <a:t>dầu</a:t>
              </a:r>
              <a:r>
                <a:rPr lang="en-US" altLang="zh-TW" sz="1600" b="1" dirty="0"/>
                <a:t>. </a:t>
              </a:r>
              <a:endParaRPr lang="zh-TW" altLang="en-US" sz="1600" b="1" dirty="0"/>
            </a:p>
          </p:txBody>
        </p:sp>
        <p:sp>
          <p:nvSpPr>
            <p:cNvPr id="15" name="Rectangle 14"/>
            <p:cNvSpPr/>
            <p:nvPr/>
          </p:nvSpPr>
          <p:spPr>
            <a:xfrm>
              <a:off x="654607" y="5714490"/>
              <a:ext cx="1981735" cy="350494"/>
            </a:xfrm>
            <a:prstGeom prst="rect">
              <a:avLst/>
            </a:prstGeom>
            <a:solidFill>
              <a:schemeClr val="accent1">
                <a:lumMod val="40000"/>
                <a:lumOff val="60000"/>
              </a:schemeClr>
            </a:solidFill>
          </p:spPr>
          <p:txBody>
            <a:bodyPr wrap="square">
              <a:spAutoFit/>
            </a:bodyPr>
            <a:lstStyle/>
            <a:p>
              <a:r>
                <a:rPr lang="en-US" sz="1600" dirty="0" err="1"/>
                <a:t>Xem</a:t>
              </a:r>
              <a:r>
                <a:rPr lang="en-US" sz="1600" dirty="0"/>
                <a:t> Video minh </a:t>
              </a:r>
              <a:r>
                <a:rPr lang="en-US" sz="1600" dirty="0" err="1"/>
                <a:t>họa</a:t>
              </a:r>
              <a:r>
                <a:rPr lang="en-US" sz="1600" dirty="0"/>
                <a:t>:</a:t>
              </a:r>
            </a:p>
          </p:txBody>
        </p:sp>
        <p:sp>
          <p:nvSpPr>
            <p:cNvPr id="4" name="Rectangle 3"/>
            <p:cNvSpPr/>
            <p:nvPr/>
          </p:nvSpPr>
          <p:spPr>
            <a:xfrm>
              <a:off x="654607" y="6167988"/>
              <a:ext cx="7609271" cy="246221"/>
            </a:xfrm>
            <a:prstGeom prst="rect">
              <a:avLst/>
            </a:prstGeom>
            <a:solidFill>
              <a:schemeClr val="accent1">
                <a:lumMod val="40000"/>
                <a:lumOff val="60000"/>
              </a:schemeClr>
            </a:solidFill>
          </p:spPr>
          <p:txBody>
            <a:bodyPr wrap="square" lIns="0" tIns="0" rIns="0" bIns="0">
              <a:spAutoFit/>
            </a:bodyPr>
            <a:lstStyle/>
            <a:p>
              <a:r>
                <a:rPr lang="en-US" sz="1600" dirty="0"/>
                <a:t>https://drive.google.com/file/d/1wiH3NBaEGH1y-mZ-IkUlIb_1XBD2K_ir/view?usp=sharing</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 name="Group 173"/>
          <p:cNvGrpSpPr/>
          <p:nvPr/>
        </p:nvGrpSpPr>
        <p:grpSpPr>
          <a:xfrm>
            <a:off x="457200" y="987294"/>
            <a:ext cx="8534400" cy="4880106"/>
            <a:chOff x="457200" y="987294"/>
            <a:chExt cx="8534400" cy="4880106"/>
          </a:xfrm>
        </p:grpSpPr>
        <p:sp>
          <p:nvSpPr>
            <p:cNvPr id="2" name="Text Box 97"/>
            <p:cNvSpPr txBox="1">
              <a:spLocks noChangeArrowheads="1"/>
            </p:cNvSpPr>
            <p:nvPr/>
          </p:nvSpPr>
          <p:spPr bwMode="auto">
            <a:xfrm>
              <a:off x="1055556" y="987294"/>
              <a:ext cx="1356333" cy="338554"/>
            </a:xfrm>
            <a:prstGeom prst="rect">
              <a:avLst/>
            </a:prstGeom>
            <a:noFill/>
            <a:ln w="9525" algn="ctr">
              <a:noFill/>
              <a:miter lim="800000"/>
              <a:headEnd/>
              <a:tailEnd/>
            </a:ln>
          </p:spPr>
          <p:txBody>
            <a:bodyPr wrap="none">
              <a:spAutoFit/>
            </a:bodyPr>
            <a:lstStyle/>
            <a:p>
              <a:pPr eaLnBrk="0" hangingPunct="0">
                <a:tabLst>
                  <a:tab pos="360363" algn="l"/>
                </a:tabLst>
              </a:pPr>
              <a:r>
                <a:rPr lang="en-US" sz="1600" b="1" dirty="0">
                  <a:cs typeface="Times New Roman" pitchFamily="18" charset="0"/>
                </a:rPr>
                <a:t>1. Van </a:t>
              </a:r>
              <a:r>
                <a:rPr lang="en-US" sz="1600" b="1" dirty="0" err="1">
                  <a:cs typeface="Times New Roman" pitchFamily="18" charset="0"/>
                </a:rPr>
                <a:t>lọc</a:t>
              </a:r>
              <a:r>
                <a:rPr lang="en-US" sz="1600" b="1" dirty="0">
                  <a:cs typeface="Times New Roman" pitchFamily="18" charset="0"/>
                </a:rPr>
                <a:t> </a:t>
              </a:r>
              <a:r>
                <a:rPr lang="en-US" sz="1600" b="1" dirty="0" err="1">
                  <a:cs typeface="Times New Roman" pitchFamily="18" charset="0"/>
                </a:rPr>
                <a:t>khí</a:t>
              </a:r>
              <a:r>
                <a:rPr lang="en-US" sz="1600" b="1" dirty="0">
                  <a:cs typeface="Times New Roman" pitchFamily="18" charset="0"/>
                </a:rPr>
                <a:t> </a:t>
              </a:r>
            </a:p>
          </p:txBody>
        </p:sp>
        <p:grpSp>
          <p:nvGrpSpPr>
            <p:cNvPr id="3" name="Group 4"/>
            <p:cNvGrpSpPr>
              <a:grpSpLocks/>
            </p:cNvGrpSpPr>
            <p:nvPr/>
          </p:nvGrpSpPr>
          <p:grpSpPr bwMode="auto">
            <a:xfrm>
              <a:off x="1084131" y="2667000"/>
              <a:ext cx="2170478" cy="3200400"/>
              <a:chOff x="1042" y="1366"/>
              <a:chExt cx="1036" cy="2763"/>
            </a:xfrm>
          </p:grpSpPr>
          <p:sp>
            <p:nvSpPr>
              <p:cNvPr id="4" name="Freeform 5"/>
              <p:cNvSpPr>
                <a:spLocks/>
              </p:cNvSpPr>
              <p:nvPr/>
            </p:nvSpPr>
            <p:spPr bwMode="auto">
              <a:xfrm>
                <a:off x="1738" y="3414"/>
                <a:ext cx="340" cy="311"/>
              </a:xfrm>
              <a:custGeom>
                <a:avLst/>
                <a:gdLst>
                  <a:gd name="T0" fmla="*/ 1 w 340"/>
                  <a:gd name="T1" fmla="*/ 96 h 311"/>
                  <a:gd name="T2" fmla="*/ 71 w 340"/>
                  <a:gd name="T3" fmla="*/ 0 h 311"/>
                  <a:gd name="T4" fmla="*/ 339 w 340"/>
                  <a:gd name="T5" fmla="*/ 0 h 311"/>
                  <a:gd name="T6" fmla="*/ 339 w 340"/>
                  <a:gd name="T7" fmla="*/ 310 h 311"/>
                  <a:gd name="T8" fmla="*/ 71 w 340"/>
                  <a:gd name="T9" fmla="*/ 310 h 311"/>
                  <a:gd name="T10" fmla="*/ 0 w 340"/>
                  <a:gd name="T11" fmla="*/ 216 h 311"/>
                  <a:gd name="T12" fmla="*/ 1 w 340"/>
                  <a:gd name="T13" fmla="*/ 96 h 311"/>
                  <a:gd name="T14" fmla="*/ 0 60000 65536"/>
                  <a:gd name="T15" fmla="*/ 0 60000 65536"/>
                  <a:gd name="T16" fmla="*/ 0 60000 65536"/>
                  <a:gd name="T17" fmla="*/ 0 60000 65536"/>
                  <a:gd name="T18" fmla="*/ 0 60000 65536"/>
                  <a:gd name="T19" fmla="*/ 0 60000 65536"/>
                  <a:gd name="T20" fmla="*/ 0 60000 65536"/>
                  <a:gd name="T21" fmla="*/ 0 w 340"/>
                  <a:gd name="T22" fmla="*/ 0 h 311"/>
                  <a:gd name="T23" fmla="*/ 340 w 340"/>
                  <a:gd name="T24" fmla="*/ 311 h 3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0" h="311">
                    <a:moveTo>
                      <a:pt x="1" y="96"/>
                    </a:moveTo>
                    <a:lnTo>
                      <a:pt x="71" y="0"/>
                    </a:lnTo>
                    <a:lnTo>
                      <a:pt x="339" y="0"/>
                    </a:lnTo>
                    <a:lnTo>
                      <a:pt x="339" y="310"/>
                    </a:lnTo>
                    <a:lnTo>
                      <a:pt x="71" y="310"/>
                    </a:lnTo>
                    <a:lnTo>
                      <a:pt x="0" y="216"/>
                    </a:lnTo>
                    <a:lnTo>
                      <a:pt x="1" y="96"/>
                    </a:lnTo>
                  </a:path>
                </a:pathLst>
              </a:custGeom>
              <a:solidFill>
                <a:srgbClr val="777777"/>
              </a:solidFill>
              <a:ln w="12700" cap="rnd">
                <a:solidFill>
                  <a:srgbClr val="000000"/>
                </a:solidFill>
                <a:round/>
                <a:headEnd/>
                <a:tailEnd/>
              </a:ln>
            </p:spPr>
            <p:txBody>
              <a:bodyPr/>
              <a:lstStyle/>
              <a:p>
                <a:endParaRPr lang="en-US"/>
              </a:p>
            </p:txBody>
          </p:sp>
          <p:sp>
            <p:nvSpPr>
              <p:cNvPr id="5" name="Freeform 6"/>
              <p:cNvSpPr>
                <a:spLocks/>
              </p:cNvSpPr>
              <p:nvPr/>
            </p:nvSpPr>
            <p:spPr bwMode="auto">
              <a:xfrm>
                <a:off x="1118" y="1373"/>
                <a:ext cx="815" cy="1749"/>
              </a:xfrm>
              <a:custGeom>
                <a:avLst/>
                <a:gdLst>
                  <a:gd name="T0" fmla="*/ 0 w 815"/>
                  <a:gd name="T1" fmla="*/ 134 h 1749"/>
                  <a:gd name="T2" fmla="*/ 129 w 815"/>
                  <a:gd name="T3" fmla="*/ 139 h 1749"/>
                  <a:gd name="T4" fmla="*/ 134 w 815"/>
                  <a:gd name="T5" fmla="*/ 5 h 1749"/>
                  <a:gd name="T6" fmla="*/ 396 w 815"/>
                  <a:gd name="T7" fmla="*/ 0 h 1749"/>
                  <a:gd name="T8" fmla="*/ 295 w 815"/>
                  <a:gd name="T9" fmla="*/ 1211 h 1749"/>
                  <a:gd name="T10" fmla="*/ 632 w 815"/>
                  <a:gd name="T11" fmla="*/ 1211 h 1749"/>
                  <a:gd name="T12" fmla="*/ 648 w 815"/>
                  <a:gd name="T13" fmla="*/ 428 h 1749"/>
                  <a:gd name="T14" fmla="*/ 809 w 815"/>
                  <a:gd name="T15" fmla="*/ 428 h 1749"/>
                  <a:gd name="T16" fmla="*/ 814 w 815"/>
                  <a:gd name="T17" fmla="*/ 611 h 1749"/>
                  <a:gd name="T18" fmla="*/ 745 w 815"/>
                  <a:gd name="T19" fmla="*/ 616 h 1749"/>
                  <a:gd name="T20" fmla="*/ 750 w 815"/>
                  <a:gd name="T21" fmla="*/ 948 h 1749"/>
                  <a:gd name="T22" fmla="*/ 740 w 815"/>
                  <a:gd name="T23" fmla="*/ 1748 h 1749"/>
                  <a:gd name="T24" fmla="*/ 190 w 815"/>
                  <a:gd name="T25" fmla="*/ 1748 h 1749"/>
                  <a:gd name="T26" fmla="*/ 182 w 815"/>
                  <a:gd name="T27" fmla="*/ 568 h 1749"/>
                  <a:gd name="T28" fmla="*/ 123 w 815"/>
                  <a:gd name="T29" fmla="*/ 573 h 1749"/>
                  <a:gd name="T30" fmla="*/ 118 w 815"/>
                  <a:gd name="T31" fmla="*/ 444 h 1749"/>
                  <a:gd name="T32" fmla="*/ 0 w 815"/>
                  <a:gd name="T33" fmla="*/ 444 h 1749"/>
                  <a:gd name="T34" fmla="*/ 0 w 815"/>
                  <a:gd name="T35" fmla="*/ 134 h 17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15"/>
                  <a:gd name="T55" fmla="*/ 0 h 1749"/>
                  <a:gd name="T56" fmla="*/ 815 w 815"/>
                  <a:gd name="T57" fmla="*/ 1749 h 17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15" h="1749">
                    <a:moveTo>
                      <a:pt x="0" y="134"/>
                    </a:moveTo>
                    <a:lnTo>
                      <a:pt x="129" y="139"/>
                    </a:lnTo>
                    <a:lnTo>
                      <a:pt x="134" y="5"/>
                    </a:lnTo>
                    <a:lnTo>
                      <a:pt x="396" y="0"/>
                    </a:lnTo>
                    <a:lnTo>
                      <a:pt x="295" y="1211"/>
                    </a:lnTo>
                    <a:lnTo>
                      <a:pt x="632" y="1211"/>
                    </a:lnTo>
                    <a:lnTo>
                      <a:pt x="648" y="428"/>
                    </a:lnTo>
                    <a:lnTo>
                      <a:pt x="809" y="428"/>
                    </a:lnTo>
                    <a:lnTo>
                      <a:pt x="814" y="611"/>
                    </a:lnTo>
                    <a:lnTo>
                      <a:pt x="745" y="616"/>
                    </a:lnTo>
                    <a:lnTo>
                      <a:pt x="750" y="948"/>
                    </a:lnTo>
                    <a:lnTo>
                      <a:pt x="740" y="1748"/>
                    </a:lnTo>
                    <a:lnTo>
                      <a:pt x="190" y="1748"/>
                    </a:lnTo>
                    <a:lnTo>
                      <a:pt x="182" y="568"/>
                    </a:lnTo>
                    <a:lnTo>
                      <a:pt x="123" y="573"/>
                    </a:lnTo>
                    <a:lnTo>
                      <a:pt x="118" y="444"/>
                    </a:lnTo>
                    <a:lnTo>
                      <a:pt x="0" y="444"/>
                    </a:lnTo>
                    <a:lnTo>
                      <a:pt x="0" y="134"/>
                    </a:lnTo>
                  </a:path>
                </a:pathLst>
              </a:custGeom>
              <a:solidFill>
                <a:srgbClr val="99CCFF"/>
              </a:solidFill>
              <a:ln w="12700" cap="rnd">
                <a:solidFill>
                  <a:schemeClr val="bg2"/>
                </a:solidFill>
                <a:round/>
                <a:headEnd/>
                <a:tailEnd/>
              </a:ln>
            </p:spPr>
            <p:txBody>
              <a:bodyPr/>
              <a:lstStyle/>
              <a:p>
                <a:endParaRPr lang="en-US"/>
              </a:p>
            </p:txBody>
          </p:sp>
          <p:sp>
            <p:nvSpPr>
              <p:cNvPr id="6" name="Freeform 7"/>
              <p:cNvSpPr>
                <a:spLocks/>
              </p:cNvSpPr>
              <p:nvPr/>
            </p:nvSpPr>
            <p:spPr bwMode="auto">
              <a:xfrm>
                <a:off x="1390" y="1394"/>
                <a:ext cx="654" cy="1196"/>
              </a:xfrm>
              <a:custGeom>
                <a:avLst/>
                <a:gdLst>
                  <a:gd name="T0" fmla="*/ 653 w 654"/>
                  <a:gd name="T1" fmla="*/ 118 h 1196"/>
                  <a:gd name="T2" fmla="*/ 503 w 654"/>
                  <a:gd name="T3" fmla="*/ 112 h 1196"/>
                  <a:gd name="T4" fmla="*/ 509 w 654"/>
                  <a:gd name="T5" fmla="*/ 0 h 1196"/>
                  <a:gd name="T6" fmla="*/ 0 w 654"/>
                  <a:gd name="T7" fmla="*/ 16 h 1196"/>
                  <a:gd name="T8" fmla="*/ 5 w 654"/>
                  <a:gd name="T9" fmla="*/ 498 h 1196"/>
                  <a:gd name="T10" fmla="*/ 27 w 654"/>
                  <a:gd name="T11" fmla="*/ 637 h 1196"/>
                  <a:gd name="T12" fmla="*/ 37 w 654"/>
                  <a:gd name="T13" fmla="*/ 1195 h 1196"/>
                  <a:gd name="T14" fmla="*/ 359 w 654"/>
                  <a:gd name="T15" fmla="*/ 1195 h 1196"/>
                  <a:gd name="T16" fmla="*/ 359 w 654"/>
                  <a:gd name="T17" fmla="*/ 573 h 1196"/>
                  <a:gd name="T18" fmla="*/ 391 w 654"/>
                  <a:gd name="T19" fmla="*/ 402 h 1196"/>
                  <a:gd name="T20" fmla="*/ 546 w 654"/>
                  <a:gd name="T21" fmla="*/ 428 h 1196"/>
                  <a:gd name="T22" fmla="*/ 653 w 654"/>
                  <a:gd name="T23" fmla="*/ 428 h 1196"/>
                  <a:gd name="T24" fmla="*/ 653 w 654"/>
                  <a:gd name="T25" fmla="*/ 118 h 11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54"/>
                  <a:gd name="T40" fmla="*/ 0 h 1196"/>
                  <a:gd name="T41" fmla="*/ 654 w 654"/>
                  <a:gd name="T42" fmla="*/ 1196 h 11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54" h="1196">
                    <a:moveTo>
                      <a:pt x="653" y="118"/>
                    </a:moveTo>
                    <a:lnTo>
                      <a:pt x="503" y="112"/>
                    </a:lnTo>
                    <a:lnTo>
                      <a:pt x="509" y="0"/>
                    </a:lnTo>
                    <a:lnTo>
                      <a:pt x="0" y="16"/>
                    </a:lnTo>
                    <a:lnTo>
                      <a:pt x="5" y="498"/>
                    </a:lnTo>
                    <a:lnTo>
                      <a:pt x="27" y="637"/>
                    </a:lnTo>
                    <a:lnTo>
                      <a:pt x="37" y="1195"/>
                    </a:lnTo>
                    <a:lnTo>
                      <a:pt x="359" y="1195"/>
                    </a:lnTo>
                    <a:lnTo>
                      <a:pt x="359" y="573"/>
                    </a:lnTo>
                    <a:lnTo>
                      <a:pt x="391" y="402"/>
                    </a:lnTo>
                    <a:lnTo>
                      <a:pt x="546" y="428"/>
                    </a:lnTo>
                    <a:lnTo>
                      <a:pt x="653" y="428"/>
                    </a:lnTo>
                    <a:lnTo>
                      <a:pt x="653" y="118"/>
                    </a:lnTo>
                  </a:path>
                </a:pathLst>
              </a:custGeom>
              <a:solidFill>
                <a:srgbClr val="CCECFF"/>
              </a:solidFill>
              <a:ln w="12700" cap="rnd">
                <a:solidFill>
                  <a:srgbClr val="CCECFF"/>
                </a:solidFill>
                <a:round/>
                <a:headEnd/>
                <a:tailEnd/>
              </a:ln>
            </p:spPr>
            <p:txBody>
              <a:bodyPr/>
              <a:lstStyle/>
              <a:p>
                <a:endParaRPr lang="en-US"/>
              </a:p>
            </p:txBody>
          </p:sp>
          <p:sp>
            <p:nvSpPr>
              <p:cNvPr id="7" name="Freeform 8"/>
              <p:cNvSpPr>
                <a:spLocks/>
              </p:cNvSpPr>
              <p:nvPr/>
            </p:nvSpPr>
            <p:spPr bwMode="auto">
              <a:xfrm>
                <a:off x="1460" y="1787"/>
                <a:ext cx="70" cy="200"/>
              </a:xfrm>
              <a:custGeom>
                <a:avLst/>
                <a:gdLst>
                  <a:gd name="T0" fmla="*/ 25 w 70"/>
                  <a:gd name="T1" fmla="*/ 196 h 200"/>
                  <a:gd name="T2" fmla="*/ 6 w 70"/>
                  <a:gd name="T3" fmla="*/ 199 h 200"/>
                  <a:gd name="T4" fmla="*/ 3 w 70"/>
                  <a:gd name="T5" fmla="*/ 185 h 200"/>
                  <a:gd name="T6" fmla="*/ 1 w 70"/>
                  <a:gd name="T7" fmla="*/ 171 h 200"/>
                  <a:gd name="T8" fmla="*/ 0 w 70"/>
                  <a:gd name="T9" fmla="*/ 157 h 200"/>
                  <a:gd name="T10" fmla="*/ 0 w 70"/>
                  <a:gd name="T11" fmla="*/ 142 h 200"/>
                  <a:gd name="T12" fmla="*/ 2 w 70"/>
                  <a:gd name="T13" fmla="*/ 126 h 200"/>
                  <a:gd name="T14" fmla="*/ 5 w 70"/>
                  <a:gd name="T15" fmla="*/ 111 h 200"/>
                  <a:gd name="T16" fmla="*/ 8 w 70"/>
                  <a:gd name="T17" fmla="*/ 94 h 200"/>
                  <a:gd name="T18" fmla="*/ 14 w 70"/>
                  <a:gd name="T19" fmla="*/ 77 h 200"/>
                  <a:gd name="T20" fmla="*/ 20 w 70"/>
                  <a:gd name="T21" fmla="*/ 61 h 200"/>
                  <a:gd name="T22" fmla="*/ 28 w 70"/>
                  <a:gd name="T23" fmla="*/ 44 h 200"/>
                  <a:gd name="T24" fmla="*/ 19 w 70"/>
                  <a:gd name="T25" fmla="*/ 42 h 200"/>
                  <a:gd name="T26" fmla="*/ 69 w 70"/>
                  <a:gd name="T27" fmla="*/ 0 h 200"/>
                  <a:gd name="T28" fmla="*/ 57 w 70"/>
                  <a:gd name="T29" fmla="*/ 62 h 200"/>
                  <a:gd name="T30" fmla="*/ 56 w 70"/>
                  <a:gd name="T31" fmla="*/ 63 h 200"/>
                  <a:gd name="T32" fmla="*/ 56 w 70"/>
                  <a:gd name="T33" fmla="*/ 62 h 200"/>
                  <a:gd name="T34" fmla="*/ 55 w 70"/>
                  <a:gd name="T35" fmla="*/ 61 h 200"/>
                  <a:gd name="T36" fmla="*/ 55 w 70"/>
                  <a:gd name="T37" fmla="*/ 60 h 200"/>
                  <a:gd name="T38" fmla="*/ 53 w 70"/>
                  <a:gd name="T39" fmla="*/ 60 h 200"/>
                  <a:gd name="T40" fmla="*/ 52 w 70"/>
                  <a:gd name="T41" fmla="*/ 57 h 200"/>
                  <a:gd name="T42" fmla="*/ 50 w 70"/>
                  <a:gd name="T43" fmla="*/ 55 h 200"/>
                  <a:gd name="T44" fmla="*/ 41 w 70"/>
                  <a:gd name="T45" fmla="*/ 71 h 200"/>
                  <a:gd name="T46" fmla="*/ 36 w 70"/>
                  <a:gd name="T47" fmla="*/ 88 h 200"/>
                  <a:gd name="T48" fmla="*/ 30 w 70"/>
                  <a:gd name="T49" fmla="*/ 105 h 200"/>
                  <a:gd name="T50" fmla="*/ 26 w 70"/>
                  <a:gd name="T51" fmla="*/ 120 h 200"/>
                  <a:gd name="T52" fmla="*/ 24 w 70"/>
                  <a:gd name="T53" fmla="*/ 137 h 200"/>
                  <a:gd name="T54" fmla="*/ 22 w 70"/>
                  <a:gd name="T55" fmla="*/ 152 h 200"/>
                  <a:gd name="T56" fmla="*/ 22 w 70"/>
                  <a:gd name="T57" fmla="*/ 168 h 200"/>
                  <a:gd name="T58" fmla="*/ 23 w 70"/>
                  <a:gd name="T59" fmla="*/ 182 h 200"/>
                  <a:gd name="T60" fmla="*/ 25 w 70"/>
                  <a:gd name="T61" fmla="*/ 196 h 2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0"/>
                  <a:gd name="T94" fmla="*/ 0 h 200"/>
                  <a:gd name="T95" fmla="*/ 70 w 70"/>
                  <a:gd name="T96" fmla="*/ 200 h 20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0" h="200">
                    <a:moveTo>
                      <a:pt x="25" y="196"/>
                    </a:moveTo>
                    <a:lnTo>
                      <a:pt x="6" y="199"/>
                    </a:lnTo>
                    <a:lnTo>
                      <a:pt x="3" y="185"/>
                    </a:lnTo>
                    <a:lnTo>
                      <a:pt x="1" y="171"/>
                    </a:lnTo>
                    <a:lnTo>
                      <a:pt x="0" y="157"/>
                    </a:lnTo>
                    <a:lnTo>
                      <a:pt x="0" y="142"/>
                    </a:lnTo>
                    <a:lnTo>
                      <a:pt x="2" y="126"/>
                    </a:lnTo>
                    <a:lnTo>
                      <a:pt x="5" y="111"/>
                    </a:lnTo>
                    <a:lnTo>
                      <a:pt x="8" y="94"/>
                    </a:lnTo>
                    <a:lnTo>
                      <a:pt x="14" y="77"/>
                    </a:lnTo>
                    <a:lnTo>
                      <a:pt x="20" y="61"/>
                    </a:lnTo>
                    <a:lnTo>
                      <a:pt x="28" y="44"/>
                    </a:lnTo>
                    <a:lnTo>
                      <a:pt x="19" y="42"/>
                    </a:lnTo>
                    <a:lnTo>
                      <a:pt x="69" y="0"/>
                    </a:lnTo>
                    <a:lnTo>
                      <a:pt x="57" y="62"/>
                    </a:lnTo>
                    <a:lnTo>
                      <a:pt x="56" y="63"/>
                    </a:lnTo>
                    <a:lnTo>
                      <a:pt x="56" y="62"/>
                    </a:lnTo>
                    <a:lnTo>
                      <a:pt x="55" y="61"/>
                    </a:lnTo>
                    <a:lnTo>
                      <a:pt x="55" y="60"/>
                    </a:lnTo>
                    <a:lnTo>
                      <a:pt x="53" y="60"/>
                    </a:lnTo>
                    <a:lnTo>
                      <a:pt x="52" y="57"/>
                    </a:lnTo>
                    <a:lnTo>
                      <a:pt x="50" y="55"/>
                    </a:lnTo>
                    <a:lnTo>
                      <a:pt x="41" y="71"/>
                    </a:lnTo>
                    <a:lnTo>
                      <a:pt x="36" y="88"/>
                    </a:lnTo>
                    <a:lnTo>
                      <a:pt x="30" y="105"/>
                    </a:lnTo>
                    <a:lnTo>
                      <a:pt x="26" y="120"/>
                    </a:lnTo>
                    <a:lnTo>
                      <a:pt x="24" y="137"/>
                    </a:lnTo>
                    <a:lnTo>
                      <a:pt x="22" y="152"/>
                    </a:lnTo>
                    <a:lnTo>
                      <a:pt x="22" y="168"/>
                    </a:lnTo>
                    <a:lnTo>
                      <a:pt x="23" y="182"/>
                    </a:lnTo>
                    <a:lnTo>
                      <a:pt x="25" y="196"/>
                    </a:lnTo>
                  </a:path>
                </a:pathLst>
              </a:custGeom>
              <a:solidFill>
                <a:srgbClr val="99CCFF"/>
              </a:solidFill>
              <a:ln w="9525" cap="rnd">
                <a:noFill/>
                <a:round/>
                <a:headEnd type="none" w="sm" len="sm"/>
                <a:tailEnd type="none" w="sm" len="sm"/>
              </a:ln>
            </p:spPr>
            <p:txBody>
              <a:bodyPr/>
              <a:lstStyle/>
              <a:p>
                <a:endParaRPr lang="en-US"/>
              </a:p>
            </p:txBody>
          </p:sp>
          <p:sp>
            <p:nvSpPr>
              <p:cNvPr id="8" name="Freeform 9"/>
              <p:cNvSpPr>
                <a:spLocks/>
              </p:cNvSpPr>
              <p:nvPr/>
            </p:nvSpPr>
            <p:spPr bwMode="auto">
              <a:xfrm>
                <a:off x="1625" y="1802"/>
                <a:ext cx="70" cy="200"/>
              </a:xfrm>
              <a:custGeom>
                <a:avLst/>
                <a:gdLst>
                  <a:gd name="T0" fmla="*/ 25 w 70"/>
                  <a:gd name="T1" fmla="*/ 196 h 200"/>
                  <a:gd name="T2" fmla="*/ 6 w 70"/>
                  <a:gd name="T3" fmla="*/ 199 h 200"/>
                  <a:gd name="T4" fmla="*/ 3 w 70"/>
                  <a:gd name="T5" fmla="*/ 185 h 200"/>
                  <a:gd name="T6" fmla="*/ 1 w 70"/>
                  <a:gd name="T7" fmla="*/ 171 h 200"/>
                  <a:gd name="T8" fmla="*/ 0 w 70"/>
                  <a:gd name="T9" fmla="*/ 157 h 200"/>
                  <a:gd name="T10" fmla="*/ 0 w 70"/>
                  <a:gd name="T11" fmla="*/ 142 h 200"/>
                  <a:gd name="T12" fmla="*/ 2 w 70"/>
                  <a:gd name="T13" fmla="*/ 126 h 200"/>
                  <a:gd name="T14" fmla="*/ 5 w 70"/>
                  <a:gd name="T15" fmla="*/ 111 h 200"/>
                  <a:gd name="T16" fmla="*/ 8 w 70"/>
                  <a:gd name="T17" fmla="*/ 94 h 200"/>
                  <a:gd name="T18" fmla="*/ 14 w 70"/>
                  <a:gd name="T19" fmla="*/ 77 h 200"/>
                  <a:gd name="T20" fmla="*/ 20 w 70"/>
                  <a:gd name="T21" fmla="*/ 61 h 200"/>
                  <a:gd name="T22" fmla="*/ 28 w 70"/>
                  <a:gd name="T23" fmla="*/ 44 h 200"/>
                  <a:gd name="T24" fmla="*/ 19 w 70"/>
                  <a:gd name="T25" fmla="*/ 42 h 200"/>
                  <a:gd name="T26" fmla="*/ 69 w 70"/>
                  <a:gd name="T27" fmla="*/ 0 h 200"/>
                  <a:gd name="T28" fmla="*/ 57 w 70"/>
                  <a:gd name="T29" fmla="*/ 62 h 200"/>
                  <a:gd name="T30" fmla="*/ 56 w 70"/>
                  <a:gd name="T31" fmla="*/ 63 h 200"/>
                  <a:gd name="T32" fmla="*/ 56 w 70"/>
                  <a:gd name="T33" fmla="*/ 62 h 200"/>
                  <a:gd name="T34" fmla="*/ 55 w 70"/>
                  <a:gd name="T35" fmla="*/ 61 h 200"/>
                  <a:gd name="T36" fmla="*/ 55 w 70"/>
                  <a:gd name="T37" fmla="*/ 60 h 200"/>
                  <a:gd name="T38" fmla="*/ 53 w 70"/>
                  <a:gd name="T39" fmla="*/ 60 h 200"/>
                  <a:gd name="T40" fmla="*/ 52 w 70"/>
                  <a:gd name="T41" fmla="*/ 57 h 200"/>
                  <a:gd name="T42" fmla="*/ 50 w 70"/>
                  <a:gd name="T43" fmla="*/ 55 h 200"/>
                  <a:gd name="T44" fmla="*/ 41 w 70"/>
                  <a:gd name="T45" fmla="*/ 71 h 200"/>
                  <a:gd name="T46" fmla="*/ 36 w 70"/>
                  <a:gd name="T47" fmla="*/ 88 h 200"/>
                  <a:gd name="T48" fmla="*/ 30 w 70"/>
                  <a:gd name="T49" fmla="*/ 105 h 200"/>
                  <a:gd name="T50" fmla="*/ 26 w 70"/>
                  <a:gd name="T51" fmla="*/ 120 h 200"/>
                  <a:gd name="T52" fmla="*/ 24 w 70"/>
                  <a:gd name="T53" fmla="*/ 137 h 200"/>
                  <a:gd name="T54" fmla="*/ 22 w 70"/>
                  <a:gd name="T55" fmla="*/ 152 h 200"/>
                  <a:gd name="T56" fmla="*/ 22 w 70"/>
                  <a:gd name="T57" fmla="*/ 168 h 200"/>
                  <a:gd name="T58" fmla="*/ 23 w 70"/>
                  <a:gd name="T59" fmla="*/ 182 h 200"/>
                  <a:gd name="T60" fmla="*/ 25 w 70"/>
                  <a:gd name="T61" fmla="*/ 196 h 20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0"/>
                  <a:gd name="T94" fmla="*/ 0 h 200"/>
                  <a:gd name="T95" fmla="*/ 70 w 70"/>
                  <a:gd name="T96" fmla="*/ 200 h 20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0" h="200">
                    <a:moveTo>
                      <a:pt x="25" y="196"/>
                    </a:moveTo>
                    <a:lnTo>
                      <a:pt x="6" y="199"/>
                    </a:lnTo>
                    <a:lnTo>
                      <a:pt x="3" y="185"/>
                    </a:lnTo>
                    <a:lnTo>
                      <a:pt x="1" y="171"/>
                    </a:lnTo>
                    <a:lnTo>
                      <a:pt x="0" y="157"/>
                    </a:lnTo>
                    <a:lnTo>
                      <a:pt x="0" y="142"/>
                    </a:lnTo>
                    <a:lnTo>
                      <a:pt x="2" y="126"/>
                    </a:lnTo>
                    <a:lnTo>
                      <a:pt x="5" y="111"/>
                    </a:lnTo>
                    <a:lnTo>
                      <a:pt x="8" y="94"/>
                    </a:lnTo>
                    <a:lnTo>
                      <a:pt x="14" y="77"/>
                    </a:lnTo>
                    <a:lnTo>
                      <a:pt x="20" y="61"/>
                    </a:lnTo>
                    <a:lnTo>
                      <a:pt x="28" y="44"/>
                    </a:lnTo>
                    <a:lnTo>
                      <a:pt x="19" y="42"/>
                    </a:lnTo>
                    <a:lnTo>
                      <a:pt x="69" y="0"/>
                    </a:lnTo>
                    <a:lnTo>
                      <a:pt x="57" y="62"/>
                    </a:lnTo>
                    <a:lnTo>
                      <a:pt x="56" y="63"/>
                    </a:lnTo>
                    <a:lnTo>
                      <a:pt x="56" y="62"/>
                    </a:lnTo>
                    <a:lnTo>
                      <a:pt x="55" y="61"/>
                    </a:lnTo>
                    <a:lnTo>
                      <a:pt x="55" y="60"/>
                    </a:lnTo>
                    <a:lnTo>
                      <a:pt x="53" y="60"/>
                    </a:lnTo>
                    <a:lnTo>
                      <a:pt x="52" y="57"/>
                    </a:lnTo>
                    <a:lnTo>
                      <a:pt x="50" y="55"/>
                    </a:lnTo>
                    <a:lnTo>
                      <a:pt x="41" y="71"/>
                    </a:lnTo>
                    <a:lnTo>
                      <a:pt x="36" y="88"/>
                    </a:lnTo>
                    <a:lnTo>
                      <a:pt x="30" y="105"/>
                    </a:lnTo>
                    <a:lnTo>
                      <a:pt x="26" y="120"/>
                    </a:lnTo>
                    <a:lnTo>
                      <a:pt x="24" y="137"/>
                    </a:lnTo>
                    <a:lnTo>
                      <a:pt x="22" y="152"/>
                    </a:lnTo>
                    <a:lnTo>
                      <a:pt x="22" y="168"/>
                    </a:lnTo>
                    <a:lnTo>
                      <a:pt x="23" y="182"/>
                    </a:lnTo>
                    <a:lnTo>
                      <a:pt x="25" y="196"/>
                    </a:lnTo>
                  </a:path>
                </a:pathLst>
              </a:custGeom>
              <a:solidFill>
                <a:srgbClr val="99CCFF"/>
              </a:solidFill>
              <a:ln w="9525" cap="rnd">
                <a:noFill/>
                <a:round/>
                <a:headEnd type="none" w="sm" len="sm"/>
                <a:tailEnd type="none" w="sm" len="sm"/>
              </a:ln>
            </p:spPr>
            <p:txBody>
              <a:bodyPr/>
              <a:lstStyle/>
              <a:p>
                <a:endParaRPr lang="en-US"/>
              </a:p>
            </p:txBody>
          </p:sp>
          <p:sp>
            <p:nvSpPr>
              <p:cNvPr id="9" name="Freeform 10"/>
              <p:cNvSpPr>
                <a:spLocks/>
              </p:cNvSpPr>
              <p:nvPr/>
            </p:nvSpPr>
            <p:spPr bwMode="auto">
              <a:xfrm>
                <a:off x="1321" y="1721"/>
                <a:ext cx="97" cy="140"/>
              </a:xfrm>
              <a:custGeom>
                <a:avLst/>
                <a:gdLst>
                  <a:gd name="T0" fmla="*/ 96 w 97"/>
                  <a:gd name="T1" fmla="*/ 139 h 140"/>
                  <a:gd name="T2" fmla="*/ 96 w 97"/>
                  <a:gd name="T3" fmla="*/ 87 h 140"/>
                  <a:gd name="T4" fmla="*/ 96 w 97"/>
                  <a:gd name="T5" fmla="*/ 81 h 140"/>
                  <a:gd name="T6" fmla="*/ 95 w 97"/>
                  <a:gd name="T7" fmla="*/ 76 h 140"/>
                  <a:gd name="T8" fmla="*/ 94 w 97"/>
                  <a:gd name="T9" fmla="*/ 71 h 140"/>
                  <a:gd name="T10" fmla="*/ 93 w 97"/>
                  <a:gd name="T11" fmla="*/ 67 h 140"/>
                  <a:gd name="T12" fmla="*/ 91 w 97"/>
                  <a:gd name="T13" fmla="*/ 63 h 140"/>
                  <a:gd name="T14" fmla="*/ 89 w 97"/>
                  <a:gd name="T15" fmla="*/ 58 h 140"/>
                  <a:gd name="T16" fmla="*/ 87 w 97"/>
                  <a:gd name="T17" fmla="*/ 54 h 140"/>
                  <a:gd name="T18" fmla="*/ 84 w 97"/>
                  <a:gd name="T19" fmla="*/ 50 h 140"/>
                  <a:gd name="T20" fmla="*/ 83 w 97"/>
                  <a:gd name="T21" fmla="*/ 47 h 140"/>
                  <a:gd name="T22" fmla="*/ 78 w 97"/>
                  <a:gd name="T23" fmla="*/ 41 h 140"/>
                  <a:gd name="T24" fmla="*/ 72 w 97"/>
                  <a:gd name="T25" fmla="*/ 35 h 140"/>
                  <a:gd name="T26" fmla="*/ 65 w 97"/>
                  <a:gd name="T27" fmla="*/ 28 h 140"/>
                  <a:gd name="T28" fmla="*/ 58 w 97"/>
                  <a:gd name="T29" fmla="*/ 22 h 140"/>
                  <a:gd name="T30" fmla="*/ 51 w 97"/>
                  <a:gd name="T31" fmla="*/ 18 h 140"/>
                  <a:gd name="T32" fmla="*/ 45 w 97"/>
                  <a:gd name="T33" fmla="*/ 14 h 140"/>
                  <a:gd name="T34" fmla="*/ 38 w 97"/>
                  <a:gd name="T35" fmla="*/ 11 h 140"/>
                  <a:gd name="T36" fmla="*/ 30 w 97"/>
                  <a:gd name="T37" fmla="*/ 8 h 140"/>
                  <a:gd name="T38" fmla="*/ 23 w 97"/>
                  <a:gd name="T39" fmla="*/ 5 h 140"/>
                  <a:gd name="T40" fmla="*/ 16 w 97"/>
                  <a:gd name="T41" fmla="*/ 2 h 140"/>
                  <a:gd name="T42" fmla="*/ 10 w 97"/>
                  <a:gd name="T43" fmla="*/ 1 h 140"/>
                  <a:gd name="T44" fmla="*/ 3 w 97"/>
                  <a:gd name="T45" fmla="*/ 0 h 140"/>
                  <a:gd name="T46" fmla="*/ 21 w 97"/>
                  <a:gd name="T47" fmla="*/ 28 h 140"/>
                  <a:gd name="T48" fmla="*/ 0 w 97"/>
                  <a:gd name="T49" fmla="*/ 50 h 140"/>
                  <a:gd name="T50" fmla="*/ 8 w 97"/>
                  <a:gd name="T51" fmla="*/ 52 h 140"/>
                  <a:gd name="T52" fmla="*/ 14 w 97"/>
                  <a:gd name="T53" fmla="*/ 53 h 140"/>
                  <a:gd name="T54" fmla="*/ 19 w 97"/>
                  <a:gd name="T55" fmla="*/ 55 h 140"/>
                  <a:gd name="T56" fmla="*/ 23 w 97"/>
                  <a:gd name="T57" fmla="*/ 56 h 140"/>
                  <a:gd name="T58" fmla="*/ 30 w 97"/>
                  <a:gd name="T59" fmla="*/ 59 h 140"/>
                  <a:gd name="T60" fmla="*/ 36 w 97"/>
                  <a:gd name="T61" fmla="*/ 61 h 140"/>
                  <a:gd name="T62" fmla="*/ 40 w 97"/>
                  <a:gd name="T63" fmla="*/ 63 h 140"/>
                  <a:gd name="T64" fmla="*/ 45 w 97"/>
                  <a:gd name="T65" fmla="*/ 66 h 140"/>
                  <a:gd name="T66" fmla="*/ 50 w 97"/>
                  <a:gd name="T67" fmla="*/ 69 h 140"/>
                  <a:gd name="T68" fmla="*/ 54 w 97"/>
                  <a:gd name="T69" fmla="*/ 71 h 140"/>
                  <a:gd name="T70" fmla="*/ 58 w 97"/>
                  <a:gd name="T71" fmla="*/ 74 h 140"/>
                  <a:gd name="T72" fmla="*/ 61 w 97"/>
                  <a:gd name="T73" fmla="*/ 76 h 140"/>
                  <a:gd name="T74" fmla="*/ 66 w 97"/>
                  <a:gd name="T75" fmla="*/ 80 h 140"/>
                  <a:gd name="T76" fmla="*/ 70 w 97"/>
                  <a:gd name="T77" fmla="*/ 84 h 140"/>
                  <a:gd name="T78" fmla="*/ 73 w 97"/>
                  <a:gd name="T79" fmla="*/ 87 h 140"/>
                  <a:gd name="T80" fmla="*/ 76 w 97"/>
                  <a:gd name="T81" fmla="*/ 90 h 140"/>
                  <a:gd name="T82" fmla="*/ 78 w 97"/>
                  <a:gd name="T83" fmla="*/ 92 h 140"/>
                  <a:gd name="T84" fmla="*/ 81 w 97"/>
                  <a:gd name="T85" fmla="*/ 96 h 140"/>
                  <a:gd name="T86" fmla="*/ 84 w 97"/>
                  <a:gd name="T87" fmla="*/ 100 h 140"/>
                  <a:gd name="T88" fmla="*/ 85 w 97"/>
                  <a:gd name="T89" fmla="*/ 103 h 140"/>
                  <a:gd name="T90" fmla="*/ 87 w 97"/>
                  <a:gd name="T91" fmla="*/ 106 h 140"/>
                  <a:gd name="T92" fmla="*/ 89 w 97"/>
                  <a:gd name="T93" fmla="*/ 110 h 140"/>
                  <a:gd name="T94" fmla="*/ 91 w 97"/>
                  <a:gd name="T95" fmla="*/ 115 h 140"/>
                  <a:gd name="T96" fmla="*/ 96 w 97"/>
                  <a:gd name="T97" fmla="*/ 139 h 14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7"/>
                  <a:gd name="T148" fmla="*/ 0 h 140"/>
                  <a:gd name="T149" fmla="*/ 97 w 97"/>
                  <a:gd name="T150" fmla="*/ 140 h 14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7" h="140">
                    <a:moveTo>
                      <a:pt x="96" y="139"/>
                    </a:moveTo>
                    <a:lnTo>
                      <a:pt x="96" y="87"/>
                    </a:lnTo>
                    <a:lnTo>
                      <a:pt x="96" y="81"/>
                    </a:lnTo>
                    <a:lnTo>
                      <a:pt x="95" y="76"/>
                    </a:lnTo>
                    <a:lnTo>
                      <a:pt x="94" y="71"/>
                    </a:lnTo>
                    <a:lnTo>
                      <a:pt x="93" y="67"/>
                    </a:lnTo>
                    <a:lnTo>
                      <a:pt x="91" y="63"/>
                    </a:lnTo>
                    <a:lnTo>
                      <a:pt x="89" y="58"/>
                    </a:lnTo>
                    <a:lnTo>
                      <a:pt x="87" y="54"/>
                    </a:lnTo>
                    <a:lnTo>
                      <a:pt x="84" y="50"/>
                    </a:lnTo>
                    <a:lnTo>
                      <a:pt x="83" y="47"/>
                    </a:lnTo>
                    <a:lnTo>
                      <a:pt x="78" y="41"/>
                    </a:lnTo>
                    <a:lnTo>
                      <a:pt x="72" y="35"/>
                    </a:lnTo>
                    <a:lnTo>
                      <a:pt x="65" y="28"/>
                    </a:lnTo>
                    <a:lnTo>
                      <a:pt x="58" y="22"/>
                    </a:lnTo>
                    <a:lnTo>
                      <a:pt x="51" y="18"/>
                    </a:lnTo>
                    <a:lnTo>
                      <a:pt x="45" y="14"/>
                    </a:lnTo>
                    <a:lnTo>
                      <a:pt x="38" y="11"/>
                    </a:lnTo>
                    <a:lnTo>
                      <a:pt x="30" y="8"/>
                    </a:lnTo>
                    <a:lnTo>
                      <a:pt x="23" y="5"/>
                    </a:lnTo>
                    <a:lnTo>
                      <a:pt x="16" y="2"/>
                    </a:lnTo>
                    <a:lnTo>
                      <a:pt x="10" y="1"/>
                    </a:lnTo>
                    <a:lnTo>
                      <a:pt x="3" y="0"/>
                    </a:lnTo>
                    <a:lnTo>
                      <a:pt x="21" y="28"/>
                    </a:lnTo>
                    <a:lnTo>
                      <a:pt x="0" y="50"/>
                    </a:lnTo>
                    <a:lnTo>
                      <a:pt x="8" y="52"/>
                    </a:lnTo>
                    <a:lnTo>
                      <a:pt x="14" y="53"/>
                    </a:lnTo>
                    <a:lnTo>
                      <a:pt x="19" y="55"/>
                    </a:lnTo>
                    <a:lnTo>
                      <a:pt x="23" y="56"/>
                    </a:lnTo>
                    <a:lnTo>
                      <a:pt x="30" y="59"/>
                    </a:lnTo>
                    <a:lnTo>
                      <a:pt x="36" y="61"/>
                    </a:lnTo>
                    <a:lnTo>
                      <a:pt x="40" y="63"/>
                    </a:lnTo>
                    <a:lnTo>
                      <a:pt x="45" y="66"/>
                    </a:lnTo>
                    <a:lnTo>
                      <a:pt x="50" y="69"/>
                    </a:lnTo>
                    <a:lnTo>
                      <a:pt x="54" y="71"/>
                    </a:lnTo>
                    <a:lnTo>
                      <a:pt x="58" y="74"/>
                    </a:lnTo>
                    <a:lnTo>
                      <a:pt x="61" y="76"/>
                    </a:lnTo>
                    <a:lnTo>
                      <a:pt x="66" y="80"/>
                    </a:lnTo>
                    <a:lnTo>
                      <a:pt x="70" y="84"/>
                    </a:lnTo>
                    <a:lnTo>
                      <a:pt x="73" y="87"/>
                    </a:lnTo>
                    <a:lnTo>
                      <a:pt x="76" y="90"/>
                    </a:lnTo>
                    <a:lnTo>
                      <a:pt x="78" y="92"/>
                    </a:lnTo>
                    <a:lnTo>
                      <a:pt x="81" y="96"/>
                    </a:lnTo>
                    <a:lnTo>
                      <a:pt x="84" y="100"/>
                    </a:lnTo>
                    <a:lnTo>
                      <a:pt x="85" y="103"/>
                    </a:lnTo>
                    <a:lnTo>
                      <a:pt x="87" y="106"/>
                    </a:lnTo>
                    <a:lnTo>
                      <a:pt x="89" y="110"/>
                    </a:lnTo>
                    <a:lnTo>
                      <a:pt x="91" y="115"/>
                    </a:lnTo>
                    <a:lnTo>
                      <a:pt x="96" y="139"/>
                    </a:lnTo>
                  </a:path>
                </a:pathLst>
              </a:custGeom>
              <a:solidFill>
                <a:schemeClr val="folHlink"/>
              </a:solidFill>
              <a:ln w="9525" cap="rnd">
                <a:noFill/>
                <a:round/>
                <a:headEnd/>
                <a:tailEnd/>
              </a:ln>
            </p:spPr>
            <p:txBody>
              <a:bodyPr/>
              <a:lstStyle/>
              <a:p>
                <a:endParaRPr lang="en-US"/>
              </a:p>
            </p:txBody>
          </p:sp>
          <p:sp>
            <p:nvSpPr>
              <p:cNvPr id="10" name="Freeform 11"/>
              <p:cNvSpPr>
                <a:spLocks/>
              </p:cNvSpPr>
              <p:nvPr/>
            </p:nvSpPr>
            <p:spPr bwMode="auto">
              <a:xfrm>
                <a:off x="1648" y="2086"/>
                <a:ext cx="160" cy="112"/>
              </a:xfrm>
              <a:custGeom>
                <a:avLst/>
                <a:gdLst>
                  <a:gd name="T0" fmla="*/ 159 w 160"/>
                  <a:gd name="T1" fmla="*/ 111 h 112"/>
                  <a:gd name="T2" fmla="*/ 159 w 160"/>
                  <a:gd name="T3" fmla="*/ 71 h 112"/>
                  <a:gd name="T4" fmla="*/ 158 w 160"/>
                  <a:gd name="T5" fmla="*/ 65 h 112"/>
                  <a:gd name="T6" fmla="*/ 157 w 160"/>
                  <a:gd name="T7" fmla="*/ 61 h 112"/>
                  <a:gd name="T8" fmla="*/ 155 w 160"/>
                  <a:gd name="T9" fmla="*/ 57 h 112"/>
                  <a:gd name="T10" fmla="*/ 153 w 160"/>
                  <a:gd name="T11" fmla="*/ 53 h 112"/>
                  <a:gd name="T12" fmla="*/ 151 w 160"/>
                  <a:gd name="T13" fmla="*/ 51 h 112"/>
                  <a:gd name="T14" fmla="*/ 147 w 160"/>
                  <a:gd name="T15" fmla="*/ 46 h 112"/>
                  <a:gd name="T16" fmla="*/ 144 w 160"/>
                  <a:gd name="T17" fmla="*/ 44 h 112"/>
                  <a:gd name="T18" fmla="*/ 140 w 160"/>
                  <a:gd name="T19" fmla="*/ 41 h 112"/>
                  <a:gd name="T20" fmla="*/ 137 w 160"/>
                  <a:gd name="T21" fmla="*/ 37 h 112"/>
                  <a:gd name="T22" fmla="*/ 130 w 160"/>
                  <a:gd name="T23" fmla="*/ 34 h 112"/>
                  <a:gd name="T24" fmla="*/ 119 w 160"/>
                  <a:gd name="T25" fmla="*/ 28 h 112"/>
                  <a:gd name="T26" fmla="*/ 108 w 160"/>
                  <a:gd name="T27" fmla="*/ 23 h 112"/>
                  <a:gd name="T28" fmla="*/ 96 w 160"/>
                  <a:gd name="T29" fmla="*/ 18 h 112"/>
                  <a:gd name="T30" fmla="*/ 85 w 160"/>
                  <a:gd name="T31" fmla="*/ 15 h 112"/>
                  <a:gd name="T32" fmla="*/ 74 w 160"/>
                  <a:gd name="T33" fmla="*/ 13 h 112"/>
                  <a:gd name="T34" fmla="*/ 64 w 160"/>
                  <a:gd name="T35" fmla="*/ 8 h 112"/>
                  <a:gd name="T36" fmla="*/ 51 w 160"/>
                  <a:gd name="T37" fmla="*/ 6 h 112"/>
                  <a:gd name="T38" fmla="*/ 39 w 160"/>
                  <a:gd name="T39" fmla="*/ 5 h 112"/>
                  <a:gd name="T40" fmla="*/ 26 w 160"/>
                  <a:gd name="T41" fmla="*/ 2 h 112"/>
                  <a:gd name="T42" fmla="*/ 17 w 160"/>
                  <a:gd name="T43" fmla="*/ 1 h 112"/>
                  <a:gd name="T44" fmla="*/ 6 w 160"/>
                  <a:gd name="T45" fmla="*/ 0 h 112"/>
                  <a:gd name="T46" fmla="*/ 36 w 160"/>
                  <a:gd name="T47" fmla="*/ 23 h 112"/>
                  <a:gd name="T48" fmla="*/ 0 w 160"/>
                  <a:gd name="T49" fmla="*/ 41 h 112"/>
                  <a:gd name="T50" fmla="*/ 15 w 160"/>
                  <a:gd name="T51" fmla="*/ 42 h 112"/>
                  <a:gd name="T52" fmla="*/ 23 w 160"/>
                  <a:gd name="T53" fmla="*/ 43 h 112"/>
                  <a:gd name="T54" fmla="*/ 33 w 160"/>
                  <a:gd name="T55" fmla="*/ 44 h 112"/>
                  <a:gd name="T56" fmla="*/ 40 w 160"/>
                  <a:gd name="T57" fmla="*/ 45 h 112"/>
                  <a:gd name="T58" fmla="*/ 51 w 160"/>
                  <a:gd name="T59" fmla="*/ 48 h 112"/>
                  <a:gd name="T60" fmla="*/ 59 w 160"/>
                  <a:gd name="T61" fmla="*/ 49 h 112"/>
                  <a:gd name="T62" fmla="*/ 66 w 160"/>
                  <a:gd name="T63" fmla="*/ 51 h 112"/>
                  <a:gd name="T64" fmla="*/ 74 w 160"/>
                  <a:gd name="T65" fmla="*/ 53 h 112"/>
                  <a:gd name="T66" fmla="*/ 83 w 160"/>
                  <a:gd name="T67" fmla="*/ 54 h 112"/>
                  <a:gd name="T68" fmla="*/ 90 w 160"/>
                  <a:gd name="T69" fmla="*/ 57 h 112"/>
                  <a:gd name="T70" fmla="*/ 96 w 160"/>
                  <a:gd name="T71" fmla="*/ 59 h 112"/>
                  <a:gd name="T72" fmla="*/ 101 w 160"/>
                  <a:gd name="T73" fmla="*/ 61 h 112"/>
                  <a:gd name="T74" fmla="*/ 110 w 160"/>
                  <a:gd name="T75" fmla="*/ 65 h 112"/>
                  <a:gd name="T76" fmla="*/ 117 w 160"/>
                  <a:gd name="T77" fmla="*/ 67 h 112"/>
                  <a:gd name="T78" fmla="*/ 121 w 160"/>
                  <a:gd name="T79" fmla="*/ 71 h 112"/>
                  <a:gd name="T80" fmla="*/ 125 w 160"/>
                  <a:gd name="T81" fmla="*/ 72 h 112"/>
                  <a:gd name="T82" fmla="*/ 131 w 160"/>
                  <a:gd name="T83" fmla="*/ 74 h 112"/>
                  <a:gd name="T84" fmla="*/ 134 w 160"/>
                  <a:gd name="T85" fmla="*/ 76 h 112"/>
                  <a:gd name="T86" fmla="*/ 139 w 160"/>
                  <a:gd name="T87" fmla="*/ 81 h 112"/>
                  <a:gd name="T88" fmla="*/ 141 w 160"/>
                  <a:gd name="T89" fmla="*/ 83 h 112"/>
                  <a:gd name="T90" fmla="*/ 145 w 160"/>
                  <a:gd name="T91" fmla="*/ 84 h 112"/>
                  <a:gd name="T92" fmla="*/ 147 w 160"/>
                  <a:gd name="T93" fmla="*/ 88 h 112"/>
                  <a:gd name="T94" fmla="*/ 151 w 160"/>
                  <a:gd name="T95" fmla="*/ 93 h 112"/>
                  <a:gd name="T96" fmla="*/ 159 w 160"/>
                  <a:gd name="T97" fmla="*/ 111 h 11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0"/>
                  <a:gd name="T148" fmla="*/ 0 h 112"/>
                  <a:gd name="T149" fmla="*/ 160 w 160"/>
                  <a:gd name="T150" fmla="*/ 112 h 11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0" h="112">
                    <a:moveTo>
                      <a:pt x="159" y="111"/>
                    </a:moveTo>
                    <a:lnTo>
                      <a:pt x="159" y="71"/>
                    </a:lnTo>
                    <a:lnTo>
                      <a:pt x="158" y="65"/>
                    </a:lnTo>
                    <a:lnTo>
                      <a:pt x="157" y="61"/>
                    </a:lnTo>
                    <a:lnTo>
                      <a:pt x="155" y="57"/>
                    </a:lnTo>
                    <a:lnTo>
                      <a:pt x="153" y="53"/>
                    </a:lnTo>
                    <a:lnTo>
                      <a:pt x="151" y="51"/>
                    </a:lnTo>
                    <a:lnTo>
                      <a:pt x="147" y="46"/>
                    </a:lnTo>
                    <a:lnTo>
                      <a:pt x="144" y="44"/>
                    </a:lnTo>
                    <a:lnTo>
                      <a:pt x="140" y="41"/>
                    </a:lnTo>
                    <a:lnTo>
                      <a:pt x="137" y="37"/>
                    </a:lnTo>
                    <a:lnTo>
                      <a:pt x="130" y="34"/>
                    </a:lnTo>
                    <a:lnTo>
                      <a:pt x="119" y="28"/>
                    </a:lnTo>
                    <a:lnTo>
                      <a:pt x="108" y="23"/>
                    </a:lnTo>
                    <a:lnTo>
                      <a:pt x="96" y="18"/>
                    </a:lnTo>
                    <a:lnTo>
                      <a:pt x="85" y="15"/>
                    </a:lnTo>
                    <a:lnTo>
                      <a:pt x="74" y="13"/>
                    </a:lnTo>
                    <a:lnTo>
                      <a:pt x="64" y="8"/>
                    </a:lnTo>
                    <a:lnTo>
                      <a:pt x="51" y="6"/>
                    </a:lnTo>
                    <a:lnTo>
                      <a:pt x="39" y="5"/>
                    </a:lnTo>
                    <a:lnTo>
                      <a:pt x="26" y="2"/>
                    </a:lnTo>
                    <a:lnTo>
                      <a:pt x="17" y="1"/>
                    </a:lnTo>
                    <a:lnTo>
                      <a:pt x="6" y="0"/>
                    </a:lnTo>
                    <a:lnTo>
                      <a:pt x="36" y="23"/>
                    </a:lnTo>
                    <a:lnTo>
                      <a:pt x="0" y="41"/>
                    </a:lnTo>
                    <a:lnTo>
                      <a:pt x="15" y="42"/>
                    </a:lnTo>
                    <a:lnTo>
                      <a:pt x="23" y="43"/>
                    </a:lnTo>
                    <a:lnTo>
                      <a:pt x="33" y="44"/>
                    </a:lnTo>
                    <a:lnTo>
                      <a:pt x="40" y="45"/>
                    </a:lnTo>
                    <a:lnTo>
                      <a:pt x="51" y="48"/>
                    </a:lnTo>
                    <a:lnTo>
                      <a:pt x="59" y="49"/>
                    </a:lnTo>
                    <a:lnTo>
                      <a:pt x="66" y="51"/>
                    </a:lnTo>
                    <a:lnTo>
                      <a:pt x="74" y="53"/>
                    </a:lnTo>
                    <a:lnTo>
                      <a:pt x="83" y="54"/>
                    </a:lnTo>
                    <a:lnTo>
                      <a:pt x="90" y="57"/>
                    </a:lnTo>
                    <a:lnTo>
                      <a:pt x="96" y="59"/>
                    </a:lnTo>
                    <a:lnTo>
                      <a:pt x="101" y="61"/>
                    </a:lnTo>
                    <a:lnTo>
                      <a:pt x="110" y="65"/>
                    </a:lnTo>
                    <a:lnTo>
                      <a:pt x="117" y="67"/>
                    </a:lnTo>
                    <a:lnTo>
                      <a:pt x="121" y="71"/>
                    </a:lnTo>
                    <a:lnTo>
                      <a:pt x="125" y="72"/>
                    </a:lnTo>
                    <a:lnTo>
                      <a:pt x="131" y="74"/>
                    </a:lnTo>
                    <a:lnTo>
                      <a:pt x="134" y="76"/>
                    </a:lnTo>
                    <a:lnTo>
                      <a:pt x="139" y="81"/>
                    </a:lnTo>
                    <a:lnTo>
                      <a:pt x="141" y="83"/>
                    </a:lnTo>
                    <a:lnTo>
                      <a:pt x="145" y="84"/>
                    </a:lnTo>
                    <a:lnTo>
                      <a:pt x="147" y="88"/>
                    </a:lnTo>
                    <a:lnTo>
                      <a:pt x="151" y="93"/>
                    </a:lnTo>
                    <a:lnTo>
                      <a:pt x="159" y="111"/>
                    </a:lnTo>
                  </a:path>
                </a:pathLst>
              </a:custGeom>
              <a:solidFill>
                <a:schemeClr val="folHlink"/>
              </a:solidFill>
              <a:ln w="9525" cap="rnd">
                <a:noFill/>
                <a:round/>
                <a:headEnd/>
                <a:tailEnd/>
              </a:ln>
            </p:spPr>
            <p:txBody>
              <a:bodyPr/>
              <a:lstStyle/>
              <a:p>
                <a:endParaRPr lang="en-US"/>
              </a:p>
            </p:txBody>
          </p:sp>
          <p:sp>
            <p:nvSpPr>
              <p:cNvPr id="11" name="Freeform 12"/>
              <p:cNvSpPr>
                <a:spLocks/>
              </p:cNvSpPr>
              <p:nvPr/>
            </p:nvSpPr>
            <p:spPr bwMode="auto">
              <a:xfrm>
                <a:off x="1362" y="2297"/>
                <a:ext cx="244" cy="122"/>
              </a:xfrm>
              <a:custGeom>
                <a:avLst/>
                <a:gdLst>
                  <a:gd name="T0" fmla="*/ 0 w 244"/>
                  <a:gd name="T1" fmla="*/ 0 h 122"/>
                  <a:gd name="T2" fmla="*/ 0 w 244"/>
                  <a:gd name="T3" fmla="*/ 41 h 122"/>
                  <a:gd name="T4" fmla="*/ 1 w 244"/>
                  <a:gd name="T5" fmla="*/ 47 h 122"/>
                  <a:gd name="T6" fmla="*/ 4 w 244"/>
                  <a:gd name="T7" fmla="*/ 51 h 122"/>
                  <a:gd name="T8" fmla="*/ 6 w 244"/>
                  <a:gd name="T9" fmla="*/ 56 h 122"/>
                  <a:gd name="T10" fmla="*/ 8 w 244"/>
                  <a:gd name="T11" fmla="*/ 58 h 122"/>
                  <a:gd name="T12" fmla="*/ 12 w 244"/>
                  <a:gd name="T13" fmla="*/ 63 h 122"/>
                  <a:gd name="T14" fmla="*/ 16 w 244"/>
                  <a:gd name="T15" fmla="*/ 68 h 122"/>
                  <a:gd name="T16" fmla="*/ 20 w 244"/>
                  <a:gd name="T17" fmla="*/ 70 h 122"/>
                  <a:gd name="T18" fmla="*/ 25 w 244"/>
                  <a:gd name="T19" fmla="*/ 73 h 122"/>
                  <a:gd name="T20" fmla="*/ 33 w 244"/>
                  <a:gd name="T21" fmla="*/ 78 h 122"/>
                  <a:gd name="T22" fmla="*/ 41 w 244"/>
                  <a:gd name="T23" fmla="*/ 83 h 122"/>
                  <a:gd name="T24" fmla="*/ 48 w 244"/>
                  <a:gd name="T25" fmla="*/ 85 h 122"/>
                  <a:gd name="T26" fmla="*/ 58 w 244"/>
                  <a:gd name="T27" fmla="*/ 90 h 122"/>
                  <a:gd name="T28" fmla="*/ 67 w 244"/>
                  <a:gd name="T29" fmla="*/ 93 h 122"/>
                  <a:gd name="T30" fmla="*/ 76 w 244"/>
                  <a:gd name="T31" fmla="*/ 95 h 122"/>
                  <a:gd name="T32" fmla="*/ 86 w 244"/>
                  <a:gd name="T33" fmla="*/ 99 h 122"/>
                  <a:gd name="T34" fmla="*/ 97 w 244"/>
                  <a:gd name="T35" fmla="*/ 101 h 122"/>
                  <a:gd name="T36" fmla="*/ 109 w 244"/>
                  <a:gd name="T37" fmla="*/ 103 h 122"/>
                  <a:gd name="T38" fmla="*/ 121 w 244"/>
                  <a:gd name="T39" fmla="*/ 105 h 122"/>
                  <a:gd name="T40" fmla="*/ 130 w 244"/>
                  <a:gd name="T41" fmla="*/ 106 h 122"/>
                  <a:gd name="T42" fmla="*/ 140 w 244"/>
                  <a:gd name="T43" fmla="*/ 107 h 122"/>
                  <a:gd name="T44" fmla="*/ 148 w 244"/>
                  <a:gd name="T45" fmla="*/ 108 h 122"/>
                  <a:gd name="T46" fmla="*/ 160 w 244"/>
                  <a:gd name="T47" fmla="*/ 110 h 122"/>
                  <a:gd name="T48" fmla="*/ 171 w 244"/>
                  <a:gd name="T49" fmla="*/ 112 h 122"/>
                  <a:gd name="T50" fmla="*/ 188 w 244"/>
                  <a:gd name="T51" fmla="*/ 112 h 122"/>
                  <a:gd name="T52" fmla="*/ 188 w 244"/>
                  <a:gd name="T53" fmla="*/ 121 h 122"/>
                  <a:gd name="T54" fmla="*/ 243 w 244"/>
                  <a:gd name="T55" fmla="*/ 92 h 122"/>
                  <a:gd name="T56" fmla="*/ 187 w 244"/>
                  <a:gd name="T57" fmla="*/ 62 h 122"/>
                  <a:gd name="T58" fmla="*/ 187 w 244"/>
                  <a:gd name="T59" fmla="*/ 71 h 122"/>
                  <a:gd name="T60" fmla="*/ 174 w 244"/>
                  <a:gd name="T61" fmla="*/ 70 h 122"/>
                  <a:gd name="T62" fmla="*/ 162 w 244"/>
                  <a:gd name="T63" fmla="*/ 70 h 122"/>
                  <a:gd name="T64" fmla="*/ 155 w 244"/>
                  <a:gd name="T65" fmla="*/ 69 h 122"/>
                  <a:gd name="T66" fmla="*/ 148 w 244"/>
                  <a:gd name="T67" fmla="*/ 69 h 122"/>
                  <a:gd name="T68" fmla="*/ 140 w 244"/>
                  <a:gd name="T69" fmla="*/ 68 h 122"/>
                  <a:gd name="T70" fmla="*/ 132 w 244"/>
                  <a:gd name="T71" fmla="*/ 66 h 122"/>
                  <a:gd name="T72" fmla="*/ 121 w 244"/>
                  <a:gd name="T73" fmla="*/ 64 h 122"/>
                  <a:gd name="T74" fmla="*/ 113 w 244"/>
                  <a:gd name="T75" fmla="*/ 63 h 122"/>
                  <a:gd name="T76" fmla="*/ 105 w 244"/>
                  <a:gd name="T77" fmla="*/ 62 h 122"/>
                  <a:gd name="T78" fmla="*/ 93 w 244"/>
                  <a:gd name="T79" fmla="*/ 59 h 122"/>
                  <a:gd name="T80" fmla="*/ 85 w 244"/>
                  <a:gd name="T81" fmla="*/ 57 h 122"/>
                  <a:gd name="T82" fmla="*/ 76 w 244"/>
                  <a:gd name="T83" fmla="*/ 55 h 122"/>
                  <a:gd name="T84" fmla="*/ 67 w 244"/>
                  <a:gd name="T85" fmla="*/ 51 h 122"/>
                  <a:gd name="T86" fmla="*/ 56 w 244"/>
                  <a:gd name="T87" fmla="*/ 48 h 122"/>
                  <a:gd name="T88" fmla="*/ 49 w 244"/>
                  <a:gd name="T89" fmla="*/ 46 h 122"/>
                  <a:gd name="T90" fmla="*/ 41 w 244"/>
                  <a:gd name="T91" fmla="*/ 41 h 122"/>
                  <a:gd name="T92" fmla="*/ 33 w 244"/>
                  <a:gd name="T93" fmla="*/ 37 h 122"/>
                  <a:gd name="T94" fmla="*/ 24 w 244"/>
                  <a:gd name="T95" fmla="*/ 33 h 122"/>
                  <a:gd name="T96" fmla="*/ 18 w 244"/>
                  <a:gd name="T97" fmla="*/ 27 h 122"/>
                  <a:gd name="T98" fmla="*/ 12 w 244"/>
                  <a:gd name="T99" fmla="*/ 22 h 122"/>
                  <a:gd name="T100" fmla="*/ 6 w 244"/>
                  <a:gd name="T101" fmla="*/ 17 h 122"/>
                  <a:gd name="T102" fmla="*/ 0 w 244"/>
                  <a:gd name="T103" fmla="*/ 0 h 12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44"/>
                  <a:gd name="T157" fmla="*/ 0 h 122"/>
                  <a:gd name="T158" fmla="*/ 244 w 244"/>
                  <a:gd name="T159" fmla="*/ 122 h 12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44" h="122">
                    <a:moveTo>
                      <a:pt x="0" y="0"/>
                    </a:moveTo>
                    <a:lnTo>
                      <a:pt x="0" y="41"/>
                    </a:lnTo>
                    <a:lnTo>
                      <a:pt x="1" y="47"/>
                    </a:lnTo>
                    <a:lnTo>
                      <a:pt x="4" y="51"/>
                    </a:lnTo>
                    <a:lnTo>
                      <a:pt x="6" y="56"/>
                    </a:lnTo>
                    <a:lnTo>
                      <a:pt x="8" y="58"/>
                    </a:lnTo>
                    <a:lnTo>
                      <a:pt x="12" y="63"/>
                    </a:lnTo>
                    <a:lnTo>
                      <a:pt x="16" y="68"/>
                    </a:lnTo>
                    <a:lnTo>
                      <a:pt x="20" y="70"/>
                    </a:lnTo>
                    <a:lnTo>
                      <a:pt x="25" y="73"/>
                    </a:lnTo>
                    <a:lnTo>
                      <a:pt x="33" y="78"/>
                    </a:lnTo>
                    <a:lnTo>
                      <a:pt x="41" y="83"/>
                    </a:lnTo>
                    <a:lnTo>
                      <a:pt x="48" y="85"/>
                    </a:lnTo>
                    <a:lnTo>
                      <a:pt x="58" y="90"/>
                    </a:lnTo>
                    <a:lnTo>
                      <a:pt x="67" y="93"/>
                    </a:lnTo>
                    <a:lnTo>
                      <a:pt x="76" y="95"/>
                    </a:lnTo>
                    <a:lnTo>
                      <a:pt x="86" y="99"/>
                    </a:lnTo>
                    <a:lnTo>
                      <a:pt x="97" y="101"/>
                    </a:lnTo>
                    <a:lnTo>
                      <a:pt x="109" y="103"/>
                    </a:lnTo>
                    <a:lnTo>
                      <a:pt x="121" y="105"/>
                    </a:lnTo>
                    <a:lnTo>
                      <a:pt x="130" y="106"/>
                    </a:lnTo>
                    <a:lnTo>
                      <a:pt x="140" y="107"/>
                    </a:lnTo>
                    <a:lnTo>
                      <a:pt x="148" y="108"/>
                    </a:lnTo>
                    <a:lnTo>
                      <a:pt x="160" y="110"/>
                    </a:lnTo>
                    <a:lnTo>
                      <a:pt x="171" y="112"/>
                    </a:lnTo>
                    <a:lnTo>
                      <a:pt x="188" y="112"/>
                    </a:lnTo>
                    <a:lnTo>
                      <a:pt x="188" y="121"/>
                    </a:lnTo>
                    <a:lnTo>
                      <a:pt x="243" y="92"/>
                    </a:lnTo>
                    <a:lnTo>
                      <a:pt x="187" y="62"/>
                    </a:lnTo>
                    <a:lnTo>
                      <a:pt x="187" y="71"/>
                    </a:lnTo>
                    <a:lnTo>
                      <a:pt x="174" y="70"/>
                    </a:lnTo>
                    <a:lnTo>
                      <a:pt x="162" y="70"/>
                    </a:lnTo>
                    <a:lnTo>
                      <a:pt x="155" y="69"/>
                    </a:lnTo>
                    <a:lnTo>
                      <a:pt x="148" y="69"/>
                    </a:lnTo>
                    <a:lnTo>
                      <a:pt x="140" y="68"/>
                    </a:lnTo>
                    <a:lnTo>
                      <a:pt x="132" y="66"/>
                    </a:lnTo>
                    <a:lnTo>
                      <a:pt x="121" y="64"/>
                    </a:lnTo>
                    <a:lnTo>
                      <a:pt x="113" y="63"/>
                    </a:lnTo>
                    <a:lnTo>
                      <a:pt x="105" y="62"/>
                    </a:lnTo>
                    <a:lnTo>
                      <a:pt x="93" y="59"/>
                    </a:lnTo>
                    <a:lnTo>
                      <a:pt x="85" y="57"/>
                    </a:lnTo>
                    <a:lnTo>
                      <a:pt x="76" y="55"/>
                    </a:lnTo>
                    <a:lnTo>
                      <a:pt x="67" y="51"/>
                    </a:lnTo>
                    <a:lnTo>
                      <a:pt x="56" y="48"/>
                    </a:lnTo>
                    <a:lnTo>
                      <a:pt x="49" y="46"/>
                    </a:lnTo>
                    <a:lnTo>
                      <a:pt x="41" y="41"/>
                    </a:lnTo>
                    <a:lnTo>
                      <a:pt x="33" y="37"/>
                    </a:lnTo>
                    <a:lnTo>
                      <a:pt x="24" y="33"/>
                    </a:lnTo>
                    <a:lnTo>
                      <a:pt x="18" y="27"/>
                    </a:lnTo>
                    <a:lnTo>
                      <a:pt x="12" y="22"/>
                    </a:lnTo>
                    <a:lnTo>
                      <a:pt x="6" y="17"/>
                    </a:lnTo>
                    <a:lnTo>
                      <a:pt x="0" y="0"/>
                    </a:lnTo>
                  </a:path>
                </a:pathLst>
              </a:custGeom>
              <a:solidFill>
                <a:schemeClr val="folHlink"/>
              </a:solidFill>
              <a:ln w="9525" cap="rnd">
                <a:noFill/>
                <a:round/>
                <a:headEnd/>
                <a:tailEnd/>
              </a:ln>
            </p:spPr>
            <p:txBody>
              <a:bodyPr/>
              <a:lstStyle/>
              <a:p>
                <a:endParaRPr lang="en-US"/>
              </a:p>
            </p:txBody>
          </p:sp>
          <p:sp>
            <p:nvSpPr>
              <p:cNvPr id="12" name="Freeform 13"/>
              <p:cNvSpPr>
                <a:spLocks/>
              </p:cNvSpPr>
              <p:nvPr/>
            </p:nvSpPr>
            <p:spPr bwMode="auto">
              <a:xfrm>
                <a:off x="1648" y="2376"/>
                <a:ext cx="160" cy="111"/>
              </a:xfrm>
              <a:custGeom>
                <a:avLst/>
                <a:gdLst>
                  <a:gd name="T0" fmla="*/ 159 w 160"/>
                  <a:gd name="T1" fmla="*/ 110 h 111"/>
                  <a:gd name="T2" fmla="*/ 159 w 160"/>
                  <a:gd name="T3" fmla="*/ 70 h 111"/>
                  <a:gd name="T4" fmla="*/ 158 w 160"/>
                  <a:gd name="T5" fmla="*/ 64 h 111"/>
                  <a:gd name="T6" fmla="*/ 157 w 160"/>
                  <a:gd name="T7" fmla="*/ 60 h 111"/>
                  <a:gd name="T8" fmla="*/ 155 w 160"/>
                  <a:gd name="T9" fmla="*/ 57 h 111"/>
                  <a:gd name="T10" fmla="*/ 153 w 160"/>
                  <a:gd name="T11" fmla="*/ 52 h 111"/>
                  <a:gd name="T12" fmla="*/ 151 w 160"/>
                  <a:gd name="T13" fmla="*/ 49 h 111"/>
                  <a:gd name="T14" fmla="*/ 147 w 160"/>
                  <a:gd name="T15" fmla="*/ 46 h 111"/>
                  <a:gd name="T16" fmla="*/ 144 w 160"/>
                  <a:gd name="T17" fmla="*/ 42 h 111"/>
                  <a:gd name="T18" fmla="*/ 140 w 160"/>
                  <a:gd name="T19" fmla="*/ 40 h 111"/>
                  <a:gd name="T20" fmla="*/ 137 w 160"/>
                  <a:gd name="T21" fmla="*/ 37 h 111"/>
                  <a:gd name="T22" fmla="*/ 130 w 160"/>
                  <a:gd name="T23" fmla="*/ 33 h 111"/>
                  <a:gd name="T24" fmla="*/ 119 w 160"/>
                  <a:gd name="T25" fmla="*/ 27 h 111"/>
                  <a:gd name="T26" fmla="*/ 108 w 160"/>
                  <a:gd name="T27" fmla="*/ 22 h 111"/>
                  <a:gd name="T28" fmla="*/ 96 w 160"/>
                  <a:gd name="T29" fmla="*/ 18 h 111"/>
                  <a:gd name="T30" fmla="*/ 85 w 160"/>
                  <a:gd name="T31" fmla="*/ 14 h 111"/>
                  <a:gd name="T32" fmla="*/ 74 w 160"/>
                  <a:gd name="T33" fmla="*/ 12 h 111"/>
                  <a:gd name="T34" fmla="*/ 64 w 160"/>
                  <a:gd name="T35" fmla="*/ 8 h 111"/>
                  <a:gd name="T36" fmla="*/ 51 w 160"/>
                  <a:gd name="T37" fmla="*/ 6 h 111"/>
                  <a:gd name="T38" fmla="*/ 39 w 160"/>
                  <a:gd name="T39" fmla="*/ 4 h 111"/>
                  <a:gd name="T40" fmla="*/ 26 w 160"/>
                  <a:gd name="T41" fmla="*/ 2 h 111"/>
                  <a:gd name="T42" fmla="*/ 17 w 160"/>
                  <a:gd name="T43" fmla="*/ 1 h 111"/>
                  <a:gd name="T44" fmla="*/ 6 w 160"/>
                  <a:gd name="T45" fmla="*/ 0 h 111"/>
                  <a:gd name="T46" fmla="*/ 36 w 160"/>
                  <a:gd name="T47" fmla="*/ 22 h 111"/>
                  <a:gd name="T48" fmla="*/ 0 w 160"/>
                  <a:gd name="T49" fmla="*/ 40 h 111"/>
                  <a:gd name="T50" fmla="*/ 15 w 160"/>
                  <a:gd name="T51" fmla="*/ 41 h 111"/>
                  <a:gd name="T52" fmla="*/ 23 w 160"/>
                  <a:gd name="T53" fmla="*/ 42 h 111"/>
                  <a:gd name="T54" fmla="*/ 33 w 160"/>
                  <a:gd name="T55" fmla="*/ 44 h 111"/>
                  <a:gd name="T56" fmla="*/ 40 w 160"/>
                  <a:gd name="T57" fmla="*/ 45 h 111"/>
                  <a:gd name="T58" fmla="*/ 51 w 160"/>
                  <a:gd name="T59" fmla="*/ 46 h 111"/>
                  <a:gd name="T60" fmla="*/ 59 w 160"/>
                  <a:gd name="T61" fmla="*/ 48 h 111"/>
                  <a:gd name="T62" fmla="*/ 66 w 160"/>
                  <a:gd name="T63" fmla="*/ 50 h 111"/>
                  <a:gd name="T64" fmla="*/ 74 w 160"/>
                  <a:gd name="T65" fmla="*/ 51 h 111"/>
                  <a:gd name="T66" fmla="*/ 83 w 160"/>
                  <a:gd name="T67" fmla="*/ 53 h 111"/>
                  <a:gd name="T68" fmla="*/ 90 w 160"/>
                  <a:gd name="T69" fmla="*/ 57 h 111"/>
                  <a:gd name="T70" fmla="*/ 96 w 160"/>
                  <a:gd name="T71" fmla="*/ 58 h 111"/>
                  <a:gd name="T72" fmla="*/ 101 w 160"/>
                  <a:gd name="T73" fmla="*/ 60 h 111"/>
                  <a:gd name="T74" fmla="*/ 110 w 160"/>
                  <a:gd name="T75" fmla="*/ 63 h 111"/>
                  <a:gd name="T76" fmla="*/ 117 w 160"/>
                  <a:gd name="T77" fmla="*/ 66 h 111"/>
                  <a:gd name="T78" fmla="*/ 121 w 160"/>
                  <a:gd name="T79" fmla="*/ 68 h 111"/>
                  <a:gd name="T80" fmla="*/ 125 w 160"/>
                  <a:gd name="T81" fmla="*/ 71 h 111"/>
                  <a:gd name="T82" fmla="*/ 131 w 160"/>
                  <a:gd name="T83" fmla="*/ 73 h 111"/>
                  <a:gd name="T84" fmla="*/ 134 w 160"/>
                  <a:gd name="T85" fmla="*/ 75 h 111"/>
                  <a:gd name="T86" fmla="*/ 139 w 160"/>
                  <a:gd name="T87" fmla="*/ 79 h 111"/>
                  <a:gd name="T88" fmla="*/ 141 w 160"/>
                  <a:gd name="T89" fmla="*/ 81 h 111"/>
                  <a:gd name="T90" fmla="*/ 145 w 160"/>
                  <a:gd name="T91" fmla="*/ 84 h 111"/>
                  <a:gd name="T92" fmla="*/ 147 w 160"/>
                  <a:gd name="T93" fmla="*/ 86 h 111"/>
                  <a:gd name="T94" fmla="*/ 151 w 160"/>
                  <a:gd name="T95" fmla="*/ 90 h 111"/>
                  <a:gd name="T96" fmla="*/ 159 w 160"/>
                  <a:gd name="T97" fmla="*/ 110 h 111"/>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0"/>
                  <a:gd name="T148" fmla="*/ 0 h 111"/>
                  <a:gd name="T149" fmla="*/ 160 w 160"/>
                  <a:gd name="T150" fmla="*/ 111 h 111"/>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0" h="111">
                    <a:moveTo>
                      <a:pt x="159" y="110"/>
                    </a:moveTo>
                    <a:lnTo>
                      <a:pt x="159" y="70"/>
                    </a:lnTo>
                    <a:lnTo>
                      <a:pt x="158" y="64"/>
                    </a:lnTo>
                    <a:lnTo>
                      <a:pt x="157" y="60"/>
                    </a:lnTo>
                    <a:lnTo>
                      <a:pt x="155" y="57"/>
                    </a:lnTo>
                    <a:lnTo>
                      <a:pt x="153" y="52"/>
                    </a:lnTo>
                    <a:lnTo>
                      <a:pt x="151" y="49"/>
                    </a:lnTo>
                    <a:lnTo>
                      <a:pt x="147" y="46"/>
                    </a:lnTo>
                    <a:lnTo>
                      <a:pt x="144" y="42"/>
                    </a:lnTo>
                    <a:lnTo>
                      <a:pt x="140" y="40"/>
                    </a:lnTo>
                    <a:lnTo>
                      <a:pt x="137" y="37"/>
                    </a:lnTo>
                    <a:lnTo>
                      <a:pt x="130" y="33"/>
                    </a:lnTo>
                    <a:lnTo>
                      <a:pt x="119" y="27"/>
                    </a:lnTo>
                    <a:lnTo>
                      <a:pt x="108" y="22"/>
                    </a:lnTo>
                    <a:lnTo>
                      <a:pt x="96" y="18"/>
                    </a:lnTo>
                    <a:lnTo>
                      <a:pt x="85" y="14"/>
                    </a:lnTo>
                    <a:lnTo>
                      <a:pt x="74" y="12"/>
                    </a:lnTo>
                    <a:lnTo>
                      <a:pt x="64" y="8"/>
                    </a:lnTo>
                    <a:lnTo>
                      <a:pt x="51" y="6"/>
                    </a:lnTo>
                    <a:lnTo>
                      <a:pt x="39" y="4"/>
                    </a:lnTo>
                    <a:lnTo>
                      <a:pt x="26" y="2"/>
                    </a:lnTo>
                    <a:lnTo>
                      <a:pt x="17" y="1"/>
                    </a:lnTo>
                    <a:lnTo>
                      <a:pt x="6" y="0"/>
                    </a:lnTo>
                    <a:lnTo>
                      <a:pt x="36" y="22"/>
                    </a:lnTo>
                    <a:lnTo>
                      <a:pt x="0" y="40"/>
                    </a:lnTo>
                    <a:lnTo>
                      <a:pt x="15" y="41"/>
                    </a:lnTo>
                    <a:lnTo>
                      <a:pt x="23" y="42"/>
                    </a:lnTo>
                    <a:lnTo>
                      <a:pt x="33" y="44"/>
                    </a:lnTo>
                    <a:lnTo>
                      <a:pt x="40" y="45"/>
                    </a:lnTo>
                    <a:lnTo>
                      <a:pt x="51" y="46"/>
                    </a:lnTo>
                    <a:lnTo>
                      <a:pt x="59" y="48"/>
                    </a:lnTo>
                    <a:lnTo>
                      <a:pt x="66" y="50"/>
                    </a:lnTo>
                    <a:lnTo>
                      <a:pt x="74" y="51"/>
                    </a:lnTo>
                    <a:lnTo>
                      <a:pt x="83" y="53"/>
                    </a:lnTo>
                    <a:lnTo>
                      <a:pt x="90" y="57"/>
                    </a:lnTo>
                    <a:lnTo>
                      <a:pt x="96" y="58"/>
                    </a:lnTo>
                    <a:lnTo>
                      <a:pt x="101" y="60"/>
                    </a:lnTo>
                    <a:lnTo>
                      <a:pt x="110" y="63"/>
                    </a:lnTo>
                    <a:lnTo>
                      <a:pt x="117" y="66"/>
                    </a:lnTo>
                    <a:lnTo>
                      <a:pt x="121" y="68"/>
                    </a:lnTo>
                    <a:lnTo>
                      <a:pt x="125" y="71"/>
                    </a:lnTo>
                    <a:lnTo>
                      <a:pt x="131" y="73"/>
                    </a:lnTo>
                    <a:lnTo>
                      <a:pt x="134" y="75"/>
                    </a:lnTo>
                    <a:lnTo>
                      <a:pt x="139" y="79"/>
                    </a:lnTo>
                    <a:lnTo>
                      <a:pt x="141" y="81"/>
                    </a:lnTo>
                    <a:lnTo>
                      <a:pt x="145" y="84"/>
                    </a:lnTo>
                    <a:lnTo>
                      <a:pt x="147" y="86"/>
                    </a:lnTo>
                    <a:lnTo>
                      <a:pt x="151" y="90"/>
                    </a:lnTo>
                    <a:lnTo>
                      <a:pt x="159" y="110"/>
                    </a:lnTo>
                  </a:path>
                </a:pathLst>
              </a:custGeom>
              <a:solidFill>
                <a:schemeClr val="folHlink"/>
              </a:solidFill>
              <a:ln w="9525" cap="rnd">
                <a:noFill/>
                <a:round/>
                <a:headEnd/>
                <a:tailEnd/>
              </a:ln>
            </p:spPr>
            <p:txBody>
              <a:bodyPr/>
              <a:lstStyle/>
              <a:p>
                <a:endParaRPr lang="en-US"/>
              </a:p>
            </p:txBody>
          </p:sp>
          <p:sp>
            <p:nvSpPr>
              <p:cNvPr id="13" name="Freeform 14" descr="Zig zag"/>
              <p:cNvSpPr>
                <a:spLocks/>
              </p:cNvSpPr>
              <p:nvPr/>
            </p:nvSpPr>
            <p:spPr bwMode="auto">
              <a:xfrm>
                <a:off x="1308" y="3099"/>
                <a:ext cx="558" cy="1030"/>
              </a:xfrm>
              <a:custGeom>
                <a:avLst/>
                <a:gdLst>
                  <a:gd name="T0" fmla="*/ 213 w 558"/>
                  <a:gd name="T1" fmla="*/ 1026 h 1030"/>
                  <a:gd name="T2" fmla="*/ 318 w 558"/>
                  <a:gd name="T3" fmla="*/ 1029 h 1030"/>
                  <a:gd name="T4" fmla="*/ 300 w 558"/>
                  <a:gd name="T5" fmla="*/ 381 h 1030"/>
                  <a:gd name="T6" fmla="*/ 396 w 558"/>
                  <a:gd name="T7" fmla="*/ 234 h 1030"/>
                  <a:gd name="T8" fmla="*/ 487 w 558"/>
                  <a:gd name="T9" fmla="*/ 234 h 1030"/>
                  <a:gd name="T10" fmla="*/ 535 w 558"/>
                  <a:gd name="T11" fmla="*/ 202 h 1030"/>
                  <a:gd name="T12" fmla="*/ 557 w 558"/>
                  <a:gd name="T13" fmla="*/ 138 h 1030"/>
                  <a:gd name="T14" fmla="*/ 551 w 558"/>
                  <a:gd name="T15" fmla="*/ 41 h 1030"/>
                  <a:gd name="T16" fmla="*/ 550 w 558"/>
                  <a:gd name="T17" fmla="*/ 0 h 1030"/>
                  <a:gd name="T18" fmla="*/ 0 w 558"/>
                  <a:gd name="T19" fmla="*/ 0 h 1030"/>
                  <a:gd name="T20" fmla="*/ 0 w 558"/>
                  <a:gd name="T21" fmla="*/ 202 h 1030"/>
                  <a:gd name="T22" fmla="*/ 171 w 558"/>
                  <a:gd name="T23" fmla="*/ 288 h 1030"/>
                  <a:gd name="T24" fmla="*/ 240 w 558"/>
                  <a:gd name="T25" fmla="*/ 378 h 1030"/>
                  <a:gd name="T26" fmla="*/ 213 w 558"/>
                  <a:gd name="T27" fmla="*/ 1026 h 103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58"/>
                  <a:gd name="T43" fmla="*/ 0 h 1030"/>
                  <a:gd name="T44" fmla="*/ 558 w 558"/>
                  <a:gd name="T45" fmla="*/ 1030 h 103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58" h="1030">
                    <a:moveTo>
                      <a:pt x="213" y="1026"/>
                    </a:moveTo>
                    <a:lnTo>
                      <a:pt x="318" y="1029"/>
                    </a:lnTo>
                    <a:lnTo>
                      <a:pt x="300" y="381"/>
                    </a:lnTo>
                    <a:lnTo>
                      <a:pt x="396" y="234"/>
                    </a:lnTo>
                    <a:lnTo>
                      <a:pt x="487" y="234"/>
                    </a:lnTo>
                    <a:lnTo>
                      <a:pt x="535" y="202"/>
                    </a:lnTo>
                    <a:lnTo>
                      <a:pt x="557" y="138"/>
                    </a:lnTo>
                    <a:lnTo>
                      <a:pt x="551" y="41"/>
                    </a:lnTo>
                    <a:lnTo>
                      <a:pt x="550" y="0"/>
                    </a:lnTo>
                    <a:lnTo>
                      <a:pt x="0" y="0"/>
                    </a:lnTo>
                    <a:lnTo>
                      <a:pt x="0" y="202"/>
                    </a:lnTo>
                    <a:lnTo>
                      <a:pt x="171" y="288"/>
                    </a:lnTo>
                    <a:lnTo>
                      <a:pt x="240" y="378"/>
                    </a:lnTo>
                    <a:lnTo>
                      <a:pt x="213" y="1026"/>
                    </a:lnTo>
                  </a:path>
                </a:pathLst>
              </a:custGeom>
              <a:pattFill prst="zigZag">
                <a:fgClr>
                  <a:schemeClr val="hlink"/>
                </a:fgClr>
                <a:bgClr>
                  <a:srgbClr val="CCECFF"/>
                </a:bgClr>
              </a:pattFill>
              <a:ln w="9525" cap="rnd">
                <a:noFill/>
                <a:round/>
                <a:headEnd/>
                <a:tailEnd/>
              </a:ln>
            </p:spPr>
            <p:txBody>
              <a:bodyPr/>
              <a:lstStyle/>
              <a:p>
                <a:endParaRPr lang="en-US"/>
              </a:p>
            </p:txBody>
          </p:sp>
          <p:sp>
            <p:nvSpPr>
              <p:cNvPr id="14" name="Freeform 15"/>
              <p:cNvSpPr>
                <a:spLocks/>
              </p:cNvSpPr>
              <p:nvPr/>
            </p:nvSpPr>
            <p:spPr bwMode="auto">
              <a:xfrm>
                <a:off x="1604" y="3523"/>
                <a:ext cx="111" cy="96"/>
              </a:xfrm>
              <a:custGeom>
                <a:avLst/>
                <a:gdLst>
                  <a:gd name="T0" fmla="*/ 110 w 111"/>
                  <a:gd name="T1" fmla="*/ 95 h 96"/>
                  <a:gd name="T2" fmla="*/ 110 w 111"/>
                  <a:gd name="T3" fmla="*/ 0 h 96"/>
                  <a:gd name="T4" fmla="*/ 0 w 111"/>
                  <a:gd name="T5" fmla="*/ 0 h 96"/>
                  <a:gd name="T6" fmla="*/ 0 w 111"/>
                  <a:gd name="T7" fmla="*/ 95 h 96"/>
                  <a:gd name="T8" fmla="*/ 110 w 111"/>
                  <a:gd name="T9" fmla="*/ 95 h 96"/>
                  <a:gd name="T10" fmla="*/ 0 60000 65536"/>
                  <a:gd name="T11" fmla="*/ 0 60000 65536"/>
                  <a:gd name="T12" fmla="*/ 0 60000 65536"/>
                  <a:gd name="T13" fmla="*/ 0 60000 65536"/>
                  <a:gd name="T14" fmla="*/ 0 60000 65536"/>
                  <a:gd name="T15" fmla="*/ 0 w 111"/>
                  <a:gd name="T16" fmla="*/ 0 h 96"/>
                  <a:gd name="T17" fmla="*/ 111 w 111"/>
                  <a:gd name="T18" fmla="*/ 96 h 96"/>
                </a:gdLst>
                <a:ahLst/>
                <a:cxnLst>
                  <a:cxn ang="T10">
                    <a:pos x="T0" y="T1"/>
                  </a:cxn>
                  <a:cxn ang="T11">
                    <a:pos x="T2" y="T3"/>
                  </a:cxn>
                  <a:cxn ang="T12">
                    <a:pos x="T4" y="T5"/>
                  </a:cxn>
                  <a:cxn ang="T13">
                    <a:pos x="T6" y="T7"/>
                  </a:cxn>
                  <a:cxn ang="T14">
                    <a:pos x="T8" y="T9"/>
                  </a:cxn>
                </a:cxnLst>
                <a:rect l="T15" t="T16" r="T17" b="T18"/>
                <a:pathLst>
                  <a:path w="111" h="96">
                    <a:moveTo>
                      <a:pt x="110" y="95"/>
                    </a:moveTo>
                    <a:lnTo>
                      <a:pt x="110" y="0"/>
                    </a:lnTo>
                    <a:lnTo>
                      <a:pt x="0" y="0"/>
                    </a:lnTo>
                    <a:lnTo>
                      <a:pt x="0" y="95"/>
                    </a:lnTo>
                    <a:lnTo>
                      <a:pt x="110" y="95"/>
                    </a:lnTo>
                  </a:path>
                </a:pathLst>
              </a:custGeom>
              <a:solidFill>
                <a:srgbClr val="808080"/>
              </a:solidFill>
              <a:ln w="9525" cap="rnd">
                <a:noFill/>
                <a:round/>
                <a:headEnd/>
                <a:tailEnd/>
              </a:ln>
            </p:spPr>
            <p:txBody>
              <a:bodyPr/>
              <a:lstStyle/>
              <a:p>
                <a:endParaRPr lang="en-US"/>
              </a:p>
            </p:txBody>
          </p:sp>
          <p:sp>
            <p:nvSpPr>
              <p:cNvPr id="15" name="Freeform 16"/>
              <p:cNvSpPr>
                <a:spLocks/>
              </p:cNvSpPr>
              <p:nvPr/>
            </p:nvSpPr>
            <p:spPr bwMode="auto">
              <a:xfrm>
                <a:off x="1441" y="3523"/>
                <a:ext cx="107" cy="111"/>
              </a:xfrm>
              <a:custGeom>
                <a:avLst/>
                <a:gdLst>
                  <a:gd name="T0" fmla="*/ 106 w 107"/>
                  <a:gd name="T1" fmla="*/ 110 h 111"/>
                  <a:gd name="T2" fmla="*/ 106 w 107"/>
                  <a:gd name="T3" fmla="*/ 0 h 111"/>
                  <a:gd name="T4" fmla="*/ 0 w 107"/>
                  <a:gd name="T5" fmla="*/ 0 h 111"/>
                  <a:gd name="T6" fmla="*/ 0 w 107"/>
                  <a:gd name="T7" fmla="*/ 110 h 111"/>
                  <a:gd name="T8" fmla="*/ 106 w 107"/>
                  <a:gd name="T9" fmla="*/ 110 h 111"/>
                  <a:gd name="T10" fmla="*/ 0 60000 65536"/>
                  <a:gd name="T11" fmla="*/ 0 60000 65536"/>
                  <a:gd name="T12" fmla="*/ 0 60000 65536"/>
                  <a:gd name="T13" fmla="*/ 0 60000 65536"/>
                  <a:gd name="T14" fmla="*/ 0 60000 65536"/>
                  <a:gd name="T15" fmla="*/ 0 w 107"/>
                  <a:gd name="T16" fmla="*/ 0 h 111"/>
                  <a:gd name="T17" fmla="*/ 107 w 107"/>
                  <a:gd name="T18" fmla="*/ 111 h 111"/>
                </a:gdLst>
                <a:ahLst/>
                <a:cxnLst>
                  <a:cxn ang="T10">
                    <a:pos x="T0" y="T1"/>
                  </a:cxn>
                  <a:cxn ang="T11">
                    <a:pos x="T2" y="T3"/>
                  </a:cxn>
                  <a:cxn ang="T12">
                    <a:pos x="T4" y="T5"/>
                  </a:cxn>
                  <a:cxn ang="T13">
                    <a:pos x="T6" y="T7"/>
                  </a:cxn>
                  <a:cxn ang="T14">
                    <a:pos x="T8" y="T9"/>
                  </a:cxn>
                </a:cxnLst>
                <a:rect l="T15" t="T16" r="T17" b="T18"/>
                <a:pathLst>
                  <a:path w="107" h="111">
                    <a:moveTo>
                      <a:pt x="106" y="110"/>
                    </a:moveTo>
                    <a:lnTo>
                      <a:pt x="106" y="0"/>
                    </a:lnTo>
                    <a:lnTo>
                      <a:pt x="0" y="0"/>
                    </a:lnTo>
                    <a:lnTo>
                      <a:pt x="0" y="110"/>
                    </a:lnTo>
                    <a:lnTo>
                      <a:pt x="106" y="110"/>
                    </a:lnTo>
                  </a:path>
                </a:pathLst>
              </a:custGeom>
              <a:solidFill>
                <a:srgbClr val="808080"/>
              </a:solidFill>
              <a:ln w="9525" cap="rnd">
                <a:noFill/>
                <a:round/>
                <a:headEnd/>
                <a:tailEnd/>
              </a:ln>
            </p:spPr>
            <p:txBody>
              <a:bodyPr/>
              <a:lstStyle/>
              <a:p>
                <a:endParaRPr lang="en-US"/>
              </a:p>
            </p:txBody>
          </p:sp>
          <p:sp>
            <p:nvSpPr>
              <p:cNvPr id="16" name="Line 17"/>
              <p:cNvSpPr>
                <a:spLocks noChangeShapeType="1"/>
              </p:cNvSpPr>
              <p:nvPr/>
            </p:nvSpPr>
            <p:spPr bwMode="auto">
              <a:xfrm flipH="1">
                <a:off x="1789" y="1917"/>
                <a:ext cx="90" cy="0"/>
              </a:xfrm>
              <a:prstGeom prst="line">
                <a:avLst/>
              </a:prstGeom>
              <a:noFill/>
              <a:ln w="9525">
                <a:noFill/>
                <a:round/>
                <a:headEnd type="none" w="sm" len="sm"/>
                <a:tailEnd type="none" w="sm" len="sm"/>
              </a:ln>
            </p:spPr>
            <p:txBody>
              <a:bodyPr wrap="none" anchor="ctr"/>
              <a:lstStyle/>
              <a:p>
                <a:endParaRPr lang="en-US"/>
              </a:p>
            </p:txBody>
          </p:sp>
          <p:sp>
            <p:nvSpPr>
              <p:cNvPr id="17" name="Freeform 18"/>
              <p:cNvSpPr>
                <a:spLocks/>
              </p:cNvSpPr>
              <p:nvPr/>
            </p:nvSpPr>
            <p:spPr bwMode="auto">
              <a:xfrm>
                <a:off x="1125" y="1366"/>
                <a:ext cx="920" cy="609"/>
              </a:xfrm>
              <a:custGeom>
                <a:avLst/>
                <a:gdLst>
                  <a:gd name="T0" fmla="*/ 290 w 920"/>
                  <a:gd name="T1" fmla="*/ 498 h 609"/>
                  <a:gd name="T2" fmla="*/ 290 w 920"/>
                  <a:gd name="T3" fmla="*/ 572 h 609"/>
                  <a:gd name="T4" fmla="*/ 260 w 920"/>
                  <a:gd name="T5" fmla="*/ 572 h 609"/>
                  <a:gd name="T6" fmla="*/ 260 w 920"/>
                  <a:gd name="T7" fmla="*/ 598 h 609"/>
                  <a:gd name="T8" fmla="*/ 257 w 920"/>
                  <a:gd name="T9" fmla="*/ 608 h 609"/>
                  <a:gd name="T10" fmla="*/ 243 w 920"/>
                  <a:gd name="T11" fmla="*/ 608 h 609"/>
                  <a:gd name="T12" fmla="*/ 236 w 920"/>
                  <a:gd name="T13" fmla="*/ 52 h 609"/>
                  <a:gd name="T14" fmla="*/ 234 w 920"/>
                  <a:gd name="T15" fmla="*/ 43 h 609"/>
                  <a:gd name="T16" fmla="*/ 219 w 920"/>
                  <a:gd name="T17" fmla="*/ 34 h 609"/>
                  <a:gd name="T18" fmla="*/ 206 w 920"/>
                  <a:gd name="T19" fmla="*/ 34 h 609"/>
                  <a:gd name="T20" fmla="*/ 199 w 920"/>
                  <a:gd name="T21" fmla="*/ 37 h 609"/>
                  <a:gd name="T22" fmla="*/ 190 w 920"/>
                  <a:gd name="T23" fmla="*/ 52 h 609"/>
                  <a:gd name="T24" fmla="*/ 190 w 920"/>
                  <a:gd name="T25" fmla="*/ 186 h 609"/>
                  <a:gd name="T26" fmla="*/ 29 w 920"/>
                  <a:gd name="T27" fmla="*/ 184 h 609"/>
                  <a:gd name="T28" fmla="*/ 0 w 920"/>
                  <a:gd name="T29" fmla="*/ 161 h 609"/>
                  <a:gd name="T30" fmla="*/ 0 w 920"/>
                  <a:gd name="T31" fmla="*/ 71 h 609"/>
                  <a:gd name="T32" fmla="*/ 32 w 920"/>
                  <a:gd name="T33" fmla="*/ 71 h 609"/>
                  <a:gd name="T34" fmla="*/ 49 w 920"/>
                  <a:gd name="T35" fmla="*/ 97 h 609"/>
                  <a:gd name="T36" fmla="*/ 76 w 920"/>
                  <a:gd name="T37" fmla="*/ 97 h 609"/>
                  <a:gd name="T38" fmla="*/ 76 w 920"/>
                  <a:gd name="T39" fmla="*/ 15 h 609"/>
                  <a:gd name="T40" fmla="*/ 78 w 920"/>
                  <a:gd name="T41" fmla="*/ 8 h 609"/>
                  <a:gd name="T42" fmla="*/ 94 w 920"/>
                  <a:gd name="T43" fmla="*/ 0 h 609"/>
                  <a:gd name="T44" fmla="*/ 824 w 920"/>
                  <a:gd name="T45" fmla="*/ 0 h 609"/>
                  <a:gd name="T46" fmla="*/ 833 w 920"/>
                  <a:gd name="T47" fmla="*/ 2 h 609"/>
                  <a:gd name="T48" fmla="*/ 843 w 920"/>
                  <a:gd name="T49" fmla="*/ 18 h 609"/>
                  <a:gd name="T50" fmla="*/ 843 w 920"/>
                  <a:gd name="T51" fmla="*/ 100 h 609"/>
                  <a:gd name="T52" fmla="*/ 871 w 920"/>
                  <a:gd name="T53" fmla="*/ 100 h 609"/>
                  <a:gd name="T54" fmla="*/ 886 w 920"/>
                  <a:gd name="T55" fmla="*/ 72 h 609"/>
                  <a:gd name="T56" fmla="*/ 919 w 920"/>
                  <a:gd name="T57" fmla="*/ 72 h 609"/>
                  <a:gd name="T58" fmla="*/ 919 w 920"/>
                  <a:gd name="T59" fmla="*/ 160 h 609"/>
                  <a:gd name="T60" fmla="*/ 890 w 920"/>
                  <a:gd name="T61" fmla="*/ 182 h 609"/>
                  <a:gd name="T62" fmla="*/ 627 w 920"/>
                  <a:gd name="T63" fmla="*/ 187 h 609"/>
                  <a:gd name="T64" fmla="*/ 627 w 920"/>
                  <a:gd name="T65" fmla="*/ 50 h 609"/>
                  <a:gd name="T66" fmla="*/ 625 w 920"/>
                  <a:gd name="T67" fmla="*/ 42 h 609"/>
                  <a:gd name="T68" fmla="*/ 609 w 920"/>
                  <a:gd name="T69" fmla="*/ 33 h 609"/>
                  <a:gd name="T70" fmla="*/ 553 w 920"/>
                  <a:gd name="T71" fmla="*/ 33 h 609"/>
                  <a:gd name="T72" fmla="*/ 544 w 920"/>
                  <a:gd name="T73" fmla="*/ 35 h 609"/>
                  <a:gd name="T74" fmla="*/ 533 w 920"/>
                  <a:gd name="T75" fmla="*/ 51 h 609"/>
                  <a:gd name="T76" fmla="*/ 526 w 920"/>
                  <a:gd name="T77" fmla="*/ 58 h 609"/>
                  <a:gd name="T78" fmla="*/ 392 w 920"/>
                  <a:gd name="T79" fmla="*/ 58 h 609"/>
                  <a:gd name="T80" fmla="*/ 385 w 920"/>
                  <a:gd name="T81" fmla="*/ 52 h 609"/>
                  <a:gd name="T82" fmla="*/ 383 w 920"/>
                  <a:gd name="T83" fmla="*/ 41 h 609"/>
                  <a:gd name="T84" fmla="*/ 366 w 920"/>
                  <a:gd name="T85" fmla="*/ 34 h 609"/>
                  <a:gd name="T86" fmla="*/ 308 w 920"/>
                  <a:gd name="T87" fmla="*/ 34 h 609"/>
                  <a:gd name="T88" fmla="*/ 300 w 920"/>
                  <a:gd name="T89" fmla="*/ 36 h 609"/>
                  <a:gd name="T90" fmla="*/ 290 w 920"/>
                  <a:gd name="T91" fmla="*/ 51 h 609"/>
                  <a:gd name="T92" fmla="*/ 290 w 920"/>
                  <a:gd name="T93" fmla="*/ 498 h 60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920"/>
                  <a:gd name="T142" fmla="*/ 0 h 609"/>
                  <a:gd name="T143" fmla="*/ 920 w 920"/>
                  <a:gd name="T144" fmla="*/ 609 h 60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920" h="609">
                    <a:moveTo>
                      <a:pt x="290" y="498"/>
                    </a:moveTo>
                    <a:lnTo>
                      <a:pt x="290" y="572"/>
                    </a:lnTo>
                    <a:lnTo>
                      <a:pt x="260" y="572"/>
                    </a:lnTo>
                    <a:lnTo>
                      <a:pt x="260" y="598"/>
                    </a:lnTo>
                    <a:lnTo>
                      <a:pt x="257" y="608"/>
                    </a:lnTo>
                    <a:lnTo>
                      <a:pt x="243" y="608"/>
                    </a:lnTo>
                    <a:lnTo>
                      <a:pt x="236" y="52"/>
                    </a:lnTo>
                    <a:lnTo>
                      <a:pt x="234" y="43"/>
                    </a:lnTo>
                    <a:lnTo>
                      <a:pt x="219" y="34"/>
                    </a:lnTo>
                    <a:lnTo>
                      <a:pt x="206" y="34"/>
                    </a:lnTo>
                    <a:lnTo>
                      <a:pt x="199" y="37"/>
                    </a:lnTo>
                    <a:lnTo>
                      <a:pt x="190" y="52"/>
                    </a:lnTo>
                    <a:lnTo>
                      <a:pt x="190" y="186"/>
                    </a:lnTo>
                    <a:lnTo>
                      <a:pt x="29" y="184"/>
                    </a:lnTo>
                    <a:lnTo>
                      <a:pt x="0" y="161"/>
                    </a:lnTo>
                    <a:lnTo>
                      <a:pt x="0" y="71"/>
                    </a:lnTo>
                    <a:lnTo>
                      <a:pt x="32" y="71"/>
                    </a:lnTo>
                    <a:lnTo>
                      <a:pt x="49" y="97"/>
                    </a:lnTo>
                    <a:lnTo>
                      <a:pt x="76" y="97"/>
                    </a:lnTo>
                    <a:lnTo>
                      <a:pt x="76" y="15"/>
                    </a:lnTo>
                    <a:lnTo>
                      <a:pt x="78" y="8"/>
                    </a:lnTo>
                    <a:lnTo>
                      <a:pt x="94" y="0"/>
                    </a:lnTo>
                    <a:lnTo>
                      <a:pt x="824" y="0"/>
                    </a:lnTo>
                    <a:lnTo>
                      <a:pt x="833" y="2"/>
                    </a:lnTo>
                    <a:lnTo>
                      <a:pt x="843" y="18"/>
                    </a:lnTo>
                    <a:lnTo>
                      <a:pt x="843" y="100"/>
                    </a:lnTo>
                    <a:lnTo>
                      <a:pt x="871" y="100"/>
                    </a:lnTo>
                    <a:lnTo>
                      <a:pt x="886" y="72"/>
                    </a:lnTo>
                    <a:lnTo>
                      <a:pt x="919" y="72"/>
                    </a:lnTo>
                    <a:lnTo>
                      <a:pt x="919" y="160"/>
                    </a:lnTo>
                    <a:lnTo>
                      <a:pt x="890" y="182"/>
                    </a:lnTo>
                    <a:lnTo>
                      <a:pt x="627" y="187"/>
                    </a:lnTo>
                    <a:lnTo>
                      <a:pt x="627" y="50"/>
                    </a:lnTo>
                    <a:lnTo>
                      <a:pt x="625" y="42"/>
                    </a:lnTo>
                    <a:lnTo>
                      <a:pt x="609" y="33"/>
                    </a:lnTo>
                    <a:lnTo>
                      <a:pt x="553" y="33"/>
                    </a:lnTo>
                    <a:lnTo>
                      <a:pt x="544" y="35"/>
                    </a:lnTo>
                    <a:lnTo>
                      <a:pt x="533" y="51"/>
                    </a:lnTo>
                    <a:lnTo>
                      <a:pt x="526" y="58"/>
                    </a:lnTo>
                    <a:lnTo>
                      <a:pt x="392" y="58"/>
                    </a:lnTo>
                    <a:lnTo>
                      <a:pt x="385" y="52"/>
                    </a:lnTo>
                    <a:lnTo>
                      <a:pt x="383" y="41"/>
                    </a:lnTo>
                    <a:lnTo>
                      <a:pt x="366" y="34"/>
                    </a:lnTo>
                    <a:lnTo>
                      <a:pt x="308" y="34"/>
                    </a:lnTo>
                    <a:lnTo>
                      <a:pt x="300" y="36"/>
                    </a:lnTo>
                    <a:lnTo>
                      <a:pt x="290" y="51"/>
                    </a:lnTo>
                    <a:lnTo>
                      <a:pt x="290" y="498"/>
                    </a:lnTo>
                  </a:path>
                </a:pathLst>
              </a:custGeom>
              <a:solidFill>
                <a:srgbClr val="777777"/>
              </a:solidFill>
              <a:ln w="12700" cap="rnd">
                <a:solidFill>
                  <a:srgbClr val="000000"/>
                </a:solidFill>
                <a:round/>
                <a:headEnd/>
                <a:tailEnd/>
              </a:ln>
            </p:spPr>
            <p:txBody>
              <a:bodyPr/>
              <a:lstStyle/>
              <a:p>
                <a:endParaRPr lang="en-US"/>
              </a:p>
            </p:txBody>
          </p:sp>
          <p:sp>
            <p:nvSpPr>
              <p:cNvPr id="18" name="Freeform 19"/>
              <p:cNvSpPr>
                <a:spLocks/>
              </p:cNvSpPr>
              <p:nvPr/>
            </p:nvSpPr>
            <p:spPr bwMode="auto">
              <a:xfrm>
                <a:off x="1125" y="1786"/>
                <a:ext cx="188" cy="450"/>
              </a:xfrm>
              <a:custGeom>
                <a:avLst/>
                <a:gdLst>
                  <a:gd name="T0" fmla="*/ 138 w 188"/>
                  <a:gd name="T1" fmla="*/ 211 h 450"/>
                  <a:gd name="T2" fmla="*/ 138 w 188"/>
                  <a:gd name="T3" fmla="*/ 72 h 450"/>
                  <a:gd name="T4" fmla="*/ 152 w 188"/>
                  <a:gd name="T5" fmla="*/ 51 h 450"/>
                  <a:gd name="T6" fmla="*/ 166 w 188"/>
                  <a:gd name="T7" fmla="*/ 46 h 450"/>
                  <a:gd name="T8" fmla="*/ 176 w 188"/>
                  <a:gd name="T9" fmla="*/ 45 h 450"/>
                  <a:gd name="T10" fmla="*/ 186 w 188"/>
                  <a:gd name="T11" fmla="*/ 32 h 450"/>
                  <a:gd name="T12" fmla="*/ 187 w 188"/>
                  <a:gd name="T13" fmla="*/ 0 h 450"/>
                  <a:gd name="T14" fmla="*/ 28 w 188"/>
                  <a:gd name="T15" fmla="*/ 1 h 450"/>
                  <a:gd name="T16" fmla="*/ 0 w 188"/>
                  <a:gd name="T17" fmla="*/ 23 h 450"/>
                  <a:gd name="T18" fmla="*/ 0 w 188"/>
                  <a:gd name="T19" fmla="*/ 116 h 450"/>
                  <a:gd name="T20" fmla="*/ 31 w 188"/>
                  <a:gd name="T21" fmla="*/ 116 h 450"/>
                  <a:gd name="T22" fmla="*/ 45 w 188"/>
                  <a:gd name="T23" fmla="*/ 93 h 450"/>
                  <a:gd name="T24" fmla="*/ 76 w 188"/>
                  <a:gd name="T25" fmla="*/ 93 h 450"/>
                  <a:gd name="T26" fmla="*/ 76 w 188"/>
                  <a:gd name="T27" fmla="*/ 430 h 450"/>
                  <a:gd name="T28" fmla="*/ 84 w 188"/>
                  <a:gd name="T29" fmla="*/ 447 h 450"/>
                  <a:gd name="T30" fmla="*/ 93 w 188"/>
                  <a:gd name="T31" fmla="*/ 449 h 450"/>
                  <a:gd name="T32" fmla="*/ 129 w 188"/>
                  <a:gd name="T33" fmla="*/ 449 h 450"/>
                  <a:gd name="T34" fmla="*/ 129 w 188"/>
                  <a:gd name="T35" fmla="*/ 367 h 450"/>
                  <a:gd name="T36" fmla="*/ 94 w 188"/>
                  <a:gd name="T37" fmla="*/ 367 h 450"/>
                  <a:gd name="T38" fmla="*/ 94 w 188"/>
                  <a:gd name="T39" fmla="*/ 228 h 450"/>
                  <a:gd name="T40" fmla="*/ 126 w 188"/>
                  <a:gd name="T41" fmla="*/ 228 h 450"/>
                  <a:gd name="T42" fmla="*/ 138 w 188"/>
                  <a:gd name="T43" fmla="*/ 211 h 45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8"/>
                  <a:gd name="T67" fmla="*/ 0 h 450"/>
                  <a:gd name="T68" fmla="*/ 188 w 188"/>
                  <a:gd name="T69" fmla="*/ 450 h 45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8" h="450">
                    <a:moveTo>
                      <a:pt x="138" y="211"/>
                    </a:moveTo>
                    <a:lnTo>
                      <a:pt x="138" y="72"/>
                    </a:lnTo>
                    <a:lnTo>
                      <a:pt x="152" y="51"/>
                    </a:lnTo>
                    <a:lnTo>
                      <a:pt x="166" y="46"/>
                    </a:lnTo>
                    <a:lnTo>
                      <a:pt x="176" y="45"/>
                    </a:lnTo>
                    <a:lnTo>
                      <a:pt x="186" y="32"/>
                    </a:lnTo>
                    <a:lnTo>
                      <a:pt x="187" y="0"/>
                    </a:lnTo>
                    <a:lnTo>
                      <a:pt x="28" y="1"/>
                    </a:lnTo>
                    <a:lnTo>
                      <a:pt x="0" y="23"/>
                    </a:lnTo>
                    <a:lnTo>
                      <a:pt x="0" y="116"/>
                    </a:lnTo>
                    <a:lnTo>
                      <a:pt x="31" y="116"/>
                    </a:lnTo>
                    <a:lnTo>
                      <a:pt x="45" y="93"/>
                    </a:lnTo>
                    <a:lnTo>
                      <a:pt x="76" y="93"/>
                    </a:lnTo>
                    <a:lnTo>
                      <a:pt x="76" y="430"/>
                    </a:lnTo>
                    <a:lnTo>
                      <a:pt x="84" y="447"/>
                    </a:lnTo>
                    <a:lnTo>
                      <a:pt x="93" y="449"/>
                    </a:lnTo>
                    <a:lnTo>
                      <a:pt x="129" y="449"/>
                    </a:lnTo>
                    <a:lnTo>
                      <a:pt x="129" y="367"/>
                    </a:lnTo>
                    <a:lnTo>
                      <a:pt x="94" y="367"/>
                    </a:lnTo>
                    <a:lnTo>
                      <a:pt x="94" y="228"/>
                    </a:lnTo>
                    <a:lnTo>
                      <a:pt x="126" y="228"/>
                    </a:lnTo>
                    <a:lnTo>
                      <a:pt x="138" y="211"/>
                    </a:lnTo>
                  </a:path>
                </a:pathLst>
              </a:custGeom>
              <a:solidFill>
                <a:srgbClr val="777777"/>
              </a:solidFill>
              <a:ln w="12700" cap="rnd">
                <a:solidFill>
                  <a:srgbClr val="000000"/>
                </a:solidFill>
                <a:round/>
                <a:headEnd/>
                <a:tailEnd/>
              </a:ln>
            </p:spPr>
            <p:txBody>
              <a:bodyPr/>
              <a:lstStyle/>
              <a:p>
                <a:endParaRPr lang="en-US"/>
              </a:p>
            </p:txBody>
          </p:sp>
          <p:sp>
            <p:nvSpPr>
              <p:cNvPr id="19" name="Line 20"/>
              <p:cNvSpPr>
                <a:spLocks noChangeShapeType="1"/>
              </p:cNvSpPr>
              <p:nvPr/>
            </p:nvSpPr>
            <p:spPr bwMode="auto">
              <a:xfrm flipV="1">
                <a:off x="1263" y="1858"/>
                <a:ext cx="0" cy="13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0" name="Freeform 21"/>
              <p:cNvSpPr>
                <a:spLocks/>
              </p:cNvSpPr>
              <p:nvPr/>
            </p:nvSpPr>
            <p:spPr bwMode="auto">
              <a:xfrm>
                <a:off x="1263" y="1832"/>
                <a:ext cx="29" cy="27"/>
              </a:xfrm>
              <a:custGeom>
                <a:avLst/>
                <a:gdLst>
                  <a:gd name="T0" fmla="*/ 0 w 29"/>
                  <a:gd name="T1" fmla="*/ 26 h 27"/>
                  <a:gd name="T2" fmla="*/ 14 w 29"/>
                  <a:gd name="T3" fmla="*/ 5 h 27"/>
                  <a:gd name="T4" fmla="*/ 28 w 29"/>
                  <a:gd name="T5" fmla="*/ 0 h 27"/>
                  <a:gd name="T6" fmla="*/ 0 60000 65536"/>
                  <a:gd name="T7" fmla="*/ 0 60000 65536"/>
                  <a:gd name="T8" fmla="*/ 0 60000 65536"/>
                  <a:gd name="T9" fmla="*/ 0 w 29"/>
                  <a:gd name="T10" fmla="*/ 0 h 27"/>
                  <a:gd name="T11" fmla="*/ 29 w 29"/>
                  <a:gd name="T12" fmla="*/ 27 h 27"/>
                </a:gdLst>
                <a:ahLst/>
                <a:cxnLst>
                  <a:cxn ang="T6">
                    <a:pos x="T0" y="T1"/>
                  </a:cxn>
                  <a:cxn ang="T7">
                    <a:pos x="T2" y="T3"/>
                  </a:cxn>
                  <a:cxn ang="T8">
                    <a:pos x="T4" y="T5"/>
                  </a:cxn>
                </a:cxnLst>
                <a:rect l="T9" t="T10" r="T11" b="T12"/>
                <a:pathLst>
                  <a:path w="29" h="27">
                    <a:moveTo>
                      <a:pt x="0" y="26"/>
                    </a:moveTo>
                    <a:lnTo>
                      <a:pt x="14" y="5"/>
                    </a:lnTo>
                    <a:lnTo>
                      <a:pt x="28" y="0"/>
                    </a:lnTo>
                  </a:path>
                </a:pathLst>
              </a:custGeom>
              <a:noFill/>
              <a:ln w="12700" cap="rnd">
                <a:solidFill>
                  <a:srgbClr val="000000"/>
                </a:solidFill>
                <a:round/>
                <a:headEnd type="none" w="sm" len="sm"/>
                <a:tailEnd type="none" w="sm" len="sm"/>
              </a:ln>
            </p:spPr>
            <p:txBody>
              <a:bodyPr/>
              <a:lstStyle/>
              <a:p>
                <a:endParaRPr lang="en-US"/>
              </a:p>
            </p:txBody>
          </p:sp>
          <p:sp>
            <p:nvSpPr>
              <p:cNvPr id="21" name="Freeform 22"/>
              <p:cNvSpPr>
                <a:spLocks/>
              </p:cNvSpPr>
              <p:nvPr/>
            </p:nvSpPr>
            <p:spPr bwMode="auto">
              <a:xfrm>
                <a:off x="1291" y="1818"/>
                <a:ext cx="21" cy="17"/>
              </a:xfrm>
              <a:custGeom>
                <a:avLst/>
                <a:gdLst>
                  <a:gd name="T0" fmla="*/ 0 w 21"/>
                  <a:gd name="T1" fmla="*/ 16 h 17"/>
                  <a:gd name="T2" fmla="*/ 10 w 21"/>
                  <a:gd name="T3" fmla="*/ 14 h 17"/>
                  <a:gd name="T4" fmla="*/ 20 w 21"/>
                  <a:gd name="T5" fmla="*/ 0 h 17"/>
                  <a:gd name="T6" fmla="*/ 0 60000 65536"/>
                  <a:gd name="T7" fmla="*/ 0 60000 65536"/>
                  <a:gd name="T8" fmla="*/ 0 60000 65536"/>
                  <a:gd name="T9" fmla="*/ 0 w 21"/>
                  <a:gd name="T10" fmla="*/ 0 h 17"/>
                  <a:gd name="T11" fmla="*/ 21 w 21"/>
                  <a:gd name="T12" fmla="*/ 17 h 17"/>
                </a:gdLst>
                <a:ahLst/>
                <a:cxnLst>
                  <a:cxn ang="T6">
                    <a:pos x="T0" y="T1"/>
                  </a:cxn>
                  <a:cxn ang="T7">
                    <a:pos x="T2" y="T3"/>
                  </a:cxn>
                  <a:cxn ang="T8">
                    <a:pos x="T4" y="T5"/>
                  </a:cxn>
                </a:cxnLst>
                <a:rect l="T9" t="T10" r="T11" b="T12"/>
                <a:pathLst>
                  <a:path w="21" h="17">
                    <a:moveTo>
                      <a:pt x="0" y="16"/>
                    </a:moveTo>
                    <a:lnTo>
                      <a:pt x="10" y="14"/>
                    </a:lnTo>
                    <a:lnTo>
                      <a:pt x="20" y="0"/>
                    </a:lnTo>
                  </a:path>
                </a:pathLst>
              </a:custGeom>
              <a:noFill/>
              <a:ln w="12700" cap="rnd">
                <a:solidFill>
                  <a:srgbClr val="000000"/>
                </a:solidFill>
                <a:round/>
                <a:headEnd type="none" w="sm" len="sm"/>
                <a:tailEnd type="none" w="sm" len="sm"/>
              </a:ln>
            </p:spPr>
            <p:txBody>
              <a:bodyPr/>
              <a:lstStyle/>
              <a:p>
                <a:endParaRPr lang="en-US"/>
              </a:p>
            </p:txBody>
          </p:sp>
          <p:sp>
            <p:nvSpPr>
              <p:cNvPr id="22" name="Line 23"/>
              <p:cNvSpPr>
                <a:spLocks noChangeShapeType="1"/>
              </p:cNvSpPr>
              <p:nvPr/>
            </p:nvSpPr>
            <p:spPr bwMode="auto">
              <a:xfrm flipV="1">
                <a:off x="1311" y="1786"/>
                <a:ext cx="1" cy="3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3" name="Freeform 24"/>
              <p:cNvSpPr>
                <a:spLocks/>
              </p:cNvSpPr>
              <p:nvPr/>
            </p:nvSpPr>
            <p:spPr bwMode="auto">
              <a:xfrm>
                <a:off x="1125" y="1786"/>
                <a:ext cx="188" cy="117"/>
              </a:xfrm>
              <a:custGeom>
                <a:avLst/>
                <a:gdLst>
                  <a:gd name="T0" fmla="*/ 187 w 188"/>
                  <a:gd name="T1" fmla="*/ 0 h 117"/>
                  <a:gd name="T2" fmla="*/ 28 w 188"/>
                  <a:gd name="T3" fmla="*/ 1 h 117"/>
                  <a:gd name="T4" fmla="*/ 0 w 188"/>
                  <a:gd name="T5" fmla="*/ 23 h 117"/>
                  <a:gd name="T6" fmla="*/ 0 w 188"/>
                  <a:gd name="T7" fmla="*/ 116 h 117"/>
                  <a:gd name="T8" fmla="*/ 31 w 188"/>
                  <a:gd name="T9" fmla="*/ 116 h 117"/>
                  <a:gd name="T10" fmla="*/ 45 w 188"/>
                  <a:gd name="T11" fmla="*/ 93 h 117"/>
                  <a:gd name="T12" fmla="*/ 76 w 188"/>
                  <a:gd name="T13" fmla="*/ 93 h 117"/>
                  <a:gd name="T14" fmla="*/ 0 60000 65536"/>
                  <a:gd name="T15" fmla="*/ 0 60000 65536"/>
                  <a:gd name="T16" fmla="*/ 0 60000 65536"/>
                  <a:gd name="T17" fmla="*/ 0 60000 65536"/>
                  <a:gd name="T18" fmla="*/ 0 60000 65536"/>
                  <a:gd name="T19" fmla="*/ 0 60000 65536"/>
                  <a:gd name="T20" fmla="*/ 0 60000 65536"/>
                  <a:gd name="T21" fmla="*/ 0 w 188"/>
                  <a:gd name="T22" fmla="*/ 0 h 117"/>
                  <a:gd name="T23" fmla="*/ 188 w 188"/>
                  <a:gd name="T24" fmla="*/ 117 h 1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8" h="117">
                    <a:moveTo>
                      <a:pt x="187" y="0"/>
                    </a:moveTo>
                    <a:lnTo>
                      <a:pt x="28" y="1"/>
                    </a:lnTo>
                    <a:lnTo>
                      <a:pt x="0" y="23"/>
                    </a:lnTo>
                    <a:lnTo>
                      <a:pt x="0" y="116"/>
                    </a:lnTo>
                    <a:lnTo>
                      <a:pt x="31" y="116"/>
                    </a:lnTo>
                    <a:lnTo>
                      <a:pt x="45" y="93"/>
                    </a:lnTo>
                    <a:lnTo>
                      <a:pt x="76" y="93"/>
                    </a:lnTo>
                  </a:path>
                </a:pathLst>
              </a:custGeom>
              <a:noFill/>
              <a:ln w="12700" cap="rnd">
                <a:solidFill>
                  <a:srgbClr val="000000"/>
                </a:solidFill>
                <a:round/>
                <a:headEnd type="none" w="sm" len="sm"/>
                <a:tailEnd type="none" w="sm" len="sm"/>
              </a:ln>
            </p:spPr>
            <p:txBody>
              <a:bodyPr/>
              <a:lstStyle/>
              <a:p>
                <a:endParaRPr lang="en-US"/>
              </a:p>
            </p:txBody>
          </p:sp>
          <p:sp>
            <p:nvSpPr>
              <p:cNvPr id="24" name="Line 25"/>
              <p:cNvSpPr>
                <a:spLocks noChangeShapeType="1"/>
              </p:cNvSpPr>
              <p:nvPr/>
            </p:nvSpPr>
            <p:spPr bwMode="auto">
              <a:xfrm>
                <a:off x="1201" y="1879"/>
                <a:ext cx="0" cy="33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5" name="Freeform 26"/>
              <p:cNvSpPr>
                <a:spLocks/>
              </p:cNvSpPr>
              <p:nvPr/>
            </p:nvSpPr>
            <p:spPr bwMode="auto">
              <a:xfrm>
                <a:off x="1201" y="2216"/>
                <a:ext cx="18" cy="20"/>
              </a:xfrm>
              <a:custGeom>
                <a:avLst/>
                <a:gdLst>
                  <a:gd name="T0" fmla="*/ 0 w 18"/>
                  <a:gd name="T1" fmla="*/ 0 h 20"/>
                  <a:gd name="T2" fmla="*/ 8 w 18"/>
                  <a:gd name="T3" fmla="*/ 17 h 20"/>
                  <a:gd name="T4" fmla="*/ 17 w 18"/>
                  <a:gd name="T5" fmla="*/ 19 h 20"/>
                  <a:gd name="T6" fmla="*/ 0 60000 65536"/>
                  <a:gd name="T7" fmla="*/ 0 60000 65536"/>
                  <a:gd name="T8" fmla="*/ 0 60000 65536"/>
                  <a:gd name="T9" fmla="*/ 0 w 18"/>
                  <a:gd name="T10" fmla="*/ 0 h 20"/>
                  <a:gd name="T11" fmla="*/ 18 w 18"/>
                  <a:gd name="T12" fmla="*/ 20 h 20"/>
                </a:gdLst>
                <a:ahLst/>
                <a:cxnLst>
                  <a:cxn ang="T6">
                    <a:pos x="T0" y="T1"/>
                  </a:cxn>
                  <a:cxn ang="T7">
                    <a:pos x="T2" y="T3"/>
                  </a:cxn>
                  <a:cxn ang="T8">
                    <a:pos x="T4" y="T5"/>
                  </a:cxn>
                </a:cxnLst>
                <a:rect l="T9" t="T10" r="T11" b="T12"/>
                <a:pathLst>
                  <a:path w="18" h="20">
                    <a:moveTo>
                      <a:pt x="0" y="0"/>
                    </a:moveTo>
                    <a:lnTo>
                      <a:pt x="8" y="17"/>
                    </a:lnTo>
                    <a:lnTo>
                      <a:pt x="17" y="19"/>
                    </a:lnTo>
                  </a:path>
                </a:pathLst>
              </a:custGeom>
              <a:noFill/>
              <a:ln w="12700" cap="rnd">
                <a:solidFill>
                  <a:srgbClr val="000000"/>
                </a:solidFill>
                <a:round/>
                <a:headEnd type="none" w="sm" len="sm"/>
                <a:tailEnd type="none" w="sm" len="sm"/>
              </a:ln>
            </p:spPr>
            <p:txBody>
              <a:bodyPr/>
              <a:lstStyle/>
              <a:p>
                <a:endParaRPr lang="en-US"/>
              </a:p>
            </p:txBody>
          </p:sp>
          <p:sp>
            <p:nvSpPr>
              <p:cNvPr id="26" name="Freeform 27"/>
              <p:cNvSpPr>
                <a:spLocks/>
              </p:cNvSpPr>
              <p:nvPr/>
            </p:nvSpPr>
            <p:spPr bwMode="auto">
              <a:xfrm>
                <a:off x="1218" y="1997"/>
                <a:ext cx="46" cy="239"/>
              </a:xfrm>
              <a:custGeom>
                <a:avLst/>
                <a:gdLst>
                  <a:gd name="T0" fmla="*/ 0 w 46"/>
                  <a:gd name="T1" fmla="*/ 238 h 239"/>
                  <a:gd name="T2" fmla="*/ 36 w 46"/>
                  <a:gd name="T3" fmla="*/ 238 h 239"/>
                  <a:gd name="T4" fmla="*/ 36 w 46"/>
                  <a:gd name="T5" fmla="*/ 156 h 239"/>
                  <a:gd name="T6" fmla="*/ 1 w 46"/>
                  <a:gd name="T7" fmla="*/ 156 h 239"/>
                  <a:gd name="T8" fmla="*/ 1 w 46"/>
                  <a:gd name="T9" fmla="*/ 17 h 239"/>
                  <a:gd name="T10" fmla="*/ 33 w 46"/>
                  <a:gd name="T11" fmla="*/ 17 h 239"/>
                  <a:gd name="T12" fmla="*/ 45 w 46"/>
                  <a:gd name="T13" fmla="*/ 0 h 239"/>
                  <a:gd name="T14" fmla="*/ 0 60000 65536"/>
                  <a:gd name="T15" fmla="*/ 0 60000 65536"/>
                  <a:gd name="T16" fmla="*/ 0 60000 65536"/>
                  <a:gd name="T17" fmla="*/ 0 60000 65536"/>
                  <a:gd name="T18" fmla="*/ 0 60000 65536"/>
                  <a:gd name="T19" fmla="*/ 0 60000 65536"/>
                  <a:gd name="T20" fmla="*/ 0 60000 65536"/>
                  <a:gd name="T21" fmla="*/ 0 w 46"/>
                  <a:gd name="T22" fmla="*/ 0 h 239"/>
                  <a:gd name="T23" fmla="*/ 46 w 46"/>
                  <a:gd name="T24" fmla="*/ 239 h 2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239">
                    <a:moveTo>
                      <a:pt x="0" y="238"/>
                    </a:moveTo>
                    <a:lnTo>
                      <a:pt x="36" y="238"/>
                    </a:lnTo>
                    <a:lnTo>
                      <a:pt x="36" y="156"/>
                    </a:lnTo>
                    <a:lnTo>
                      <a:pt x="1" y="156"/>
                    </a:lnTo>
                    <a:lnTo>
                      <a:pt x="1" y="17"/>
                    </a:lnTo>
                    <a:lnTo>
                      <a:pt x="33" y="17"/>
                    </a:lnTo>
                    <a:lnTo>
                      <a:pt x="45" y="0"/>
                    </a:lnTo>
                  </a:path>
                </a:pathLst>
              </a:custGeom>
              <a:noFill/>
              <a:ln w="12700" cap="rnd">
                <a:solidFill>
                  <a:srgbClr val="000000"/>
                </a:solidFill>
                <a:round/>
                <a:headEnd type="none" w="sm" len="sm"/>
                <a:tailEnd type="none" w="sm" len="sm"/>
              </a:ln>
            </p:spPr>
            <p:txBody>
              <a:bodyPr/>
              <a:lstStyle/>
              <a:p>
                <a:endParaRPr lang="en-US"/>
              </a:p>
            </p:txBody>
          </p:sp>
          <p:sp>
            <p:nvSpPr>
              <p:cNvPr id="27" name="Freeform 28"/>
              <p:cNvSpPr>
                <a:spLocks/>
              </p:cNvSpPr>
              <p:nvPr/>
            </p:nvSpPr>
            <p:spPr bwMode="auto">
              <a:xfrm>
                <a:off x="1755" y="1783"/>
                <a:ext cx="290" cy="453"/>
              </a:xfrm>
              <a:custGeom>
                <a:avLst/>
                <a:gdLst>
                  <a:gd name="T0" fmla="*/ 0 w 290"/>
                  <a:gd name="T1" fmla="*/ 0 h 453"/>
                  <a:gd name="T2" fmla="*/ 260 w 290"/>
                  <a:gd name="T3" fmla="*/ 4 h 453"/>
                  <a:gd name="T4" fmla="*/ 289 w 290"/>
                  <a:gd name="T5" fmla="*/ 26 h 453"/>
                  <a:gd name="T6" fmla="*/ 289 w 290"/>
                  <a:gd name="T7" fmla="*/ 119 h 453"/>
                  <a:gd name="T8" fmla="*/ 258 w 290"/>
                  <a:gd name="T9" fmla="*/ 119 h 453"/>
                  <a:gd name="T10" fmla="*/ 244 w 290"/>
                  <a:gd name="T11" fmla="*/ 96 h 453"/>
                  <a:gd name="T12" fmla="*/ 210 w 290"/>
                  <a:gd name="T13" fmla="*/ 96 h 453"/>
                  <a:gd name="T14" fmla="*/ 210 w 290"/>
                  <a:gd name="T15" fmla="*/ 433 h 453"/>
                  <a:gd name="T16" fmla="*/ 202 w 290"/>
                  <a:gd name="T17" fmla="*/ 450 h 453"/>
                  <a:gd name="T18" fmla="*/ 193 w 290"/>
                  <a:gd name="T19" fmla="*/ 452 h 453"/>
                  <a:gd name="T20" fmla="*/ 156 w 290"/>
                  <a:gd name="T21" fmla="*/ 452 h 453"/>
                  <a:gd name="T22" fmla="*/ 156 w 290"/>
                  <a:gd name="T23" fmla="*/ 370 h 453"/>
                  <a:gd name="T24" fmla="*/ 193 w 290"/>
                  <a:gd name="T25" fmla="*/ 370 h 453"/>
                  <a:gd name="T26" fmla="*/ 193 w 290"/>
                  <a:gd name="T27" fmla="*/ 231 h 453"/>
                  <a:gd name="T28" fmla="*/ 160 w 290"/>
                  <a:gd name="T29" fmla="*/ 231 h 453"/>
                  <a:gd name="T30" fmla="*/ 147 w 290"/>
                  <a:gd name="T31" fmla="*/ 214 h 453"/>
                  <a:gd name="T32" fmla="*/ 147 w 290"/>
                  <a:gd name="T33" fmla="*/ 67 h 453"/>
                  <a:gd name="T34" fmla="*/ 139 w 290"/>
                  <a:gd name="T35" fmla="*/ 52 h 453"/>
                  <a:gd name="T36" fmla="*/ 130 w 290"/>
                  <a:gd name="T37" fmla="*/ 50 h 453"/>
                  <a:gd name="T38" fmla="*/ 61 w 290"/>
                  <a:gd name="T39" fmla="*/ 50 h 453"/>
                  <a:gd name="T40" fmla="*/ 52 w 290"/>
                  <a:gd name="T41" fmla="*/ 52 h 453"/>
                  <a:gd name="T42" fmla="*/ 44 w 290"/>
                  <a:gd name="T43" fmla="*/ 65 h 453"/>
                  <a:gd name="T44" fmla="*/ 44 w 290"/>
                  <a:gd name="T45" fmla="*/ 191 h 453"/>
                  <a:gd name="T46" fmla="*/ 36 w 290"/>
                  <a:gd name="T47" fmla="*/ 191 h 453"/>
                  <a:gd name="T48" fmla="*/ 33 w 290"/>
                  <a:gd name="T49" fmla="*/ 184 h 453"/>
                  <a:gd name="T50" fmla="*/ 33 w 290"/>
                  <a:gd name="T51" fmla="*/ 153 h 453"/>
                  <a:gd name="T52" fmla="*/ 0 w 290"/>
                  <a:gd name="T53" fmla="*/ 153 h 453"/>
                  <a:gd name="T54" fmla="*/ 0 w 290"/>
                  <a:gd name="T55" fmla="*/ 1 h 453"/>
                  <a:gd name="T56" fmla="*/ 0 w 290"/>
                  <a:gd name="T57" fmla="*/ 0 h 45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90"/>
                  <a:gd name="T88" fmla="*/ 0 h 453"/>
                  <a:gd name="T89" fmla="*/ 290 w 290"/>
                  <a:gd name="T90" fmla="*/ 453 h 453"/>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90" h="453">
                    <a:moveTo>
                      <a:pt x="0" y="0"/>
                    </a:moveTo>
                    <a:lnTo>
                      <a:pt x="260" y="4"/>
                    </a:lnTo>
                    <a:lnTo>
                      <a:pt x="289" y="26"/>
                    </a:lnTo>
                    <a:lnTo>
                      <a:pt x="289" y="119"/>
                    </a:lnTo>
                    <a:lnTo>
                      <a:pt x="258" y="119"/>
                    </a:lnTo>
                    <a:lnTo>
                      <a:pt x="244" y="96"/>
                    </a:lnTo>
                    <a:lnTo>
                      <a:pt x="210" y="96"/>
                    </a:lnTo>
                    <a:lnTo>
                      <a:pt x="210" y="433"/>
                    </a:lnTo>
                    <a:lnTo>
                      <a:pt x="202" y="450"/>
                    </a:lnTo>
                    <a:lnTo>
                      <a:pt x="193" y="452"/>
                    </a:lnTo>
                    <a:lnTo>
                      <a:pt x="156" y="452"/>
                    </a:lnTo>
                    <a:lnTo>
                      <a:pt x="156" y="370"/>
                    </a:lnTo>
                    <a:lnTo>
                      <a:pt x="193" y="370"/>
                    </a:lnTo>
                    <a:lnTo>
                      <a:pt x="193" y="231"/>
                    </a:lnTo>
                    <a:lnTo>
                      <a:pt x="160" y="231"/>
                    </a:lnTo>
                    <a:lnTo>
                      <a:pt x="147" y="214"/>
                    </a:lnTo>
                    <a:lnTo>
                      <a:pt x="147" y="67"/>
                    </a:lnTo>
                    <a:lnTo>
                      <a:pt x="139" y="52"/>
                    </a:lnTo>
                    <a:lnTo>
                      <a:pt x="130" y="50"/>
                    </a:lnTo>
                    <a:lnTo>
                      <a:pt x="61" y="50"/>
                    </a:lnTo>
                    <a:lnTo>
                      <a:pt x="52" y="52"/>
                    </a:lnTo>
                    <a:lnTo>
                      <a:pt x="44" y="65"/>
                    </a:lnTo>
                    <a:lnTo>
                      <a:pt x="44" y="191"/>
                    </a:lnTo>
                    <a:lnTo>
                      <a:pt x="36" y="191"/>
                    </a:lnTo>
                    <a:lnTo>
                      <a:pt x="33" y="184"/>
                    </a:lnTo>
                    <a:lnTo>
                      <a:pt x="33" y="153"/>
                    </a:lnTo>
                    <a:lnTo>
                      <a:pt x="0" y="153"/>
                    </a:lnTo>
                    <a:lnTo>
                      <a:pt x="0" y="1"/>
                    </a:lnTo>
                    <a:lnTo>
                      <a:pt x="0" y="0"/>
                    </a:lnTo>
                  </a:path>
                </a:pathLst>
              </a:custGeom>
              <a:solidFill>
                <a:srgbClr val="777777"/>
              </a:solidFill>
              <a:ln w="12700" cap="rnd">
                <a:solidFill>
                  <a:srgbClr val="000000"/>
                </a:solidFill>
                <a:round/>
                <a:headEnd/>
                <a:tailEnd/>
              </a:ln>
            </p:spPr>
            <p:txBody>
              <a:bodyPr/>
              <a:lstStyle/>
              <a:p>
                <a:endParaRPr lang="en-US"/>
              </a:p>
            </p:txBody>
          </p:sp>
          <p:sp>
            <p:nvSpPr>
              <p:cNvPr id="28" name="Freeform 29"/>
              <p:cNvSpPr>
                <a:spLocks/>
              </p:cNvSpPr>
              <p:nvPr/>
            </p:nvSpPr>
            <p:spPr bwMode="auto">
              <a:xfrm>
                <a:off x="1875" y="1931"/>
                <a:ext cx="28" cy="22"/>
              </a:xfrm>
              <a:custGeom>
                <a:avLst/>
                <a:gdLst>
                  <a:gd name="T0" fmla="*/ 27 w 28"/>
                  <a:gd name="T1" fmla="*/ 0 h 22"/>
                  <a:gd name="T2" fmla="*/ 11 w 28"/>
                  <a:gd name="T3" fmla="*/ 3 h 22"/>
                  <a:gd name="T4" fmla="*/ 2 w 28"/>
                  <a:gd name="T5" fmla="*/ 10 h 22"/>
                  <a:gd name="T6" fmla="*/ 0 w 28"/>
                  <a:gd name="T7" fmla="*/ 21 h 22"/>
                  <a:gd name="T8" fmla="*/ 0 60000 65536"/>
                  <a:gd name="T9" fmla="*/ 0 60000 65536"/>
                  <a:gd name="T10" fmla="*/ 0 60000 65536"/>
                  <a:gd name="T11" fmla="*/ 0 60000 65536"/>
                  <a:gd name="T12" fmla="*/ 0 w 28"/>
                  <a:gd name="T13" fmla="*/ 0 h 22"/>
                  <a:gd name="T14" fmla="*/ 28 w 28"/>
                  <a:gd name="T15" fmla="*/ 22 h 22"/>
                </a:gdLst>
                <a:ahLst/>
                <a:cxnLst>
                  <a:cxn ang="T8">
                    <a:pos x="T0" y="T1"/>
                  </a:cxn>
                  <a:cxn ang="T9">
                    <a:pos x="T2" y="T3"/>
                  </a:cxn>
                  <a:cxn ang="T10">
                    <a:pos x="T4" y="T5"/>
                  </a:cxn>
                  <a:cxn ang="T11">
                    <a:pos x="T6" y="T7"/>
                  </a:cxn>
                </a:cxnLst>
                <a:rect l="T12" t="T13" r="T14" b="T15"/>
                <a:pathLst>
                  <a:path w="28" h="22">
                    <a:moveTo>
                      <a:pt x="27" y="0"/>
                    </a:moveTo>
                    <a:lnTo>
                      <a:pt x="11" y="3"/>
                    </a:lnTo>
                    <a:lnTo>
                      <a:pt x="2" y="10"/>
                    </a:lnTo>
                    <a:lnTo>
                      <a:pt x="0" y="21"/>
                    </a:lnTo>
                  </a:path>
                </a:pathLst>
              </a:custGeom>
              <a:noFill/>
              <a:ln w="12700" cap="rnd">
                <a:solidFill>
                  <a:srgbClr val="000000"/>
                </a:solidFill>
                <a:round/>
                <a:headEnd type="none" w="sm" len="sm"/>
                <a:tailEnd type="none" w="sm" len="sm"/>
              </a:ln>
            </p:spPr>
            <p:txBody>
              <a:bodyPr/>
              <a:lstStyle/>
              <a:p>
                <a:endParaRPr lang="en-US"/>
              </a:p>
            </p:txBody>
          </p:sp>
          <p:sp>
            <p:nvSpPr>
              <p:cNvPr id="29" name="Freeform 30"/>
              <p:cNvSpPr>
                <a:spLocks/>
              </p:cNvSpPr>
              <p:nvPr/>
            </p:nvSpPr>
            <p:spPr bwMode="auto">
              <a:xfrm>
                <a:off x="1235" y="1917"/>
                <a:ext cx="202" cy="1495"/>
              </a:xfrm>
              <a:custGeom>
                <a:avLst/>
                <a:gdLst>
                  <a:gd name="T0" fmla="*/ 79 w 202"/>
                  <a:gd name="T1" fmla="*/ 36 h 1495"/>
                  <a:gd name="T2" fmla="*/ 91 w 202"/>
                  <a:gd name="T3" fmla="*/ 1340 h 1495"/>
                  <a:gd name="T4" fmla="*/ 97 w 202"/>
                  <a:gd name="T5" fmla="*/ 1361 h 1495"/>
                  <a:gd name="T6" fmla="*/ 112 w 202"/>
                  <a:gd name="T7" fmla="*/ 1374 h 1495"/>
                  <a:gd name="T8" fmla="*/ 132 w 202"/>
                  <a:gd name="T9" fmla="*/ 1380 h 1495"/>
                  <a:gd name="T10" fmla="*/ 193 w 202"/>
                  <a:gd name="T11" fmla="*/ 1380 h 1495"/>
                  <a:gd name="T12" fmla="*/ 201 w 202"/>
                  <a:gd name="T13" fmla="*/ 1388 h 1495"/>
                  <a:gd name="T14" fmla="*/ 201 w 202"/>
                  <a:gd name="T15" fmla="*/ 1494 h 1495"/>
                  <a:gd name="T16" fmla="*/ 158 w 202"/>
                  <a:gd name="T17" fmla="*/ 1494 h 1495"/>
                  <a:gd name="T18" fmla="*/ 158 w 202"/>
                  <a:gd name="T19" fmla="*/ 1465 h 1495"/>
                  <a:gd name="T20" fmla="*/ 84 w 202"/>
                  <a:gd name="T21" fmla="*/ 1427 h 1495"/>
                  <a:gd name="T22" fmla="*/ 57 w 202"/>
                  <a:gd name="T23" fmla="*/ 1399 h 1495"/>
                  <a:gd name="T24" fmla="*/ 55 w 202"/>
                  <a:gd name="T25" fmla="*/ 1385 h 1495"/>
                  <a:gd name="T26" fmla="*/ 41 w 202"/>
                  <a:gd name="T27" fmla="*/ 328 h 1495"/>
                  <a:gd name="T28" fmla="*/ 28 w 202"/>
                  <a:gd name="T29" fmla="*/ 320 h 1495"/>
                  <a:gd name="T30" fmla="*/ 28 w 202"/>
                  <a:gd name="T31" fmla="*/ 276 h 1495"/>
                  <a:gd name="T32" fmla="*/ 38 w 202"/>
                  <a:gd name="T33" fmla="*/ 276 h 1495"/>
                  <a:gd name="T34" fmla="*/ 38 w 202"/>
                  <a:gd name="T35" fmla="*/ 236 h 1495"/>
                  <a:gd name="T36" fmla="*/ 0 w 202"/>
                  <a:gd name="T37" fmla="*/ 236 h 1495"/>
                  <a:gd name="T38" fmla="*/ 0 w 202"/>
                  <a:gd name="T39" fmla="*/ 122 h 1495"/>
                  <a:gd name="T40" fmla="*/ 49 w 202"/>
                  <a:gd name="T41" fmla="*/ 122 h 1495"/>
                  <a:gd name="T42" fmla="*/ 49 w 202"/>
                  <a:gd name="T43" fmla="*/ 88 h 1495"/>
                  <a:gd name="T44" fmla="*/ 32 w 202"/>
                  <a:gd name="T45" fmla="*/ 88 h 1495"/>
                  <a:gd name="T46" fmla="*/ 32 w 202"/>
                  <a:gd name="T47" fmla="*/ 61 h 1495"/>
                  <a:gd name="T48" fmla="*/ 56 w 202"/>
                  <a:gd name="T49" fmla="*/ 61 h 1495"/>
                  <a:gd name="T50" fmla="*/ 56 w 202"/>
                  <a:gd name="T51" fmla="*/ 35 h 1495"/>
                  <a:gd name="T52" fmla="*/ 54 w 202"/>
                  <a:gd name="T53" fmla="*/ 25 h 1495"/>
                  <a:gd name="T54" fmla="*/ 28 w 202"/>
                  <a:gd name="T55" fmla="*/ 14 h 1495"/>
                  <a:gd name="T56" fmla="*/ 28 w 202"/>
                  <a:gd name="T57" fmla="*/ 0 h 1495"/>
                  <a:gd name="T58" fmla="*/ 63 w 202"/>
                  <a:gd name="T59" fmla="*/ 0 h 1495"/>
                  <a:gd name="T60" fmla="*/ 71 w 202"/>
                  <a:gd name="T61" fmla="*/ 7 h 1495"/>
                  <a:gd name="T62" fmla="*/ 79 w 202"/>
                  <a:gd name="T63" fmla="*/ 36 h 14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2"/>
                  <a:gd name="T97" fmla="*/ 0 h 1495"/>
                  <a:gd name="T98" fmla="*/ 202 w 202"/>
                  <a:gd name="T99" fmla="*/ 1495 h 14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2" h="1495">
                    <a:moveTo>
                      <a:pt x="79" y="36"/>
                    </a:moveTo>
                    <a:lnTo>
                      <a:pt x="91" y="1340"/>
                    </a:lnTo>
                    <a:lnTo>
                      <a:pt x="97" y="1361"/>
                    </a:lnTo>
                    <a:lnTo>
                      <a:pt x="112" y="1374"/>
                    </a:lnTo>
                    <a:lnTo>
                      <a:pt x="132" y="1380"/>
                    </a:lnTo>
                    <a:lnTo>
                      <a:pt x="193" y="1380"/>
                    </a:lnTo>
                    <a:lnTo>
                      <a:pt x="201" y="1388"/>
                    </a:lnTo>
                    <a:lnTo>
                      <a:pt x="201" y="1494"/>
                    </a:lnTo>
                    <a:lnTo>
                      <a:pt x="158" y="1494"/>
                    </a:lnTo>
                    <a:lnTo>
                      <a:pt x="158" y="1465"/>
                    </a:lnTo>
                    <a:lnTo>
                      <a:pt x="84" y="1427"/>
                    </a:lnTo>
                    <a:lnTo>
                      <a:pt x="57" y="1399"/>
                    </a:lnTo>
                    <a:lnTo>
                      <a:pt x="55" y="1385"/>
                    </a:lnTo>
                    <a:lnTo>
                      <a:pt x="41" y="328"/>
                    </a:lnTo>
                    <a:lnTo>
                      <a:pt x="28" y="320"/>
                    </a:lnTo>
                    <a:lnTo>
                      <a:pt x="28" y="276"/>
                    </a:lnTo>
                    <a:lnTo>
                      <a:pt x="38" y="276"/>
                    </a:lnTo>
                    <a:lnTo>
                      <a:pt x="38" y="236"/>
                    </a:lnTo>
                    <a:lnTo>
                      <a:pt x="0" y="236"/>
                    </a:lnTo>
                    <a:lnTo>
                      <a:pt x="0" y="122"/>
                    </a:lnTo>
                    <a:lnTo>
                      <a:pt x="49" y="122"/>
                    </a:lnTo>
                    <a:lnTo>
                      <a:pt x="49" y="88"/>
                    </a:lnTo>
                    <a:lnTo>
                      <a:pt x="32" y="88"/>
                    </a:lnTo>
                    <a:lnTo>
                      <a:pt x="32" y="61"/>
                    </a:lnTo>
                    <a:lnTo>
                      <a:pt x="56" y="61"/>
                    </a:lnTo>
                    <a:lnTo>
                      <a:pt x="56" y="35"/>
                    </a:lnTo>
                    <a:lnTo>
                      <a:pt x="54" y="25"/>
                    </a:lnTo>
                    <a:lnTo>
                      <a:pt x="28" y="14"/>
                    </a:lnTo>
                    <a:lnTo>
                      <a:pt x="28" y="0"/>
                    </a:lnTo>
                    <a:lnTo>
                      <a:pt x="63" y="0"/>
                    </a:lnTo>
                    <a:lnTo>
                      <a:pt x="71" y="7"/>
                    </a:lnTo>
                    <a:lnTo>
                      <a:pt x="79" y="36"/>
                    </a:lnTo>
                  </a:path>
                </a:pathLst>
              </a:custGeom>
              <a:gradFill rotWithShape="0">
                <a:gsLst>
                  <a:gs pos="0">
                    <a:srgbClr val="CCFFCC"/>
                  </a:gs>
                  <a:gs pos="100000">
                    <a:srgbClr val="CCECFF"/>
                  </a:gs>
                </a:gsLst>
                <a:lin ang="18900000" scaled="1"/>
              </a:gradFill>
              <a:ln w="12700" cap="rnd">
                <a:solidFill>
                  <a:srgbClr val="000000"/>
                </a:solidFill>
                <a:round/>
                <a:headEnd/>
                <a:tailEnd/>
              </a:ln>
            </p:spPr>
            <p:txBody>
              <a:bodyPr/>
              <a:lstStyle/>
              <a:p>
                <a:endParaRPr lang="en-US"/>
              </a:p>
            </p:txBody>
          </p:sp>
          <p:sp>
            <p:nvSpPr>
              <p:cNvPr id="30" name="Freeform 31"/>
              <p:cNvSpPr>
                <a:spLocks/>
              </p:cNvSpPr>
              <p:nvPr/>
            </p:nvSpPr>
            <p:spPr bwMode="auto">
              <a:xfrm>
                <a:off x="1125" y="1854"/>
                <a:ext cx="37" cy="30"/>
              </a:xfrm>
              <a:custGeom>
                <a:avLst/>
                <a:gdLst>
                  <a:gd name="T0" fmla="*/ 0 w 37"/>
                  <a:gd name="T1" fmla="*/ 0 h 30"/>
                  <a:gd name="T2" fmla="*/ 31 w 37"/>
                  <a:gd name="T3" fmla="*/ 0 h 30"/>
                  <a:gd name="T4" fmla="*/ 36 w 37"/>
                  <a:gd name="T5" fmla="*/ 1 h 30"/>
                  <a:gd name="T6" fmla="*/ 35 w 37"/>
                  <a:gd name="T7" fmla="*/ 12 h 30"/>
                  <a:gd name="T8" fmla="*/ 23 w 37"/>
                  <a:gd name="T9" fmla="*/ 29 h 30"/>
                  <a:gd name="T10" fmla="*/ 0 w 37"/>
                  <a:gd name="T11" fmla="*/ 29 h 30"/>
                  <a:gd name="T12" fmla="*/ 0 w 37"/>
                  <a:gd name="T13" fmla="*/ 0 h 30"/>
                  <a:gd name="T14" fmla="*/ 0 60000 65536"/>
                  <a:gd name="T15" fmla="*/ 0 60000 65536"/>
                  <a:gd name="T16" fmla="*/ 0 60000 65536"/>
                  <a:gd name="T17" fmla="*/ 0 60000 65536"/>
                  <a:gd name="T18" fmla="*/ 0 60000 65536"/>
                  <a:gd name="T19" fmla="*/ 0 60000 65536"/>
                  <a:gd name="T20" fmla="*/ 0 60000 65536"/>
                  <a:gd name="T21" fmla="*/ 0 w 37"/>
                  <a:gd name="T22" fmla="*/ 0 h 30"/>
                  <a:gd name="T23" fmla="*/ 37 w 37"/>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0">
                    <a:moveTo>
                      <a:pt x="0" y="0"/>
                    </a:moveTo>
                    <a:lnTo>
                      <a:pt x="31" y="0"/>
                    </a:lnTo>
                    <a:lnTo>
                      <a:pt x="36" y="1"/>
                    </a:lnTo>
                    <a:lnTo>
                      <a:pt x="35" y="12"/>
                    </a:lnTo>
                    <a:lnTo>
                      <a:pt x="23" y="29"/>
                    </a:lnTo>
                    <a:lnTo>
                      <a:pt x="0" y="29"/>
                    </a:lnTo>
                    <a:lnTo>
                      <a:pt x="0" y="0"/>
                    </a:lnTo>
                  </a:path>
                </a:pathLst>
              </a:custGeom>
              <a:solidFill>
                <a:srgbClr val="FFFFFF"/>
              </a:solidFill>
              <a:ln w="9525" cap="rnd">
                <a:noFill/>
                <a:round/>
                <a:headEnd/>
                <a:tailEnd/>
              </a:ln>
            </p:spPr>
            <p:txBody>
              <a:bodyPr/>
              <a:lstStyle/>
              <a:p>
                <a:endParaRPr lang="en-US"/>
              </a:p>
            </p:txBody>
          </p:sp>
          <p:sp>
            <p:nvSpPr>
              <p:cNvPr id="31" name="Line 32"/>
              <p:cNvSpPr>
                <a:spLocks noChangeShapeType="1"/>
              </p:cNvSpPr>
              <p:nvPr/>
            </p:nvSpPr>
            <p:spPr bwMode="auto">
              <a:xfrm>
                <a:off x="1125" y="1854"/>
                <a:ext cx="3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2" name="Freeform 33"/>
              <p:cNvSpPr>
                <a:spLocks/>
              </p:cNvSpPr>
              <p:nvPr/>
            </p:nvSpPr>
            <p:spPr bwMode="auto">
              <a:xfrm>
                <a:off x="1156" y="1854"/>
                <a:ext cx="17" cy="17"/>
              </a:xfrm>
              <a:custGeom>
                <a:avLst/>
                <a:gdLst>
                  <a:gd name="T0" fmla="*/ 0 w 17"/>
                  <a:gd name="T1" fmla="*/ 0 h 17"/>
                  <a:gd name="T2" fmla="*/ 16 w 17"/>
                  <a:gd name="T3" fmla="*/ 1 h 17"/>
                  <a:gd name="T4" fmla="*/ 12 w 17"/>
                  <a:gd name="T5" fmla="*/ 16 h 17"/>
                  <a:gd name="T6" fmla="*/ 0 60000 65536"/>
                  <a:gd name="T7" fmla="*/ 0 60000 65536"/>
                  <a:gd name="T8" fmla="*/ 0 60000 65536"/>
                  <a:gd name="T9" fmla="*/ 0 w 17"/>
                  <a:gd name="T10" fmla="*/ 0 h 17"/>
                  <a:gd name="T11" fmla="*/ 17 w 17"/>
                  <a:gd name="T12" fmla="*/ 17 h 17"/>
                </a:gdLst>
                <a:ahLst/>
                <a:cxnLst>
                  <a:cxn ang="T6">
                    <a:pos x="T0" y="T1"/>
                  </a:cxn>
                  <a:cxn ang="T7">
                    <a:pos x="T2" y="T3"/>
                  </a:cxn>
                  <a:cxn ang="T8">
                    <a:pos x="T4" y="T5"/>
                  </a:cxn>
                </a:cxnLst>
                <a:rect l="T9" t="T10" r="T11" b="T12"/>
                <a:pathLst>
                  <a:path w="17" h="17">
                    <a:moveTo>
                      <a:pt x="0" y="0"/>
                    </a:moveTo>
                    <a:lnTo>
                      <a:pt x="16" y="1"/>
                    </a:lnTo>
                    <a:lnTo>
                      <a:pt x="12" y="16"/>
                    </a:lnTo>
                  </a:path>
                </a:pathLst>
              </a:custGeom>
              <a:noFill/>
              <a:ln w="12700" cap="rnd">
                <a:solidFill>
                  <a:srgbClr val="000000"/>
                </a:solidFill>
                <a:round/>
                <a:headEnd type="none" w="sm" len="sm"/>
                <a:tailEnd type="none" w="sm" len="sm"/>
              </a:ln>
            </p:spPr>
            <p:txBody>
              <a:bodyPr/>
              <a:lstStyle/>
              <a:p>
                <a:endParaRPr lang="en-US"/>
              </a:p>
            </p:txBody>
          </p:sp>
          <p:sp>
            <p:nvSpPr>
              <p:cNvPr id="33" name="Line 34"/>
              <p:cNvSpPr>
                <a:spLocks noChangeShapeType="1"/>
              </p:cNvSpPr>
              <p:nvPr/>
            </p:nvSpPr>
            <p:spPr bwMode="auto">
              <a:xfrm flipH="1">
                <a:off x="1148" y="1866"/>
                <a:ext cx="12" cy="1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4" name="Line 35"/>
              <p:cNvSpPr>
                <a:spLocks noChangeShapeType="1"/>
              </p:cNvSpPr>
              <p:nvPr/>
            </p:nvSpPr>
            <p:spPr bwMode="auto">
              <a:xfrm flipH="1">
                <a:off x="1125" y="1883"/>
                <a:ext cx="2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5" name="Freeform 36"/>
              <p:cNvSpPr>
                <a:spLocks/>
              </p:cNvSpPr>
              <p:nvPr/>
            </p:nvSpPr>
            <p:spPr bwMode="auto">
              <a:xfrm>
                <a:off x="2008" y="1460"/>
                <a:ext cx="35" cy="31"/>
              </a:xfrm>
              <a:custGeom>
                <a:avLst/>
                <a:gdLst>
                  <a:gd name="T0" fmla="*/ 34 w 35"/>
                  <a:gd name="T1" fmla="*/ 30 h 31"/>
                  <a:gd name="T2" fmla="*/ 5 w 35"/>
                  <a:gd name="T3" fmla="*/ 30 h 31"/>
                  <a:gd name="T4" fmla="*/ 0 w 35"/>
                  <a:gd name="T5" fmla="*/ 29 h 31"/>
                  <a:gd name="T6" fmla="*/ 1 w 35"/>
                  <a:gd name="T7" fmla="*/ 18 h 31"/>
                  <a:gd name="T8" fmla="*/ 13 w 35"/>
                  <a:gd name="T9" fmla="*/ 0 h 31"/>
                  <a:gd name="T10" fmla="*/ 34 w 35"/>
                  <a:gd name="T11" fmla="*/ 0 h 31"/>
                  <a:gd name="T12" fmla="*/ 34 w 35"/>
                  <a:gd name="T13" fmla="*/ 30 h 31"/>
                  <a:gd name="T14" fmla="*/ 0 60000 65536"/>
                  <a:gd name="T15" fmla="*/ 0 60000 65536"/>
                  <a:gd name="T16" fmla="*/ 0 60000 65536"/>
                  <a:gd name="T17" fmla="*/ 0 60000 65536"/>
                  <a:gd name="T18" fmla="*/ 0 60000 65536"/>
                  <a:gd name="T19" fmla="*/ 0 60000 65536"/>
                  <a:gd name="T20" fmla="*/ 0 60000 65536"/>
                  <a:gd name="T21" fmla="*/ 0 w 35"/>
                  <a:gd name="T22" fmla="*/ 0 h 31"/>
                  <a:gd name="T23" fmla="*/ 35 w 35"/>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31">
                    <a:moveTo>
                      <a:pt x="34" y="30"/>
                    </a:moveTo>
                    <a:lnTo>
                      <a:pt x="5" y="30"/>
                    </a:lnTo>
                    <a:lnTo>
                      <a:pt x="0" y="29"/>
                    </a:lnTo>
                    <a:lnTo>
                      <a:pt x="1" y="18"/>
                    </a:lnTo>
                    <a:lnTo>
                      <a:pt x="13" y="0"/>
                    </a:lnTo>
                    <a:lnTo>
                      <a:pt x="34" y="0"/>
                    </a:lnTo>
                    <a:lnTo>
                      <a:pt x="34" y="30"/>
                    </a:lnTo>
                  </a:path>
                </a:pathLst>
              </a:custGeom>
              <a:solidFill>
                <a:srgbClr val="FFFFFF"/>
              </a:solidFill>
              <a:ln w="9525" cap="rnd">
                <a:noFill/>
                <a:round/>
                <a:headEnd/>
                <a:tailEnd/>
              </a:ln>
            </p:spPr>
            <p:txBody>
              <a:bodyPr/>
              <a:lstStyle/>
              <a:p>
                <a:endParaRPr lang="en-US"/>
              </a:p>
            </p:txBody>
          </p:sp>
          <p:sp>
            <p:nvSpPr>
              <p:cNvPr id="36" name="Line 37"/>
              <p:cNvSpPr>
                <a:spLocks noChangeShapeType="1"/>
              </p:cNvSpPr>
              <p:nvPr/>
            </p:nvSpPr>
            <p:spPr bwMode="auto">
              <a:xfrm flipH="1">
                <a:off x="2013" y="1490"/>
                <a:ext cx="2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7" name="Line 38"/>
              <p:cNvSpPr>
                <a:spLocks noChangeShapeType="1"/>
              </p:cNvSpPr>
              <p:nvPr/>
            </p:nvSpPr>
            <p:spPr bwMode="auto">
              <a:xfrm flipV="1">
                <a:off x="2009" y="1460"/>
                <a:ext cx="12" cy="1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8" name="Line 39"/>
              <p:cNvSpPr>
                <a:spLocks noChangeShapeType="1"/>
              </p:cNvSpPr>
              <p:nvPr/>
            </p:nvSpPr>
            <p:spPr bwMode="auto">
              <a:xfrm>
                <a:off x="2021" y="1460"/>
                <a:ext cx="2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39" name="Freeform 40"/>
              <p:cNvSpPr>
                <a:spLocks/>
              </p:cNvSpPr>
              <p:nvPr/>
            </p:nvSpPr>
            <p:spPr bwMode="auto">
              <a:xfrm>
                <a:off x="1125" y="1460"/>
                <a:ext cx="37" cy="31"/>
              </a:xfrm>
              <a:custGeom>
                <a:avLst/>
                <a:gdLst>
                  <a:gd name="T0" fmla="*/ 0 w 37"/>
                  <a:gd name="T1" fmla="*/ 30 h 31"/>
                  <a:gd name="T2" fmla="*/ 31 w 37"/>
                  <a:gd name="T3" fmla="*/ 30 h 31"/>
                  <a:gd name="T4" fmla="*/ 36 w 37"/>
                  <a:gd name="T5" fmla="*/ 29 h 31"/>
                  <a:gd name="T6" fmla="*/ 36 w 37"/>
                  <a:gd name="T7" fmla="*/ 18 h 31"/>
                  <a:gd name="T8" fmla="*/ 23 w 37"/>
                  <a:gd name="T9" fmla="*/ 0 h 31"/>
                  <a:gd name="T10" fmla="*/ 0 w 37"/>
                  <a:gd name="T11" fmla="*/ 0 h 31"/>
                  <a:gd name="T12" fmla="*/ 0 w 37"/>
                  <a:gd name="T13" fmla="*/ 30 h 31"/>
                  <a:gd name="T14" fmla="*/ 0 60000 65536"/>
                  <a:gd name="T15" fmla="*/ 0 60000 65536"/>
                  <a:gd name="T16" fmla="*/ 0 60000 65536"/>
                  <a:gd name="T17" fmla="*/ 0 60000 65536"/>
                  <a:gd name="T18" fmla="*/ 0 60000 65536"/>
                  <a:gd name="T19" fmla="*/ 0 60000 65536"/>
                  <a:gd name="T20" fmla="*/ 0 60000 65536"/>
                  <a:gd name="T21" fmla="*/ 0 w 37"/>
                  <a:gd name="T22" fmla="*/ 0 h 31"/>
                  <a:gd name="T23" fmla="*/ 37 w 37"/>
                  <a:gd name="T24" fmla="*/ 31 h 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1">
                    <a:moveTo>
                      <a:pt x="0" y="30"/>
                    </a:moveTo>
                    <a:lnTo>
                      <a:pt x="31" y="30"/>
                    </a:lnTo>
                    <a:lnTo>
                      <a:pt x="36" y="29"/>
                    </a:lnTo>
                    <a:lnTo>
                      <a:pt x="36" y="18"/>
                    </a:lnTo>
                    <a:lnTo>
                      <a:pt x="23" y="0"/>
                    </a:lnTo>
                    <a:lnTo>
                      <a:pt x="0" y="0"/>
                    </a:lnTo>
                    <a:lnTo>
                      <a:pt x="0" y="30"/>
                    </a:lnTo>
                  </a:path>
                </a:pathLst>
              </a:custGeom>
              <a:solidFill>
                <a:srgbClr val="FFFFFF"/>
              </a:solidFill>
              <a:ln w="9525" cap="rnd">
                <a:noFill/>
                <a:round/>
                <a:headEnd/>
                <a:tailEnd/>
              </a:ln>
            </p:spPr>
            <p:txBody>
              <a:bodyPr/>
              <a:lstStyle/>
              <a:p>
                <a:endParaRPr lang="en-US"/>
              </a:p>
            </p:txBody>
          </p:sp>
          <p:sp>
            <p:nvSpPr>
              <p:cNvPr id="40" name="Line 41"/>
              <p:cNvSpPr>
                <a:spLocks noChangeShapeType="1"/>
              </p:cNvSpPr>
              <p:nvPr/>
            </p:nvSpPr>
            <p:spPr bwMode="auto">
              <a:xfrm>
                <a:off x="1125" y="1490"/>
                <a:ext cx="3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1" name="Line 42"/>
              <p:cNvSpPr>
                <a:spLocks noChangeShapeType="1"/>
              </p:cNvSpPr>
              <p:nvPr/>
            </p:nvSpPr>
            <p:spPr bwMode="auto">
              <a:xfrm flipH="1" flipV="1">
                <a:off x="1148" y="1460"/>
                <a:ext cx="13" cy="1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2" name="Line 43"/>
              <p:cNvSpPr>
                <a:spLocks noChangeShapeType="1"/>
              </p:cNvSpPr>
              <p:nvPr/>
            </p:nvSpPr>
            <p:spPr bwMode="auto">
              <a:xfrm flipH="1">
                <a:off x="1125" y="1460"/>
                <a:ext cx="23"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3" name="Freeform 44"/>
              <p:cNvSpPr>
                <a:spLocks/>
              </p:cNvSpPr>
              <p:nvPr/>
            </p:nvSpPr>
            <p:spPr bwMode="auto">
              <a:xfrm>
                <a:off x="2009" y="1854"/>
                <a:ext cx="34" cy="30"/>
              </a:xfrm>
              <a:custGeom>
                <a:avLst/>
                <a:gdLst>
                  <a:gd name="T0" fmla="*/ 33 w 34"/>
                  <a:gd name="T1" fmla="*/ 0 h 30"/>
                  <a:gd name="T2" fmla="*/ 5 w 34"/>
                  <a:gd name="T3" fmla="*/ 0 h 30"/>
                  <a:gd name="T4" fmla="*/ 0 w 34"/>
                  <a:gd name="T5" fmla="*/ 1 h 30"/>
                  <a:gd name="T6" fmla="*/ 0 w 34"/>
                  <a:gd name="T7" fmla="*/ 12 h 30"/>
                  <a:gd name="T8" fmla="*/ 12 w 34"/>
                  <a:gd name="T9" fmla="*/ 29 h 30"/>
                  <a:gd name="T10" fmla="*/ 33 w 34"/>
                  <a:gd name="T11" fmla="*/ 29 h 30"/>
                  <a:gd name="T12" fmla="*/ 33 w 34"/>
                  <a:gd name="T13" fmla="*/ 0 h 30"/>
                  <a:gd name="T14" fmla="*/ 0 60000 65536"/>
                  <a:gd name="T15" fmla="*/ 0 60000 65536"/>
                  <a:gd name="T16" fmla="*/ 0 60000 65536"/>
                  <a:gd name="T17" fmla="*/ 0 60000 65536"/>
                  <a:gd name="T18" fmla="*/ 0 60000 65536"/>
                  <a:gd name="T19" fmla="*/ 0 60000 65536"/>
                  <a:gd name="T20" fmla="*/ 0 60000 65536"/>
                  <a:gd name="T21" fmla="*/ 0 w 34"/>
                  <a:gd name="T22" fmla="*/ 0 h 30"/>
                  <a:gd name="T23" fmla="*/ 34 w 34"/>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30">
                    <a:moveTo>
                      <a:pt x="33" y="0"/>
                    </a:moveTo>
                    <a:lnTo>
                      <a:pt x="5" y="0"/>
                    </a:lnTo>
                    <a:lnTo>
                      <a:pt x="0" y="1"/>
                    </a:lnTo>
                    <a:lnTo>
                      <a:pt x="0" y="12"/>
                    </a:lnTo>
                    <a:lnTo>
                      <a:pt x="12" y="29"/>
                    </a:lnTo>
                    <a:lnTo>
                      <a:pt x="33" y="29"/>
                    </a:lnTo>
                    <a:lnTo>
                      <a:pt x="33" y="0"/>
                    </a:lnTo>
                  </a:path>
                </a:pathLst>
              </a:custGeom>
              <a:solidFill>
                <a:srgbClr val="FFFFFF"/>
              </a:solidFill>
              <a:ln w="9525" cap="rnd">
                <a:noFill/>
                <a:round/>
                <a:headEnd/>
                <a:tailEnd/>
              </a:ln>
            </p:spPr>
            <p:txBody>
              <a:bodyPr/>
              <a:lstStyle/>
              <a:p>
                <a:endParaRPr lang="en-US"/>
              </a:p>
            </p:txBody>
          </p:sp>
          <p:sp>
            <p:nvSpPr>
              <p:cNvPr id="44" name="Line 45"/>
              <p:cNvSpPr>
                <a:spLocks noChangeShapeType="1"/>
              </p:cNvSpPr>
              <p:nvPr/>
            </p:nvSpPr>
            <p:spPr bwMode="auto">
              <a:xfrm flipH="1">
                <a:off x="2014" y="1854"/>
                <a:ext cx="2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5" name="Freeform 46"/>
              <p:cNvSpPr>
                <a:spLocks/>
              </p:cNvSpPr>
              <p:nvPr/>
            </p:nvSpPr>
            <p:spPr bwMode="auto">
              <a:xfrm>
                <a:off x="2009" y="1854"/>
                <a:ext cx="17" cy="17"/>
              </a:xfrm>
              <a:custGeom>
                <a:avLst/>
                <a:gdLst>
                  <a:gd name="T0" fmla="*/ 16 w 17"/>
                  <a:gd name="T1" fmla="*/ 0 h 17"/>
                  <a:gd name="T2" fmla="*/ 0 w 17"/>
                  <a:gd name="T3" fmla="*/ 1 h 17"/>
                  <a:gd name="T4" fmla="*/ 0 w 17"/>
                  <a:gd name="T5" fmla="*/ 16 h 17"/>
                  <a:gd name="T6" fmla="*/ 0 60000 65536"/>
                  <a:gd name="T7" fmla="*/ 0 60000 65536"/>
                  <a:gd name="T8" fmla="*/ 0 60000 65536"/>
                  <a:gd name="T9" fmla="*/ 0 w 17"/>
                  <a:gd name="T10" fmla="*/ 0 h 17"/>
                  <a:gd name="T11" fmla="*/ 17 w 17"/>
                  <a:gd name="T12" fmla="*/ 17 h 17"/>
                </a:gdLst>
                <a:ahLst/>
                <a:cxnLst>
                  <a:cxn ang="T6">
                    <a:pos x="T0" y="T1"/>
                  </a:cxn>
                  <a:cxn ang="T7">
                    <a:pos x="T2" y="T3"/>
                  </a:cxn>
                  <a:cxn ang="T8">
                    <a:pos x="T4" y="T5"/>
                  </a:cxn>
                </a:cxnLst>
                <a:rect l="T9" t="T10" r="T11" b="T12"/>
                <a:pathLst>
                  <a:path w="17" h="17">
                    <a:moveTo>
                      <a:pt x="16" y="0"/>
                    </a:moveTo>
                    <a:lnTo>
                      <a:pt x="0" y="1"/>
                    </a:lnTo>
                    <a:lnTo>
                      <a:pt x="0" y="16"/>
                    </a:lnTo>
                  </a:path>
                </a:pathLst>
              </a:custGeom>
              <a:noFill/>
              <a:ln w="12700" cap="rnd">
                <a:solidFill>
                  <a:srgbClr val="000000"/>
                </a:solidFill>
                <a:round/>
                <a:headEnd type="none" w="sm" len="sm"/>
                <a:tailEnd type="none" w="sm" len="sm"/>
              </a:ln>
            </p:spPr>
            <p:txBody>
              <a:bodyPr/>
              <a:lstStyle/>
              <a:p>
                <a:endParaRPr lang="en-US"/>
              </a:p>
            </p:txBody>
          </p:sp>
          <p:sp>
            <p:nvSpPr>
              <p:cNvPr id="46" name="Line 47"/>
              <p:cNvSpPr>
                <a:spLocks noChangeShapeType="1"/>
              </p:cNvSpPr>
              <p:nvPr/>
            </p:nvSpPr>
            <p:spPr bwMode="auto">
              <a:xfrm>
                <a:off x="2009" y="1866"/>
                <a:ext cx="12" cy="1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7" name="Line 48"/>
              <p:cNvSpPr>
                <a:spLocks noChangeShapeType="1"/>
              </p:cNvSpPr>
              <p:nvPr/>
            </p:nvSpPr>
            <p:spPr bwMode="auto">
              <a:xfrm>
                <a:off x="2021" y="1883"/>
                <a:ext cx="21"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48" name="Freeform 49"/>
              <p:cNvSpPr>
                <a:spLocks/>
              </p:cNvSpPr>
              <p:nvPr/>
            </p:nvSpPr>
            <p:spPr bwMode="auto">
              <a:xfrm>
                <a:off x="1263" y="1943"/>
                <a:ext cx="28" cy="23"/>
              </a:xfrm>
              <a:custGeom>
                <a:avLst/>
                <a:gdLst>
                  <a:gd name="T0" fmla="*/ 14 w 28"/>
                  <a:gd name="T1" fmla="*/ 22 h 23"/>
                  <a:gd name="T2" fmla="*/ 27 w 28"/>
                  <a:gd name="T3" fmla="*/ 11 h 23"/>
                  <a:gd name="T4" fmla="*/ 14 w 28"/>
                  <a:gd name="T5" fmla="*/ 0 h 23"/>
                  <a:gd name="T6" fmla="*/ 0 w 28"/>
                  <a:gd name="T7" fmla="*/ 11 h 23"/>
                  <a:gd name="T8" fmla="*/ 14 w 28"/>
                  <a:gd name="T9" fmla="*/ 22 h 23"/>
                  <a:gd name="T10" fmla="*/ 0 60000 65536"/>
                  <a:gd name="T11" fmla="*/ 0 60000 65536"/>
                  <a:gd name="T12" fmla="*/ 0 60000 65536"/>
                  <a:gd name="T13" fmla="*/ 0 60000 65536"/>
                  <a:gd name="T14" fmla="*/ 0 60000 65536"/>
                  <a:gd name="T15" fmla="*/ 0 w 28"/>
                  <a:gd name="T16" fmla="*/ 0 h 23"/>
                  <a:gd name="T17" fmla="*/ 28 w 28"/>
                  <a:gd name="T18" fmla="*/ 23 h 23"/>
                </a:gdLst>
                <a:ahLst/>
                <a:cxnLst>
                  <a:cxn ang="T10">
                    <a:pos x="T0" y="T1"/>
                  </a:cxn>
                  <a:cxn ang="T11">
                    <a:pos x="T2" y="T3"/>
                  </a:cxn>
                  <a:cxn ang="T12">
                    <a:pos x="T4" y="T5"/>
                  </a:cxn>
                  <a:cxn ang="T13">
                    <a:pos x="T6" y="T7"/>
                  </a:cxn>
                  <a:cxn ang="T14">
                    <a:pos x="T8" y="T9"/>
                  </a:cxn>
                </a:cxnLst>
                <a:rect l="T15" t="T16" r="T17" b="T18"/>
                <a:pathLst>
                  <a:path w="28" h="23">
                    <a:moveTo>
                      <a:pt x="14" y="22"/>
                    </a:moveTo>
                    <a:lnTo>
                      <a:pt x="27" y="11"/>
                    </a:lnTo>
                    <a:lnTo>
                      <a:pt x="14" y="0"/>
                    </a:lnTo>
                    <a:lnTo>
                      <a:pt x="0" y="11"/>
                    </a:lnTo>
                    <a:lnTo>
                      <a:pt x="14" y="22"/>
                    </a:lnTo>
                  </a:path>
                </a:pathLst>
              </a:custGeom>
              <a:solidFill>
                <a:srgbClr val="000000"/>
              </a:solidFill>
              <a:ln w="12700" cap="rnd">
                <a:solidFill>
                  <a:srgbClr val="000000"/>
                </a:solidFill>
                <a:round/>
                <a:headEnd/>
                <a:tailEnd/>
              </a:ln>
            </p:spPr>
            <p:txBody>
              <a:bodyPr/>
              <a:lstStyle/>
              <a:p>
                <a:endParaRPr lang="en-US"/>
              </a:p>
            </p:txBody>
          </p:sp>
          <p:sp>
            <p:nvSpPr>
              <p:cNvPr id="49" name="Line 50"/>
              <p:cNvSpPr>
                <a:spLocks noChangeShapeType="1"/>
              </p:cNvSpPr>
              <p:nvPr/>
            </p:nvSpPr>
            <p:spPr bwMode="auto">
              <a:xfrm>
                <a:off x="1251" y="2014"/>
                <a:ext cx="33" cy="0"/>
              </a:xfrm>
              <a:prstGeom prst="line">
                <a:avLst/>
              </a:prstGeom>
              <a:noFill/>
              <a:ln w="9525">
                <a:noFill/>
                <a:round/>
                <a:headEnd type="none" w="sm" len="sm"/>
                <a:tailEnd type="none" w="sm" len="sm"/>
              </a:ln>
            </p:spPr>
            <p:txBody>
              <a:bodyPr wrap="none" anchor="ctr"/>
              <a:lstStyle/>
              <a:p>
                <a:endParaRPr lang="en-US"/>
              </a:p>
            </p:txBody>
          </p:sp>
          <p:sp>
            <p:nvSpPr>
              <p:cNvPr id="50" name="Line 51"/>
              <p:cNvSpPr>
                <a:spLocks noChangeShapeType="1"/>
              </p:cNvSpPr>
              <p:nvPr/>
            </p:nvSpPr>
            <p:spPr bwMode="auto">
              <a:xfrm>
                <a:off x="1254" y="2235"/>
                <a:ext cx="9" cy="0"/>
              </a:xfrm>
              <a:prstGeom prst="line">
                <a:avLst/>
              </a:prstGeom>
              <a:noFill/>
              <a:ln w="9525">
                <a:noFill/>
                <a:round/>
                <a:headEnd type="none" w="sm" len="sm"/>
                <a:tailEnd type="none" w="sm" len="sm"/>
              </a:ln>
            </p:spPr>
            <p:txBody>
              <a:bodyPr wrap="none" anchor="ctr"/>
              <a:lstStyle/>
              <a:p>
                <a:endParaRPr lang="en-US"/>
              </a:p>
            </p:txBody>
          </p:sp>
          <p:sp>
            <p:nvSpPr>
              <p:cNvPr id="51" name="Line 52"/>
              <p:cNvSpPr>
                <a:spLocks noChangeShapeType="1"/>
              </p:cNvSpPr>
              <p:nvPr/>
            </p:nvSpPr>
            <p:spPr bwMode="auto">
              <a:xfrm>
                <a:off x="1254" y="2235"/>
                <a:ext cx="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2" name="Freeform 53"/>
              <p:cNvSpPr>
                <a:spLocks/>
              </p:cNvSpPr>
              <p:nvPr/>
            </p:nvSpPr>
            <p:spPr bwMode="auto">
              <a:xfrm>
                <a:off x="1876" y="1943"/>
                <a:ext cx="27" cy="23"/>
              </a:xfrm>
              <a:custGeom>
                <a:avLst/>
                <a:gdLst>
                  <a:gd name="T0" fmla="*/ 13 w 27"/>
                  <a:gd name="T1" fmla="*/ 22 h 23"/>
                  <a:gd name="T2" fmla="*/ 0 w 27"/>
                  <a:gd name="T3" fmla="*/ 11 h 23"/>
                  <a:gd name="T4" fmla="*/ 13 w 27"/>
                  <a:gd name="T5" fmla="*/ 0 h 23"/>
                  <a:gd name="T6" fmla="*/ 26 w 27"/>
                  <a:gd name="T7" fmla="*/ 11 h 23"/>
                  <a:gd name="T8" fmla="*/ 13 w 27"/>
                  <a:gd name="T9" fmla="*/ 22 h 23"/>
                  <a:gd name="T10" fmla="*/ 0 60000 65536"/>
                  <a:gd name="T11" fmla="*/ 0 60000 65536"/>
                  <a:gd name="T12" fmla="*/ 0 60000 65536"/>
                  <a:gd name="T13" fmla="*/ 0 60000 65536"/>
                  <a:gd name="T14" fmla="*/ 0 60000 65536"/>
                  <a:gd name="T15" fmla="*/ 0 w 27"/>
                  <a:gd name="T16" fmla="*/ 0 h 23"/>
                  <a:gd name="T17" fmla="*/ 27 w 27"/>
                  <a:gd name="T18" fmla="*/ 23 h 23"/>
                </a:gdLst>
                <a:ahLst/>
                <a:cxnLst>
                  <a:cxn ang="T10">
                    <a:pos x="T0" y="T1"/>
                  </a:cxn>
                  <a:cxn ang="T11">
                    <a:pos x="T2" y="T3"/>
                  </a:cxn>
                  <a:cxn ang="T12">
                    <a:pos x="T4" y="T5"/>
                  </a:cxn>
                  <a:cxn ang="T13">
                    <a:pos x="T6" y="T7"/>
                  </a:cxn>
                  <a:cxn ang="T14">
                    <a:pos x="T8" y="T9"/>
                  </a:cxn>
                </a:cxnLst>
                <a:rect l="T15" t="T16" r="T17" b="T18"/>
                <a:pathLst>
                  <a:path w="27" h="23">
                    <a:moveTo>
                      <a:pt x="13" y="22"/>
                    </a:moveTo>
                    <a:lnTo>
                      <a:pt x="0" y="11"/>
                    </a:lnTo>
                    <a:lnTo>
                      <a:pt x="13" y="0"/>
                    </a:lnTo>
                    <a:lnTo>
                      <a:pt x="26" y="11"/>
                    </a:lnTo>
                    <a:lnTo>
                      <a:pt x="13" y="22"/>
                    </a:lnTo>
                  </a:path>
                </a:pathLst>
              </a:custGeom>
              <a:solidFill>
                <a:srgbClr val="000000"/>
              </a:solidFill>
              <a:ln w="12700" cap="rnd">
                <a:solidFill>
                  <a:srgbClr val="000000"/>
                </a:solidFill>
                <a:round/>
                <a:headEnd/>
                <a:tailEnd/>
              </a:ln>
            </p:spPr>
            <p:txBody>
              <a:bodyPr/>
              <a:lstStyle/>
              <a:p>
                <a:endParaRPr lang="en-US"/>
              </a:p>
            </p:txBody>
          </p:sp>
          <p:sp>
            <p:nvSpPr>
              <p:cNvPr id="53" name="Line 54"/>
              <p:cNvSpPr>
                <a:spLocks noChangeShapeType="1"/>
              </p:cNvSpPr>
              <p:nvPr/>
            </p:nvSpPr>
            <p:spPr bwMode="auto">
              <a:xfrm flipH="1">
                <a:off x="1902" y="2235"/>
                <a:ext cx="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54" name="Line 55"/>
              <p:cNvSpPr>
                <a:spLocks noChangeShapeType="1"/>
              </p:cNvSpPr>
              <p:nvPr/>
            </p:nvSpPr>
            <p:spPr bwMode="auto">
              <a:xfrm flipV="1">
                <a:off x="2044" y="1527"/>
                <a:ext cx="0" cy="282"/>
              </a:xfrm>
              <a:prstGeom prst="line">
                <a:avLst/>
              </a:prstGeom>
              <a:noFill/>
              <a:ln w="9525">
                <a:noFill/>
                <a:round/>
                <a:headEnd type="none" w="sm" len="sm"/>
                <a:tailEnd type="none" w="sm" len="sm"/>
              </a:ln>
            </p:spPr>
            <p:txBody>
              <a:bodyPr wrap="none" anchor="ctr"/>
              <a:lstStyle/>
              <a:p>
                <a:endParaRPr lang="en-US"/>
              </a:p>
            </p:txBody>
          </p:sp>
          <p:sp>
            <p:nvSpPr>
              <p:cNvPr id="55" name="Line 56"/>
              <p:cNvSpPr>
                <a:spLocks noChangeShapeType="1"/>
              </p:cNvSpPr>
              <p:nvPr/>
            </p:nvSpPr>
            <p:spPr bwMode="auto">
              <a:xfrm>
                <a:off x="2015" y="1550"/>
                <a:ext cx="0" cy="237"/>
              </a:xfrm>
              <a:prstGeom prst="line">
                <a:avLst/>
              </a:prstGeom>
              <a:noFill/>
              <a:ln w="9525">
                <a:noFill/>
                <a:round/>
                <a:headEnd type="none" w="sm" len="sm"/>
                <a:tailEnd type="none" w="sm" len="sm"/>
              </a:ln>
            </p:spPr>
            <p:txBody>
              <a:bodyPr wrap="none" anchor="ctr"/>
              <a:lstStyle/>
              <a:p>
                <a:endParaRPr lang="en-US"/>
              </a:p>
            </p:txBody>
          </p:sp>
          <p:sp>
            <p:nvSpPr>
              <p:cNvPr id="56" name="Line 57"/>
              <p:cNvSpPr>
                <a:spLocks noChangeShapeType="1"/>
              </p:cNvSpPr>
              <p:nvPr/>
            </p:nvSpPr>
            <p:spPr bwMode="auto">
              <a:xfrm>
                <a:off x="1933" y="2461"/>
                <a:ext cx="0" cy="63"/>
              </a:xfrm>
              <a:prstGeom prst="line">
                <a:avLst/>
              </a:prstGeom>
              <a:noFill/>
              <a:ln w="9525">
                <a:noFill/>
                <a:round/>
                <a:headEnd type="none" w="sm" len="sm"/>
                <a:tailEnd type="none" w="sm" len="sm"/>
              </a:ln>
            </p:spPr>
            <p:txBody>
              <a:bodyPr wrap="none" anchor="ctr"/>
              <a:lstStyle/>
              <a:p>
                <a:endParaRPr lang="en-US"/>
              </a:p>
            </p:txBody>
          </p:sp>
          <p:sp>
            <p:nvSpPr>
              <p:cNvPr id="57" name="Line 58"/>
              <p:cNvSpPr>
                <a:spLocks noChangeShapeType="1"/>
              </p:cNvSpPr>
              <p:nvPr/>
            </p:nvSpPr>
            <p:spPr bwMode="auto">
              <a:xfrm>
                <a:off x="1842" y="3017"/>
                <a:ext cx="0" cy="63"/>
              </a:xfrm>
              <a:prstGeom prst="line">
                <a:avLst/>
              </a:prstGeom>
              <a:noFill/>
              <a:ln w="9525">
                <a:noFill/>
                <a:round/>
                <a:headEnd type="none" w="sm" len="sm"/>
                <a:tailEnd type="none" w="sm" len="sm"/>
              </a:ln>
            </p:spPr>
            <p:txBody>
              <a:bodyPr wrap="none" anchor="ctr"/>
              <a:lstStyle/>
              <a:p>
                <a:endParaRPr lang="en-US"/>
              </a:p>
            </p:txBody>
          </p:sp>
          <p:sp>
            <p:nvSpPr>
              <p:cNvPr id="58" name="Line 59"/>
              <p:cNvSpPr>
                <a:spLocks noChangeShapeType="1"/>
              </p:cNvSpPr>
              <p:nvPr/>
            </p:nvSpPr>
            <p:spPr bwMode="auto">
              <a:xfrm>
                <a:off x="1847" y="2465"/>
                <a:ext cx="0" cy="63"/>
              </a:xfrm>
              <a:prstGeom prst="line">
                <a:avLst/>
              </a:prstGeom>
              <a:noFill/>
              <a:ln w="9525">
                <a:noFill/>
                <a:round/>
                <a:headEnd type="none" w="sm" len="sm"/>
                <a:tailEnd type="none" w="sm" len="sm"/>
              </a:ln>
            </p:spPr>
            <p:txBody>
              <a:bodyPr wrap="none" anchor="ctr"/>
              <a:lstStyle/>
              <a:p>
                <a:endParaRPr lang="en-US"/>
              </a:p>
            </p:txBody>
          </p:sp>
          <p:sp>
            <p:nvSpPr>
              <p:cNvPr id="59" name="Freeform 60"/>
              <p:cNvSpPr>
                <a:spLocks/>
              </p:cNvSpPr>
              <p:nvPr/>
            </p:nvSpPr>
            <p:spPr bwMode="auto">
              <a:xfrm>
                <a:off x="1379" y="1864"/>
                <a:ext cx="414" cy="773"/>
              </a:xfrm>
              <a:custGeom>
                <a:avLst/>
                <a:gdLst>
                  <a:gd name="T0" fmla="*/ 206 w 414"/>
                  <a:gd name="T1" fmla="*/ 772 h 773"/>
                  <a:gd name="T2" fmla="*/ 267 w 414"/>
                  <a:gd name="T3" fmla="*/ 772 h 773"/>
                  <a:gd name="T4" fmla="*/ 267 w 414"/>
                  <a:gd name="T5" fmla="*/ 685 h 773"/>
                  <a:gd name="T6" fmla="*/ 252 w 414"/>
                  <a:gd name="T7" fmla="*/ 673 h 773"/>
                  <a:gd name="T8" fmla="*/ 252 w 414"/>
                  <a:gd name="T9" fmla="*/ 664 h 773"/>
                  <a:gd name="T10" fmla="*/ 260 w 414"/>
                  <a:gd name="T11" fmla="*/ 664 h 773"/>
                  <a:gd name="T12" fmla="*/ 267 w 414"/>
                  <a:gd name="T13" fmla="*/ 654 h 773"/>
                  <a:gd name="T14" fmla="*/ 274 w 414"/>
                  <a:gd name="T15" fmla="*/ 653 h 773"/>
                  <a:gd name="T16" fmla="*/ 293 w 414"/>
                  <a:gd name="T17" fmla="*/ 653 h 773"/>
                  <a:gd name="T18" fmla="*/ 293 w 414"/>
                  <a:gd name="T19" fmla="*/ 585 h 773"/>
                  <a:gd name="T20" fmla="*/ 283 w 414"/>
                  <a:gd name="T21" fmla="*/ 585 h 773"/>
                  <a:gd name="T22" fmla="*/ 275 w 414"/>
                  <a:gd name="T23" fmla="*/ 579 h 773"/>
                  <a:gd name="T24" fmla="*/ 343 w 414"/>
                  <a:gd name="T25" fmla="*/ 139 h 773"/>
                  <a:gd name="T26" fmla="*/ 413 w 414"/>
                  <a:gd name="T27" fmla="*/ 139 h 773"/>
                  <a:gd name="T28" fmla="*/ 413 w 414"/>
                  <a:gd name="T29" fmla="*/ 118 h 773"/>
                  <a:gd name="T30" fmla="*/ 377 w 414"/>
                  <a:gd name="T31" fmla="*/ 118 h 773"/>
                  <a:gd name="T32" fmla="*/ 377 w 414"/>
                  <a:gd name="T33" fmla="*/ 108 h 773"/>
                  <a:gd name="T34" fmla="*/ 394 w 414"/>
                  <a:gd name="T35" fmla="*/ 94 h 773"/>
                  <a:gd name="T36" fmla="*/ 394 w 414"/>
                  <a:gd name="T37" fmla="*/ 25 h 773"/>
                  <a:gd name="T38" fmla="*/ 379 w 414"/>
                  <a:gd name="T39" fmla="*/ 12 h 773"/>
                  <a:gd name="T40" fmla="*/ 379 w 414"/>
                  <a:gd name="T41" fmla="*/ 0 h 773"/>
                  <a:gd name="T42" fmla="*/ 362 w 414"/>
                  <a:gd name="T43" fmla="*/ 0 h 773"/>
                  <a:gd name="T44" fmla="*/ 362 w 414"/>
                  <a:gd name="T45" fmla="*/ 111 h 773"/>
                  <a:gd name="T46" fmla="*/ 316 w 414"/>
                  <a:gd name="T47" fmla="*/ 111 h 773"/>
                  <a:gd name="T48" fmla="*/ 316 w 414"/>
                  <a:gd name="T49" fmla="*/ 18 h 773"/>
                  <a:gd name="T50" fmla="*/ 295 w 414"/>
                  <a:gd name="T51" fmla="*/ 18 h 773"/>
                  <a:gd name="T52" fmla="*/ 288 w 414"/>
                  <a:gd name="T53" fmla="*/ 24 h 773"/>
                  <a:gd name="T54" fmla="*/ 288 w 414"/>
                  <a:gd name="T55" fmla="*/ 257 h 773"/>
                  <a:gd name="T56" fmla="*/ 128 w 414"/>
                  <a:gd name="T57" fmla="*/ 257 h 773"/>
                  <a:gd name="T58" fmla="*/ 128 w 414"/>
                  <a:gd name="T59" fmla="*/ 24 h 773"/>
                  <a:gd name="T60" fmla="*/ 120 w 414"/>
                  <a:gd name="T61" fmla="*/ 18 h 773"/>
                  <a:gd name="T62" fmla="*/ 97 w 414"/>
                  <a:gd name="T63" fmla="*/ 18 h 773"/>
                  <a:gd name="T64" fmla="*/ 97 w 414"/>
                  <a:gd name="T65" fmla="*/ 111 h 773"/>
                  <a:gd name="T66" fmla="*/ 52 w 414"/>
                  <a:gd name="T67" fmla="*/ 111 h 773"/>
                  <a:gd name="T68" fmla="*/ 52 w 414"/>
                  <a:gd name="T69" fmla="*/ 0 h 773"/>
                  <a:gd name="T70" fmla="*/ 36 w 414"/>
                  <a:gd name="T71" fmla="*/ 0 h 773"/>
                  <a:gd name="T72" fmla="*/ 36 w 414"/>
                  <a:gd name="T73" fmla="*/ 12 h 773"/>
                  <a:gd name="T74" fmla="*/ 20 w 414"/>
                  <a:gd name="T75" fmla="*/ 25 h 773"/>
                  <a:gd name="T76" fmla="*/ 20 w 414"/>
                  <a:gd name="T77" fmla="*/ 94 h 773"/>
                  <a:gd name="T78" fmla="*/ 37 w 414"/>
                  <a:gd name="T79" fmla="*/ 108 h 773"/>
                  <a:gd name="T80" fmla="*/ 37 w 414"/>
                  <a:gd name="T81" fmla="*/ 118 h 773"/>
                  <a:gd name="T82" fmla="*/ 0 w 414"/>
                  <a:gd name="T83" fmla="*/ 118 h 773"/>
                  <a:gd name="T84" fmla="*/ 0 w 414"/>
                  <a:gd name="T85" fmla="*/ 139 h 773"/>
                  <a:gd name="T86" fmla="*/ 72 w 414"/>
                  <a:gd name="T87" fmla="*/ 139 h 773"/>
                  <a:gd name="T88" fmla="*/ 139 w 414"/>
                  <a:gd name="T89" fmla="*/ 579 h 773"/>
                  <a:gd name="T90" fmla="*/ 131 w 414"/>
                  <a:gd name="T91" fmla="*/ 585 h 773"/>
                  <a:gd name="T92" fmla="*/ 123 w 414"/>
                  <a:gd name="T93" fmla="*/ 585 h 773"/>
                  <a:gd name="T94" fmla="*/ 123 w 414"/>
                  <a:gd name="T95" fmla="*/ 653 h 773"/>
                  <a:gd name="T96" fmla="*/ 140 w 414"/>
                  <a:gd name="T97" fmla="*/ 653 h 773"/>
                  <a:gd name="T98" fmla="*/ 147 w 414"/>
                  <a:gd name="T99" fmla="*/ 654 h 773"/>
                  <a:gd name="T100" fmla="*/ 154 w 414"/>
                  <a:gd name="T101" fmla="*/ 664 h 773"/>
                  <a:gd name="T102" fmla="*/ 163 w 414"/>
                  <a:gd name="T103" fmla="*/ 664 h 773"/>
                  <a:gd name="T104" fmla="*/ 163 w 414"/>
                  <a:gd name="T105" fmla="*/ 673 h 773"/>
                  <a:gd name="T106" fmla="*/ 148 w 414"/>
                  <a:gd name="T107" fmla="*/ 685 h 773"/>
                  <a:gd name="T108" fmla="*/ 148 w 414"/>
                  <a:gd name="T109" fmla="*/ 772 h 773"/>
                  <a:gd name="T110" fmla="*/ 210 w 414"/>
                  <a:gd name="T111" fmla="*/ 772 h 773"/>
                  <a:gd name="T112" fmla="*/ 206 w 414"/>
                  <a:gd name="T113" fmla="*/ 772 h 7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14"/>
                  <a:gd name="T172" fmla="*/ 0 h 773"/>
                  <a:gd name="T173" fmla="*/ 414 w 414"/>
                  <a:gd name="T174" fmla="*/ 773 h 7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14" h="773">
                    <a:moveTo>
                      <a:pt x="206" y="772"/>
                    </a:moveTo>
                    <a:lnTo>
                      <a:pt x="267" y="772"/>
                    </a:lnTo>
                    <a:lnTo>
                      <a:pt x="267" y="685"/>
                    </a:lnTo>
                    <a:lnTo>
                      <a:pt x="252" y="673"/>
                    </a:lnTo>
                    <a:lnTo>
                      <a:pt x="252" y="664"/>
                    </a:lnTo>
                    <a:lnTo>
                      <a:pt x="260" y="664"/>
                    </a:lnTo>
                    <a:lnTo>
                      <a:pt x="267" y="654"/>
                    </a:lnTo>
                    <a:lnTo>
                      <a:pt x="274" y="653"/>
                    </a:lnTo>
                    <a:lnTo>
                      <a:pt x="293" y="653"/>
                    </a:lnTo>
                    <a:lnTo>
                      <a:pt x="293" y="585"/>
                    </a:lnTo>
                    <a:lnTo>
                      <a:pt x="283" y="585"/>
                    </a:lnTo>
                    <a:lnTo>
                      <a:pt x="275" y="579"/>
                    </a:lnTo>
                    <a:lnTo>
                      <a:pt x="343" y="139"/>
                    </a:lnTo>
                    <a:lnTo>
                      <a:pt x="413" y="139"/>
                    </a:lnTo>
                    <a:lnTo>
                      <a:pt x="413" y="118"/>
                    </a:lnTo>
                    <a:lnTo>
                      <a:pt x="377" y="118"/>
                    </a:lnTo>
                    <a:lnTo>
                      <a:pt x="377" y="108"/>
                    </a:lnTo>
                    <a:lnTo>
                      <a:pt x="394" y="94"/>
                    </a:lnTo>
                    <a:lnTo>
                      <a:pt x="394" y="25"/>
                    </a:lnTo>
                    <a:lnTo>
                      <a:pt x="379" y="12"/>
                    </a:lnTo>
                    <a:lnTo>
                      <a:pt x="379" y="0"/>
                    </a:lnTo>
                    <a:lnTo>
                      <a:pt x="362" y="0"/>
                    </a:lnTo>
                    <a:lnTo>
                      <a:pt x="362" y="111"/>
                    </a:lnTo>
                    <a:lnTo>
                      <a:pt x="316" y="111"/>
                    </a:lnTo>
                    <a:lnTo>
                      <a:pt x="316" y="18"/>
                    </a:lnTo>
                    <a:lnTo>
                      <a:pt x="295" y="18"/>
                    </a:lnTo>
                    <a:lnTo>
                      <a:pt x="288" y="24"/>
                    </a:lnTo>
                    <a:lnTo>
                      <a:pt x="288" y="257"/>
                    </a:lnTo>
                    <a:lnTo>
                      <a:pt x="128" y="257"/>
                    </a:lnTo>
                    <a:lnTo>
                      <a:pt x="128" y="24"/>
                    </a:lnTo>
                    <a:lnTo>
                      <a:pt x="120" y="18"/>
                    </a:lnTo>
                    <a:lnTo>
                      <a:pt x="97" y="18"/>
                    </a:lnTo>
                    <a:lnTo>
                      <a:pt x="97" y="111"/>
                    </a:lnTo>
                    <a:lnTo>
                      <a:pt x="52" y="111"/>
                    </a:lnTo>
                    <a:lnTo>
                      <a:pt x="52" y="0"/>
                    </a:lnTo>
                    <a:lnTo>
                      <a:pt x="36" y="0"/>
                    </a:lnTo>
                    <a:lnTo>
                      <a:pt x="36" y="12"/>
                    </a:lnTo>
                    <a:lnTo>
                      <a:pt x="20" y="25"/>
                    </a:lnTo>
                    <a:lnTo>
                      <a:pt x="20" y="94"/>
                    </a:lnTo>
                    <a:lnTo>
                      <a:pt x="37" y="108"/>
                    </a:lnTo>
                    <a:lnTo>
                      <a:pt x="37" y="118"/>
                    </a:lnTo>
                    <a:lnTo>
                      <a:pt x="0" y="118"/>
                    </a:lnTo>
                    <a:lnTo>
                      <a:pt x="0" y="139"/>
                    </a:lnTo>
                    <a:lnTo>
                      <a:pt x="72" y="139"/>
                    </a:lnTo>
                    <a:lnTo>
                      <a:pt x="139" y="579"/>
                    </a:lnTo>
                    <a:lnTo>
                      <a:pt x="131" y="585"/>
                    </a:lnTo>
                    <a:lnTo>
                      <a:pt x="123" y="585"/>
                    </a:lnTo>
                    <a:lnTo>
                      <a:pt x="123" y="653"/>
                    </a:lnTo>
                    <a:lnTo>
                      <a:pt x="140" y="653"/>
                    </a:lnTo>
                    <a:lnTo>
                      <a:pt x="147" y="654"/>
                    </a:lnTo>
                    <a:lnTo>
                      <a:pt x="154" y="664"/>
                    </a:lnTo>
                    <a:lnTo>
                      <a:pt x="163" y="664"/>
                    </a:lnTo>
                    <a:lnTo>
                      <a:pt x="163" y="673"/>
                    </a:lnTo>
                    <a:lnTo>
                      <a:pt x="148" y="685"/>
                    </a:lnTo>
                    <a:lnTo>
                      <a:pt x="148" y="772"/>
                    </a:lnTo>
                    <a:lnTo>
                      <a:pt x="210" y="772"/>
                    </a:lnTo>
                    <a:lnTo>
                      <a:pt x="206" y="772"/>
                    </a:lnTo>
                  </a:path>
                </a:pathLst>
              </a:custGeom>
              <a:solidFill>
                <a:srgbClr val="EAEAEA"/>
              </a:solidFill>
              <a:ln w="12700" cap="rnd">
                <a:solidFill>
                  <a:srgbClr val="000000"/>
                </a:solidFill>
                <a:round/>
                <a:headEnd/>
                <a:tailEnd/>
              </a:ln>
            </p:spPr>
            <p:txBody>
              <a:bodyPr/>
              <a:lstStyle/>
              <a:p>
                <a:endParaRPr lang="en-US"/>
              </a:p>
            </p:txBody>
          </p:sp>
          <p:sp>
            <p:nvSpPr>
              <p:cNvPr id="60" name="Freeform 61"/>
              <p:cNvSpPr>
                <a:spLocks/>
              </p:cNvSpPr>
              <p:nvPr/>
            </p:nvSpPr>
            <p:spPr bwMode="auto">
              <a:xfrm>
                <a:off x="1585" y="2528"/>
                <a:ext cx="62" cy="109"/>
              </a:xfrm>
              <a:custGeom>
                <a:avLst/>
                <a:gdLst>
                  <a:gd name="T0" fmla="*/ 0 w 62"/>
                  <a:gd name="T1" fmla="*/ 108 h 109"/>
                  <a:gd name="T2" fmla="*/ 61 w 62"/>
                  <a:gd name="T3" fmla="*/ 108 h 109"/>
                  <a:gd name="T4" fmla="*/ 61 w 62"/>
                  <a:gd name="T5" fmla="*/ 21 h 109"/>
                  <a:gd name="T6" fmla="*/ 46 w 62"/>
                  <a:gd name="T7" fmla="*/ 9 h 109"/>
                  <a:gd name="T8" fmla="*/ 46 w 62"/>
                  <a:gd name="T9" fmla="*/ 0 h 109"/>
                  <a:gd name="T10" fmla="*/ 54 w 62"/>
                  <a:gd name="T11" fmla="*/ 0 h 109"/>
                  <a:gd name="T12" fmla="*/ 0 60000 65536"/>
                  <a:gd name="T13" fmla="*/ 0 60000 65536"/>
                  <a:gd name="T14" fmla="*/ 0 60000 65536"/>
                  <a:gd name="T15" fmla="*/ 0 60000 65536"/>
                  <a:gd name="T16" fmla="*/ 0 60000 65536"/>
                  <a:gd name="T17" fmla="*/ 0 60000 65536"/>
                  <a:gd name="T18" fmla="*/ 0 w 62"/>
                  <a:gd name="T19" fmla="*/ 0 h 109"/>
                  <a:gd name="T20" fmla="*/ 62 w 62"/>
                  <a:gd name="T21" fmla="*/ 109 h 109"/>
                </a:gdLst>
                <a:ahLst/>
                <a:cxnLst>
                  <a:cxn ang="T12">
                    <a:pos x="T0" y="T1"/>
                  </a:cxn>
                  <a:cxn ang="T13">
                    <a:pos x="T2" y="T3"/>
                  </a:cxn>
                  <a:cxn ang="T14">
                    <a:pos x="T4" y="T5"/>
                  </a:cxn>
                  <a:cxn ang="T15">
                    <a:pos x="T6" y="T7"/>
                  </a:cxn>
                  <a:cxn ang="T16">
                    <a:pos x="T8" y="T9"/>
                  </a:cxn>
                  <a:cxn ang="T17">
                    <a:pos x="T10" y="T11"/>
                  </a:cxn>
                </a:cxnLst>
                <a:rect l="T18" t="T19" r="T20" b="T21"/>
                <a:pathLst>
                  <a:path w="62" h="109">
                    <a:moveTo>
                      <a:pt x="0" y="108"/>
                    </a:moveTo>
                    <a:lnTo>
                      <a:pt x="61" y="108"/>
                    </a:lnTo>
                    <a:lnTo>
                      <a:pt x="61" y="21"/>
                    </a:lnTo>
                    <a:lnTo>
                      <a:pt x="46" y="9"/>
                    </a:lnTo>
                    <a:lnTo>
                      <a:pt x="46" y="0"/>
                    </a:lnTo>
                    <a:lnTo>
                      <a:pt x="54" y="0"/>
                    </a:lnTo>
                  </a:path>
                </a:pathLst>
              </a:custGeom>
              <a:noFill/>
              <a:ln w="12700" cap="rnd">
                <a:solidFill>
                  <a:srgbClr val="000000"/>
                </a:solidFill>
                <a:round/>
                <a:headEnd type="none" w="sm" len="sm"/>
                <a:tailEnd type="none" w="sm" len="sm"/>
              </a:ln>
            </p:spPr>
            <p:txBody>
              <a:bodyPr/>
              <a:lstStyle/>
              <a:p>
                <a:endParaRPr lang="en-US"/>
              </a:p>
            </p:txBody>
          </p:sp>
          <p:sp>
            <p:nvSpPr>
              <p:cNvPr id="61" name="Freeform 62"/>
              <p:cNvSpPr>
                <a:spLocks/>
              </p:cNvSpPr>
              <p:nvPr/>
            </p:nvSpPr>
            <p:spPr bwMode="auto">
              <a:xfrm>
                <a:off x="1639" y="2517"/>
                <a:ext cx="17" cy="17"/>
              </a:xfrm>
              <a:custGeom>
                <a:avLst/>
                <a:gdLst>
                  <a:gd name="T0" fmla="*/ 0 w 17"/>
                  <a:gd name="T1" fmla="*/ 16 h 17"/>
                  <a:gd name="T2" fmla="*/ 8 w 17"/>
                  <a:gd name="T3" fmla="*/ 1 h 17"/>
                  <a:gd name="T4" fmla="*/ 16 w 17"/>
                  <a:gd name="T5" fmla="*/ 0 h 17"/>
                  <a:gd name="T6" fmla="*/ 0 60000 65536"/>
                  <a:gd name="T7" fmla="*/ 0 60000 65536"/>
                  <a:gd name="T8" fmla="*/ 0 60000 65536"/>
                  <a:gd name="T9" fmla="*/ 0 w 17"/>
                  <a:gd name="T10" fmla="*/ 0 h 17"/>
                  <a:gd name="T11" fmla="*/ 17 w 17"/>
                  <a:gd name="T12" fmla="*/ 17 h 17"/>
                </a:gdLst>
                <a:ahLst/>
                <a:cxnLst>
                  <a:cxn ang="T6">
                    <a:pos x="T0" y="T1"/>
                  </a:cxn>
                  <a:cxn ang="T7">
                    <a:pos x="T2" y="T3"/>
                  </a:cxn>
                  <a:cxn ang="T8">
                    <a:pos x="T4" y="T5"/>
                  </a:cxn>
                </a:cxnLst>
                <a:rect l="T9" t="T10" r="T11" b="T12"/>
                <a:pathLst>
                  <a:path w="17" h="17">
                    <a:moveTo>
                      <a:pt x="0" y="16"/>
                    </a:moveTo>
                    <a:lnTo>
                      <a:pt x="8" y="1"/>
                    </a:lnTo>
                    <a:lnTo>
                      <a:pt x="16" y="0"/>
                    </a:lnTo>
                  </a:path>
                </a:pathLst>
              </a:custGeom>
              <a:noFill/>
              <a:ln w="12700" cap="rnd">
                <a:solidFill>
                  <a:srgbClr val="000000"/>
                </a:solidFill>
                <a:round/>
                <a:headEnd type="none" w="sm" len="sm"/>
                <a:tailEnd type="none" w="sm" len="sm"/>
              </a:ln>
            </p:spPr>
            <p:txBody>
              <a:bodyPr/>
              <a:lstStyle/>
              <a:p>
                <a:endParaRPr lang="en-US"/>
              </a:p>
            </p:txBody>
          </p:sp>
          <p:sp>
            <p:nvSpPr>
              <p:cNvPr id="62" name="Freeform 63"/>
              <p:cNvSpPr>
                <a:spLocks/>
              </p:cNvSpPr>
              <p:nvPr/>
            </p:nvSpPr>
            <p:spPr bwMode="auto">
              <a:xfrm>
                <a:off x="1653" y="2449"/>
                <a:ext cx="20" cy="69"/>
              </a:xfrm>
              <a:custGeom>
                <a:avLst/>
                <a:gdLst>
                  <a:gd name="T0" fmla="*/ 0 w 20"/>
                  <a:gd name="T1" fmla="*/ 68 h 69"/>
                  <a:gd name="T2" fmla="*/ 19 w 20"/>
                  <a:gd name="T3" fmla="*/ 68 h 69"/>
                  <a:gd name="T4" fmla="*/ 19 w 20"/>
                  <a:gd name="T5" fmla="*/ 0 h 69"/>
                  <a:gd name="T6" fmla="*/ 0 60000 65536"/>
                  <a:gd name="T7" fmla="*/ 0 60000 65536"/>
                  <a:gd name="T8" fmla="*/ 0 60000 65536"/>
                  <a:gd name="T9" fmla="*/ 0 w 20"/>
                  <a:gd name="T10" fmla="*/ 0 h 69"/>
                  <a:gd name="T11" fmla="*/ 20 w 20"/>
                  <a:gd name="T12" fmla="*/ 69 h 69"/>
                </a:gdLst>
                <a:ahLst/>
                <a:cxnLst>
                  <a:cxn ang="T6">
                    <a:pos x="T0" y="T1"/>
                  </a:cxn>
                  <a:cxn ang="T7">
                    <a:pos x="T2" y="T3"/>
                  </a:cxn>
                  <a:cxn ang="T8">
                    <a:pos x="T4" y="T5"/>
                  </a:cxn>
                </a:cxnLst>
                <a:rect l="T9" t="T10" r="T11" b="T12"/>
                <a:pathLst>
                  <a:path w="20" h="69">
                    <a:moveTo>
                      <a:pt x="0" y="68"/>
                    </a:moveTo>
                    <a:lnTo>
                      <a:pt x="19" y="68"/>
                    </a:lnTo>
                    <a:lnTo>
                      <a:pt x="19" y="0"/>
                    </a:lnTo>
                  </a:path>
                </a:pathLst>
              </a:custGeom>
              <a:noFill/>
              <a:ln w="12700" cap="rnd">
                <a:solidFill>
                  <a:srgbClr val="000000"/>
                </a:solidFill>
                <a:round/>
                <a:headEnd type="none" w="sm" len="sm"/>
                <a:tailEnd type="none" w="sm" len="sm"/>
              </a:ln>
            </p:spPr>
            <p:txBody>
              <a:bodyPr/>
              <a:lstStyle/>
              <a:p>
                <a:endParaRPr lang="en-US"/>
              </a:p>
            </p:txBody>
          </p:sp>
          <p:sp>
            <p:nvSpPr>
              <p:cNvPr id="63" name="Line 64"/>
              <p:cNvSpPr>
                <a:spLocks noChangeShapeType="1"/>
              </p:cNvSpPr>
              <p:nvPr/>
            </p:nvSpPr>
            <p:spPr bwMode="auto">
              <a:xfrm flipH="1">
                <a:off x="1662" y="2449"/>
                <a:ext cx="1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64" name="Line 65"/>
              <p:cNvSpPr>
                <a:spLocks noChangeShapeType="1"/>
              </p:cNvSpPr>
              <p:nvPr/>
            </p:nvSpPr>
            <p:spPr bwMode="auto">
              <a:xfrm flipH="1" flipV="1">
                <a:off x="1654" y="2443"/>
                <a:ext cx="8" cy="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65" name="Freeform 66"/>
              <p:cNvSpPr>
                <a:spLocks/>
              </p:cNvSpPr>
              <p:nvPr/>
            </p:nvSpPr>
            <p:spPr bwMode="auto">
              <a:xfrm>
                <a:off x="1379" y="1864"/>
                <a:ext cx="414" cy="580"/>
              </a:xfrm>
              <a:custGeom>
                <a:avLst/>
                <a:gdLst>
                  <a:gd name="T0" fmla="*/ 275 w 414"/>
                  <a:gd name="T1" fmla="*/ 579 h 580"/>
                  <a:gd name="T2" fmla="*/ 343 w 414"/>
                  <a:gd name="T3" fmla="*/ 139 h 580"/>
                  <a:gd name="T4" fmla="*/ 413 w 414"/>
                  <a:gd name="T5" fmla="*/ 139 h 580"/>
                  <a:gd name="T6" fmla="*/ 413 w 414"/>
                  <a:gd name="T7" fmla="*/ 118 h 580"/>
                  <a:gd name="T8" fmla="*/ 377 w 414"/>
                  <a:gd name="T9" fmla="*/ 118 h 580"/>
                  <a:gd name="T10" fmla="*/ 377 w 414"/>
                  <a:gd name="T11" fmla="*/ 108 h 580"/>
                  <a:gd name="T12" fmla="*/ 394 w 414"/>
                  <a:gd name="T13" fmla="*/ 94 h 580"/>
                  <a:gd name="T14" fmla="*/ 394 w 414"/>
                  <a:gd name="T15" fmla="*/ 25 h 580"/>
                  <a:gd name="T16" fmla="*/ 379 w 414"/>
                  <a:gd name="T17" fmla="*/ 12 h 580"/>
                  <a:gd name="T18" fmla="*/ 379 w 414"/>
                  <a:gd name="T19" fmla="*/ 0 h 580"/>
                  <a:gd name="T20" fmla="*/ 362 w 414"/>
                  <a:gd name="T21" fmla="*/ 0 h 580"/>
                  <a:gd name="T22" fmla="*/ 362 w 414"/>
                  <a:gd name="T23" fmla="*/ 111 h 580"/>
                  <a:gd name="T24" fmla="*/ 316 w 414"/>
                  <a:gd name="T25" fmla="*/ 111 h 580"/>
                  <a:gd name="T26" fmla="*/ 316 w 414"/>
                  <a:gd name="T27" fmla="*/ 18 h 580"/>
                  <a:gd name="T28" fmla="*/ 295 w 414"/>
                  <a:gd name="T29" fmla="*/ 18 h 580"/>
                  <a:gd name="T30" fmla="*/ 288 w 414"/>
                  <a:gd name="T31" fmla="*/ 24 h 580"/>
                  <a:gd name="T32" fmla="*/ 288 w 414"/>
                  <a:gd name="T33" fmla="*/ 257 h 580"/>
                  <a:gd name="T34" fmla="*/ 128 w 414"/>
                  <a:gd name="T35" fmla="*/ 257 h 580"/>
                  <a:gd name="T36" fmla="*/ 128 w 414"/>
                  <a:gd name="T37" fmla="*/ 24 h 580"/>
                  <a:gd name="T38" fmla="*/ 120 w 414"/>
                  <a:gd name="T39" fmla="*/ 18 h 580"/>
                  <a:gd name="T40" fmla="*/ 97 w 414"/>
                  <a:gd name="T41" fmla="*/ 18 h 580"/>
                  <a:gd name="T42" fmla="*/ 97 w 414"/>
                  <a:gd name="T43" fmla="*/ 111 h 580"/>
                  <a:gd name="T44" fmla="*/ 52 w 414"/>
                  <a:gd name="T45" fmla="*/ 111 h 580"/>
                  <a:gd name="T46" fmla="*/ 52 w 414"/>
                  <a:gd name="T47" fmla="*/ 0 h 580"/>
                  <a:gd name="T48" fmla="*/ 36 w 414"/>
                  <a:gd name="T49" fmla="*/ 0 h 580"/>
                  <a:gd name="T50" fmla="*/ 36 w 414"/>
                  <a:gd name="T51" fmla="*/ 12 h 580"/>
                  <a:gd name="T52" fmla="*/ 20 w 414"/>
                  <a:gd name="T53" fmla="*/ 25 h 580"/>
                  <a:gd name="T54" fmla="*/ 20 w 414"/>
                  <a:gd name="T55" fmla="*/ 94 h 580"/>
                  <a:gd name="T56" fmla="*/ 37 w 414"/>
                  <a:gd name="T57" fmla="*/ 108 h 580"/>
                  <a:gd name="T58" fmla="*/ 37 w 414"/>
                  <a:gd name="T59" fmla="*/ 118 h 580"/>
                  <a:gd name="T60" fmla="*/ 0 w 414"/>
                  <a:gd name="T61" fmla="*/ 118 h 580"/>
                  <a:gd name="T62" fmla="*/ 0 w 414"/>
                  <a:gd name="T63" fmla="*/ 139 h 580"/>
                  <a:gd name="T64" fmla="*/ 72 w 414"/>
                  <a:gd name="T65" fmla="*/ 139 h 580"/>
                  <a:gd name="T66" fmla="*/ 139 w 414"/>
                  <a:gd name="T67" fmla="*/ 579 h 58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4"/>
                  <a:gd name="T103" fmla="*/ 0 h 580"/>
                  <a:gd name="T104" fmla="*/ 414 w 414"/>
                  <a:gd name="T105" fmla="*/ 580 h 58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4" h="580">
                    <a:moveTo>
                      <a:pt x="275" y="579"/>
                    </a:moveTo>
                    <a:lnTo>
                      <a:pt x="343" y="139"/>
                    </a:lnTo>
                    <a:lnTo>
                      <a:pt x="413" y="139"/>
                    </a:lnTo>
                    <a:lnTo>
                      <a:pt x="413" y="118"/>
                    </a:lnTo>
                    <a:lnTo>
                      <a:pt x="377" y="118"/>
                    </a:lnTo>
                    <a:lnTo>
                      <a:pt x="377" y="108"/>
                    </a:lnTo>
                    <a:lnTo>
                      <a:pt x="394" y="94"/>
                    </a:lnTo>
                    <a:lnTo>
                      <a:pt x="394" y="25"/>
                    </a:lnTo>
                    <a:lnTo>
                      <a:pt x="379" y="12"/>
                    </a:lnTo>
                    <a:lnTo>
                      <a:pt x="379" y="0"/>
                    </a:lnTo>
                    <a:lnTo>
                      <a:pt x="362" y="0"/>
                    </a:lnTo>
                    <a:lnTo>
                      <a:pt x="362" y="111"/>
                    </a:lnTo>
                    <a:lnTo>
                      <a:pt x="316" y="111"/>
                    </a:lnTo>
                    <a:lnTo>
                      <a:pt x="316" y="18"/>
                    </a:lnTo>
                    <a:lnTo>
                      <a:pt x="295" y="18"/>
                    </a:lnTo>
                    <a:lnTo>
                      <a:pt x="288" y="24"/>
                    </a:lnTo>
                    <a:lnTo>
                      <a:pt x="288" y="257"/>
                    </a:lnTo>
                    <a:lnTo>
                      <a:pt x="128" y="257"/>
                    </a:lnTo>
                    <a:lnTo>
                      <a:pt x="128" y="24"/>
                    </a:lnTo>
                    <a:lnTo>
                      <a:pt x="120" y="18"/>
                    </a:lnTo>
                    <a:lnTo>
                      <a:pt x="97" y="18"/>
                    </a:lnTo>
                    <a:lnTo>
                      <a:pt x="97" y="111"/>
                    </a:lnTo>
                    <a:lnTo>
                      <a:pt x="52" y="111"/>
                    </a:lnTo>
                    <a:lnTo>
                      <a:pt x="52" y="0"/>
                    </a:lnTo>
                    <a:lnTo>
                      <a:pt x="36" y="0"/>
                    </a:lnTo>
                    <a:lnTo>
                      <a:pt x="36" y="12"/>
                    </a:lnTo>
                    <a:lnTo>
                      <a:pt x="20" y="25"/>
                    </a:lnTo>
                    <a:lnTo>
                      <a:pt x="20" y="94"/>
                    </a:lnTo>
                    <a:lnTo>
                      <a:pt x="37" y="108"/>
                    </a:lnTo>
                    <a:lnTo>
                      <a:pt x="37" y="118"/>
                    </a:lnTo>
                    <a:lnTo>
                      <a:pt x="0" y="118"/>
                    </a:lnTo>
                    <a:lnTo>
                      <a:pt x="0" y="139"/>
                    </a:lnTo>
                    <a:lnTo>
                      <a:pt x="72" y="139"/>
                    </a:lnTo>
                    <a:lnTo>
                      <a:pt x="139" y="579"/>
                    </a:lnTo>
                  </a:path>
                </a:pathLst>
              </a:custGeom>
              <a:noFill/>
              <a:ln w="12700" cap="rnd">
                <a:solidFill>
                  <a:srgbClr val="000000"/>
                </a:solidFill>
                <a:round/>
                <a:headEnd type="none" w="sm" len="sm"/>
                <a:tailEnd type="none" w="sm" len="sm"/>
              </a:ln>
            </p:spPr>
            <p:txBody>
              <a:bodyPr/>
              <a:lstStyle/>
              <a:p>
                <a:endParaRPr lang="en-US"/>
              </a:p>
            </p:txBody>
          </p:sp>
          <p:sp>
            <p:nvSpPr>
              <p:cNvPr id="66" name="Line 67"/>
              <p:cNvSpPr>
                <a:spLocks noChangeShapeType="1"/>
              </p:cNvSpPr>
              <p:nvPr/>
            </p:nvSpPr>
            <p:spPr bwMode="auto">
              <a:xfrm flipH="1">
                <a:off x="1510" y="2443"/>
                <a:ext cx="8" cy="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67" name="Line 68"/>
              <p:cNvSpPr>
                <a:spLocks noChangeShapeType="1"/>
              </p:cNvSpPr>
              <p:nvPr/>
            </p:nvSpPr>
            <p:spPr bwMode="auto">
              <a:xfrm flipH="1">
                <a:off x="1502" y="2449"/>
                <a:ext cx="8"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68" name="Freeform 69"/>
              <p:cNvSpPr>
                <a:spLocks/>
              </p:cNvSpPr>
              <p:nvPr/>
            </p:nvSpPr>
            <p:spPr bwMode="auto">
              <a:xfrm>
                <a:off x="1502" y="2449"/>
                <a:ext cx="18" cy="69"/>
              </a:xfrm>
              <a:custGeom>
                <a:avLst/>
                <a:gdLst>
                  <a:gd name="T0" fmla="*/ 0 w 18"/>
                  <a:gd name="T1" fmla="*/ 0 h 69"/>
                  <a:gd name="T2" fmla="*/ 0 w 18"/>
                  <a:gd name="T3" fmla="*/ 68 h 69"/>
                  <a:gd name="T4" fmla="*/ 17 w 18"/>
                  <a:gd name="T5" fmla="*/ 68 h 69"/>
                  <a:gd name="T6" fmla="*/ 0 60000 65536"/>
                  <a:gd name="T7" fmla="*/ 0 60000 65536"/>
                  <a:gd name="T8" fmla="*/ 0 60000 65536"/>
                  <a:gd name="T9" fmla="*/ 0 w 18"/>
                  <a:gd name="T10" fmla="*/ 0 h 69"/>
                  <a:gd name="T11" fmla="*/ 18 w 18"/>
                  <a:gd name="T12" fmla="*/ 69 h 69"/>
                </a:gdLst>
                <a:ahLst/>
                <a:cxnLst>
                  <a:cxn ang="T6">
                    <a:pos x="T0" y="T1"/>
                  </a:cxn>
                  <a:cxn ang="T7">
                    <a:pos x="T2" y="T3"/>
                  </a:cxn>
                  <a:cxn ang="T8">
                    <a:pos x="T4" y="T5"/>
                  </a:cxn>
                </a:cxnLst>
                <a:rect l="T9" t="T10" r="T11" b="T12"/>
                <a:pathLst>
                  <a:path w="18" h="69">
                    <a:moveTo>
                      <a:pt x="0" y="0"/>
                    </a:moveTo>
                    <a:lnTo>
                      <a:pt x="0" y="68"/>
                    </a:lnTo>
                    <a:lnTo>
                      <a:pt x="17" y="68"/>
                    </a:lnTo>
                  </a:path>
                </a:pathLst>
              </a:custGeom>
              <a:noFill/>
              <a:ln w="12700" cap="rnd">
                <a:solidFill>
                  <a:srgbClr val="000000"/>
                </a:solidFill>
                <a:round/>
                <a:headEnd type="none" w="sm" len="sm"/>
                <a:tailEnd type="none" w="sm" len="sm"/>
              </a:ln>
            </p:spPr>
            <p:txBody>
              <a:bodyPr/>
              <a:lstStyle/>
              <a:p>
                <a:endParaRPr lang="en-US"/>
              </a:p>
            </p:txBody>
          </p:sp>
          <p:sp>
            <p:nvSpPr>
              <p:cNvPr id="69" name="Freeform 70"/>
              <p:cNvSpPr>
                <a:spLocks/>
              </p:cNvSpPr>
              <p:nvPr/>
            </p:nvSpPr>
            <p:spPr bwMode="auto">
              <a:xfrm>
                <a:off x="1519" y="2517"/>
                <a:ext cx="17" cy="17"/>
              </a:xfrm>
              <a:custGeom>
                <a:avLst/>
                <a:gdLst>
                  <a:gd name="T0" fmla="*/ 0 w 17"/>
                  <a:gd name="T1" fmla="*/ 0 h 17"/>
                  <a:gd name="T2" fmla="*/ 8 w 17"/>
                  <a:gd name="T3" fmla="*/ 1 h 17"/>
                  <a:gd name="T4" fmla="*/ 16 w 17"/>
                  <a:gd name="T5" fmla="*/ 16 h 17"/>
                  <a:gd name="T6" fmla="*/ 0 60000 65536"/>
                  <a:gd name="T7" fmla="*/ 0 60000 65536"/>
                  <a:gd name="T8" fmla="*/ 0 60000 65536"/>
                  <a:gd name="T9" fmla="*/ 0 w 17"/>
                  <a:gd name="T10" fmla="*/ 0 h 17"/>
                  <a:gd name="T11" fmla="*/ 17 w 17"/>
                  <a:gd name="T12" fmla="*/ 17 h 17"/>
                </a:gdLst>
                <a:ahLst/>
                <a:cxnLst>
                  <a:cxn ang="T6">
                    <a:pos x="T0" y="T1"/>
                  </a:cxn>
                  <a:cxn ang="T7">
                    <a:pos x="T2" y="T3"/>
                  </a:cxn>
                  <a:cxn ang="T8">
                    <a:pos x="T4" y="T5"/>
                  </a:cxn>
                </a:cxnLst>
                <a:rect l="T9" t="T10" r="T11" b="T12"/>
                <a:pathLst>
                  <a:path w="17" h="17">
                    <a:moveTo>
                      <a:pt x="0" y="0"/>
                    </a:moveTo>
                    <a:lnTo>
                      <a:pt x="8" y="1"/>
                    </a:lnTo>
                    <a:lnTo>
                      <a:pt x="16" y="16"/>
                    </a:lnTo>
                  </a:path>
                </a:pathLst>
              </a:custGeom>
              <a:noFill/>
              <a:ln w="12700" cap="rnd">
                <a:solidFill>
                  <a:srgbClr val="000000"/>
                </a:solidFill>
                <a:round/>
                <a:headEnd type="none" w="sm" len="sm"/>
                <a:tailEnd type="none" w="sm" len="sm"/>
              </a:ln>
            </p:spPr>
            <p:txBody>
              <a:bodyPr/>
              <a:lstStyle/>
              <a:p>
                <a:endParaRPr lang="en-US"/>
              </a:p>
            </p:txBody>
          </p:sp>
          <p:sp>
            <p:nvSpPr>
              <p:cNvPr id="70" name="Freeform 71"/>
              <p:cNvSpPr>
                <a:spLocks/>
              </p:cNvSpPr>
              <p:nvPr/>
            </p:nvSpPr>
            <p:spPr bwMode="auto">
              <a:xfrm>
                <a:off x="1527" y="2528"/>
                <a:ext cx="63" cy="109"/>
              </a:xfrm>
              <a:custGeom>
                <a:avLst/>
                <a:gdLst>
                  <a:gd name="T0" fmla="*/ 6 w 63"/>
                  <a:gd name="T1" fmla="*/ 0 h 109"/>
                  <a:gd name="T2" fmla="*/ 15 w 63"/>
                  <a:gd name="T3" fmla="*/ 0 h 109"/>
                  <a:gd name="T4" fmla="*/ 15 w 63"/>
                  <a:gd name="T5" fmla="*/ 9 h 109"/>
                  <a:gd name="T6" fmla="*/ 0 w 63"/>
                  <a:gd name="T7" fmla="*/ 21 h 109"/>
                  <a:gd name="T8" fmla="*/ 0 w 63"/>
                  <a:gd name="T9" fmla="*/ 108 h 109"/>
                  <a:gd name="T10" fmla="*/ 62 w 63"/>
                  <a:gd name="T11" fmla="*/ 108 h 109"/>
                  <a:gd name="T12" fmla="*/ 0 60000 65536"/>
                  <a:gd name="T13" fmla="*/ 0 60000 65536"/>
                  <a:gd name="T14" fmla="*/ 0 60000 65536"/>
                  <a:gd name="T15" fmla="*/ 0 60000 65536"/>
                  <a:gd name="T16" fmla="*/ 0 60000 65536"/>
                  <a:gd name="T17" fmla="*/ 0 60000 65536"/>
                  <a:gd name="T18" fmla="*/ 0 w 63"/>
                  <a:gd name="T19" fmla="*/ 0 h 109"/>
                  <a:gd name="T20" fmla="*/ 63 w 63"/>
                  <a:gd name="T21" fmla="*/ 109 h 109"/>
                </a:gdLst>
                <a:ahLst/>
                <a:cxnLst>
                  <a:cxn ang="T12">
                    <a:pos x="T0" y="T1"/>
                  </a:cxn>
                  <a:cxn ang="T13">
                    <a:pos x="T2" y="T3"/>
                  </a:cxn>
                  <a:cxn ang="T14">
                    <a:pos x="T4" y="T5"/>
                  </a:cxn>
                  <a:cxn ang="T15">
                    <a:pos x="T6" y="T7"/>
                  </a:cxn>
                  <a:cxn ang="T16">
                    <a:pos x="T8" y="T9"/>
                  </a:cxn>
                  <a:cxn ang="T17">
                    <a:pos x="T10" y="T11"/>
                  </a:cxn>
                </a:cxnLst>
                <a:rect l="T18" t="T19" r="T20" b="T21"/>
                <a:pathLst>
                  <a:path w="63" h="109">
                    <a:moveTo>
                      <a:pt x="6" y="0"/>
                    </a:moveTo>
                    <a:lnTo>
                      <a:pt x="15" y="0"/>
                    </a:lnTo>
                    <a:lnTo>
                      <a:pt x="15" y="9"/>
                    </a:lnTo>
                    <a:lnTo>
                      <a:pt x="0" y="21"/>
                    </a:lnTo>
                    <a:lnTo>
                      <a:pt x="0" y="108"/>
                    </a:lnTo>
                    <a:lnTo>
                      <a:pt x="62" y="108"/>
                    </a:lnTo>
                  </a:path>
                </a:pathLst>
              </a:custGeom>
              <a:noFill/>
              <a:ln w="12700" cap="rnd">
                <a:solidFill>
                  <a:srgbClr val="000000"/>
                </a:solidFill>
                <a:round/>
                <a:headEnd type="none" w="sm" len="sm"/>
                <a:tailEnd type="none" w="sm" len="sm"/>
              </a:ln>
            </p:spPr>
            <p:txBody>
              <a:bodyPr/>
              <a:lstStyle/>
              <a:p>
                <a:endParaRPr lang="en-US"/>
              </a:p>
            </p:txBody>
          </p:sp>
          <p:sp>
            <p:nvSpPr>
              <p:cNvPr id="71" name="Freeform 72"/>
              <p:cNvSpPr>
                <a:spLocks/>
              </p:cNvSpPr>
              <p:nvPr/>
            </p:nvSpPr>
            <p:spPr bwMode="auto">
              <a:xfrm>
                <a:off x="1483" y="2552"/>
                <a:ext cx="33" cy="27"/>
              </a:xfrm>
              <a:custGeom>
                <a:avLst/>
                <a:gdLst>
                  <a:gd name="T0" fmla="*/ 32 w 33"/>
                  <a:gd name="T1" fmla="*/ 12 h 27"/>
                  <a:gd name="T2" fmla="*/ 16 w 33"/>
                  <a:gd name="T3" fmla="*/ 26 h 27"/>
                  <a:gd name="T4" fmla="*/ 0 w 33"/>
                  <a:gd name="T5" fmla="*/ 12 h 27"/>
                  <a:gd name="T6" fmla="*/ 0 w 33"/>
                  <a:gd name="T7" fmla="*/ 0 h 27"/>
                  <a:gd name="T8" fmla="*/ 31 w 33"/>
                  <a:gd name="T9" fmla="*/ 0 h 27"/>
                  <a:gd name="T10" fmla="*/ 32 w 33"/>
                  <a:gd name="T11" fmla="*/ 12 h 27"/>
                  <a:gd name="T12" fmla="*/ 0 60000 65536"/>
                  <a:gd name="T13" fmla="*/ 0 60000 65536"/>
                  <a:gd name="T14" fmla="*/ 0 60000 65536"/>
                  <a:gd name="T15" fmla="*/ 0 60000 65536"/>
                  <a:gd name="T16" fmla="*/ 0 60000 65536"/>
                  <a:gd name="T17" fmla="*/ 0 60000 65536"/>
                  <a:gd name="T18" fmla="*/ 0 w 33"/>
                  <a:gd name="T19" fmla="*/ 0 h 27"/>
                  <a:gd name="T20" fmla="*/ 33 w 33"/>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33" h="27">
                    <a:moveTo>
                      <a:pt x="32" y="12"/>
                    </a:moveTo>
                    <a:lnTo>
                      <a:pt x="16" y="26"/>
                    </a:lnTo>
                    <a:lnTo>
                      <a:pt x="0" y="12"/>
                    </a:lnTo>
                    <a:lnTo>
                      <a:pt x="0" y="0"/>
                    </a:lnTo>
                    <a:lnTo>
                      <a:pt x="31" y="0"/>
                    </a:lnTo>
                    <a:lnTo>
                      <a:pt x="32" y="12"/>
                    </a:lnTo>
                  </a:path>
                </a:pathLst>
              </a:custGeom>
              <a:solidFill>
                <a:srgbClr val="FFFFFF"/>
              </a:solidFill>
              <a:ln w="12700" cap="rnd">
                <a:solidFill>
                  <a:srgbClr val="000000"/>
                </a:solidFill>
                <a:round/>
                <a:headEnd/>
                <a:tailEnd/>
              </a:ln>
            </p:spPr>
            <p:txBody>
              <a:bodyPr/>
              <a:lstStyle/>
              <a:p>
                <a:endParaRPr lang="en-US"/>
              </a:p>
            </p:txBody>
          </p:sp>
          <p:sp>
            <p:nvSpPr>
              <p:cNvPr id="72" name="Freeform 73"/>
              <p:cNvSpPr>
                <a:spLocks/>
              </p:cNvSpPr>
              <p:nvPr/>
            </p:nvSpPr>
            <p:spPr bwMode="auto">
              <a:xfrm>
                <a:off x="1659" y="2552"/>
                <a:ext cx="33" cy="27"/>
              </a:xfrm>
              <a:custGeom>
                <a:avLst/>
                <a:gdLst>
                  <a:gd name="T0" fmla="*/ 32 w 33"/>
                  <a:gd name="T1" fmla="*/ 12 h 27"/>
                  <a:gd name="T2" fmla="*/ 17 w 33"/>
                  <a:gd name="T3" fmla="*/ 26 h 27"/>
                  <a:gd name="T4" fmla="*/ 0 w 33"/>
                  <a:gd name="T5" fmla="*/ 12 h 27"/>
                  <a:gd name="T6" fmla="*/ 0 w 33"/>
                  <a:gd name="T7" fmla="*/ 0 h 27"/>
                  <a:gd name="T8" fmla="*/ 32 w 33"/>
                  <a:gd name="T9" fmla="*/ 0 h 27"/>
                  <a:gd name="T10" fmla="*/ 32 w 33"/>
                  <a:gd name="T11" fmla="*/ 12 h 27"/>
                  <a:gd name="T12" fmla="*/ 0 60000 65536"/>
                  <a:gd name="T13" fmla="*/ 0 60000 65536"/>
                  <a:gd name="T14" fmla="*/ 0 60000 65536"/>
                  <a:gd name="T15" fmla="*/ 0 60000 65536"/>
                  <a:gd name="T16" fmla="*/ 0 60000 65536"/>
                  <a:gd name="T17" fmla="*/ 0 60000 65536"/>
                  <a:gd name="T18" fmla="*/ 0 w 33"/>
                  <a:gd name="T19" fmla="*/ 0 h 27"/>
                  <a:gd name="T20" fmla="*/ 33 w 33"/>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33" h="27">
                    <a:moveTo>
                      <a:pt x="32" y="12"/>
                    </a:moveTo>
                    <a:lnTo>
                      <a:pt x="17" y="26"/>
                    </a:lnTo>
                    <a:lnTo>
                      <a:pt x="0" y="12"/>
                    </a:lnTo>
                    <a:lnTo>
                      <a:pt x="0" y="0"/>
                    </a:lnTo>
                    <a:lnTo>
                      <a:pt x="32" y="0"/>
                    </a:lnTo>
                    <a:lnTo>
                      <a:pt x="32" y="12"/>
                    </a:lnTo>
                  </a:path>
                </a:pathLst>
              </a:custGeom>
              <a:solidFill>
                <a:srgbClr val="FFFFFF"/>
              </a:solidFill>
              <a:ln w="12700" cap="rnd">
                <a:solidFill>
                  <a:srgbClr val="000000"/>
                </a:solidFill>
                <a:round/>
                <a:headEnd/>
                <a:tailEnd/>
              </a:ln>
            </p:spPr>
            <p:txBody>
              <a:bodyPr/>
              <a:lstStyle/>
              <a:p>
                <a:endParaRPr lang="en-US"/>
              </a:p>
            </p:txBody>
          </p:sp>
          <p:sp>
            <p:nvSpPr>
              <p:cNvPr id="73" name="Freeform 74"/>
              <p:cNvSpPr>
                <a:spLocks/>
              </p:cNvSpPr>
              <p:nvPr/>
            </p:nvSpPr>
            <p:spPr bwMode="auto">
              <a:xfrm>
                <a:off x="1613" y="3202"/>
                <a:ext cx="185" cy="322"/>
              </a:xfrm>
              <a:custGeom>
                <a:avLst/>
                <a:gdLst>
                  <a:gd name="T0" fmla="*/ 78 w 185"/>
                  <a:gd name="T1" fmla="*/ 0 h 322"/>
                  <a:gd name="T2" fmla="*/ 146 w 185"/>
                  <a:gd name="T3" fmla="*/ 0 h 322"/>
                  <a:gd name="T4" fmla="*/ 165 w 185"/>
                  <a:gd name="T5" fmla="*/ 5 h 322"/>
                  <a:gd name="T6" fmla="*/ 178 w 185"/>
                  <a:gd name="T7" fmla="*/ 19 h 322"/>
                  <a:gd name="T8" fmla="*/ 184 w 185"/>
                  <a:gd name="T9" fmla="*/ 48 h 322"/>
                  <a:gd name="T10" fmla="*/ 184 w 185"/>
                  <a:gd name="T11" fmla="*/ 95 h 322"/>
                  <a:gd name="T12" fmla="*/ 126 w 185"/>
                  <a:gd name="T13" fmla="*/ 95 h 322"/>
                  <a:gd name="T14" fmla="*/ 118 w 185"/>
                  <a:gd name="T15" fmla="*/ 103 h 322"/>
                  <a:gd name="T16" fmla="*/ 118 w 185"/>
                  <a:gd name="T17" fmla="*/ 203 h 322"/>
                  <a:gd name="T18" fmla="*/ 114 w 185"/>
                  <a:gd name="T19" fmla="*/ 208 h 322"/>
                  <a:gd name="T20" fmla="*/ 71 w 185"/>
                  <a:gd name="T21" fmla="*/ 208 h 322"/>
                  <a:gd name="T22" fmla="*/ 71 w 185"/>
                  <a:gd name="T23" fmla="*/ 269 h 322"/>
                  <a:gd name="T24" fmla="*/ 107 w 185"/>
                  <a:gd name="T25" fmla="*/ 269 h 322"/>
                  <a:gd name="T26" fmla="*/ 107 w 185"/>
                  <a:gd name="T27" fmla="*/ 321 h 322"/>
                  <a:gd name="T28" fmla="*/ 61 w 185"/>
                  <a:gd name="T29" fmla="*/ 321 h 322"/>
                  <a:gd name="T30" fmla="*/ 58 w 185"/>
                  <a:gd name="T31" fmla="*/ 316 h 322"/>
                  <a:gd name="T32" fmla="*/ 37 w 185"/>
                  <a:gd name="T33" fmla="*/ 321 h 322"/>
                  <a:gd name="T34" fmla="*/ 0 w 185"/>
                  <a:gd name="T35" fmla="*/ 321 h 322"/>
                  <a:gd name="T36" fmla="*/ 0 w 185"/>
                  <a:gd name="T37" fmla="*/ 236 h 322"/>
                  <a:gd name="T38" fmla="*/ 27 w 185"/>
                  <a:gd name="T39" fmla="*/ 215 h 322"/>
                  <a:gd name="T40" fmla="*/ 27 w 185"/>
                  <a:gd name="T41" fmla="*/ 174 h 322"/>
                  <a:gd name="T42" fmla="*/ 36 w 185"/>
                  <a:gd name="T43" fmla="*/ 174 h 322"/>
                  <a:gd name="T44" fmla="*/ 61 w 185"/>
                  <a:gd name="T45" fmla="*/ 150 h 322"/>
                  <a:gd name="T46" fmla="*/ 61 w 185"/>
                  <a:gd name="T47" fmla="*/ 18 h 322"/>
                  <a:gd name="T48" fmla="*/ 78 w 185"/>
                  <a:gd name="T49" fmla="*/ 0 h 32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5"/>
                  <a:gd name="T76" fmla="*/ 0 h 322"/>
                  <a:gd name="T77" fmla="*/ 185 w 185"/>
                  <a:gd name="T78" fmla="*/ 322 h 32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5" h="322">
                    <a:moveTo>
                      <a:pt x="78" y="0"/>
                    </a:moveTo>
                    <a:lnTo>
                      <a:pt x="146" y="0"/>
                    </a:lnTo>
                    <a:lnTo>
                      <a:pt x="165" y="5"/>
                    </a:lnTo>
                    <a:lnTo>
                      <a:pt x="178" y="19"/>
                    </a:lnTo>
                    <a:lnTo>
                      <a:pt x="184" y="48"/>
                    </a:lnTo>
                    <a:lnTo>
                      <a:pt x="184" y="95"/>
                    </a:lnTo>
                    <a:lnTo>
                      <a:pt x="126" y="95"/>
                    </a:lnTo>
                    <a:lnTo>
                      <a:pt x="118" y="103"/>
                    </a:lnTo>
                    <a:lnTo>
                      <a:pt x="118" y="203"/>
                    </a:lnTo>
                    <a:lnTo>
                      <a:pt x="114" y="208"/>
                    </a:lnTo>
                    <a:lnTo>
                      <a:pt x="71" y="208"/>
                    </a:lnTo>
                    <a:lnTo>
                      <a:pt x="71" y="269"/>
                    </a:lnTo>
                    <a:lnTo>
                      <a:pt x="107" y="269"/>
                    </a:lnTo>
                    <a:lnTo>
                      <a:pt x="107" y="321"/>
                    </a:lnTo>
                    <a:lnTo>
                      <a:pt x="61" y="321"/>
                    </a:lnTo>
                    <a:lnTo>
                      <a:pt x="58" y="316"/>
                    </a:lnTo>
                    <a:lnTo>
                      <a:pt x="37" y="321"/>
                    </a:lnTo>
                    <a:lnTo>
                      <a:pt x="0" y="321"/>
                    </a:lnTo>
                    <a:lnTo>
                      <a:pt x="0" y="236"/>
                    </a:lnTo>
                    <a:lnTo>
                      <a:pt x="27" y="215"/>
                    </a:lnTo>
                    <a:lnTo>
                      <a:pt x="27" y="174"/>
                    </a:lnTo>
                    <a:lnTo>
                      <a:pt x="36" y="174"/>
                    </a:lnTo>
                    <a:lnTo>
                      <a:pt x="61" y="150"/>
                    </a:lnTo>
                    <a:lnTo>
                      <a:pt x="61" y="18"/>
                    </a:lnTo>
                    <a:lnTo>
                      <a:pt x="78" y="0"/>
                    </a:lnTo>
                  </a:path>
                </a:pathLst>
              </a:custGeom>
              <a:solidFill>
                <a:srgbClr val="CBCBCB"/>
              </a:solidFill>
              <a:ln w="12700" cap="rnd">
                <a:solidFill>
                  <a:srgbClr val="000000"/>
                </a:solidFill>
                <a:round/>
                <a:headEnd/>
                <a:tailEnd/>
              </a:ln>
            </p:spPr>
            <p:txBody>
              <a:bodyPr/>
              <a:lstStyle/>
              <a:p>
                <a:endParaRPr lang="en-US"/>
              </a:p>
            </p:txBody>
          </p:sp>
          <p:sp>
            <p:nvSpPr>
              <p:cNvPr id="74" name="Freeform 75"/>
              <p:cNvSpPr>
                <a:spLocks/>
              </p:cNvSpPr>
              <p:nvPr/>
            </p:nvSpPr>
            <p:spPr bwMode="auto">
              <a:xfrm>
                <a:off x="1607" y="3611"/>
                <a:ext cx="108" cy="200"/>
              </a:xfrm>
              <a:custGeom>
                <a:avLst/>
                <a:gdLst>
                  <a:gd name="T0" fmla="*/ 0 w 108"/>
                  <a:gd name="T1" fmla="*/ 53 h 200"/>
                  <a:gd name="T2" fmla="*/ 0 w 108"/>
                  <a:gd name="T3" fmla="*/ 0 h 200"/>
                  <a:gd name="T4" fmla="*/ 37 w 108"/>
                  <a:gd name="T5" fmla="*/ 0 h 200"/>
                  <a:gd name="T6" fmla="*/ 58 w 108"/>
                  <a:gd name="T7" fmla="*/ 6 h 200"/>
                  <a:gd name="T8" fmla="*/ 61 w 108"/>
                  <a:gd name="T9" fmla="*/ 0 h 200"/>
                  <a:gd name="T10" fmla="*/ 107 w 108"/>
                  <a:gd name="T11" fmla="*/ 0 h 200"/>
                  <a:gd name="T12" fmla="*/ 107 w 108"/>
                  <a:gd name="T13" fmla="*/ 17 h 200"/>
                  <a:gd name="T14" fmla="*/ 107 w 108"/>
                  <a:gd name="T15" fmla="*/ 24 h 200"/>
                  <a:gd name="T16" fmla="*/ 96 w 108"/>
                  <a:gd name="T17" fmla="*/ 44 h 200"/>
                  <a:gd name="T18" fmla="*/ 57 w 108"/>
                  <a:gd name="T19" fmla="*/ 83 h 200"/>
                  <a:gd name="T20" fmla="*/ 68 w 108"/>
                  <a:gd name="T21" fmla="*/ 90 h 200"/>
                  <a:gd name="T22" fmla="*/ 57 w 108"/>
                  <a:gd name="T23" fmla="*/ 97 h 200"/>
                  <a:gd name="T24" fmla="*/ 68 w 108"/>
                  <a:gd name="T25" fmla="*/ 103 h 200"/>
                  <a:gd name="T26" fmla="*/ 57 w 108"/>
                  <a:gd name="T27" fmla="*/ 109 h 200"/>
                  <a:gd name="T28" fmla="*/ 68 w 108"/>
                  <a:gd name="T29" fmla="*/ 116 h 200"/>
                  <a:gd name="T30" fmla="*/ 57 w 108"/>
                  <a:gd name="T31" fmla="*/ 122 h 200"/>
                  <a:gd name="T32" fmla="*/ 68 w 108"/>
                  <a:gd name="T33" fmla="*/ 129 h 200"/>
                  <a:gd name="T34" fmla="*/ 57 w 108"/>
                  <a:gd name="T35" fmla="*/ 135 h 200"/>
                  <a:gd name="T36" fmla="*/ 68 w 108"/>
                  <a:gd name="T37" fmla="*/ 142 h 200"/>
                  <a:gd name="T38" fmla="*/ 57 w 108"/>
                  <a:gd name="T39" fmla="*/ 148 h 200"/>
                  <a:gd name="T40" fmla="*/ 68 w 108"/>
                  <a:gd name="T41" fmla="*/ 155 h 200"/>
                  <a:gd name="T42" fmla="*/ 57 w 108"/>
                  <a:gd name="T43" fmla="*/ 162 h 200"/>
                  <a:gd name="T44" fmla="*/ 68 w 108"/>
                  <a:gd name="T45" fmla="*/ 168 h 200"/>
                  <a:gd name="T46" fmla="*/ 57 w 108"/>
                  <a:gd name="T47" fmla="*/ 174 h 200"/>
                  <a:gd name="T48" fmla="*/ 55 w 108"/>
                  <a:gd name="T49" fmla="*/ 199 h 200"/>
                  <a:gd name="T50" fmla="*/ 39 w 108"/>
                  <a:gd name="T51" fmla="*/ 199 h 200"/>
                  <a:gd name="T52" fmla="*/ 29 w 108"/>
                  <a:gd name="T53" fmla="*/ 185 h 200"/>
                  <a:gd name="T54" fmla="*/ 25 w 108"/>
                  <a:gd name="T55" fmla="*/ 53 h 200"/>
                  <a:gd name="T56" fmla="*/ 0 w 108"/>
                  <a:gd name="T57" fmla="*/ 53 h 2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08"/>
                  <a:gd name="T88" fmla="*/ 0 h 200"/>
                  <a:gd name="T89" fmla="*/ 108 w 108"/>
                  <a:gd name="T90" fmla="*/ 200 h 20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08" h="200">
                    <a:moveTo>
                      <a:pt x="0" y="53"/>
                    </a:moveTo>
                    <a:lnTo>
                      <a:pt x="0" y="0"/>
                    </a:lnTo>
                    <a:lnTo>
                      <a:pt x="37" y="0"/>
                    </a:lnTo>
                    <a:lnTo>
                      <a:pt x="58" y="6"/>
                    </a:lnTo>
                    <a:lnTo>
                      <a:pt x="61" y="0"/>
                    </a:lnTo>
                    <a:lnTo>
                      <a:pt x="107" y="0"/>
                    </a:lnTo>
                    <a:lnTo>
                      <a:pt x="107" y="17"/>
                    </a:lnTo>
                    <a:lnTo>
                      <a:pt x="107" y="24"/>
                    </a:lnTo>
                    <a:lnTo>
                      <a:pt x="96" y="44"/>
                    </a:lnTo>
                    <a:lnTo>
                      <a:pt x="57" y="83"/>
                    </a:lnTo>
                    <a:lnTo>
                      <a:pt x="68" y="90"/>
                    </a:lnTo>
                    <a:lnTo>
                      <a:pt x="57" y="97"/>
                    </a:lnTo>
                    <a:lnTo>
                      <a:pt x="68" y="103"/>
                    </a:lnTo>
                    <a:lnTo>
                      <a:pt x="57" y="109"/>
                    </a:lnTo>
                    <a:lnTo>
                      <a:pt x="68" y="116"/>
                    </a:lnTo>
                    <a:lnTo>
                      <a:pt x="57" y="122"/>
                    </a:lnTo>
                    <a:lnTo>
                      <a:pt x="68" y="129"/>
                    </a:lnTo>
                    <a:lnTo>
                      <a:pt x="57" y="135"/>
                    </a:lnTo>
                    <a:lnTo>
                      <a:pt x="68" y="142"/>
                    </a:lnTo>
                    <a:lnTo>
                      <a:pt x="57" y="148"/>
                    </a:lnTo>
                    <a:lnTo>
                      <a:pt x="68" y="155"/>
                    </a:lnTo>
                    <a:lnTo>
                      <a:pt x="57" y="162"/>
                    </a:lnTo>
                    <a:lnTo>
                      <a:pt x="68" y="168"/>
                    </a:lnTo>
                    <a:lnTo>
                      <a:pt x="57" y="174"/>
                    </a:lnTo>
                    <a:lnTo>
                      <a:pt x="55" y="199"/>
                    </a:lnTo>
                    <a:lnTo>
                      <a:pt x="39" y="199"/>
                    </a:lnTo>
                    <a:lnTo>
                      <a:pt x="29" y="185"/>
                    </a:lnTo>
                    <a:lnTo>
                      <a:pt x="25" y="53"/>
                    </a:lnTo>
                    <a:lnTo>
                      <a:pt x="0" y="53"/>
                    </a:lnTo>
                  </a:path>
                </a:pathLst>
              </a:custGeom>
              <a:solidFill>
                <a:srgbClr val="CBCBCB"/>
              </a:solidFill>
              <a:ln w="12700" cap="rnd">
                <a:solidFill>
                  <a:srgbClr val="000000"/>
                </a:solidFill>
                <a:round/>
                <a:headEnd/>
                <a:tailEnd/>
              </a:ln>
            </p:spPr>
            <p:txBody>
              <a:bodyPr/>
              <a:lstStyle/>
              <a:p>
                <a:endParaRPr lang="en-US"/>
              </a:p>
            </p:txBody>
          </p:sp>
          <p:sp>
            <p:nvSpPr>
              <p:cNvPr id="75" name="Freeform 76"/>
              <p:cNvSpPr>
                <a:spLocks/>
              </p:cNvSpPr>
              <p:nvPr/>
            </p:nvSpPr>
            <p:spPr bwMode="auto">
              <a:xfrm>
                <a:off x="1441" y="3593"/>
                <a:ext cx="109" cy="218"/>
              </a:xfrm>
              <a:custGeom>
                <a:avLst/>
                <a:gdLst>
                  <a:gd name="T0" fmla="*/ 73 w 109"/>
                  <a:gd name="T1" fmla="*/ 18 h 218"/>
                  <a:gd name="T2" fmla="*/ 46 w 109"/>
                  <a:gd name="T3" fmla="*/ 16 h 218"/>
                  <a:gd name="T4" fmla="*/ 30 w 109"/>
                  <a:gd name="T5" fmla="*/ 10 h 218"/>
                  <a:gd name="T6" fmla="*/ 21 w 109"/>
                  <a:gd name="T7" fmla="*/ 0 h 218"/>
                  <a:gd name="T8" fmla="*/ 0 w 109"/>
                  <a:gd name="T9" fmla="*/ 0 h 218"/>
                  <a:gd name="T10" fmla="*/ 0 w 109"/>
                  <a:gd name="T11" fmla="*/ 34 h 218"/>
                  <a:gd name="T12" fmla="*/ 0 w 109"/>
                  <a:gd name="T13" fmla="*/ 41 h 218"/>
                  <a:gd name="T14" fmla="*/ 12 w 109"/>
                  <a:gd name="T15" fmla="*/ 61 h 218"/>
                  <a:gd name="T16" fmla="*/ 51 w 109"/>
                  <a:gd name="T17" fmla="*/ 101 h 218"/>
                  <a:gd name="T18" fmla="*/ 39 w 109"/>
                  <a:gd name="T19" fmla="*/ 108 h 218"/>
                  <a:gd name="T20" fmla="*/ 51 w 109"/>
                  <a:gd name="T21" fmla="*/ 115 h 218"/>
                  <a:gd name="T22" fmla="*/ 39 w 109"/>
                  <a:gd name="T23" fmla="*/ 121 h 218"/>
                  <a:gd name="T24" fmla="*/ 51 w 109"/>
                  <a:gd name="T25" fmla="*/ 127 h 218"/>
                  <a:gd name="T26" fmla="*/ 39 w 109"/>
                  <a:gd name="T27" fmla="*/ 134 h 218"/>
                  <a:gd name="T28" fmla="*/ 51 w 109"/>
                  <a:gd name="T29" fmla="*/ 140 h 218"/>
                  <a:gd name="T30" fmla="*/ 39 w 109"/>
                  <a:gd name="T31" fmla="*/ 147 h 218"/>
                  <a:gd name="T32" fmla="*/ 51 w 109"/>
                  <a:gd name="T33" fmla="*/ 153 h 218"/>
                  <a:gd name="T34" fmla="*/ 39 w 109"/>
                  <a:gd name="T35" fmla="*/ 160 h 218"/>
                  <a:gd name="T36" fmla="*/ 51 w 109"/>
                  <a:gd name="T37" fmla="*/ 166 h 218"/>
                  <a:gd name="T38" fmla="*/ 39 w 109"/>
                  <a:gd name="T39" fmla="*/ 173 h 218"/>
                  <a:gd name="T40" fmla="*/ 51 w 109"/>
                  <a:gd name="T41" fmla="*/ 180 h 218"/>
                  <a:gd name="T42" fmla="*/ 39 w 109"/>
                  <a:gd name="T43" fmla="*/ 186 h 218"/>
                  <a:gd name="T44" fmla="*/ 51 w 109"/>
                  <a:gd name="T45" fmla="*/ 192 h 218"/>
                  <a:gd name="T46" fmla="*/ 53 w 109"/>
                  <a:gd name="T47" fmla="*/ 217 h 218"/>
                  <a:gd name="T48" fmla="*/ 68 w 109"/>
                  <a:gd name="T49" fmla="*/ 217 h 218"/>
                  <a:gd name="T50" fmla="*/ 79 w 109"/>
                  <a:gd name="T51" fmla="*/ 203 h 218"/>
                  <a:gd name="T52" fmla="*/ 83 w 109"/>
                  <a:gd name="T53" fmla="*/ 71 h 218"/>
                  <a:gd name="T54" fmla="*/ 108 w 109"/>
                  <a:gd name="T55" fmla="*/ 71 h 218"/>
                  <a:gd name="T56" fmla="*/ 108 w 109"/>
                  <a:gd name="T57" fmla="*/ 18 h 218"/>
                  <a:gd name="T58" fmla="*/ 73 w 109"/>
                  <a:gd name="T59" fmla="*/ 18 h 21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09"/>
                  <a:gd name="T91" fmla="*/ 0 h 218"/>
                  <a:gd name="T92" fmla="*/ 109 w 109"/>
                  <a:gd name="T93" fmla="*/ 218 h 21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09" h="218">
                    <a:moveTo>
                      <a:pt x="73" y="18"/>
                    </a:moveTo>
                    <a:lnTo>
                      <a:pt x="46" y="16"/>
                    </a:lnTo>
                    <a:lnTo>
                      <a:pt x="30" y="10"/>
                    </a:lnTo>
                    <a:lnTo>
                      <a:pt x="21" y="0"/>
                    </a:lnTo>
                    <a:lnTo>
                      <a:pt x="0" y="0"/>
                    </a:lnTo>
                    <a:lnTo>
                      <a:pt x="0" y="34"/>
                    </a:lnTo>
                    <a:lnTo>
                      <a:pt x="0" y="41"/>
                    </a:lnTo>
                    <a:lnTo>
                      <a:pt x="12" y="61"/>
                    </a:lnTo>
                    <a:lnTo>
                      <a:pt x="51" y="101"/>
                    </a:lnTo>
                    <a:lnTo>
                      <a:pt x="39" y="108"/>
                    </a:lnTo>
                    <a:lnTo>
                      <a:pt x="51" y="115"/>
                    </a:lnTo>
                    <a:lnTo>
                      <a:pt x="39" y="121"/>
                    </a:lnTo>
                    <a:lnTo>
                      <a:pt x="51" y="127"/>
                    </a:lnTo>
                    <a:lnTo>
                      <a:pt x="39" y="134"/>
                    </a:lnTo>
                    <a:lnTo>
                      <a:pt x="51" y="140"/>
                    </a:lnTo>
                    <a:lnTo>
                      <a:pt x="39" y="147"/>
                    </a:lnTo>
                    <a:lnTo>
                      <a:pt x="51" y="153"/>
                    </a:lnTo>
                    <a:lnTo>
                      <a:pt x="39" y="160"/>
                    </a:lnTo>
                    <a:lnTo>
                      <a:pt x="51" y="166"/>
                    </a:lnTo>
                    <a:lnTo>
                      <a:pt x="39" y="173"/>
                    </a:lnTo>
                    <a:lnTo>
                      <a:pt x="51" y="180"/>
                    </a:lnTo>
                    <a:lnTo>
                      <a:pt x="39" y="186"/>
                    </a:lnTo>
                    <a:lnTo>
                      <a:pt x="51" y="192"/>
                    </a:lnTo>
                    <a:lnTo>
                      <a:pt x="53" y="217"/>
                    </a:lnTo>
                    <a:lnTo>
                      <a:pt x="68" y="217"/>
                    </a:lnTo>
                    <a:lnTo>
                      <a:pt x="79" y="203"/>
                    </a:lnTo>
                    <a:lnTo>
                      <a:pt x="83" y="71"/>
                    </a:lnTo>
                    <a:lnTo>
                      <a:pt x="108" y="71"/>
                    </a:lnTo>
                    <a:lnTo>
                      <a:pt x="108" y="18"/>
                    </a:lnTo>
                    <a:lnTo>
                      <a:pt x="73" y="18"/>
                    </a:lnTo>
                  </a:path>
                </a:pathLst>
              </a:custGeom>
              <a:solidFill>
                <a:srgbClr val="CBCBCB"/>
              </a:solidFill>
              <a:ln w="12700" cap="rnd">
                <a:solidFill>
                  <a:srgbClr val="000000"/>
                </a:solidFill>
                <a:round/>
                <a:headEnd/>
                <a:tailEnd/>
              </a:ln>
            </p:spPr>
            <p:txBody>
              <a:bodyPr/>
              <a:lstStyle/>
              <a:p>
                <a:endParaRPr lang="en-US"/>
              </a:p>
            </p:txBody>
          </p:sp>
          <p:sp>
            <p:nvSpPr>
              <p:cNvPr id="76" name="Freeform 77"/>
              <p:cNvSpPr>
                <a:spLocks/>
              </p:cNvSpPr>
              <p:nvPr/>
            </p:nvSpPr>
            <p:spPr bwMode="auto">
              <a:xfrm>
                <a:off x="1364" y="3202"/>
                <a:ext cx="186" cy="340"/>
              </a:xfrm>
              <a:custGeom>
                <a:avLst/>
                <a:gdLst>
                  <a:gd name="T0" fmla="*/ 185 w 186"/>
                  <a:gd name="T1" fmla="*/ 321 h 340"/>
                  <a:gd name="T2" fmla="*/ 185 w 186"/>
                  <a:gd name="T3" fmla="*/ 236 h 340"/>
                  <a:gd name="T4" fmla="*/ 159 w 186"/>
                  <a:gd name="T5" fmla="*/ 215 h 340"/>
                  <a:gd name="T6" fmla="*/ 159 w 186"/>
                  <a:gd name="T7" fmla="*/ 174 h 340"/>
                  <a:gd name="T8" fmla="*/ 150 w 186"/>
                  <a:gd name="T9" fmla="*/ 174 h 340"/>
                  <a:gd name="T10" fmla="*/ 123 w 186"/>
                  <a:gd name="T11" fmla="*/ 150 h 340"/>
                  <a:gd name="T12" fmla="*/ 123 w 186"/>
                  <a:gd name="T13" fmla="*/ 18 h 340"/>
                  <a:gd name="T14" fmla="*/ 106 w 186"/>
                  <a:gd name="T15" fmla="*/ 0 h 340"/>
                  <a:gd name="T16" fmla="*/ 39 w 186"/>
                  <a:gd name="T17" fmla="*/ 0 h 340"/>
                  <a:gd name="T18" fmla="*/ 20 w 186"/>
                  <a:gd name="T19" fmla="*/ 5 h 340"/>
                  <a:gd name="T20" fmla="*/ 7 w 186"/>
                  <a:gd name="T21" fmla="*/ 19 h 340"/>
                  <a:gd name="T22" fmla="*/ 0 w 186"/>
                  <a:gd name="T23" fmla="*/ 48 h 340"/>
                  <a:gd name="T24" fmla="*/ 0 w 186"/>
                  <a:gd name="T25" fmla="*/ 95 h 340"/>
                  <a:gd name="T26" fmla="*/ 59 w 186"/>
                  <a:gd name="T27" fmla="*/ 95 h 340"/>
                  <a:gd name="T28" fmla="*/ 68 w 186"/>
                  <a:gd name="T29" fmla="*/ 103 h 340"/>
                  <a:gd name="T30" fmla="*/ 68 w 186"/>
                  <a:gd name="T31" fmla="*/ 203 h 340"/>
                  <a:gd name="T32" fmla="*/ 71 w 186"/>
                  <a:gd name="T33" fmla="*/ 208 h 340"/>
                  <a:gd name="T34" fmla="*/ 113 w 186"/>
                  <a:gd name="T35" fmla="*/ 208 h 340"/>
                  <a:gd name="T36" fmla="*/ 113 w 186"/>
                  <a:gd name="T37" fmla="*/ 269 h 340"/>
                  <a:gd name="T38" fmla="*/ 77 w 186"/>
                  <a:gd name="T39" fmla="*/ 269 h 340"/>
                  <a:gd name="T40" fmla="*/ 77 w 186"/>
                  <a:gd name="T41" fmla="*/ 339 h 340"/>
                  <a:gd name="T42" fmla="*/ 98 w 186"/>
                  <a:gd name="T43" fmla="*/ 339 h 340"/>
                  <a:gd name="T44" fmla="*/ 111 w 186"/>
                  <a:gd name="T45" fmla="*/ 331 h 340"/>
                  <a:gd name="T46" fmla="*/ 150 w 186"/>
                  <a:gd name="T47" fmla="*/ 321 h 340"/>
                  <a:gd name="T48" fmla="*/ 185 w 186"/>
                  <a:gd name="T49" fmla="*/ 321 h 34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86"/>
                  <a:gd name="T76" fmla="*/ 0 h 340"/>
                  <a:gd name="T77" fmla="*/ 186 w 186"/>
                  <a:gd name="T78" fmla="*/ 340 h 34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86" h="340">
                    <a:moveTo>
                      <a:pt x="185" y="321"/>
                    </a:moveTo>
                    <a:lnTo>
                      <a:pt x="185" y="236"/>
                    </a:lnTo>
                    <a:lnTo>
                      <a:pt x="159" y="215"/>
                    </a:lnTo>
                    <a:lnTo>
                      <a:pt x="159" y="174"/>
                    </a:lnTo>
                    <a:lnTo>
                      <a:pt x="150" y="174"/>
                    </a:lnTo>
                    <a:lnTo>
                      <a:pt x="123" y="150"/>
                    </a:lnTo>
                    <a:lnTo>
                      <a:pt x="123" y="18"/>
                    </a:lnTo>
                    <a:lnTo>
                      <a:pt x="106" y="0"/>
                    </a:lnTo>
                    <a:lnTo>
                      <a:pt x="39" y="0"/>
                    </a:lnTo>
                    <a:lnTo>
                      <a:pt x="20" y="5"/>
                    </a:lnTo>
                    <a:lnTo>
                      <a:pt x="7" y="19"/>
                    </a:lnTo>
                    <a:lnTo>
                      <a:pt x="0" y="48"/>
                    </a:lnTo>
                    <a:lnTo>
                      <a:pt x="0" y="95"/>
                    </a:lnTo>
                    <a:lnTo>
                      <a:pt x="59" y="95"/>
                    </a:lnTo>
                    <a:lnTo>
                      <a:pt x="68" y="103"/>
                    </a:lnTo>
                    <a:lnTo>
                      <a:pt x="68" y="203"/>
                    </a:lnTo>
                    <a:lnTo>
                      <a:pt x="71" y="208"/>
                    </a:lnTo>
                    <a:lnTo>
                      <a:pt x="113" y="208"/>
                    </a:lnTo>
                    <a:lnTo>
                      <a:pt x="113" y="269"/>
                    </a:lnTo>
                    <a:lnTo>
                      <a:pt x="77" y="269"/>
                    </a:lnTo>
                    <a:lnTo>
                      <a:pt x="77" y="339"/>
                    </a:lnTo>
                    <a:lnTo>
                      <a:pt x="98" y="339"/>
                    </a:lnTo>
                    <a:lnTo>
                      <a:pt x="111" y="331"/>
                    </a:lnTo>
                    <a:lnTo>
                      <a:pt x="150" y="321"/>
                    </a:lnTo>
                    <a:lnTo>
                      <a:pt x="185" y="321"/>
                    </a:lnTo>
                  </a:path>
                </a:pathLst>
              </a:custGeom>
              <a:solidFill>
                <a:srgbClr val="CBCBCB"/>
              </a:solidFill>
              <a:ln w="12700" cap="rnd">
                <a:solidFill>
                  <a:srgbClr val="000000"/>
                </a:solidFill>
                <a:round/>
                <a:headEnd/>
                <a:tailEnd/>
              </a:ln>
            </p:spPr>
            <p:txBody>
              <a:bodyPr/>
              <a:lstStyle/>
              <a:p>
                <a:endParaRPr lang="en-US"/>
              </a:p>
            </p:txBody>
          </p:sp>
          <p:sp>
            <p:nvSpPr>
              <p:cNvPr id="77" name="Freeform 78"/>
              <p:cNvSpPr>
                <a:spLocks/>
              </p:cNvSpPr>
              <p:nvPr/>
            </p:nvSpPr>
            <p:spPr bwMode="auto">
              <a:xfrm>
                <a:off x="1679" y="3410"/>
                <a:ext cx="71" cy="62"/>
              </a:xfrm>
              <a:custGeom>
                <a:avLst/>
                <a:gdLst>
                  <a:gd name="T0" fmla="*/ 35 w 71"/>
                  <a:gd name="T1" fmla="*/ 61 h 62"/>
                  <a:gd name="T2" fmla="*/ 11 w 71"/>
                  <a:gd name="T3" fmla="*/ 53 h 62"/>
                  <a:gd name="T4" fmla="*/ 0 w 71"/>
                  <a:gd name="T5" fmla="*/ 31 h 62"/>
                  <a:gd name="T6" fmla="*/ 10 w 71"/>
                  <a:gd name="T7" fmla="*/ 9 h 62"/>
                  <a:gd name="T8" fmla="*/ 35 w 71"/>
                  <a:gd name="T9" fmla="*/ 0 h 62"/>
                  <a:gd name="T10" fmla="*/ 59 w 71"/>
                  <a:gd name="T11" fmla="*/ 9 h 62"/>
                  <a:gd name="T12" fmla="*/ 70 w 71"/>
                  <a:gd name="T13" fmla="*/ 31 h 62"/>
                  <a:gd name="T14" fmla="*/ 60 w 71"/>
                  <a:gd name="T15" fmla="*/ 52 h 62"/>
                  <a:gd name="T16" fmla="*/ 35 w 71"/>
                  <a:gd name="T17" fmla="*/ 61 h 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1"/>
                  <a:gd name="T28" fmla="*/ 0 h 62"/>
                  <a:gd name="T29" fmla="*/ 71 w 71"/>
                  <a:gd name="T30" fmla="*/ 62 h 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1" h="62">
                    <a:moveTo>
                      <a:pt x="35" y="61"/>
                    </a:moveTo>
                    <a:lnTo>
                      <a:pt x="11" y="53"/>
                    </a:lnTo>
                    <a:lnTo>
                      <a:pt x="0" y="31"/>
                    </a:lnTo>
                    <a:lnTo>
                      <a:pt x="10" y="9"/>
                    </a:lnTo>
                    <a:lnTo>
                      <a:pt x="35" y="0"/>
                    </a:lnTo>
                    <a:lnTo>
                      <a:pt x="59" y="9"/>
                    </a:lnTo>
                    <a:lnTo>
                      <a:pt x="70" y="31"/>
                    </a:lnTo>
                    <a:lnTo>
                      <a:pt x="60" y="52"/>
                    </a:lnTo>
                    <a:lnTo>
                      <a:pt x="35" y="61"/>
                    </a:lnTo>
                  </a:path>
                </a:pathLst>
              </a:custGeom>
              <a:solidFill>
                <a:srgbClr val="000000"/>
              </a:solidFill>
              <a:ln w="12700" cap="rnd">
                <a:solidFill>
                  <a:srgbClr val="000000"/>
                </a:solidFill>
                <a:round/>
                <a:headEnd/>
                <a:tailEnd/>
              </a:ln>
            </p:spPr>
            <p:txBody>
              <a:bodyPr/>
              <a:lstStyle/>
              <a:p>
                <a:endParaRPr lang="en-US"/>
              </a:p>
            </p:txBody>
          </p:sp>
          <p:sp>
            <p:nvSpPr>
              <p:cNvPr id="78" name="Freeform 79"/>
              <p:cNvSpPr>
                <a:spLocks/>
              </p:cNvSpPr>
              <p:nvPr/>
            </p:nvSpPr>
            <p:spPr bwMode="auto">
              <a:xfrm>
                <a:off x="1407" y="3410"/>
                <a:ext cx="71" cy="62"/>
              </a:xfrm>
              <a:custGeom>
                <a:avLst/>
                <a:gdLst>
                  <a:gd name="T0" fmla="*/ 36 w 71"/>
                  <a:gd name="T1" fmla="*/ 61 h 62"/>
                  <a:gd name="T2" fmla="*/ 60 w 71"/>
                  <a:gd name="T3" fmla="*/ 53 h 62"/>
                  <a:gd name="T4" fmla="*/ 70 w 71"/>
                  <a:gd name="T5" fmla="*/ 31 h 62"/>
                  <a:gd name="T6" fmla="*/ 60 w 71"/>
                  <a:gd name="T7" fmla="*/ 9 h 62"/>
                  <a:gd name="T8" fmla="*/ 36 w 71"/>
                  <a:gd name="T9" fmla="*/ 0 h 62"/>
                  <a:gd name="T10" fmla="*/ 22 w 71"/>
                  <a:gd name="T11" fmla="*/ 2 h 62"/>
                  <a:gd name="T12" fmla="*/ 10 w 71"/>
                  <a:gd name="T13" fmla="*/ 9 h 62"/>
                  <a:gd name="T14" fmla="*/ 0 w 71"/>
                  <a:gd name="T15" fmla="*/ 31 h 62"/>
                  <a:gd name="T16" fmla="*/ 10 w 71"/>
                  <a:gd name="T17" fmla="*/ 52 h 62"/>
                  <a:gd name="T18" fmla="*/ 36 w 71"/>
                  <a:gd name="T19" fmla="*/ 61 h 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1"/>
                  <a:gd name="T31" fmla="*/ 0 h 62"/>
                  <a:gd name="T32" fmla="*/ 71 w 71"/>
                  <a:gd name="T33" fmla="*/ 62 h 6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1" h="62">
                    <a:moveTo>
                      <a:pt x="36" y="61"/>
                    </a:moveTo>
                    <a:lnTo>
                      <a:pt x="60" y="53"/>
                    </a:lnTo>
                    <a:lnTo>
                      <a:pt x="70" y="31"/>
                    </a:lnTo>
                    <a:lnTo>
                      <a:pt x="60" y="9"/>
                    </a:lnTo>
                    <a:lnTo>
                      <a:pt x="36" y="0"/>
                    </a:lnTo>
                    <a:lnTo>
                      <a:pt x="22" y="2"/>
                    </a:lnTo>
                    <a:lnTo>
                      <a:pt x="10" y="9"/>
                    </a:lnTo>
                    <a:lnTo>
                      <a:pt x="0" y="31"/>
                    </a:lnTo>
                    <a:lnTo>
                      <a:pt x="10" y="52"/>
                    </a:lnTo>
                    <a:lnTo>
                      <a:pt x="36" y="61"/>
                    </a:lnTo>
                  </a:path>
                </a:pathLst>
              </a:custGeom>
              <a:solidFill>
                <a:srgbClr val="000000"/>
              </a:solidFill>
              <a:ln w="12700" cap="rnd">
                <a:solidFill>
                  <a:srgbClr val="000000"/>
                </a:solidFill>
                <a:round/>
                <a:headEnd/>
                <a:tailEnd/>
              </a:ln>
            </p:spPr>
            <p:txBody>
              <a:bodyPr/>
              <a:lstStyle/>
              <a:p>
                <a:endParaRPr lang="en-US"/>
              </a:p>
            </p:txBody>
          </p:sp>
          <p:sp>
            <p:nvSpPr>
              <p:cNvPr id="79" name="Line 80"/>
              <p:cNvSpPr>
                <a:spLocks noChangeShapeType="1"/>
              </p:cNvSpPr>
              <p:nvPr/>
            </p:nvSpPr>
            <p:spPr bwMode="auto">
              <a:xfrm flipH="1">
                <a:off x="1578" y="3523"/>
                <a:ext cx="29" cy="1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80" name="Line 81"/>
              <p:cNvSpPr>
                <a:spLocks noChangeShapeType="1"/>
              </p:cNvSpPr>
              <p:nvPr/>
            </p:nvSpPr>
            <p:spPr bwMode="auto">
              <a:xfrm flipH="1" flipV="1">
                <a:off x="1549" y="3523"/>
                <a:ext cx="29" cy="1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81" name="Line 82"/>
              <p:cNvSpPr>
                <a:spLocks noChangeShapeType="1"/>
              </p:cNvSpPr>
              <p:nvPr/>
            </p:nvSpPr>
            <p:spPr bwMode="auto">
              <a:xfrm flipH="1" flipV="1">
                <a:off x="1578" y="3602"/>
                <a:ext cx="29" cy="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82" name="Freeform 83"/>
              <p:cNvSpPr>
                <a:spLocks/>
              </p:cNvSpPr>
              <p:nvPr/>
            </p:nvSpPr>
            <p:spPr bwMode="auto">
              <a:xfrm>
                <a:off x="1549" y="3603"/>
                <a:ext cx="30" cy="17"/>
              </a:xfrm>
              <a:custGeom>
                <a:avLst/>
                <a:gdLst>
                  <a:gd name="T0" fmla="*/ 29 w 30"/>
                  <a:gd name="T1" fmla="*/ 0 h 17"/>
                  <a:gd name="T2" fmla="*/ 10 w 30"/>
                  <a:gd name="T3" fmla="*/ 7 h 17"/>
                  <a:gd name="T4" fmla="*/ 0 w 30"/>
                  <a:gd name="T5" fmla="*/ 16 h 17"/>
                  <a:gd name="T6" fmla="*/ 0 60000 65536"/>
                  <a:gd name="T7" fmla="*/ 0 60000 65536"/>
                  <a:gd name="T8" fmla="*/ 0 60000 65536"/>
                  <a:gd name="T9" fmla="*/ 0 w 30"/>
                  <a:gd name="T10" fmla="*/ 0 h 17"/>
                  <a:gd name="T11" fmla="*/ 30 w 30"/>
                  <a:gd name="T12" fmla="*/ 17 h 17"/>
                </a:gdLst>
                <a:ahLst/>
                <a:cxnLst>
                  <a:cxn ang="T6">
                    <a:pos x="T0" y="T1"/>
                  </a:cxn>
                  <a:cxn ang="T7">
                    <a:pos x="T2" y="T3"/>
                  </a:cxn>
                  <a:cxn ang="T8">
                    <a:pos x="T4" y="T5"/>
                  </a:cxn>
                </a:cxnLst>
                <a:rect l="T9" t="T10" r="T11" b="T12"/>
                <a:pathLst>
                  <a:path w="30" h="17">
                    <a:moveTo>
                      <a:pt x="29" y="0"/>
                    </a:moveTo>
                    <a:lnTo>
                      <a:pt x="10" y="7"/>
                    </a:lnTo>
                    <a:lnTo>
                      <a:pt x="0" y="16"/>
                    </a:lnTo>
                  </a:path>
                </a:pathLst>
              </a:custGeom>
              <a:noFill/>
              <a:ln w="12700" cap="rnd">
                <a:solidFill>
                  <a:srgbClr val="000000"/>
                </a:solidFill>
                <a:round/>
                <a:headEnd type="none" w="sm" len="sm"/>
                <a:tailEnd type="none" w="sm" len="sm"/>
              </a:ln>
            </p:spPr>
            <p:txBody>
              <a:bodyPr/>
              <a:lstStyle/>
              <a:p>
                <a:endParaRPr lang="en-US"/>
              </a:p>
            </p:txBody>
          </p:sp>
          <p:sp>
            <p:nvSpPr>
              <p:cNvPr id="83" name="Line 84"/>
              <p:cNvSpPr>
                <a:spLocks noChangeShapeType="1"/>
              </p:cNvSpPr>
              <p:nvPr/>
            </p:nvSpPr>
            <p:spPr bwMode="auto">
              <a:xfrm>
                <a:off x="1441" y="3538"/>
                <a:ext cx="0" cy="59"/>
              </a:xfrm>
              <a:prstGeom prst="line">
                <a:avLst/>
              </a:prstGeom>
              <a:noFill/>
              <a:ln w="9525">
                <a:noFill/>
                <a:round/>
                <a:headEnd type="none" w="sm" len="sm"/>
                <a:tailEnd type="none" w="sm" len="sm"/>
              </a:ln>
            </p:spPr>
            <p:txBody>
              <a:bodyPr wrap="none" anchor="ctr"/>
              <a:lstStyle/>
              <a:p>
                <a:endParaRPr lang="en-US"/>
              </a:p>
            </p:txBody>
          </p:sp>
          <p:sp>
            <p:nvSpPr>
              <p:cNvPr id="84" name="Line 85"/>
              <p:cNvSpPr>
                <a:spLocks noChangeShapeType="1"/>
              </p:cNvSpPr>
              <p:nvPr/>
            </p:nvSpPr>
            <p:spPr bwMode="auto">
              <a:xfrm>
                <a:off x="1441" y="3538"/>
                <a:ext cx="0" cy="5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85" name="Line 86"/>
              <p:cNvSpPr>
                <a:spLocks noChangeShapeType="1"/>
              </p:cNvSpPr>
              <p:nvPr/>
            </p:nvSpPr>
            <p:spPr bwMode="auto">
              <a:xfrm>
                <a:off x="1462" y="3541"/>
                <a:ext cx="0" cy="51"/>
              </a:xfrm>
              <a:prstGeom prst="line">
                <a:avLst/>
              </a:prstGeom>
              <a:noFill/>
              <a:ln w="9525">
                <a:noFill/>
                <a:round/>
                <a:headEnd type="none" w="sm" len="sm"/>
                <a:tailEnd type="none" w="sm" len="sm"/>
              </a:ln>
            </p:spPr>
            <p:txBody>
              <a:bodyPr wrap="none" anchor="ctr"/>
              <a:lstStyle/>
              <a:p>
                <a:endParaRPr lang="en-US"/>
              </a:p>
            </p:txBody>
          </p:sp>
          <p:sp>
            <p:nvSpPr>
              <p:cNvPr id="86" name="Line 87"/>
              <p:cNvSpPr>
                <a:spLocks noChangeShapeType="1"/>
              </p:cNvSpPr>
              <p:nvPr/>
            </p:nvSpPr>
            <p:spPr bwMode="auto">
              <a:xfrm>
                <a:off x="1462" y="3541"/>
                <a:ext cx="0" cy="5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87" name="Freeform 88"/>
              <p:cNvSpPr>
                <a:spLocks/>
              </p:cNvSpPr>
              <p:nvPr/>
            </p:nvSpPr>
            <p:spPr bwMode="auto">
              <a:xfrm>
                <a:off x="1685" y="3551"/>
                <a:ext cx="22" cy="36"/>
              </a:xfrm>
              <a:custGeom>
                <a:avLst/>
                <a:gdLst>
                  <a:gd name="T0" fmla="*/ 21 w 22"/>
                  <a:gd name="T1" fmla="*/ 35 h 36"/>
                  <a:gd name="T2" fmla="*/ 0 w 22"/>
                  <a:gd name="T3" fmla="*/ 35 h 36"/>
                  <a:gd name="T4" fmla="*/ 0 w 22"/>
                  <a:gd name="T5" fmla="*/ 0 h 36"/>
                  <a:gd name="T6" fmla="*/ 21 w 22"/>
                  <a:gd name="T7" fmla="*/ 0 h 36"/>
                  <a:gd name="T8" fmla="*/ 21 w 22"/>
                  <a:gd name="T9" fmla="*/ 35 h 36"/>
                  <a:gd name="T10" fmla="*/ 0 60000 65536"/>
                  <a:gd name="T11" fmla="*/ 0 60000 65536"/>
                  <a:gd name="T12" fmla="*/ 0 60000 65536"/>
                  <a:gd name="T13" fmla="*/ 0 60000 65536"/>
                  <a:gd name="T14" fmla="*/ 0 60000 65536"/>
                  <a:gd name="T15" fmla="*/ 0 w 22"/>
                  <a:gd name="T16" fmla="*/ 0 h 36"/>
                  <a:gd name="T17" fmla="*/ 22 w 22"/>
                  <a:gd name="T18" fmla="*/ 36 h 36"/>
                </a:gdLst>
                <a:ahLst/>
                <a:cxnLst>
                  <a:cxn ang="T10">
                    <a:pos x="T0" y="T1"/>
                  </a:cxn>
                  <a:cxn ang="T11">
                    <a:pos x="T2" y="T3"/>
                  </a:cxn>
                  <a:cxn ang="T12">
                    <a:pos x="T4" y="T5"/>
                  </a:cxn>
                  <a:cxn ang="T13">
                    <a:pos x="T6" y="T7"/>
                  </a:cxn>
                  <a:cxn ang="T14">
                    <a:pos x="T8" y="T9"/>
                  </a:cxn>
                </a:cxnLst>
                <a:rect l="T15" t="T16" r="T17" b="T18"/>
                <a:pathLst>
                  <a:path w="22" h="36">
                    <a:moveTo>
                      <a:pt x="21" y="35"/>
                    </a:moveTo>
                    <a:lnTo>
                      <a:pt x="0" y="35"/>
                    </a:lnTo>
                    <a:lnTo>
                      <a:pt x="0" y="0"/>
                    </a:lnTo>
                    <a:lnTo>
                      <a:pt x="21" y="0"/>
                    </a:lnTo>
                    <a:lnTo>
                      <a:pt x="21" y="35"/>
                    </a:lnTo>
                  </a:path>
                </a:pathLst>
              </a:custGeom>
              <a:solidFill>
                <a:srgbClr val="808080"/>
              </a:solidFill>
              <a:ln w="9525" cap="rnd">
                <a:noFill/>
                <a:round/>
                <a:headEnd/>
                <a:tailEnd/>
              </a:ln>
            </p:spPr>
            <p:txBody>
              <a:bodyPr/>
              <a:lstStyle/>
              <a:p>
                <a:endParaRPr lang="en-US"/>
              </a:p>
            </p:txBody>
          </p:sp>
          <p:sp>
            <p:nvSpPr>
              <p:cNvPr id="88" name="Freeform 89"/>
              <p:cNvSpPr>
                <a:spLocks/>
              </p:cNvSpPr>
              <p:nvPr/>
            </p:nvSpPr>
            <p:spPr bwMode="auto">
              <a:xfrm>
                <a:off x="1685" y="3551"/>
                <a:ext cx="22" cy="36"/>
              </a:xfrm>
              <a:custGeom>
                <a:avLst/>
                <a:gdLst>
                  <a:gd name="T0" fmla="*/ 21 w 22"/>
                  <a:gd name="T1" fmla="*/ 35 h 36"/>
                  <a:gd name="T2" fmla="*/ 0 w 22"/>
                  <a:gd name="T3" fmla="*/ 35 h 36"/>
                  <a:gd name="T4" fmla="*/ 0 w 22"/>
                  <a:gd name="T5" fmla="*/ 0 h 36"/>
                  <a:gd name="T6" fmla="*/ 21 w 22"/>
                  <a:gd name="T7" fmla="*/ 0 h 36"/>
                  <a:gd name="T8" fmla="*/ 0 60000 65536"/>
                  <a:gd name="T9" fmla="*/ 0 60000 65536"/>
                  <a:gd name="T10" fmla="*/ 0 60000 65536"/>
                  <a:gd name="T11" fmla="*/ 0 60000 65536"/>
                  <a:gd name="T12" fmla="*/ 0 w 22"/>
                  <a:gd name="T13" fmla="*/ 0 h 36"/>
                  <a:gd name="T14" fmla="*/ 22 w 22"/>
                  <a:gd name="T15" fmla="*/ 36 h 36"/>
                </a:gdLst>
                <a:ahLst/>
                <a:cxnLst>
                  <a:cxn ang="T8">
                    <a:pos x="T0" y="T1"/>
                  </a:cxn>
                  <a:cxn ang="T9">
                    <a:pos x="T2" y="T3"/>
                  </a:cxn>
                  <a:cxn ang="T10">
                    <a:pos x="T4" y="T5"/>
                  </a:cxn>
                  <a:cxn ang="T11">
                    <a:pos x="T6" y="T7"/>
                  </a:cxn>
                </a:cxnLst>
                <a:rect l="T12" t="T13" r="T14" b="T15"/>
                <a:pathLst>
                  <a:path w="22" h="36">
                    <a:moveTo>
                      <a:pt x="21" y="35"/>
                    </a:moveTo>
                    <a:lnTo>
                      <a:pt x="0" y="35"/>
                    </a:lnTo>
                    <a:lnTo>
                      <a:pt x="0" y="0"/>
                    </a:lnTo>
                    <a:lnTo>
                      <a:pt x="21" y="0"/>
                    </a:lnTo>
                  </a:path>
                </a:pathLst>
              </a:custGeom>
              <a:noFill/>
              <a:ln w="12700" cap="rnd">
                <a:solidFill>
                  <a:srgbClr val="000000"/>
                </a:solidFill>
                <a:round/>
                <a:headEnd type="none" w="sm" len="sm"/>
                <a:tailEnd type="none" w="sm" len="sm"/>
              </a:ln>
            </p:spPr>
            <p:txBody>
              <a:bodyPr/>
              <a:lstStyle/>
              <a:p>
                <a:endParaRPr lang="en-US"/>
              </a:p>
            </p:txBody>
          </p:sp>
          <p:sp>
            <p:nvSpPr>
              <p:cNvPr id="89" name="Line 90"/>
              <p:cNvSpPr>
                <a:spLocks noChangeShapeType="1"/>
              </p:cNvSpPr>
              <p:nvPr/>
            </p:nvSpPr>
            <p:spPr bwMode="auto">
              <a:xfrm>
                <a:off x="1667" y="3522"/>
                <a:ext cx="0" cy="89"/>
              </a:xfrm>
              <a:prstGeom prst="line">
                <a:avLst/>
              </a:prstGeom>
              <a:noFill/>
              <a:ln w="9525">
                <a:noFill/>
                <a:round/>
                <a:headEnd type="none" w="sm" len="sm"/>
                <a:tailEnd type="none" w="sm" len="sm"/>
              </a:ln>
            </p:spPr>
            <p:txBody>
              <a:bodyPr wrap="none" anchor="ctr"/>
              <a:lstStyle/>
              <a:p>
                <a:endParaRPr lang="en-US"/>
              </a:p>
            </p:txBody>
          </p:sp>
          <p:sp>
            <p:nvSpPr>
              <p:cNvPr id="90" name="Line 91"/>
              <p:cNvSpPr>
                <a:spLocks noChangeShapeType="1"/>
              </p:cNvSpPr>
              <p:nvPr/>
            </p:nvSpPr>
            <p:spPr bwMode="auto">
              <a:xfrm>
                <a:off x="1667" y="3522"/>
                <a:ext cx="0" cy="89"/>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91" name="Line 92"/>
              <p:cNvSpPr>
                <a:spLocks noChangeShapeType="1"/>
              </p:cNvSpPr>
              <p:nvPr/>
            </p:nvSpPr>
            <p:spPr bwMode="auto">
              <a:xfrm>
                <a:off x="1644" y="3523"/>
                <a:ext cx="0" cy="88"/>
              </a:xfrm>
              <a:prstGeom prst="line">
                <a:avLst/>
              </a:prstGeom>
              <a:noFill/>
              <a:ln w="9525">
                <a:noFill/>
                <a:round/>
                <a:headEnd type="none" w="sm" len="sm"/>
                <a:tailEnd type="none" w="sm" len="sm"/>
              </a:ln>
            </p:spPr>
            <p:txBody>
              <a:bodyPr wrap="none" anchor="ctr"/>
              <a:lstStyle/>
              <a:p>
                <a:endParaRPr lang="en-US"/>
              </a:p>
            </p:txBody>
          </p:sp>
          <p:sp>
            <p:nvSpPr>
              <p:cNvPr id="92" name="Line 93"/>
              <p:cNvSpPr>
                <a:spLocks noChangeShapeType="1"/>
              </p:cNvSpPr>
              <p:nvPr/>
            </p:nvSpPr>
            <p:spPr bwMode="auto">
              <a:xfrm>
                <a:off x="1644" y="3523"/>
                <a:ext cx="0" cy="88"/>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93" name="Freeform 94"/>
              <p:cNvSpPr>
                <a:spLocks/>
              </p:cNvSpPr>
              <p:nvPr/>
            </p:nvSpPr>
            <p:spPr bwMode="auto">
              <a:xfrm>
                <a:off x="1547" y="3523"/>
                <a:ext cx="63" cy="89"/>
              </a:xfrm>
              <a:custGeom>
                <a:avLst/>
                <a:gdLst>
                  <a:gd name="T0" fmla="*/ 62 w 63"/>
                  <a:gd name="T1" fmla="*/ 0 h 89"/>
                  <a:gd name="T2" fmla="*/ 33 w 63"/>
                  <a:gd name="T3" fmla="*/ 10 h 89"/>
                  <a:gd name="T4" fmla="*/ 0 w 63"/>
                  <a:gd name="T5" fmla="*/ 0 h 89"/>
                  <a:gd name="T6" fmla="*/ 0 w 63"/>
                  <a:gd name="T7" fmla="*/ 88 h 89"/>
                  <a:gd name="T8" fmla="*/ 33 w 63"/>
                  <a:gd name="T9" fmla="*/ 79 h 89"/>
                  <a:gd name="T10" fmla="*/ 52 w 63"/>
                  <a:gd name="T11" fmla="*/ 84 h 89"/>
                  <a:gd name="T12" fmla="*/ 62 w 63"/>
                  <a:gd name="T13" fmla="*/ 88 h 89"/>
                  <a:gd name="T14" fmla="*/ 62 w 63"/>
                  <a:gd name="T15" fmla="*/ 0 h 89"/>
                  <a:gd name="T16" fmla="*/ 0 60000 65536"/>
                  <a:gd name="T17" fmla="*/ 0 60000 65536"/>
                  <a:gd name="T18" fmla="*/ 0 60000 65536"/>
                  <a:gd name="T19" fmla="*/ 0 60000 65536"/>
                  <a:gd name="T20" fmla="*/ 0 60000 65536"/>
                  <a:gd name="T21" fmla="*/ 0 60000 65536"/>
                  <a:gd name="T22" fmla="*/ 0 60000 65536"/>
                  <a:gd name="T23" fmla="*/ 0 60000 65536"/>
                  <a:gd name="T24" fmla="*/ 0 w 63"/>
                  <a:gd name="T25" fmla="*/ 0 h 89"/>
                  <a:gd name="T26" fmla="*/ 63 w 63"/>
                  <a:gd name="T27" fmla="*/ 89 h 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3" h="89">
                    <a:moveTo>
                      <a:pt x="62" y="0"/>
                    </a:moveTo>
                    <a:lnTo>
                      <a:pt x="33" y="10"/>
                    </a:lnTo>
                    <a:lnTo>
                      <a:pt x="0" y="0"/>
                    </a:lnTo>
                    <a:lnTo>
                      <a:pt x="0" y="88"/>
                    </a:lnTo>
                    <a:lnTo>
                      <a:pt x="33" y="79"/>
                    </a:lnTo>
                    <a:lnTo>
                      <a:pt x="52" y="84"/>
                    </a:lnTo>
                    <a:lnTo>
                      <a:pt x="62" y="88"/>
                    </a:lnTo>
                    <a:lnTo>
                      <a:pt x="62" y="0"/>
                    </a:lnTo>
                  </a:path>
                </a:pathLst>
              </a:custGeom>
              <a:solidFill>
                <a:srgbClr val="808080"/>
              </a:solidFill>
              <a:ln w="9525" cap="rnd">
                <a:noFill/>
                <a:round/>
                <a:headEnd/>
                <a:tailEnd/>
              </a:ln>
            </p:spPr>
            <p:txBody>
              <a:bodyPr/>
              <a:lstStyle/>
              <a:p>
                <a:endParaRPr lang="en-US"/>
              </a:p>
            </p:txBody>
          </p:sp>
          <p:sp>
            <p:nvSpPr>
              <p:cNvPr id="94" name="Freeform 95"/>
              <p:cNvSpPr>
                <a:spLocks/>
              </p:cNvSpPr>
              <p:nvPr/>
            </p:nvSpPr>
            <p:spPr bwMode="auto">
              <a:xfrm>
                <a:off x="1706" y="3508"/>
                <a:ext cx="148" cy="125"/>
              </a:xfrm>
              <a:custGeom>
                <a:avLst/>
                <a:gdLst>
                  <a:gd name="T0" fmla="*/ 1 w 148"/>
                  <a:gd name="T1" fmla="*/ 61 h 125"/>
                  <a:gd name="T2" fmla="*/ 1 w 148"/>
                  <a:gd name="T3" fmla="*/ 82 h 125"/>
                  <a:gd name="T4" fmla="*/ 23 w 148"/>
                  <a:gd name="T5" fmla="*/ 124 h 125"/>
                  <a:gd name="T6" fmla="*/ 113 w 148"/>
                  <a:gd name="T7" fmla="*/ 124 h 125"/>
                  <a:gd name="T8" fmla="*/ 130 w 148"/>
                  <a:gd name="T9" fmla="*/ 120 h 125"/>
                  <a:gd name="T10" fmla="*/ 147 w 148"/>
                  <a:gd name="T11" fmla="*/ 89 h 125"/>
                  <a:gd name="T12" fmla="*/ 147 w 148"/>
                  <a:gd name="T13" fmla="*/ 61 h 125"/>
                  <a:gd name="T14" fmla="*/ 147 w 148"/>
                  <a:gd name="T15" fmla="*/ 62 h 125"/>
                  <a:gd name="T16" fmla="*/ 147 w 148"/>
                  <a:gd name="T17" fmla="*/ 34 h 125"/>
                  <a:gd name="T18" fmla="*/ 130 w 148"/>
                  <a:gd name="T19" fmla="*/ 4 h 125"/>
                  <a:gd name="T20" fmla="*/ 113 w 148"/>
                  <a:gd name="T21" fmla="*/ 0 h 125"/>
                  <a:gd name="T22" fmla="*/ 23 w 148"/>
                  <a:gd name="T23" fmla="*/ 0 h 125"/>
                  <a:gd name="T24" fmla="*/ 1 w 148"/>
                  <a:gd name="T25" fmla="*/ 41 h 125"/>
                  <a:gd name="T26" fmla="*/ 0 w 148"/>
                  <a:gd name="T27" fmla="*/ 56 h 125"/>
                  <a:gd name="T28" fmla="*/ 1 w 148"/>
                  <a:gd name="T29" fmla="*/ 62 h 125"/>
                  <a:gd name="T30" fmla="*/ 1 w 148"/>
                  <a:gd name="T31" fmla="*/ 61 h 12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8"/>
                  <a:gd name="T49" fmla="*/ 0 h 125"/>
                  <a:gd name="T50" fmla="*/ 148 w 148"/>
                  <a:gd name="T51" fmla="*/ 125 h 12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8" h="125">
                    <a:moveTo>
                      <a:pt x="1" y="61"/>
                    </a:moveTo>
                    <a:lnTo>
                      <a:pt x="1" y="82"/>
                    </a:lnTo>
                    <a:lnTo>
                      <a:pt x="23" y="124"/>
                    </a:lnTo>
                    <a:lnTo>
                      <a:pt x="113" y="124"/>
                    </a:lnTo>
                    <a:lnTo>
                      <a:pt x="130" y="120"/>
                    </a:lnTo>
                    <a:lnTo>
                      <a:pt x="147" y="89"/>
                    </a:lnTo>
                    <a:lnTo>
                      <a:pt x="147" y="61"/>
                    </a:lnTo>
                    <a:lnTo>
                      <a:pt x="147" y="62"/>
                    </a:lnTo>
                    <a:lnTo>
                      <a:pt x="147" y="34"/>
                    </a:lnTo>
                    <a:lnTo>
                      <a:pt x="130" y="4"/>
                    </a:lnTo>
                    <a:lnTo>
                      <a:pt x="113" y="0"/>
                    </a:lnTo>
                    <a:lnTo>
                      <a:pt x="23" y="0"/>
                    </a:lnTo>
                    <a:lnTo>
                      <a:pt x="1" y="41"/>
                    </a:lnTo>
                    <a:lnTo>
                      <a:pt x="0" y="56"/>
                    </a:lnTo>
                    <a:lnTo>
                      <a:pt x="1" y="62"/>
                    </a:lnTo>
                    <a:lnTo>
                      <a:pt x="1" y="61"/>
                    </a:lnTo>
                  </a:path>
                </a:pathLst>
              </a:custGeom>
              <a:solidFill>
                <a:srgbClr val="808080"/>
              </a:solidFill>
              <a:ln w="12700" cap="rnd">
                <a:solidFill>
                  <a:srgbClr val="000000"/>
                </a:solidFill>
                <a:round/>
                <a:headEnd/>
                <a:tailEnd/>
              </a:ln>
            </p:spPr>
            <p:txBody>
              <a:bodyPr/>
              <a:lstStyle/>
              <a:p>
                <a:endParaRPr lang="en-US"/>
              </a:p>
            </p:txBody>
          </p:sp>
          <p:grpSp>
            <p:nvGrpSpPr>
              <p:cNvPr id="95" name="Group 96"/>
              <p:cNvGrpSpPr>
                <a:grpSpLocks/>
              </p:cNvGrpSpPr>
              <p:nvPr/>
            </p:nvGrpSpPr>
            <p:grpSpPr bwMode="auto">
              <a:xfrm>
                <a:off x="1329" y="2112"/>
                <a:ext cx="22" cy="973"/>
                <a:chOff x="1329" y="2112"/>
                <a:chExt cx="22" cy="973"/>
              </a:xfrm>
            </p:grpSpPr>
            <p:sp>
              <p:nvSpPr>
                <p:cNvPr id="159" name="Freeform 97"/>
                <p:cNvSpPr>
                  <a:spLocks/>
                </p:cNvSpPr>
                <p:nvPr/>
              </p:nvSpPr>
              <p:spPr bwMode="auto">
                <a:xfrm>
                  <a:off x="1330" y="2112"/>
                  <a:ext cx="17" cy="39"/>
                </a:xfrm>
                <a:custGeom>
                  <a:avLst/>
                  <a:gdLst>
                    <a:gd name="T0" fmla="*/ 0 w 17"/>
                    <a:gd name="T1" fmla="*/ 0 h 39"/>
                    <a:gd name="T2" fmla="*/ 0 w 17"/>
                    <a:gd name="T3" fmla="*/ 23 h 39"/>
                    <a:gd name="T4" fmla="*/ 8 w 17"/>
                    <a:gd name="T5" fmla="*/ 38 h 39"/>
                    <a:gd name="T6" fmla="*/ 16 w 17"/>
                    <a:gd name="T7" fmla="*/ 23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0" y="23"/>
                      </a:lnTo>
                      <a:lnTo>
                        <a:pt x="8" y="38"/>
                      </a:lnTo>
                      <a:lnTo>
                        <a:pt x="16" y="23"/>
                      </a:lnTo>
                      <a:lnTo>
                        <a:pt x="0" y="0"/>
                      </a:lnTo>
                    </a:path>
                  </a:pathLst>
                </a:custGeom>
                <a:solidFill>
                  <a:srgbClr val="00FFCC"/>
                </a:solidFill>
                <a:ln w="9525" cap="rnd">
                  <a:noFill/>
                  <a:round/>
                  <a:headEnd/>
                  <a:tailEnd/>
                </a:ln>
              </p:spPr>
              <p:txBody>
                <a:bodyPr/>
                <a:lstStyle/>
                <a:p>
                  <a:endParaRPr lang="en-US"/>
                </a:p>
              </p:txBody>
            </p:sp>
            <p:sp>
              <p:nvSpPr>
                <p:cNvPr id="160" name="Freeform 98"/>
                <p:cNvSpPr>
                  <a:spLocks/>
                </p:cNvSpPr>
                <p:nvPr/>
              </p:nvSpPr>
              <p:spPr bwMode="auto">
                <a:xfrm>
                  <a:off x="1332" y="2246"/>
                  <a:ext cx="17" cy="39"/>
                </a:xfrm>
                <a:custGeom>
                  <a:avLst/>
                  <a:gdLst>
                    <a:gd name="T0" fmla="*/ 0 w 17"/>
                    <a:gd name="T1" fmla="*/ 0 h 39"/>
                    <a:gd name="T2" fmla="*/ 0 w 17"/>
                    <a:gd name="T3" fmla="*/ 25 h 39"/>
                    <a:gd name="T4" fmla="*/ 7 w 17"/>
                    <a:gd name="T5" fmla="*/ 38 h 39"/>
                    <a:gd name="T6" fmla="*/ 16 w 17"/>
                    <a:gd name="T7" fmla="*/ 24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0" y="25"/>
                      </a:lnTo>
                      <a:lnTo>
                        <a:pt x="7" y="38"/>
                      </a:lnTo>
                      <a:lnTo>
                        <a:pt x="16" y="24"/>
                      </a:lnTo>
                      <a:lnTo>
                        <a:pt x="0" y="0"/>
                      </a:lnTo>
                    </a:path>
                  </a:pathLst>
                </a:custGeom>
                <a:solidFill>
                  <a:srgbClr val="00FFCC"/>
                </a:solidFill>
                <a:ln w="9525" cap="rnd">
                  <a:noFill/>
                  <a:round/>
                  <a:headEnd/>
                  <a:tailEnd/>
                </a:ln>
              </p:spPr>
              <p:txBody>
                <a:bodyPr/>
                <a:lstStyle/>
                <a:p>
                  <a:endParaRPr lang="en-US"/>
                </a:p>
              </p:txBody>
            </p:sp>
            <p:sp>
              <p:nvSpPr>
                <p:cNvPr id="161" name="Freeform 99"/>
                <p:cNvSpPr>
                  <a:spLocks/>
                </p:cNvSpPr>
                <p:nvPr/>
              </p:nvSpPr>
              <p:spPr bwMode="auto">
                <a:xfrm>
                  <a:off x="1334" y="2477"/>
                  <a:ext cx="17" cy="39"/>
                </a:xfrm>
                <a:custGeom>
                  <a:avLst/>
                  <a:gdLst>
                    <a:gd name="T0" fmla="*/ 0 w 17"/>
                    <a:gd name="T1" fmla="*/ 0 h 39"/>
                    <a:gd name="T2" fmla="*/ 0 w 17"/>
                    <a:gd name="T3" fmla="*/ 24 h 39"/>
                    <a:gd name="T4" fmla="*/ 8 w 17"/>
                    <a:gd name="T5" fmla="*/ 38 h 39"/>
                    <a:gd name="T6" fmla="*/ 16 w 17"/>
                    <a:gd name="T7" fmla="*/ 23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0" y="24"/>
                      </a:lnTo>
                      <a:lnTo>
                        <a:pt x="8" y="38"/>
                      </a:lnTo>
                      <a:lnTo>
                        <a:pt x="16" y="23"/>
                      </a:lnTo>
                      <a:lnTo>
                        <a:pt x="0" y="0"/>
                      </a:lnTo>
                    </a:path>
                  </a:pathLst>
                </a:custGeom>
                <a:solidFill>
                  <a:srgbClr val="00FFCC"/>
                </a:solidFill>
                <a:ln w="9525" cap="rnd">
                  <a:noFill/>
                  <a:round/>
                  <a:headEnd/>
                  <a:tailEnd/>
                </a:ln>
              </p:spPr>
              <p:txBody>
                <a:bodyPr/>
                <a:lstStyle/>
                <a:p>
                  <a:endParaRPr lang="en-US"/>
                </a:p>
              </p:txBody>
            </p:sp>
            <p:sp>
              <p:nvSpPr>
                <p:cNvPr id="162" name="Freeform 100"/>
                <p:cNvSpPr>
                  <a:spLocks/>
                </p:cNvSpPr>
                <p:nvPr/>
              </p:nvSpPr>
              <p:spPr bwMode="auto">
                <a:xfrm>
                  <a:off x="1330" y="2357"/>
                  <a:ext cx="17" cy="39"/>
                </a:xfrm>
                <a:custGeom>
                  <a:avLst/>
                  <a:gdLst>
                    <a:gd name="T0" fmla="*/ 0 w 17"/>
                    <a:gd name="T1" fmla="*/ 0 h 39"/>
                    <a:gd name="T2" fmla="*/ 0 w 17"/>
                    <a:gd name="T3" fmla="*/ 25 h 39"/>
                    <a:gd name="T4" fmla="*/ 7 w 17"/>
                    <a:gd name="T5" fmla="*/ 38 h 39"/>
                    <a:gd name="T6" fmla="*/ 16 w 17"/>
                    <a:gd name="T7" fmla="*/ 24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0" y="25"/>
                      </a:lnTo>
                      <a:lnTo>
                        <a:pt x="7" y="38"/>
                      </a:lnTo>
                      <a:lnTo>
                        <a:pt x="16" y="24"/>
                      </a:lnTo>
                      <a:lnTo>
                        <a:pt x="0" y="0"/>
                      </a:lnTo>
                    </a:path>
                  </a:pathLst>
                </a:custGeom>
                <a:solidFill>
                  <a:srgbClr val="00FFCC"/>
                </a:solidFill>
                <a:ln w="9525" cap="rnd">
                  <a:noFill/>
                  <a:round/>
                  <a:headEnd/>
                  <a:tailEnd/>
                </a:ln>
              </p:spPr>
              <p:txBody>
                <a:bodyPr/>
                <a:lstStyle/>
                <a:p>
                  <a:endParaRPr lang="en-US"/>
                </a:p>
              </p:txBody>
            </p:sp>
            <p:sp>
              <p:nvSpPr>
                <p:cNvPr id="163" name="Freeform 101"/>
                <p:cNvSpPr>
                  <a:spLocks/>
                </p:cNvSpPr>
                <p:nvPr/>
              </p:nvSpPr>
              <p:spPr bwMode="auto">
                <a:xfrm>
                  <a:off x="1332" y="2587"/>
                  <a:ext cx="17" cy="39"/>
                </a:xfrm>
                <a:custGeom>
                  <a:avLst/>
                  <a:gdLst>
                    <a:gd name="T0" fmla="*/ 0 w 17"/>
                    <a:gd name="T1" fmla="*/ 0 h 39"/>
                    <a:gd name="T2" fmla="*/ 0 w 17"/>
                    <a:gd name="T3" fmla="*/ 25 h 39"/>
                    <a:gd name="T4" fmla="*/ 7 w 17"/>
                    <a:gd name="T5" fmla="*/ 38 h 39"/>
                    <a:gd name="T6" fmla="*/ 16 w 17"/>
                    <a:gd name="T7" fmla="*/ 24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0" y="25"/>
                      </a:lnTo>
                      <a:lnTo>
                        <a:pt x="7" y="38"/>
                      </a:lnTo>
                      <a:lnTo>
                        <a:pt x="16" y="24"/>
                      </a:lnTo>
                      <a:lnTo>
                        <a:pt x="0" y="0"/>
                      </a:lnTo>
                    </a:path>
                  </a:pathLst>
                </a:custGeom>
                <a:solidFill>
                  <a:srgbClr val="00FFCC"/>
                </a:solidFill>
                <a:ln w="9525" cap="rnd">
                  <a:noFill/>
                  <a:round/>
                  <a:headEnd/>
                  <a:tailEnd/>
                </a:ln>
              </p:spPr>
              <p:txBody>
                <a:bodyPr/>
                <a:lstStyle/>
                <a:p>
                  <a:endParaRPr lang="en-US"/>
                </a:p>
              </p:txBody>
            </p:sp>
            <p:sp>
              <p:nvSpPr>
                <p:cNvPr id="164" name="Freeform 102"/>
                <p:cNvSpPr>
                  <a:spLocks/>
                </p:cNvSpPr>
                <p:nvPr/>
              </p:nvSpPr>
              <p:spPr bwMode="auto">
                <a:xfrm>
                  <a:off x="1329" y="2688"/>
                  <a:ext cx="17" cy="39"/>
                </a:xfrm>
                <a:custGeom>
                  <a:avLst/>
                  <a:gdLst>
                    <a:gd name="T0" fmla="*/ 0 w 17"/>
                    <a:gd name="T1" fmla="*/ 0 h 39"/>
                    <a:gd name="T2" fmla="*/ 0 w 17"/>
                    <a:gd name="T3" fmla="*/ 25 h 39"/>
                    <a:gd name="T4" fmla="*/ 7 w 17"/>
                    <a:gd name="T5" fmla="*/ 38 h 39"/>
                    <a:gd name="T6" fmla="*/ 16 w 17"/>
                    <a:gd name="T7" fmla="*/ 24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0" y="25"/>
                      </a:lnTo>
                      <a:lnTo>
                        <a:pt x="7" y="38"/>
                      </a:lnTo>
                      <a:lnTo>
                        <a:pt x="16" y="24"/>
                      </a:lnTo>
                      <a:lnTo>
                        <a:pt x="0" y="0"/>
                      </a:lnTo>
                    </a:path>
                  </a:pathLst>
                </a:custGeom>
                <a:solidFill>
                  <a:srgbClr val="00FFCC"/>
                </a:solidFill>
                <a:ln w="9525" cap="rnd">
                  <a:noFill/>
                  <a:round/>
                  <a:headEnd/>
                  <a:tailEnd/>
                </a:ln>
              </p:spPr>
              <p:txBody>
                <a:bodyPr/>
                <a:lstStyle/>
                <a:p>
                  <a:endParaRPr lang="en-US"/>
                </a:p>
              </p:txBody>
            </p:sp>
            <p:sp>
              <p:nvSpPr>
                <p:cNvPr id="165" name="Freeform 103"/>
                <p:cNvSpPr>
                  <a:spLocks/>
                </p:cNvSpPr>
                <p:nvPr/>
              </p:nvSpPr>
              <p:spPr bwMode="auto">
                <a:xfrm>
                  <a:off x="1331" y="2996"/>
                  <a:ext cx="17" cy="39"/>
                </a:xfrm>
                <a:custGeom>
                  <a:avLst/>
                  <a:gdLst>
                    <a:gd name="T0" fmla="*/ 0 w 17"/>
                    <a:gd name="T1" fmla="*/ 0 h 39"/>
                    <a:gd name="T2" fmla="*/ 0 w 17"/>
                    <a:gd name="T3" fmla="*/ 25 h 39"/>
                    <a:gd name="T4" fmla="*/ 7 w 17"/>
                    <a:gd name="T5" fmla="*/ 38 h 39"/>
                    <a:gd name="T6" fmla="*/ 16 w 17"/>
                    <a:gd name="T7" fmla="*/ 24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0" y="25"/>
                      </a:lnTo>
                      <a:lnTo>
                        <a:pt x="7" y="38"/>
                      </a:lnTo>
                      <a:lnTo>
                        <a:pt x="16" y="24"/>
                      </a:lnTo>
                      <a:lnTo>
                        <a:pt x="0" y="0"/>
                      </a:lnTo>
                    </a:path>
                  </a:pathLst>
                </a:custGeom>
                <a:solidFill>
                  <a:srgbClr val="00FFCC"/>
                </a:solidFill>
                <a:ln w="9525" cap="rnd">
                  <a:noFill/>
                  <a:round/>
                  <a:headEnd/>
                  <a:tailEnd/>
                </a:ln>
              </p:spPr>
              <p:txBody>
                <a:bodyPr/>
                <a:lstStyle/>
                <a:p>
                  <a:endParaRPr lang="en-US"/>
                </a:p>
              </p:txBody>
            </p:sp>
            <p:sp>
              <p:nvSpPr>
                <p:cNvPr id="166" name="Freeform 104"/>
                <p:cNvSpPr>
                  <a:spLocks/>
                </p:cNvSpPr>
                <p:nvPr/>
              </p:nvSpPr>
              <p:spPr bwMode="auto">
                <a:xfrm>
                  <a:off x="1330" y="3046"/>
                  <a:ext cx="17" cy="39"/>
                </a:xfrm>
                <a:custGeom>
                  <a:avLst/>
                  <a:gdLst>
                    <a:gd name="T0" fmla="*/ 0 w 17"/>
                    <a:gd name="T1" fmla="*/ 0 h 39"/>
                    <a:gd name="T2" fmla="*/ 0 w 17"/>
                    <a:gd name="T3" fmla="*/ 25 h 39"/>
                    <a:gd name="T4" fmla="*/ 7 w 17"/>
                    <a:gd name="T5" fmla="*/ 38 h 39"/>
                    <a:gd name="T6" fmla="*/ 16 w 17"/>
                    <a:gd name="T7" fmla="*/ 24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0" y="25"/>
                      </a:lnTo>
                      <a:lnTo>
                        <a:pt x="7" y="38"/>
                      </a:lnTo>
                      <a:lnTo>
                        <a:pt x="16" y="24"/>
                      </a:lnTo>
                      <a:lnTo>
                        <a:pt x="0" y="0"/>
                      </a:lnTo>
                    </a:path>
                  </a:pathLst>
                </a:custGeom>
                <a:solidFill>
                  <a:srgbClr val="00FFCC"/>
                </a:solidFill>
                <a:ln w="9525" cap="rnd">
                  <a:noFill/>
                  <a:round/>
                  <a:headEnd/>
                  <a:tailEnd/>
                </a:ln>
              </p:spPr>
              <p:txBody>
                <a:bodyPr/>
                <a:lstStyle/>
                <a:p>
                  <a:endParaRPr lang="en-US"/>
                </a:p>
              </p:txBody>
            </p:sp>
            <p:sp>
              <p:nvSpPr>
                <p:cNvPr id="167" name="Freeform 105"/>
                <p:cNvSpPr>
                  <a:spLocks/>
                </p:cNvSpPr>
                <p:nvPr/>
              </p:nvSpPr>
              <p:spPr bwMode="auto">
                <a:xfrm>
                  <a:off x="1330" y="2942"/>
                  <a:ext cx="17" cy="39"/>
                </a:xfrm>
                <a:custGeom>
                  <a:avLst/>
                  <a:gdLst>
                    <a:gd name="T0" fmla="*/ 0 w 17"/>
                    <a:gd name="T1" fmla="*/ 0 h 39"/>
                    <a:gd name="T2" fmla="*/ 0 w 17"/>
                    <a:gd name="T3" fmla="*/ 25 h 39"/>
                    <a:gd name="T4" fmla="*/ 7 w 17"/>
                    <a:gd name="T5" fmla="*/ 38 h 39"/>
                    <a:gd name="T6" fmla="*/ 16 w 17"/>
                    <a:gd name="T7" fmla="*/ 24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0" y="25"/>
                      </a:lnTo>
                      <a:lnTo>
                        <a:pt x="7" y="38"/>
                      </a:lnTo>
                      <a:lnTo>
                        <a:pt x="16" y="24"/>
                      </a:lnTo>
                      <a:lnTo>
                        <a:pt x="0" y="0"/>
                      </a:lnTo>
                    </a:path>
                  </a:pathLst>
                </a:custGeom>
                <a:solidFill>
                  <a:srgbClr val="00FFCC"/>
                </a:solidFill>
                <a:ln w="9525" cap="rnd">
                  <a:noFill/>
                  <a:round/>
                  <a:headEnd/>
                  <a:tailEnd/>
                </a:ln>
              </p:spPr>
              <p:txBody>
                <a:bodyPr/>
                <a:lstStyle/>
                <a:p>
                  <a:endParaRPr lang="en-US"/>
                </a:p>
              </p:txBody>
            </p:sp>
            <p:sp>
              <p:nvSpPr>
                <p:cNvPr id="168" name="Freeform 106"/>
                <p:cNvSpPr>
                  <a:spLocks/>
                </p:cNvSpPr>
                <p:nvPr/>
              </p:nvSpPr>
              <p:spPr bwMode="auto">
                <a:xfrm>
                  <a:off x="1330" y="2879"/>
                  <a:ext cx="17" cy="39"/>
                </a:xfrm>
                <a:custGeom>
                  <a:avLst/>
                  <a:gdLst>
                    <a:gd name="T0" fmla="*/ 0 w 17"/>
                    <a:gd name="T1" fmla="*/ 0 h 39"/>
                    <a:gd name="T2" fmla="*/ 0 w 17"/>
                    <a:gd name="T3" fmla="*/ 25 h 39"/>
                    <a:gd name="T4" fmla="*/ 7 w 17"/>
                    <a:gd name="T5" fmla="*/ 38 h 39"/>
                    <a:gd name="T6" fmla="*/ 16 w 17"/>
                    <a:gd name="T7" fmla="*/ 24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0" y="25"/>
                      </a:lnTo>
                      <a:lnTo>
                        <a:pt x="7" y="38"/>
                      </a:lnTo>
                      <a:lnTo>
                        <a:pt x="16" y="24"/>
                      </a:lnTo>
                      <a:lnTo>
                        <a:pt x="0" y="0"/>
                      </a:lnTo>
                    </a:path>
                  </a:pathLst>
                </a:custGeom>
                <a:solidFill>
                  <a:srgbClr val="00FFCC"/>
                </a:solidFill>
                <a:ln w="9525" cap="rnd">
                  <a:noFill/>
                  <a:round/>
                  <a:headEnd/>
                  <a:tailEnd/>
                </a:ln>
              </p:spPr>
              <p:txBody>
                <a:bodyPr/>
                <a:lstStyle/>
                <a:p>
                  <a:endParaRPr lang="en-US"/>
                </a:p>
              </p:txBody>
            </p:sp>
            <p:sp>
              <p:nvSpPr>
                <p:cNvPr id="169" name="Freeform 107"/>
                <p:cNvSpPr>
                  <a:spLocks/>
                </p:cNvSpPr>
                <p:nvPr/>
              </p:nvSpPr>
              <p:spPr bwMode="auto">
                <a:xfrm>
                  <a:off x="1333" y="2792"/>
                  <a:ext cx="17" cy="39"/>
                </a:xfrm>
                <a:custGeom>
                  <a:avLst/>
                  <a:gdLst>
                    <a:gd name="T0" fmla="*/ 0 w 17"/>
                    <a:gd name="T1" fmla="*/ 0 h 39"/>
                    <a:gd name="T2" fmla="*/ 0 w 17"/>
                    <a:gd name="T3" fmla="*/ 25 h 39"/>
                    <a:gd name="T4" fmla="*/ 7 w 17"/>
                    <a:gd name="T5" fmla="*/ 38 h 39"/>
                    <a:gd name="T6" fmla="*/ 16 w 17"/>
                    <a:gd name="T7" fmla="*/ 24 h 39"/>
                    <a:gd name="T8" fmla="*/ 0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0" y="0"/>
                      </a:moveTo>
                      <a:lnTo>
                        <a:pt x="0" y="25"/>
                      </a:lnTo>
                      <a:lnTo>
                        <a:pt x="7" y="38"/>
                      </a:lnTo>
                      <a:lnTo>
                        <a:pt x="16" y="24"/>
                      </a:lnTo>
                      <a:lnTo>
                        <a:pt x="0" y="0"/>
                      </a:lnTo>
                    </a:path>
                  </a:pathLst>
                </a:custGeom>
                <a:solidFill>
                  <a:srgbClr val="00FFCC"/>
                </a:solidFill>
                <a:ln w="9525" cap="rnd">
                  <a:noFill/>
                  <a:round/>
                  <a:headEnd/>
                  <a:tailEnd/>
                </a:ln>
              </p:spPr>
              <p:txBody>
                <a:bodyPr/>
                <a:lstStyle/>
                <a:p>
                  <a:endParaRPr lang="en-US"/>
                </a:p>
              </p:txBody>
            </p:sp>
          </p:grpSp>
          <p:sp>
            <p:nvSpPr>
              <p:cNvPr id="96" name="Rectangle 108"/>
              <p:cNvSpPr>
                <a:spLocks noChangeArrowheads="1"/>
              </p:cNvSpPr>
              <p:nvPr/>
            </p:nvSpPr>
            <p:spPr bwMode="auto">
              <a:xfrm>
                <a:off x="1406" y="2046"/>
                <a:ext cx="367" cy="528"/>
              </a:xfrm>
              <a:prstGeom prst="rect">
                <a:avLst/>
              </a:prstGeom>
              <a:gradFill rotWithShape="0">
                <a:gsLst>
                  <a:gs pos="0">
                    <a:srgbClr val="CBCBCB"/>
                  </a:gs>
                  <a:gs pos="50000">
                    <a:schemeClr val="bg1"/>
                  </a:gs>
                  <a:gs pos="100000">
                    <a:srgbClr val="CBCBCB"/>
                  </a:gs>
                </a:gsLst>
                <a:lin ang="0" scaled="1"/>
              </a:gradFill>
              <a:ln w="12700">
                <a:solidFill>
                  <a:srgbClr val="000000"/>
                </a:solidFill>
                <a:miter lim="800000"/>
                <a:headEnd/>
                <a:tailEnd/>
              </a:ln>
              <a:effectLst/>
            </p:spPr>
            <p:txBody>
              <a:bodyPr wrap="none" anchor="ctr"/>
              <a:lstStyle/>
              <a:p>
                <a:pPr>
                  <a:defRPr/>
                </a:pPr>
                <a:endParaRPr lang="en-US"/>
              </a:p>
            </p:txBody>
          </p:sp>
          <p:sp>
            <p:nvSpPr>
              <p:cNvPr id="97" name="Rectangle 109"/>
              <p:cNvSpPr>
                <a:spLocks noChangeArrowheads="1"/>
              </p:cNvSpPr>
              <p:nvPr/>
            </p:nvSpPr>
            <p:spPr bwMode="auto">
              <a:xfrm>
                <a:off x="1406" y="2582"/>
                <a:ext cx="367" cy="13"/>
              </a:xfrm>
              <a:prstGeom prst="rect">
                <a:avLst/>
              </a:prstGeom>
              <a:gradFill rotWithShape="0">
                <a:gsLst>
                  <a:gs pos="0">
                    <a:srgbClr val="DDDDDD"/>
                  </a:gs>
                  <a:gs pos="50000">
                    <a:srgbClr val="FFFFFF"/>
                  </a:gs>
                  <a:gs pos="100000">
                    <a:srgbClr val="DDDDDD"/>
                  </a:gs>
                </a:gsLst>
                <a:lin ang="0" scaled="1"/>
              </a:gradFill>
              <a:ln w="12700">
                <a:solidFill>
                  <a:srgbClr val="000000"/>
                </a:solidFill>
                <a:miter lim="800000"/>
                <a:headEnd/>
                <a:tailEnd/>
              </a:ln>
            </p:spPr>
            <p:txBody>
              <a:bodyPr wrap="none" anchor="ctr"/>
              <a:lstStyle/>
              <a:p>
                <a:endParaRPr lang="en-US"/>
              </a:p>
            </p:txBody>
          </p:sp>
          <p:sp>
            <p:nvSpPr>
              <p:cNvPr id="98" name="Freeform 110"/>
              <p:cNvSpPr>
                <a:spLocks/>
              </p:cNvSpPr>
              <p:nvPr/>
            </p:nvSpPr>
            <p:spPr bwMode="auto">
              <a:xfrm>
                <a:off x="1369" y="2653"/>
                <a:ext cx="435" cy="60"/>
              </a:xfrm>
              <a:custGeom>
                <a:avLst/>
                <a:gdLst>
                  <a:gd name="T0" fmla="*/ 0 w 435"/>
                  <a:gd name="T1" fmla="*/ 59 h 60"/>
                  <a:gd name="T2" fmla="*/ 434 w 435"/>
                  <a:gd name="T3" fmla="*/ 59 h 60"/>
                  <a:gd name="T4" fmla="*/ 397 w 435"/>
                  <a:gd name="T5" fmla="*/ 37 h 60"/>
                  <a:gd name="T6" fmla="*/ 349 w 435"/>
                  <a:gd name="T7" fmla="*/ 16 h 60"/>
                  <a:gd name="T8" fmla="*/ 306 w 435"/>
                  <a:gd name="T9" fmla="*/ 0 h 60"/>
                  <a:gd name="T10" fmla="*/ 209 w 435"/>
                  <a:gd name="T11" fmla="*/ 0 h 60"/>
                  <a:gd name="T12" fmla="*/ 134 w 435"/>
                  <a:gd name="T13" fmla="*/ 0 h 60"/>
                  <a:gd name="T14" fmla="*/ 81 w 435"/>
                  <a:gd name="T15" fmla="*/ 11 h 60"/>
                  <a:gd name="T16" fmla="*/ 43 w 435"/>
                  <a:gd name="T17" fmla="*/ 32 h 60"/>
                  <a:gd name="T18" fmla="*/ 0 w 435"/>
                  <a:gd name="T19" fmla="*/ 59 h 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35"/>
                  <a:gd name="T31" fmla="*/ 0 h 60"/>
                  <a:gd name="T32" fmla="*/ 435 w 435"/>
                  <a:gd name="T33" fmla="*/ 60 h 6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35" h="60">
                    <a:moveTo>
                      <a:pt x="0" y="59"/>
                    </a:moveTo>
                    <a:lnTo>
                      <a:pt x="434" y="59"/>
                    </a:lnTo>
                    <a:lnTo>
                      <a:pt x="397" y="37"/>
                    </a:lnTo>
                    <a:lnTo>
                      <a:pt x="349" y="16"/>
                    </a:lnTo>
                    <a:lnTo>
                      <a:pt x="306" y="0"/>
                    </a:lnTo>
                    <a:lnTo>
                      <a:pt x="209" y="0"/>
                    </a:lnTo>
                    <a:lnTo>
                      <a:pt x="134" y="0"/>
                    </a:lnTo>
                    <a:lnTo>
                      <a:pt x="81" y="11"/>
                    </a:lnTo>
                    <a:lnTo>
                      <a:pt x="43" y="32"/>
                    </a:lnTo>
                    <a:lnTo>
                      <a:pt x="0" y="59"/>
                    </a:lnTo>
                  </a:path>
                </a:pathLst>
              </a:custGeom>
              <a:gradFill rotWithShape="0">
                <a:gsLst>
                  <a:gs pos="0">
                    <a:srgbClr val="DDDDDD"/>
                  </a:gs>
                  <a:gs pos="50000">
                    <a:srgbClr val="FFFFFF"/>
                  </a:gs>
                  <a:gs pos="100000">
                    <a:srgbClr val="DDDDDD"/>
                  </a:gs>
                </a:gsLst>
                <a:lin ang="0" scaled="1"/>
              </a:gradFill>
              <a:ln w="12700" cap="rnd">
                <a:solidFill>
                  <a:srgbClr val="000000"/>
                </a:solidFill>
                <a:round/>
                <a:headEnd/>
                <a:tailEnd/>
              </a:ln>
            </p:spPr>
            <p:txBody>
              <a:bodyPr/>
              <a:lstStyle/>
              <a:p>
                <a:endParaRPr lang="en-US"/>
              </a:p>
            </p:txBody>
          </p:sp>
          <p:sp>
            <p:nvSpPr>
              <p:cNvPr id="99" name="Rectangle 111"/>
              <p:cNvSpPr>
                <a:spLocks noChangeArrowheads="1"/>
              </p:cNvSpPr>
              <p:nvPr/>
            </p:nvSpPr>
            <p:spPr bwMode="auto">
              <a:xfrm>
                <a:off x="1507" y="2603"/>
                <a:ext cx="158" cy="46"/>
              </a:xfrm>
              <a:prstGeom prst="rect">
                <a:avLst/>
              </a:prstGeom>
              <a:gradFill rotWithShape="0">
                <a:gsLst>
                  <a:gs pos="0">
                    <a:srgbClr val="DDDDDD"/>
                  </a:gs>
                  <a:gs pos="50000">
                    <a:srgbClr val="FFFFFF"/>
                  </a:gs>
                  <a:gs pos="100000">
                    <a:srgbClr val="DDDDDD"/>
                  </a:gs>
                </a:gsLst>
                <a:lin ang="0" scaled="1"/>
              </a:gradFill>
              <a:ln w="12700">
                <a:solidFill>
                  <a:srgbClr val="000000"/>
                </a:solidFill>
                <a:miter lim="800000"/>
                <a:headEnd/>
                <a:tailEnd/>
              </a:ln>
            </p:spPr>
            <p:txBody>
              <a:bodyPr wrap="none" anchor="ctr"/>
              <a:lstStyle/>
              <a:p>
                <a:endParaRPr lang="en-US"/>
              </a:p>
            </p:txBody>
          </p:sp>
          <p:grpSp>
            <p:nvGrpSpPr>
              <p:cNvPr id="100" name="Group 112"/>
              <p:cNvGrpSpPr>
                <a:grpSpLocks/>
              </p:cNvGrpSpPr>
              <p:nvPr/>
            </p:nvGrpSpPr>
            <p:grpSpPr bwMode="auto">
              <a:xfrm>
                <a:off x="1316" y="1974"/>
                <a:ext cx="535" cy="75"/>
                <a:chOff x="1316" y="1974"/>
                <a:chExt cx="535" cy="75"/>
              </a:xfrm>
            </p:grpSpPr>
            <p:sp>
              <p:nvSpPr>
                <p:cNvPr id="140" name="Freeform 113"/>
                <p:cNvSpPr>
                  <a:spLocks/>
                </p:cNvSpPr>
                <p:nvPr/>
              </p:nvSpPr>
              <p:spPr bwMode="auto">
                <a:xfrm>
                  <a:off x="1832" y="2009"/>
                  <a:ext cx="18" cy="39"/>
                </a:xfrm>
                <a:custGeom>
                  <a:avLst/>
                  <a:gdLst>
                    <a:gd name="T0" fmla="*/ 0 w 18"/>
                    <a:gd name="T1" fmla="*/ 38 h 39"/>
                    <a:gd name="T2" fmla="*/ 17 w 18"/>
                    <a:gd name="T3" fmla="*/ 38 h 39"/>
                    <a:gd name="T4" fmla="*/ 11 w 18"/>
                    <a:gd name="T5" fmla="*/ 0 h 39"/>
                    <a:gd name="T6" fmla="*/ 0 w 18"/>
                    <a:gd name="T7" fmla="*/ 38 h 39"/>
                    <a:gd name="T8" fmla="*/ 0 60000 65536"/>
                    <a:gd name="T9" fmla="*/ 0 60000 65536"/>
                    <a:gd name="T10" fmla="*/ 0 60000 65536"/>
                    <a:gd name="T11" fmla="*/ 0 60000 65536"/>
                    <a:gd name="T12" fmla="*/ 0 w 18"/>
                    <a:gd name="T13" fmla="*/ 0 h 39"/>
                    <a:gd name="T14" fmla="*/ 18 w 18"/>
                    <a:gd name="T15" fmla="*/ 39 h 39"/>
                  </a:gdLst>
                  <a:ahLst/>
                  <a:cxnLst>
                    <a:cxn ang="T8">
                      <a:pos x="T0" y="T1"/>
                    </a:cxn>
                    <a:cxn ang="T9">
                      <a:pos x="T2" y="T3"/>
                    </a:cxn>
                    <a:cxn ang="T10">
                      <a:pos x="T4" y="T5"/>
                    </a:cxn>
                    <a:cxn ang="T11">
                      <a:pos x="T6" y="T7"/>
                    </a:cxn>
                  </a:cxnLst>
                  <a:rect l="T12" t="T13" r="T14" b="T15"/>
                  <a:pathLst>
                    <a:path w="18" h="39">
                      <a:moveTo>
                        <a:pt x="0" y="38"/>
                      </a:moveTo>
                      <a:lnTo>
                        <a:pt x="17" y="38"/>
                      </a:lnTo>
                      <a:lnTo>
                        <a:pt x="11" y="0"/>
                      </a:lnTo>
                      <a:lnTo>
                        <a:pt x="0" y="38"/>
                      </a:lnTo>
                    </a:path>
                  </a:pathLst>
                </a:custGeom>
                <a:solidFill>
                  <a:srgbClr val="CBCBCB"/>
                </a:solidFill>
                <a:ln w="12700" cap="rnd">
                  <a:solidFill>
                    <a:srgbClr val="000000"/>
                  </a:solidFill>
                  <a:round/>
                  <a:headEnd/>
                  <a:tailEnd/>
                </a:ln>
              </p:spPr>
              <p:txBody>
                <a:bodyPr/>
                <a:lstStyle/>
                <a:p>
                  <a:endParaRPr lang="en-US"/>
                </a:p>
              </p:txBody>
            </p:sp>
            <p:sp>
              <p:nvSpPr>
                <p:cNvPr id="141" name="Freeform 114"/>
                <p:cNvSpPr>
                  <a:spLocks/>
                </p:cNvSpPr>
                <p:nvPr/>
              </p:nvSpPr>
              <p:spPr bwMode="auto">
                <a:xfrm>
                  <a:off x="1353" y="1975"/>
                  <a:ext cx="462" cy="73"/>
                </a:xfrm>
                <a:custGeom>
                  <a:avLst/>
                  <a:gdLst>
                    <a:gd name="T0" fmla="*/ 0 w 462"/>
                    <a:gd name="T1" fmla="*/ 0 h 73"/>
                    <a:gd name="T2" fmla="*/ 461 w 462"/>
                    <a:gd name="T3" fmla="*/ 0 h 73"/>
                    <a:gd name="T4" fmla="*/ 461 w 462"/>
                    <a:gd name="T5" fmla="*/ 72 h 73"/>
                    <a:gd name="T6" fmla="*/ 0 w 462"/>
                    <a:gd name="T7" fmla="*/ 72 h 73"/>
                    <a:gd name="T8" fmla="*/ 0 w 462"/>
                    <a:gd name="T9" fmla="*/ 0 h 73"/>
                    <a:gd name="T10" fmla="*/ 0 60000 65536"/>
                    <a:gd name="T11" fmla="*/ 0 60000 65536"/>
                    <a:gd name="T12" fmla="*/ 0 60000 65536"/>
                    <a:gd name="T13" fmla="*/ 0 60000 65536"/>
                    <a:gd name="T14" fmla="*/ 0 60000 65536"/>
                    <a:gd name="T15" fmla="*/ 0 w 462"/>
                    <a:gd name="T16" fmla="*/ 0 h 73"/>
                    <a:gd name="T17" fmla="*/ 462 w 462"/>
                    <a:gd name="T18" fmla="*/ 73 h 73"/>
                  </a:gdLst>
                  <a:ahLst/>
                  <a:cxnLst>
                    <a:cxn ang="T10">
                      <a:pos x="T0" y="T1"/>
                    </a:cxn>
                    <a:cxn ang="T11">
                      <a:pos x="T2" y="T3"/>
                    </a:cxn>
                    <a:cxn ang="T12">
                      <a:pos x="T4" y="T5"/>
                    </a:cxn>
                    <a:cxn ang="T13">
                      <a:pos x="T6" y="T7"/>
                    </a:cxn>
                    <a:cxn ang="T14">
                      <a:pos x="T8" y="T9"/>
                    </a:cxn>
                  </a:cxnLst>
                  <a:rect l="T15" t="T16" r="T17" b="T18"/>
                  <a:pathLst>
                    <a:path w="462" h="73">
                      <a:moveTo>
                        <a:pt x="0" y="0"/>
                      </a:moveTo>
                      <a:lnTo>
                        <a:pt x="461" y="0"/>
                      </a:lnTo>
                      <a:lnTo>
                        <a:pt x="461" y="72"/>
                      </a:lnTo>
                      <a:lnTo>
                        <a:pt x="0" y="72"/>
                      </a:lnTo>
                      <a:lnTo>
                        <a:pt x="0" y="0"/>
                      </a:lnTo>
                    </a:path>
                  </a:pathLst>
                </a:custGeom>
                <a:gradFill rotWithShape="0">
                  <a:gsLst>
                    <a:gs pos="0">
                      <a:srgbClr val="A0A0A0"/>
                    </a:gs>
                    <a:gs pos="50000">
                      <a:srgbClr val="B2B2B2"/>
                    </a:gs>
                    <a:gs pos="100000">
                      <a:srgbClr val="A0A0A0"/>
                    </a:gs>
                  </a:gsLst>
                  <a:lin ang="0" scaled="1"/>
                </a:gradFill>
                <a:ln w="9525" cap="rnd">
                  <a:noFill/>
                  <a:round/>
                  <a:headEnd/>
                  <a:tailEnd/>
                </a:ln>
              </p:spPr>
              <p:txBody>
                <a:bodyPr/>
                <a:lstStyle/>
                <a:p>
                  <a:endParaRPr lang="en-US"/>
                </a:p>
              </p:txBody>
            </p:sp>
            <p:sp>
              <p:nvSpPr>
                <p:cNvPr id="142" name="Freeform 115"/>
                <p:cNvSpPr>
                  <a:spLocks/>
                </p:cNvSpPr>
                <p:nvPr/>
              </p:nvSpPr>
              <p:spPr bwMode="auto">
                <a:xfrm>
                  <a:off x="1353" y="1975"/>
                  <a:ext cx="462" cy="73"/>
                </a:xfrm>
                <a:custGeom>
                  <a:avLst/>
                  <a:gdLst>
                    <a:gd name="T0" fmla="*/ 0 w 462"/>
                    <a:gd name="T1" fmla="*/ 0 h 73"/>
                    <a:gd name="T2" fmla="*/ 461 w 462"/>
                    <a:gd name="T3" fmla="*/ 0 h 73"/>
                    <a:gd name="T4" fmla="*/ 461 w 462"/>
                    <a:gd name="T5" fmla="*/ 72 h 73"/>
                    <a:gd name="T6" fmla="*/ 0 w 462"/>
                    <a:gd name="T7" fmla="*/ 72 h 73"/>
                    <a:gd name="T8" fmla="*/ 0 w 462"/>
                    <a:gd name="T9" fmla="*/ 0 h 73"/>
                    <a:gd name="T10" fmla="*/ 0 60000 65536"/>
                    <a:gd name="T11" fmla="*/ 0 60000 65536"/>
                    <a:gd name="T12" fmla="*/ 0 60000 65536"/>
                    <a:gd name="T13" fmla="*/ 0 60000 65536"/>
                    <a:gd name="T14" fmla="*/ 0 60000 65536"/>
                    <a:gd name="T15" fmla="*/ 0 w 462"/>
                    <a:gd name="T16" fmla="*/ 0 h 73"/>
                    <a:gd name="T17" fmla="*/ 462 w 462"/>
                    <a:gd name="T18" fmla="*/ 73 h 73"/>
                  </a:gdLst>
                  <a:ahLst/>
                  <a:cxnLst>
                    <a:cxn ang="T10">
                      <a:pos x="T0" y="T1"/>
                    </a:cxn>
                    <a:cxn ang="T11">
                      <a:pos x="T2" y="T3"/>
                    </a:cxn>
                    <a:cxn ang="T12">
                      <a:pos x="T4" y="T5"/>
                    </a:cxn>
                    <a:cxn ang="T13">
                      <a:pos x="T6" y="T7"/>
                    </a:cxn>
                    <a:cxn ang="T14">
                      <a:pos x="T8" y="T9"/>
                    </a:cxn>
                  </a:cxnLst>
                  <a:rect l="T15" t="T16" r="T17" b="T18"/>
                  <a:pathLst>
                    <a:path w="462" h="73">
                      <a:moveTo>
                        <a:pt x="0" y="0"/>
                      </a:moveTo>
                      <a:lnTo>
                        <a:pt x="461" y="0"/>
                      </a:lnTo>
                      <a:lnTo>
                        <a:pt x="461" y="72"/>
                      </a:lnTo>
                      <a:lnTo>
                        <a:pt x="0" y="72"/>
                      </a:lnTo>
                      <a:lnTo>
                        <a:pt x="0" y="0"/>
                      </a:lnTo>
                    </a:path>
                  </a:pathLst>
                </a:custGeom>
                <a:noFill/>
                <a:ln w="12700" cap="rnd">
                  <a:solidFill>
                    <a:srgbClr val="000000"/>
                  </a:solidFill>
                  <a:round/>
                  <a:headEnd type="none" w="sm" len="sm"/>
                  <a:tailEnd type="none" w="sm" len="sm"/>
                </a:ln>
              </p:spPr>
              <p:txBody>
                <a:bodyPr/>
                <a:lstStyle/>
                <a:p>
                  <a:endParaRPr lang="en-US"/>
                </a:p>
              </p:txBody>
            </p:sp>
            <p:sp>
              <p:nvSpPr>
                <p:cNvPr id="143" name="Freeform 116"/>
                <p:cNvSpPr>
                  <a:spLocks/>
                </p:cNvSpPr>
                <p:nvPr/>
              </p:nvSpPr>
              <p:spPr bwMode="auto">
                <a:xfrm>
                  <a:off x="1316" y="1975"/>
                  <a:ext cx="55" cy="73"/>
                </a:xfrm>
                <a:custGeom>
                  <a:avLst/>
                  <a:gdLst>
                    <a:gd name="T0" fmla="*/ 19 w 55"/>
                    <a:gd name="T1" fmla="*/ 0 h 73"/>
                    <a:gd name="T2" fmla="*/ 0 w 55"/>
                    <a:gd name="T3" fmla="*/ 72 h 73"/>
                    <a:gd name="T4" fmla="*/ 38 w 55"/>
                    <a:gd name="T5" fmla="*/ 71 h 73"/>
                    <a:gd name="T6" fmla="*/ 54 w 55"/>
                    <a:gd name="T7" fmla="*/ 0 h 73"/>
                    <a:gd name="T8" fmla="*/ 19 w 55"/>
                    <a:gd name="T9" fmla="*/ 0 h 73"/>
                    <a:gd name="T10" fmla="*/ 0 60000 65536"/>
                    <a:gd name="T11" fmla="*/ 0 60000 65536"/>
                    <a:gd name="T12" fmla="*/ 0 60000 65536"/>
                    <a:gd name="T13" fmla="*/ 0 60000 65536"/>
                    <a:gd name="T14" fmla="*/ 0 60000 65536"/>
                    <a:gd name="T15" fmla="*/ 0 w 55"/>
                    <a:gd name="T16" fmla="*/ 0 h 73"/>
                    <a:gd name="T17" fmla="*/ 55 w 55"/>
                    <a:gd name="T18" fmla="*/ 73 h 73"/>
                  </a:gdLst>
                  <a:ahLst/>
                  <a:cxnLst>
                    <a:cxn ang="T10">
                      <a:pos x="T0" y="T1"/>
                    </a:cxn>
                    <a:cxn ang="T11">
                      <a:pos x="T2" y="T3"/>
                    </a:cxn>
                    <a:cxn ang="T12">
                      <a:pos x="T4" y="T5"/>
                    </a:cxn>
                    <a:cxn ang="T13">
                      <a:pos x="T6" y="T7"/>
                    </a:cxn>
                    <a:cxn ang="T14">
                      <a:pos x="T8" y="T9"/>
                    </a:cxn>
                  </a:cxnLst>
                  <a:rect l="T15" t="T16" r="T17" b="T18"/>
                  <a:pathLst>
                    <a:path w="55" h="73">
                      <a:moveTo>
                        <a:pt x="19" y="0"/>
                      </a:moveTo>
                      <a:lnTo>
                        <a:pt x="0" y="72"/>
                      </a:lnTo>
                      <a:lnTo>
                        <a:pt x="38" y="71"/>
                      </a:lnTo>
                      <a:lnTo>
                        <a:pt x="54" y="0"/>
                      </a:lnTo>
                      <a:lnTo>
                        <a:pt x="19" y="0"/>
                      </a:lnTo>
                    </a:path>
                  </a:pathLst>
                </a:custGeom>
                <a:solidFill>
                  <a:srgbClr val="4C4C4C"/>
                </a:solidFill>
                <a:ln w="12700" cap="rnd">
                  <a:solidFill>
                    <a:schemeClr val="tx1"/>
                  </a:solidFill>
                  <a:round/>
                  <a:headEnd/>
                  <a:tailEnd/>
                </a:ln>
              </p:spPr>
              <p:txBody>
                <a:bodyPr/>
                <a:lstStyle/>
                <a:p>
                  <a:endParaRPr lang="en-US"/>
                </a:p>
              </p:txBody>
            </p:sp>
            <p:grpSp>
              <p:nvGrpSpPr>
                <p:cNvPr id="144" name="Group 117"/>
                <p:cNvGrpSpPr>
                  <a:grpSpLocks/>
                </p:cNvGrpSpPr>
                <p:nvPr/>
              </p:nvGrpSpPr>
              <p:grpSpPr bwMode="auto">
                <a:xfrm>
                  <a:off x="1583" y="1974"/>
                  <a:ext cx="91" cy="75"/>
                  <a:chOff x="1583" y="1974"/>
                  <a:chExt cx="91" cy="75"/>
                </a:xfrm>
              </p:grpSpPr>
              <p:sp>
                <p:nvSpPr>
                  <p:cNvPr id="157" name="Freeform 118"/>
                  <p:cNvSpPr>
                    <a:spLocks/>
                  </p:cNvSpPr>
                  <p:nvPr/>
                </p:nvSpPr>
                <p:spPr bwMode="auto">
                  <a:xfrm>
                    <a:off x="1583" y="1974"/>
                    <a:ext cx="83" cy="75"/>
                  </a:xfrm>
                  <a:custGeom>
                    <a:avLst/>
                    <a:gdLst>
                      <a:gd name="T0" fmla="*/ 71 w 83"/>
                      <a:gd name="T1" fmla="*/ 0 h 75"/>
                      <a:gd name="T2" fmla="*/ 0 w 83"/>
                      <a:gd name="T3" fmla="*/ 74 h 75"/>
                      <a:gd name="T4" fmla="*/ 82 w 83"/>
                      <a:gd name="T5" fmla="*/ 0 h 75"/>
                      <a:gd name="T6" fmla="*/ 71 w 83"/>
                      <a:gd name="T7" fmla="*/ 0 h 75"/>
                      <a:gd name="T8" fmla="*/ 0 60000 65536"/>
                      <a:gd name="T9" fmla="*/ 0 60000 65536"/>
                      <a:gd name="T10" fmla="*/ 0 60000 65536"/>
                      <a:gd name="T11" fmla="*/ 0 60000 65536"/>
                      <a:gd name="T12" fmla="*/ 0 w 83"/>
                      <a:gd name="T13" fmla="*/ 0 h 75"/>
                      <a:gd name="T14" fmla="*/ 83 w 83"/>
                      <a:gd name="T15" fmla="*/ 75 h 75"/>
                    </a:gdLst>
                    <a:ahLst/>
                    <a:cxnLst>
                      <a:cxn ang="T8">
                        <a:pos x="T0" y="T1"/>
                      </a:cxn>
                      <a:cxn ang="T9">
                        <a:pos x="T2" y="T3"/>
                      </a:cxn>
                      <a:cxn ang="T10">
                        <a:pos x="T4" y="T5"/>
                      </a:cxn>
                      <a:cxn ang="T11">
                        <a:pos x="T6" y="T7"/>
                      </a:cxn>
                    </a:cxnLst>
                    <a:rect l="T12" t="T13" r="T14" b="T15"/>
                    <a:pathLst>
                      <a:path w="83" h="75">
                        <a:moveTo>
                          <a:pt x="71" y="0"/>
                        </a:moveTo>
                        <a:lnTo>
                          <a:pt x="0" y="74"/>
                        </a:lnTo>
                        <a:lnTo>
                          <a:pt x="82" y="0"/>
                        </a:lnTo>
                        <a:lnTo>
                          <a:pt x="71" y="0"/>
                        </a:lnTo>
                      </a:path>
                    </a:pathLst>
                  </a:custGeom>
                  <a:solidFill>
                    <a:srgbClr val="CCCCCC"/>
                  </a:solidFill>
                  <a:ln w="12700" cap="rnd">
                    <a:solidFill>
                      <a:schemeClr val="tx1"/>
                    </a:solidFill>
                    <a:round/>
                    <a:headEnd/>
                    <a:tailEnd/>
                  </a:ln>
                </p:spPr>
                <p:txBody>
                  <a:bodyPr/>
                  <a:lstStyle/>
                  <a:p>
                    <a:endParaRPr lang="en-US"/>
                  </a:p>
                </p:txBody>
              </p:sp>
              <p:sp>
                <p:nvSpPr>
                  <p:cNvPr id="158" name="Freeform 119"/>
                  <p:cNvSpPr>
                    <a:spLocks/>
                  </p:cNvSpPr>
                  <p:nvPr/>
                </p:nvSpPr>
                <p:spPr bwMode="auto">
                  <a:xfrm>
                    <a:off x="1583" y="1974"/>
                    <a:ext cx="91" cy="74"/>
                  </a:xfrm>
                  <a:custGeom>
                    <a:avLst/>
                    <a:gdLst>
                      <a:gd name="T0" fmla="*/ 81 w 91"/>
                      <a:gd name="T1" fmla="*/ 0 h 74"/>
                      <a:gd name="T2" fmla="*/ 0 w 91"/>
                      <a:gd name="T3" fmla="*/ 73 h 74"/>
                      <a:gd name="T4" fmla="*/ 9 w 91"/>
                      <a:gd name="T5" fmla="*/ 73 h 74"/>
                      <a:gd name="T6" fmla="*/ 13 w 91"/>
                      <a:gd name="T7" fmla="*/ 69 h 74"/>
                      <a:gd name="T8" fmla="*/ 22 w 91"/>
                      <a:gd name="T9" fmla="*/ 61 h 74"/>
                      <a:gd name="T10" fmla="*/ 35 w 91"/>
                      <a:gd name="T11" fmla="*/ 49 h 74"/>
                      <a:gd name="T12" fmla="*/ 49 w 91"/>
                      <a:gd name="T13" fmla="*/ 36 h 74"/>
                      <a:gd name="T14" fmla="*/ 64 w 91"/>
                      <a:gd name="T15" fmla="*/ 23 h 74"/>
                      <a:gd name="T16" fmla="*/ 77 w 91"/>
                      <a:gd name="T17" fmla="*/ 11 h 74"/>
                      <a:gd name="T18" fmla="*/ 86 w 91"/>
                      <a:gd name="T19" fmla="*/ 3 h 74"/>
                      <a:gd name="T20" fmla="*/ 90 w 91"/>
                      <a:gd name="T21" fmla="*/ 0 h 74"/>
                      <a:gd name="T22" fmla="*/ 89 w 91"/>
                      <a:gd name="T23" fmla="*/ 0 h 74"/>
                      <a:gd name="T24" fmla="*/ 88 w 91"/>
                      <a:gd name="T25" fmla="*/ 0 h 74"/>
                      <a:gd name="T26" fmla="*/ 87 w 91"/>
                      <a:gd name="T27" fmla="*/ 0 h 74"/>
                      <a:gd name="T28" fmla="*/ 85 w 91"/>
                      <a:gd name="T29" fmla="*/ 0 h 74"/>
                      <a:gd name="T30" fmla="*/ 84 w 91"/>
                      <a:gd name="T31" fmla="*/ 0 h 74"/>
                      <a:gd name="T32" fmla="*/ 82 w 91"/>
                      <a:gd name="T33" fmla="*/ 0 h 74"/>
                      <a:gd name="T34" fmla="*/ 81 w 91"/>
                      <a:gd name="T35" fmla="*/ 0 h 74"/>
                      <a:gd name="T36" fmla="*/ 81 w 91"/>
                      <a:gd name="T37" fmla="*/ 0 h 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1"/>
                      <a:gd name="T58" fmla="*/ 0 h 74"/>
                      <a:gd name="T59" fmla="*/ 91 w 91"/>
                      <a:gd name="T60" fmla="*/ 74 h 7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1" h="74">
                        <a:moveTo>
                          <a:pt x="81" y="0"/>
                        </a:moveTo>
                        <a:lnTo>
                          <a:pt x="0" y="73"/>
                        </a:lnTo>
                        <a:lnTo>
                          <a:pt x="9" y="73"/>
                        </a:lnTo>
                        <a:lnTo>
                          <a:pt x="13" y="69"/>
                        </a:lnTo>
                        <a:lnTo>
                          <a:pt x="22" y="61"/>
                        </a:lnTo>
                        <a:lnTo>
                          <a:pt x="35" y="49"/>
                        </a:lnTo>
                        <a:lnTo>
                          <a:pt x="49" y="36"/>
                        </a:lnTo>
                        <a:lnTo>
                          <a:pt x="64" y="23"/>
                        </a:lnTo>
                        <a:lnTo>
                          <a:pt x="77" y="11"/>
                        </a:lnTo>
                        <a:lnTo>
                          <a:pt x="86" y="3"/>
                        </a:lnTo>
                        <a:lnTo>
                          <a:pt x="90" y="0"/>
                        </a:lnTo>
                        <a:lnTo>
                          <a:pt x="89" y="0"/>
                        </a:lnTo>
                        <a:lnTo>
                          <a:pt x="88" y="0"/>
                        </a:lnTo>
                        <a:lnTo>
                          <a:pt x="87" y="0"/>
                        </a:lnTo>
                        <a:lnTo>
                          <a:pt x="85" y="0"/>
                        </a:lnTo>
                        <a:lnTo>
                          <a:pt x="84" y="0"/>
                        </a:lnTo>
                        <a:lnTo>
                          <a:pt x="82" y="0"/>
                        </a:lnTo>
                        <a:lnTo>
                          <a:pt x="81" y="0"/>
                        </a:lnTo>
                      </a:path>
                    </a:pathLst>
                  </a:custGeom>
                  <a:solidFill>
                    <a:srgbClr val="B2B2B2"/>
                  </a:solidFill>
                  <a:ln w="12700" cap="rnd">
                    <a:solidFill>
                      <a:schemeClr val="tx1"/>
                    </a:solidFill>
                    <a:round/>
                    <a:headEnd/>
                    <a:tailEnd/>
                  </a:ln>
                </p:spPr>
                <p:txBody>
                  <a:bodyPr/>
                  <a:lstStyle/>
                  <a:p>
                    <a:endParaRPr lang="en-US"/>
                  </a:p>
                </p:txBody>
              </p:sp>
            </p:grpSp>
            <p:sp>
              <p:nvSpPr>
                <p:cNvPr id="145" name="Freeform 120"/>
                <p:cNvSpPr>
                  <a:spLocks/>
                </p:cNvSpPr>
                <p:nvPr/>
              </p:nvSpPr>
              <p:spPr bwMode="auto">
                <a:xfrm>
                  <a:off x="1672" y="1974"/>
                  <a:ext cx="88" cy="75"/>
                </a:xfrm>
                <a:custGeom>
                  <a:avLst/>
                  <a:gdLst>
                    <a:gd name="T0" fmla="*/ 65 w 88"/>
                    <a:gd name="T1" fmla="*/ 0 h 75"/>
                    <a:gd name="T2" fmla="*/ 0 w 88"/>
                    <a:gd name="T3" fmla="*/ 73 h 75"/>
                    <a:gd name="T4" fmla="*/ 10 w 88"/>
                    <a:gd name="T5" fmla="*/ 74 h 75"/>
                    <a:gd name="T6" fmla="*/ 87 w 88"/>
                    <a:gd name="T7" fmla="*/ 0 h 75"/>
                    <a:gd name="T8" fmla="*/ 65 w 88"/>
                    <a:gd name="T9" fmla="*/ 0 h 75"/>
                    <a:gd name="T10" fmla="*/ 0 60000 65536"/>
                    <a:gd name="T11" fmla="*/ 0 60000 65536"/>
                    <a:gd name="T12" fmla="*/ 0 60000 65536"/>
                    <a:gd name="T13" fmla="*/ 0 60000 65536"/>
                    <a:gd name="T14" fmla="*/ 0 60000 65536"/>
                    <a:gd name="T15" fmla="*/ 0 w 88"/>
                    <a:gd name="T16" fmla="*/ 0 h 75"/>
                    <a:gd name="T17" fmla="*/ 88 w 88"/>
                    <a:gd name="T18" fmla="*/ 75 h 75"/>
                  </a:gdLst>
                  <a:ahLst/>
                  <a:cxnLst>
                    <a:cxn ang="T10">
                      <a:pos x="T0" y="T1"/>
                    </a:cxn>
                    <a:cxn ang="T11">
                      <a:pos x="T2" y="T3"/>
                    </a:cxn>
                    <a:cxn ang="T12">
                      <a:pos x="T4" y="T5"/>
                    </a:cxn>
                    <a:cxn ang="T13">
                      <a:pos x="T6" y="T7"/>
                    </a:cxn>
                    <a:cxn ang="T14">
                      <a:pos x="T8" y="T9"/>
                    </a:cxn>
                  </a:cxnLst>
                  <a:rect l="T15" t="T16" r="T17" b="T18"/>
                  <a:pathLst>
                    <a:path w="88" h="75">
                      <a:moveTo>
                        <a:pt x="65" y="0"/>
                      </a:moveTo>
                      <a:lnTo>
                        <a:pt x="0" y="73"/>
                      </a:lnTo>
                      <a:lnTo>
                        <a:pt x="10" y="74"/>
                      </a:lnTo>
                      <a:lnTo>
                        <a:pt x="87" y="0"/>
                      </a:lnTo>
                      <a:lnTo>
                        <a:pt x="65" y="0"/>
                      </a:lnTo>
                    </a:path>
                  </a:pathLst>
                </a:custGeom>
                <a:solidFill>
                  <a:srgbClr val="CCCCCC"/>
                </a:solidFill>
                <a:ln w="12700" cap="rnd">
                  <a:solidFill>
                    <a:schemeClr val="tx1"/>
                  </a:solidFill>
                  <a:round/>
                  <a:headEnd/>
                  <a:tailEnd/>
                </a:ln>
              </p:spPr>
              <p:txBody>
                <a:bodyPr/>
                <a:lstStyle/>
                <a:p>
                  <a:endParaRPr lang="en-US"/>
                </a:p>
              </p:txBody>
            </p:sp>
            <p:sp>
              <p:nvSpPr>
                <p:cNvPr id="146" name="Freeform 121"/>
                <p:cNvSpPr>
                  <a:spLocks/>
                </p:cNvSpPr>
                <p:nvPr/>
              </p:nvSpPr>
              <p:spPr bwMode="auto">
                <a:xfrm>
                  <a:off x="1684" y="1974"/>
                  <a:ext cx="80" cy="75"/>
                </a:xfrm>
                <a:custGeom>
                  <a:avLst/>
                  <a:gdLst>
                    <a:gd name="T0" fmla="*/ 73 w 80"/>
                    <a:gd name="T1" fmla="*/ 0 h 75"/>
                    <a:gd name="T2" fmla="*/ 0 w 80"/>
                    <a:gd name="T3" fmla="*/ 74 h 75"/>
                    <a:gd name="T4" fmla="*/ 7 w 80"/>
                    <a:gd name="T5" fmla="*/ 73 h 75"/>
                    <a:gd name="T6" fmla="*/ 79 w 80"/>
                    <a:gd name="T7" fmla="*/ 0 h 75"/>
                    <a:gd name="T8" fmla="*/ 73 w 80"/>
                    <a:gd name="T9" fmla="*/ 0 h 75"/>
                    <a:gd name="T10" fmla="*/ 0 60000 65536"/>
                    <a:gd name="T11" fmla="*/ 0 60000 65536"/>
                    <a:gd name="T12" fmla="*/ 0 60000 65536"/>
                    <a:gd name="T13" fmla="*/ 0 60000 65536"/>
                    <a:gd name="T14" fmla="*/ 0 60000 65536"/>
                    <a:gd name="T15" fmla="*/ 0 w 80"/>
                    <a:gd name="T16" fmla="*/ 0 h 75"/>
                    <a:gd name="T17" fmla="*/ 80 w 80"/>
                    <a:gd name="T18" fmla="*/ 75 h 75"/>
                  </a:gdLst>
                  <a:ahLst/>
                  <a:cxnLst>
                    <a:cxn ang="T10">
                      <a:pos x="T0" y="T1"/>
                    </a:cxn>
                    <a:cxn ang="T11">
                      <a:pos x="T2" y="T3"/>
                    </a:cxn>
                    <a:cxn ang="T12">
                      <a:pos x="T4" y="T5"/>
                    </a:cxn>
                    <a:cxn ang="T13">
                      <a:pos x="T6" y="T7"/>
                    </a:cxn>
                    <a:cxn ang="T14">
                      <a:pos x="T8" y="T9"/>
                    </a:cxn>
                  </a:cxnLst>
                  <a:rect l="T15" t="T16" r="T17" b="T18"/>
                  <a:pathLst>
                    <a:path w="80" h="75">
                      <a:moveTo>
                        <a:pt x="73" y="0"/>
                      </a:moveTo>
                      <a:lnTo>
                        <a:pt x="0" y="74"/>
                      </a:lnTo>
                      <a:lnTo>
                        <a:pt x="7" y="73"/>
                      </a:lnTo>
                      <a:lnTo>
                        <a:pt x="79" y="0"/>
                      </a:lnTo>
                      <a:lnTo>
                        <a:pt x="73" y="0"/>
                      </a:lnTo>
                    </a:path>
                  </a:pathLst>
                </a:custGeom>
                <a:solidFill>
                  <a:srgbClr val="B2B2B2"/>
                </a:solidFill>
                <a:ln w="12700" cap="rnd">
                  <a:solidFill>
                    <a:schemeClr val="tx1"/>
                  </a:solidFill>
                  <a:round/>
                  <a:headEnd/>
                  <a:tailEnd/>
                </a:ln>
              </p:spPr>
              <p:txBody>
                <a:bodyPr/>
                <a:lstStyle/>
                <a:p>
                  <a:endParaRPr lang="en-US"/>
                </a:p>
              </p:txBody>
            </p:sp>
            <p:sp>
              <p:nvSpPr>
                <p:cNvPr id="147" name="Freeform 122"/>
                <p:cNvSpPr>
                  <a:spLocks/>
                </p:cNvSpPr>
                <p:nvPr/>
              </p:nvSpPr>
              <p:spPr bwMode="auto">
                <a:xfrm>
                  <a:off x="1402" y="1975"/>
                  <a:ext cx="93" cy="73"/>
                </a:xfrm>
                <a:custGeom>
                  <a:avLst/>
                  <a:gdLst>
                    <a:gd name="T0" fmla="*/ 78 w 93"/>
                    <a:gd name="T1" fmla="*/ 0 h 73"/>
                    <a:gd name="T2" fmla="*/ 0 w 93"/>
                    <a:gd name="T3" fmla="*/ 72 h 73"/>
                    <a:gd name="T4" fmla="*/ 21 w 93"/>
                    <a:gd name="T5" fmla="*/ 72 h 73"/>
                    <a:gd name="T6" fmla="*/ 92 w 93"/>
                    <a:gd name="T7" fmla="*/ 0 h 73"/>
                    <a:gd name="T8" fmla="*/ 78 w 93"/>
                    <a:gd name="T9" fmla="*/ 0 h 73"/>
                    <a:gd name="T10" fmla="*/ 0 60000 65536"/>
                    <a:gd name="T11" fmla="*/ 0 60000 65536"/>
                    <a:gd name="T12" fmla="*/ 0 60000 65536"/>
                    <a:gd name="T13" fmla="*/ 0 60000 65536"/>
                    <a:gd name="T14" fmla="*/ 0 60000 65536"/>
                    <a:gd name="T15" fmla="*/ 0 w 93"/>
                    <a:gd name="T16" fmla="*/ 0 h 73"/>
                    <a:gd name="T17" fmla="*/ 93 w 93"/>
                    <a:gd name="T18" fmla="*/ 73 h 73"/>
                  </a:gdLst>
                  <a:ahLst/>
                  <a:cxnLst>
                    <a:cxn ang="T10">
                      <a:pos x="T0" y="T1"/>
                    </a:cxn>
                    <a:cxn ang="T11">
                      <a:pos x="T2" y="T3"/>
                    </a:cxn>
                    <a:cxn ang="T12">
                      <a:pos x="T4" y="T5"/>
                    </a:cxn>
                    <a:cxn ang="T13">
                      <a:pos x="T6" y="T7"/>
                    </a:cxn>
                    <a:cxn ang="T14">
                      <a:pos x="T8" y="T9"/>
                    </a:cxn>
                  </a:cxnLst>
                  <a:rect l="T15" t="T16" r="T17" b="T18"/>
                  <a:pathLst>
                    <a:path w="93" h="73">
                      <a:moveTo>
                        <a:pt x="78" y="0"/>
                      </a:moveTo>
                      <a:lnTo>
                        <a:pt x="0" y="72"/>
                      </a:lnTo>
                      <a:lnTo>
                        <a:pt x="21" y="72"/>
                      </a:lnTo>
                      <a:lnTo>
                        <a:pt x="92" y="0"/>
                      </a:lnTo>
                      <a:lnTo>
                        <a:pt x="78" y="0"/>
                      </a:lnTo>
                    </a:path>
                  </a:pathLst>
                </a:custGeom>
                <a:solidFill>
                  <a:srgbClr val="666666"/>
                </a:solidFill>
                <a:ln w="12700" cap="rnd">
                  <a:solidFill>
                    <a:schemeClr val="tx1"/>
                  </a:solidFill>
                  <a:round/>
                  <a:headEnd/>
                  <a:tailEnd/>
                </a:ln>
              </p:spPr>
              <p:txBody>
                <a:bodyPr/>
                <a:lstStyle/>
                <a:p>
                  <a:endParaRPr lang="en-US"/>
                </a:p>
              </p:txBody>
            </p:sp>
            <p:sp>
              <p:nvSpPr>
                <p:cNvPr id="148" name="Freeform 123"/>
                <p:cNvSpPr>
                  <a:spLocks/>
                </p:cNvSpPr>
                <p:nvPr/>
              </p:nvSpPr>
              <p:spPr bwMode="auto">
                <a:xfrm>
                  <a:off x="1396" y="1975"/>
                  <a:ext cx="83" cy="73"/>
                </a:xfrm>
                <a:custGeom>
                  <a:avLst/>
                  <a:gdLst>
                    <a:gd name="T0" fmla="*/ 82 w 83"/>
                    <a:gd name="T1" fmla="*/ 0 h 73"/>
                    <a:gd name="T2" fmla="*/ 5 w 83"/>
                    <a:gd name="T3" fmla="*/ 72 h 73"/>
                    <a:gd name="T4" fmla="*/ 0 w 83"/>
                    <a:gd name="T5" fmla="*/ 71 h 73"/>
                    <a:gd name="T6" fmla="*/ 76 w 83"/>
                    <a:gd name="T7" fmla="*/ 0 h 73"/>
                    <a:gd name="T8" fmla="*/ 82 w 83"/>
                    <a:gd name="T9" fmla="*/ 0 h 73"/>
                    <a:gd name="T10" fmla="*/ 0 60000 65536"/>
                    <a:gd name="T11" fmla="*/ 0 60000 65536"/>
                    <a:gd name="T12" fmla="*/ 0 60000 65536"/>
                    <a:gd name="T13" fmla="*/ 0 60000 65536"/>
                    <a:gd name="T14" fmla="*/ 0 60000 65536"/>
                    <a:gd name="T15" fmla="*/ 0 w 83"/>
                    <a:gd name="T16" fmla="*/ 0 h 73"/>
                    <a:gd name="T17" fmla="*/ 83 w 83"/>
                    <a:gd name="T18" fmla="*/ 73 h 73"/>
                  </a:gdLst>
                  <a:ahLst/>
                  <a:cxnLst>
                    <a:cxn ang="T10">
                      <a:pos x="T0" y="T1"/>
                    </a:cxn>
                    <a:cxn ang="T11">
                      <a:pos x="T2" y="T3"/>
                    </a:cxn>
                    <a:cxn ang="T12">
                      <a:pos x="T4" y="T5"/>
                    </a:cxn>
                    <a:cxn ang="T13">
                      <a:pos x="T6" y="T7"/>
                    </a:cxn>
                    <a:cxn ang="T14">
                      <a:pos x="T8" y="T9"/>
                    </a:cxn>
                  </a:cxnLst>
                  <a:rect l="T15" t="T16" r="T17" b="T18"/>
                  <a:pathLst>
                    <a:path w="83" h="73">
                      <a:moveTo>
                        <a:pt x="82" y="0"/>
                      </a:moveTo>
                      <a:lnTo>
                        <a:pt x="5" y="72"/>
                      </a:lnTo>
                      <a:lnTo>
                        <a:pt x="0" y="71"/>
                      </a:lnTo>
                      <a:lnTo>
                        <a:pt x="76" y="0"/>
                      </a:lnTo>
                      <a:lnTo>
                        <a:pt x="82" y="0"/>
                      </a:lnTo>
                    </a:path>
                  </a:pathLst>
                </a:custGeom>
                <a:solidFill>
                  <a:srgbClr val="B2B2B2"/>
                </a:solidFill>
                <a:ln w="12700" cap="rnd">
                  <a:solidFill>
                    <a:schemeClr val="tx1"/>
                  </a:solidFill>
                  <a:round/>
                  <a:headEnd/>
                  <a:tailEnd/>
                </a:ln>
              </p:spPr>
              <p:txBody>
                <a:bodyPr/>
                <a:lstStyle/>
                <a:p>
                  <a:endParaRPr lang="en-US"/>
                </a:p>
              </p:txBody>
            </p:sp>
            <p:sp>
              <p:nvSpPr>
                <p:cNvPr id="149" name="Freeform 124"/>
                <p:cNvSpPr>
                  <a:spLocks/>
                </p:cNvSpPr>
                <p:nvPr/>
              </p:nvSpPr>
              <p:spPr bwMode="auto">
                <a:xfrm>
                  <a:off x="1331" y="1975"/>
                  <a:ext cx="65" cy="73"/>
                </a:xfrm>
                <a:custGeom>
                  <a:avLst/>
                  <a:gdLst>
                    <a:gd name="T0" fmla="*/ 64 w 65"/>
                    <a:gd name="T1" fmla="*/ 0 h 73"/>
                    <a:gd name="T2" fmla="*/ 4 w 65"/>
                    <a:gd name="T3" fmla="*/ 72 h 73"/>
                    <a:gd name="T4" fmla="*/ 0 w 65"/>
                    <a:gd name="T5" fmla="*/ 72 h 73"/>
                    <a:gd name="T6" fmla="*/ 58 w 65"/>
                    <a:gd name="T7" fmla="*/ 0 h 73"/>
                    <a:gd name="T8" fmla="*/ 64 w 65"/>
                    <a:gd name="T9" fmla="*/ 0 h 73"/>
                    <a:gd name="T10" fmla="*/ 0 60000 65536"/>
                    <a:gd name="T11" fmla="*/ 0 60000 65536"/>
                    <a:gd name="T12" fmla="*/ 0 60000 65536"/>
                    <a:gd name="T13" fmla="*/ 0 60000 65536"/>
                    <a:gd name="T14" fmla="*/ 0 60000 65536"/>
                    <a:gd name="T15" fmla="*/ 0 w 65"/>
                    <a:gd name="T16" fmla="*/ 0 h 73"/>
                    <a:gd name="T17" fmla="*/ 65 w 65"/>
                    <a:gd name="T18" fmla="*/ 73 h 73"/>
                  </a:gdLst>
                  <a:ahLst/>
                  <a:cxnLst>
                    <a:cxn ang="T10">
                      <a:pos x="T0" y="T1"/>
                    </a:cxn>
                    <a:cxn ang="T11">
                      <a:pos x="T2" y="T3"/>
                    </a:cxn>
                    <a:cxn ang="T12">
                      <a:pos x="T4" y="T5"/>
                    </a:cxn>
                    <a:cxn ang="T13">
                      <a:pos x="T6" y="T7"/>
                    </a:cxn>
                    <a:cxn ang="T14">
                      <a:pos x="T8" y="T9"/>
                    </a:cxn>
                  </a:cxnLst>
                  <a:rect l="T15" t="T16" r="T17" b="T18"/>
                  <a:pathLst>
                    <a:path w="65" h="73">
                      <a:moveTo>
                        <a:pt x="64" y="0"/>
                      </a:moveTo>
                      <a:lnTo>
                        <a:pt x="4" y="72"/>
                      </a:lnTo>
                      <a:lnTo>
                        <a:pt x="0" y="72"/>
                      </a:lnTo>
                      <a:lnTo>
                        <a:pt x="58" y="0"/>
                      </a:lnTo>
                      <a:lnTo>
                        <a:pt x="64" y="0"/>
                      </a:lnTo>
                    </a:path>
                  </a:pathLst>
                </a:custGeom>
                <a:solidFill>
                  <a:srgbClr val="999999"/>
                </a:solidFill>
                <a:ln w="12700" cap="rnd">
                  <a:solidFill>
                    <a:schemeClr val="tx1"/>
                  </a:solidFill>
                  <a:round/>
                  <a:headEnd/>
                  <a:tailEnd/>
                </a:ln>
              </p:spPr>
              <p:txBody>
                <a:bodyPr/>
                <a:lstStyle/>
                <a:p>
                  <a:endParaRPr lang="en-US"/>
                </a:p>
              </p:txBody>
            </p:sp>
            <p:sp>
              <p:nvSpPr>
                <p:cNvPr id="150" name="Freeform 125"/>
                <p:cNvSpPr>
                  <a:spLocks/>
                </p:cNvSpPr>
                <p:nvPr/>
              </p:nvSpPr>
              <p:spPr bwMode="auto">
                <a:xfrm>
                  <a:off x="1336" y="1975"/>
                  <a:ext cx="84" cy="73"/>
                </a:xfrm>
                <a:custGeom>
                  <a:avLst/>
                  <a:gdLst>
                    <a:gd name="T0" fmla="*/ 58 w 84"/>
                    <a:gd name="T1" fmla="*/ 0 h 73"/>
                    <a:gd name="T2" fmla="*/ 0 w 84"/>
                    <a:gd name="T3" fmla="*/ 71 h 73"/>
                    <a:gd name="T4" fmla="*/ 34 w 84"/>
                    <a:gd name="T5" fmla="*/ 72 h 73"/>
                    <a:gd name="T6" fmla="*/ 83 w 84"/>
                    <a:gd name="T7" fmla="*/ 0 h 73"/>
                    <a:gd name="T8" fmla="*/ 82 w 84"/>
                    <a:gd name="T9" fmla="*/ 0 h 73"/>
                    <a:gd name="T10" fmla="*/ 79 w 84"/>
                    <a:gd name="T11" fmla="*/ 0 h 73"/>
                    <a:gd name="T12" fmla="*/ 75 w 84"/>
                    <a:gd name="T13" fmla="*/ 0 h 73"/>
                    <a:gd name="T14" fmla="*/ 70 w 84"/>
                    <a:gd name="T15" fmla="*/ 0 h 73"/>
                    <a:gd name="T16" fmla="*/ 66 w 84"/>
                    <a:gd name="T17" fmla="*/ 0 h 73"/>
                    <a:gd name="T18" fmla="*/ 61 w 84"/>
                    <a:gd name="T19" fmla="*/ 0 h 73"/>
                    <a:gd name="T20" fmla="*/ 59 w 84"/>
                    <a:gd name="T21" fmla="*/ 0 h 73"/>
                    <a:gd name="T22" fmla="*/ 58 w 84"/>
                    <a:gd name="T23" fmla="*/ 0 h 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4"/>
                    <a:gd name="T37" fmla="*/ 0 h 73"/>
                    <a:gd name="T38" fmla="*/ 84 w 84"/>
                    <a:gd name="T39" fmla="*/ 73 h 7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4" h="73">
                      <a:moveTo>
                        <a:pt x="58" y="0"/>
                      </a:moveTo>
                      <a:lnTo>
                        <a:pt x="0" y="71"/>
                      </a:lnTo>
                      <a:lnTo>
                        <a:pt x="34" y="72"/>
                      </a:lnTo>
                      <a:lnTo>
                        <a:pt x="83" y="0"/>
                      </a:lnTo>
                      <a:lnTo>
                        <a:pt x="82" y="0"/>
                      </a:lnTo>
                      <a:lnTo>
                        <a:pt x="79" y="0"/>
                      </a:lnTo>
                      <a:lnTo>
                        <a:pt x="75" y="0"/>
                      </a:lnTo>
                      <a:lnTo>
                        <a:pt x="70" y="0"/>
                      </a:lnTo>
                      <a:lnTo>
                        <a:pt x="66" y="0"/>
                      </a:lnTo>
                      <a:lnTo>
                        <a:pt x="61" y="0"/>
                      </a:lnTo>
                      <a:lnTo>
                        <a:pt x="59" y="0"/>
                      </a:lnTo>
                      <a:lnTo>
                        <a:pt x="58" y="0"/>
                      </a:lnTo>
                    </a:path>
                  </a:pathLst>
                </a:custGeom>
                <a:solidFill>
                  <a:srgbClr val="666666"/>
                </a:solidFill>
                <a:ln w="12700" cap="rnd">
                  <a:solidFill>
                    <a:schemeClr val="tx1"/>
                  </a:solidFill>
                  <a:round/>
                  <a:headEnd/>
                  <a:tailEnd/>
                </a:ln>
              </p:spPr>
              <p:txBody>
                <a:bodyPr/>
                <a:lstStyle/>
                <a:p>
                  <a:endParaRPr lang="en-US"/>
                </a:p>
              </p:txBody>
            </p:sp>
            <p:sp>
              <p:nvSpPr>
                <p:cNvPr id="151" name="Freeform 126"/>
                <p:cNvSpPr>
                  <a:spLocks/>
                </p:cNvSpPr>
                <p:nvPr/>
              </p:nvSpPr>
              <p:spPr bwMode="auto">
                <a:xfrm>
                  <a:off x="1797" y="1974"/>
                  <a:ext cx="54" cy="74"/>
                </a:xfrm>
                <a:custGeom>
                  <a:avLst/>
                  <a:gdLst>
                    <a:gd name="T0" fmla="*/ 17 w 54"/>
                    <a:gd name="T1" fmla="*/ 0 h 74"/>
                    <a:gd name="T2" fmla="*/ 0 w 54"/>
                    <a:gd name="T3" fmla="*/ 73 h 74"/>
                    <a:gd name="T4" fmla="*/ 17 w 54"/>
                    <a:gd name="T5" fmla="*/ 2 h 74"/>
                    <a:gd name="T6" fmla="*/ 0 w 54"/>
                    <a:gd name="T7" fmla="*/ 73 h 74"/>
                    <a:gd name="T8" fmla="*/ 32 w 54"/>
                    <a:gd name="T9" fmla="*/ 73 h 74"/>
                    <a:gd name="T10" fmla="*/ 53 w 54"/>
                    <a:gd name="T11" fmla="*/ 0 h 74"/>
                    <a:gd name="T12" fmla="*/ 17 w 54"/>
                    <a:gd name="T13" fmla="*/ 0 h 74"/>
                    <a:gd name="T14" fmla="*/ 0 60000 65536"/>
                    <a:gd name="T15" fmla="*/ 0 60000 65536"/>
                    <a:gd name="T16" fmla="*/ 0 60000 65536"/>
                    <a:gd name="T17" fmla="*/ 0 60000 65536"/>
                    <a:gd name="T18" fmla="*/ 0 60000 65536"/>
                    <a:gd name="T19" fmla="*/ 0 60000 65536"/>
                    <a:gd name="T20" fmla="*/ 0 60000 65536"/>
                    <a:gd name="T21" fmla="*/ 0 w 54"/>
                    <a:gd name="T22" fmla="*/ 0 h 74"/>
                    <a:gd name="T23" fmla="*/ 54 w 54"/>
                    <a:gd name="T24" fmla="*/ 74 h 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74">
                      <a:moveTo>
                        <a:pt x="17" y="0"/>
                      </a:moveTo>
                      <a:lnTo>
                        <a:pt x="0" y="73"/>
                      </a:lnTo>
                      <a:lnTo>
                        <a:pt x="17" y="2"/>
                      </a:lnTo>
                      <a:lnTo>
                        <a:pt x="0" y="73"/>
                      </a:lnTo>
                      <a:lnTo>
                        <a:pt x="32" y="73"/>
                      </a:lnTo>
                      <a:lnTo>
                        <a:pt x="53" y="0"/>
                      </a:lnTo>
                      <a:lnTo>
                        <a:pt x="17" y="0"/>
                      </a:lnTo>
                    </a:path>
                  </a:pathLst>
                </a:custGeom>
                <a:solidFill>
                  <a:srgbClr val="CCCCCC"/>
                </a:solidFill>
                <a:ln w="12700" cap="rnd">
                  <a:solidFill>
                    <a:schemeClr val="tx1"/>
                  </a:solidFill>
                  <a:round/>
                  <a:headEnd/>
                  <a:tailEnd/>
                </a:ln>
              </p:spPr>
              <p:txBody>
                <a:bodyPr/>
                <a:lstStyle/>
                <a:p>
                  <a:endParaRPr lang="en-US"/>
                </a:p>
              </p:txBody>
            </p:sp>
            <p:sp>
              <p:nvSpPr>
                <p:cNvPr id="152" name="Freeform 127"/>
                <p:cNvSpPr>
                  <a:spLocks/>
                </p:cNvSpPr>
                <p:nvPr/>
              </p:nvSpPr>
              <p:spPr bwMode="auto">
                <a:xfrm>
                  <a:off x="1746" y="1974"/>
                  <a:ext cx="85" cy="74"/>
                </a:xfrm>
                <a:custGeom>
                  <a:avLst/>
                  <a:gdLst>
                    <a:gd name="T0" fmla="*/ 51 w 85"/>
                    <a:gd name="T1" fmla="*/ 0 h 74"/>
                    <a:gd name="T2" fmla="*/ 0 w 85"/>
                    <a:gd name="T3" fmla="*/ 73 h 74"/>
                    <a:gd name="T4" fmla="*/ 23 w 85"/>
                    <a:gd name="T5" fmla="*/ 73 h 74"/>
                    <a:gd name="T6" fmla="*/ 84 w 85"/>
                    <a:gd name="T7" fmla="*/ 0 h 74"/>
                    <a:gd name="T8" fmla="*/ 82 w 85"/>
                    <a:gd name="T9" fmla="*/ 0 h 74"/>
                    <a:gd name="T10" fmla="*/ 78 w 85"/>
                    <a:gd name="T11" fmla="*/ 0 h 74"/>
                    <a:gd name="T12" fmla="*/ 73 w 85"/>
                    <a:gd name="T13" fmla="*/ 0 h 74"/>
                    <a:gd name="T14" fmla="*/ 67 w 85"/>
                    <a:gd name="T15" fmla="*/ 0 h 74"/>
                    <a:gd name="T16" fmla="*/ 61 w 85"/>
                    <a:gd name="T17" fmla="*/ 0 h 74"/>
                    <a:gd name="T18" fmla="*/ 56 w 85"/>
                    <a:gd name="T19" fmla="*/ 0 h 74"/>
                    <a:gd name="T20" fmla="*/ 52 w 85"/>
                    <a:gd name="T21" fmla="*/ 0 h 74"/>
                    <a:gd name="T22" fmla="*/ 51 w 85"/>
                    <a:gd name="T23" fmla="*/ 0 h 7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5"/>
                    <a:gd name="T37" fmla="*/ 0 h 74"/>
                    <a:gd name="T38" fmla="*/ 85 w 85"/>
                    <a:gd name="T39" fmla="*/ 74 h 7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5" h="74">
                      <a:moveTo>
                        <a:pt x="51" y="0"/>
                      </a:moveTo>
                      <a:lnTo>
                        <a:pt x="0" y="73"/>
                      </a:lnTo>
                      <a:lnTo>
                        <a:pt x="23" y="73"/>
                      </a:lnTo>
                      <a:lnTo>
                        <a:pt x="84" y="0"/>
                      </a:lnTo>
                      <a:lnTo>
                        <a:pt x="82" y="0"/>
                      </a:lnTo>
                      <a:lnTo>
                        <a:pt x="78" y="0"/>
                      </a:lnTo>
                      <a:lnTo>
                        <a:pt x="73" y="0"/>
                      </a:lnTo>
                      <a:lnTo>
                        <a:pt x="67" y="0"/>
                      </a:lnTo>
                      <a:lnTo>
                        <a:pt x="61" y="0"/>
                      </a:lnTo>
                      <a:lnTo>
                        <a:pt x="56" y="0"/>
                      </a:lnTo>
                      <a:lnTo>
                        <a:pt x="52" y="0"/>
                      </a:lnTo>
                      <a:lnTo>
                        <a:pt x="51" y="0"/>
                      </a:lnTo>
                    </a:path>
                  </a:pathLst>
                </a:custGeom>
                <a:solidFill>
                  <a:srgbClr val="CCCCCC"/>
                </a:solidFill>
                <a:ln w="12700" cap="rnd">
                  <a:solidFill>
                    <a:schemeClr val="tx1"/>
                  </a:solidFill>
                  <a:round/>
                  <a:headEnd/>
                  <a:tailEnd/>
                </a:ln>
              </p:spPr>
              <p:txBody>
                <a:bodyPr/>
                <a:lstStyle/>
                <a:p>
                  <a:endParaRPr lang="en-US"/>
                </a:p>
              </p:txBody>
            </p:sp>
            <p:sp>
              <p:nvSpPr>
                <p:cNvPr id="153" name="Freeform 128"/>
                <p:cNvSpPr>
                  <a:spLocks/>
                </p:cNvSpPr>
                <p:nvPr/>
              </p:nvSpPr>
              <p:spPr bwMode="auto">
                <a:xfrm>
                  <a:off x="1770" y="1975"/>
                  <a:ext cx="65" cy="73"/>
                </a:xfrm>
                <a:custGeom>
                  <a:avLst/>
                  <a:gdLst>
                    <a:gd name="T0" fmla="*/ 59 w 65"/>
                    <a:gd name="T1" fmla="*/ 0 h 73"/>
                    <a:gd name="T2" fmla="*/ 0 w 65"/>
                    <a:gd name="T3" fmla="*/ 72 h 73"/>
                    <a:gd name="T4" fmla="*/ 5 w 65"/>
                    <a:gd name="T5" fmla="*/ 71 h 73"/>
                    <a:gd name="T6" fmla="*/ 64 w 65"/>
                    <a:gd name="T7" fmla="*/ 0 h 73"/>
                    <a:gd name="T8" fmla="*/ 63 w 65"/>
                    <a:gd name="T9" fmla="*/ 0 h 73"/>
                    <a:gd name="T10" fmla="*/ 63 w 65"/>
                    <a:gd name="T11" fmla="*/ 0 h 73"/>
                    <a:gd name="T12" fmla="*/ 62 w 65"/>
                    <a:gd name="T13" fmla="*/ 0 h 73"/>
                    <a:gd name="T14" fmla="*/ 61 w 65"/>
                    <a:gd name="T15" fmla="*/ 0 h 73"/>
                    <a:gd name="T16" fmla="*/ 60 w 65"/>
                    <a:gd name="T17" fmla="*/ 0 h 73"/>
                    <a:gd name="T18" fmla="*/ 60 w 65"/>
                    <a:gd name="T19" fmla="*/ 0 h 73"/>
                    <a:gd name="T20" fmla="*/ 59 w 65"/>
                    <a:gd name="T21" fmla="*/ 0 h 73"/>
                    <a:gd name="T22" fmla="*/ 59 w 65"/>
                    <a:gd name="T23" fmla="*/ 0 h 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73"/>
                    <a:gd name="T38" fmla="*/ 65 w 65"/>
                    <a:gd name="T39" fmla="*/ 73 h 7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73">
                      <a:moveTo>
                        <a:pt x="59" y="0"/>
                      </a:moveTo>
                      <a:lnTo>
                        <a:pt x="0" y="72"/>
                      </a:lnTo>
                      <a:lnTo>
                        <a:pt x="5" y="71"/>
                      </a:lnTo>
                      <a:lnTo>
                        <a:pt x="64" y="0"/>
                      </a:lnTo>
                      <a:lnTo>
                        <a:pt x="63" y="0"/>
                      </a:lnTo>
                      <a:lnTo>
                        <a:pt x="62" y="0"/>
                      </a:lnTo>
                      <a:lnTo>
                        <a:pt x="61" y="0"/>
                      </a:lnTo>
                      <a:lnTo>
                        <a:pt x="60" y="0"/>
                      </a:lnTo>
                      <a:lnTo>
                        <a:pt x="59" y="0"/>
                      </a:lnTo>
                    </a:path>
                  </a:pathLst>
                </a:custGeom>
                <a:solidFill>
                  <a:srgbClr val="999999"/>
                </a:solidFill>
                <a:ln w="12700" cap="rnd">
                  <a:solidFill>
                    <a:schemeClr val="tx1"/>
                  </a:solidFill>
                  <a:round/>
                  <a:headEnd/>
                  <a:tailEnd/>
                </a:ln>
              </p:spPr>
              <p:txBody>
                <a:bodyPr/>
                <a:lstStyle/>
                <a:p>
                  <a:endParaRPr lang="en-US"/>
                </a:p>
              </p:txBody>
            </p:sp>
            <p:sp>
              <p:nvSpPr>
                <p:cNvPr id="154" name="Freeform 129"/>
                <p:cNvSpPr>
                  <a:spLocks/>
                </p:cNvSpPr>
                <p:nvPr/>
              </p:nvSpPr>
              <p:spPr bwMode="auto">
                <a:xfrm>
                  <a:off x="1485" y="1975"/>
                  <a:ext cx="94" cy="73"/>
                </a:xfrm>
                <a:custGeom>
                  <a:avLst/>
                  <a:gdLst>
                    <a:gd name="T0" fmla="*/ 93 w 94"/>
                    <a:gd name="T1" fmla="*/ 0 h 73"/>
                    <a:gd name="T2" fmla="*/ 7 w 94"/>
                    <a:gd name="T3" fmla="*/ 72 h 73"/>
                    <a:gd name="T4" fmla="*/ 0 w 94"/>
                    <a:gd name="T5" fmla="*/ 72 h 73"/>
                    <a:gd name="T6" fmla="*/ 84 w 94"/>
                    <a:gd name="T7" fmla="*/ 0 h 73"/>
                    <a:gd name="T8" fmla="*/ 93 w 94"/>
                    <a:gd name="T9" fmla="*/ 0 h 73"/>
                    <a:gd name="T10" fmla="*/ 0 60000 65536"/>
                    <a:gd name="T11" fmla="*/ 0 60000 65536"/>
                    <a:gd name="T12" fmla="*/ 0 60000 65536"/>
                    <a:gd name="T13" fmla="*/ 0 60000 65536"/>
                    <a:gd name="T14" fmla="*/ 0 60000 65536"/>
                    <a:gd name="T15" fmla="*/ 0 w 94"/>
                    <a:gd name="T16" fmla="*/ 0 h 73"/>
                    <a:gd name="T17" fmla="*/ 94 w 94"/>
                    <a:gd name="T18" fmla="*/ 73 h 73"/>
                  </a:gdLst>
                  <a:ahLst/>
                  <a:cxnLst>
                    <a:cxn ang="T10">
                      <a:pos x="T0" y="T1"/>
                    </a:cxn>
                    <a:cxn ang="T11">
                      <a:pos x="T2" y="T3"/>
                    </a:cxn>
                    <a:cxn ang="T12">
                      <a:pos x="T4" y="T5"/>
                    </a:cxn>
                    <a:cxn ang="T13">
                      <a:pos x="T6" y="T7"/>
                    </a:cxn>
                    <a:cxn ang="T14">
                      <a:pos x="T8" y="T9"/>
                    </a:cxn>
                  </a:cxnLst>
                  <a:rect l="T15" t="T16" r="T17" b="T18"/>
                  <a:pathLst>
                    <a:path w="94" h="73">
                      <a:moveTo>
                        <a:pt x="93" y="0"/>
                      </a:moveTo>
                      <a:lnTo>
                        <a:pt x="7" y="72"/>
                      </a:lnTo>
                      <a:lnTo>
                        <a:pt x="0" y="72"/>
                      </a:lnTo>
                      <a:lnTo>
                        <a:pt x="84" y="0"/>
                      </a:lnTo>
                      <a:lnTo>
                        <a:pt x="93" y="0"/>
                      </a:lnTo>
                    </a:path>
                  </a:pathLst>
                </a:custGeom>
                <a:solidFill>
                  <a:srgbClr val="CCCCCC"/>
                </a:solidFill>
                <a:ln w="12700" cap="rnd">
                  <a:solidFill>
                    <a:schemeClr val="tx1"/>
                  </a:solidFill>
                  <a:round/>
                  <a:headEnd/>
                  <a:tailEnd/>
                </a:ln>
              </p:spPr>
              <p:txBody>
                <a:bodyPr/>
                <a:lstStyle/>
                <a:p>
                  <a:endParaRPr lang="en-US"/>
                </a:p>
              </p:txBody>
            </p:sp>
            <p:sp>
              <p:nvSpPr>
                <p:cNvPr id="155" name="Freeform 130"/>
                <p:cNvSpPr>
                  <a:spLocks/>
                </p:cNvSpPr>
                <p:nvPr/>
              </p:nvSpPr>
              <p:spPr bwMode="auto">
                <a:xfrm>
                  <a:off x="1493" y="1975"/>
                  <a:ext cx="87" cy="73"/>
                </a:xfrm>
                <a:custGeom>
                  <a:avLst/>
                  <a:gdLst>
                    <a:gd name="T0" fmla="*/ 86 w 87"/>
                    <a:gd name="T1" fmla="*/ 0 h 73"/>
                    <a:gd name="T2" fmla="*/ 0 w 87"/>
                    <a:gd name="T3" fmla="*/ 72 h 73"/>
                    <a:gd name="T4" fmla="*/ 13 w 87"/>
                    <a:gd name="T5" fmla="*/ 72 h 73"/>
                    <a:gd name="T6" fmla="*/ 16 w 87"/>
                    <a:gd name="T7" fmla="*/ 68 h 73"/>
                    <a:gd name="T8" fmla="*/ 24 w 87"/>
                    <a:gd name="T9" fmla="*/ 60 h 73"/>
                    <a:gd name="T10" fmla="*/ 36 w 87"/>
                    <a:gd name="T11" fmla="*/ 49 h 73"/>
                    <a:gd name="T12" fmla="*/ 49 w 87"/>
                    <a:gd name="T13" fmla="*/ 35 h 73"/>
                    <a:gd name="T14" fmla="*/ 63 w 87"/>
                    <a:gd name="T15" fmla="*/ 22 h 73"/>
                    <a:gd name="T16" fmla="*/ 74 w 87"/>
                    <a:gd name="T17" fmla="*/ 11 h 73"/>
                    <a:gd name="T18" fmla="*/ 83 w 87"/>
                    <a:gd name="T19" fmla="*/ 3 h 73"/>
                    <a:gd name="T20" fmla="*/ 86 w 87"/>
                    <a:gd name="T21" fmla="*/ 0 h 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
                    <a:gd name="T34" fmla="*/ 0 h 73"/>
                    <a:gd name="T35" fmla="*/ 87 w 87"/>
                    <a:gd name="T36" fmla="*/ 73 h 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 h="73">
                      <a:moveTo>
                        <a:pt x="86" y="0"/>
                      </a:moveTo>
                      <a:lnTo>
                        <a:pt x="0" y="72"/>
                      </a:lnTo>
                      <a:lnTo>
                        <a:pt x="13" y="72"/>
                      </a:lnTo>
                      <a:lnTo>
                        <a:pt x="16" y="68"/>
                      </a:lnTo>
                      <a:lnTo>
                        <a:pt x="24" y="60"/>
                      </a:lnTo>
                      <a:lnTo>
                        <a:pt x="36" y="49"/>
                      </a:lnTo>
                      <a:lnTo>
                        <a:pt x="49" y="35"/>
                      </a:lnTo>
                      <a:lnTo>
                        <a:pt x="63" y="22"/>
                      </a:lnTo>
                      <a:lnTo>
                        <a:pt x="74" y="11"/>
                      </a:lnTo>
                      <a:lnTo>
                        <a:pt x="83" y="3"/>
                      </a:lnTo>
                      <a:lnTo>
                        <a:pt x="86" y="0"/>
                      </a:lnTo>
                    </a:path>
                  </a:pathLst>
                </a:custGeom>
                <a:solidFill>
                  <a:srgbClr val="7F7F7F"/>
                </a:solidFill>
                <a:ln w="12700" cap="rnd">
                  <a:solidFill>
                    <a:schemeClr val="tx1"/>
                  </a:solidFill>
                  <a:round/>
                  <a:headEnd/>
                  <a:tailEnd/>
                </a:ln>
              </p:spPr>
              <p:txBody>
                <a:bodyPr/>
                <a:lstStyle/>
                <a:p>
                  <a:endParaRPr lang="en-US"/>
                </a:p>
              </p:txBody>
            </p:sp>
            <p:sp>
              <p:nvSpPr>
                <p:cNvPr id="156" name="Freeform 131"/>
                <p:cNvSpPr>
                  <a:spLocks/>
                </p:cNvSpPr>
                <p:nvPr/>
              </p:nvSpPr>
              <p:spPr bwMode="auto">
                <a:xfrm>
                  <a:off x="1316" y="1975"/>
                  <a:ext cx="19" cy="41"/>
                </a:xfrm>
                <a:custGeom>
                  <a:avLst/>
                  <a:gdLst>
                    <a:gd name="T0" fmla="*/ 12 w 19"/>
                    <a:gd name="T1" fmla="*/ 0 h 41"/>
                    <a:gd name="T2" fmla="*/ 0 w 19"/>
                    <a:gd name="T3" fmla="*/ 0 h 41"/>
                    <a:gd name="T4" fmla="*/ 7 w 19"/>
                    <a:gd name="T5" fmla="*/ 40 h 41"/>
                    <a:gd name="T6" fmla="*/ 18 w 19"/>
                    <a:gd name="T7" fmla="*/ 0 h 41"/>
                    <a:gd name="T8" fmla="*/ 12 w 19"/>
                    <a:gd name="T9" fmla="*/ 0 h 41"/>
                    <a:gd name="T10" fmla="*/ 0 60000 65536"/>
                    <a:gd name="T11" fmla="*/ 0 60000 65536"/>
                    <a:gd name="T12" fmla="*/ 0 60000 65536"/>
                    <a:gd name="T13" fmla="*/ 0 60000 65536"/>
                    <a:gd name="T14" fmla="*/ 0 60000 65536"/>
                    <a:gd name="T15" fmla="*/ 0 w 19"/>
                    <a:gd name="T16" fmla="*/ 0 h 41"/>
                    <a:gd name="T17" fmla="*/ 19 w 19"/>
                    <a:gd name="T18" fmla="*/ 41 h 41"/>
                  </a:gdLst>
                  <a:ahLst/>
                  <a:cxnLst>
                    <a:cxn ang="T10">
                      <a:pos x="T0" y="T1"/>
                    </a:cxn>
                    <a:cxn ang="T11">
                      <a:pos x="T2" y="T3"/>
                    </a:cxn>
                    <a:cxn ang="T12">
                      <a:pos x="T4" y="T5"/>
                    </a:cxn>
                    <a:cxn ang="T13">
                      <a:pos x="T6" y="T7"/>
                    </a:cxn>
                    <a:cxn ang="T14">
                      <a:pos x="T8" y="T9"/>
                    </a:cxn>
                  </a:cxnLst>
                  <a:rect l="T15" t="T16" r="T17" b="T18"/>
                  <a:pathLst>
                    <a:path w="19" h="41">
                      <a:moveTo>
                        <a:pt x="12" y="0"/>
                      </a:moveTo>
                      <a:lnTo>
                        <a:pt x="0" y="0"/>
                      </a:lnTo>
                      <a:lnTo>
                        <a:pt x="7" y="40"/>
                      </a:lnTo>
                      <a:lnTo>
                        <a:pt x="18" y="0"/>
                      </a:lnTo>
                      <a:lnTo>
                        <a:pt x="12" y="0"/>
                      </a:lnTo>
                    </a:path>
                  </a:pathLst>
                </a:custGeom>
                <a:solidFill>
                  <a:srgbClr val="4D4D4D"/>
                </a:solidFill>
                <a:ln w="12700" cap="rnd">
                  <a:solidFill>
                    <a:srgbClr val="000000"/>
                  </a:solidFill>
                  <a:round/>
                  <a:headEnd/>
                  <a:tailEnd/>
                </a:ln>
              </p:spPr>
              <p:txBody>
                <a:bodyPr/>
                <a:lstStyle/>
                <a:p>
                  <a:endParaRPr lang="en-US"/>
                </a:p>
              </p:txBody>
            </p:sp>
          </p:grpSp>
          <p:sp>
            <p:nvSpPr>
              <p:cNvPr id="101" name="Freeform 132"/>
              <p:cNvSpPr>
                <a:spLocks/>
              </p:cNvSpPr>
              <p:nvPr/>
            </p:nvSpPr>
            <p:spPr bwMode="auto">
              <a:xfrm>
                <a:off x="1564" y="2151"/>
                <a:ext cx="244" cy="121"/>
              </a:xfrm>
              <a:custGeom>
                <a:avLst/>
                <a:gdLst>
                  <a:gd name="T0" fmla="*/ 243 w 244"/>
                  <a:gd name="T1" fmla="*/ 0 h 121"/>
                  <a:gd name="T2" fmla="*/ 243 w 244"/>
                  <a:gd name="T3" fmla="*/ 40 h 121"/>
                  <a:gd name="T4" fmla="*/ 242 w 244"/>
                  <a:gd name="T5" fmla="*/ 46 h 121"/>
                  <a:gd name="T6" fmla="*/ 239 w 244"/>
                  <a:gd name="T7" fmla="*/ 51 h 121"/>
                  <a:gd name="T8" fmla="*/ 237 w 244"/>
                  <a:gd name="T9" fmla="*/ 54 h 121"/>
                  <a:gd name="T10" fmla="*/ 235 w 244"/>
                  <a:gd name="T11" fmla="*/ 58 h 121"/>
                  <a:gd name="T12" fmla="*/ 231 w 244"/>
                  <a:gd name="T13" fmla="*/ 62 h 121"/>
                  <a:gd name="T14" fmla="*/ 227 w 244"/>
                  <a:gd name="T15" fmla="*/ 67 h 121"/>
                  <a:gd name="T16" fmla="*/ 223 w 244"/>
                  <a:gd name="T17" fmla="*/ 70 h 121"/>
                  <a:gd name="T18" fmla="*/ 218 w 244"/>
                  <a:gd name="T19" fmla="*/ 73 h 121"/>
                  <a:gd name="T20" fmla="*/ 210 w 244"/>
                  <a:gd name="T21" fmla="*/ 77 h 121"/>
                  <a:gd name="T22" fmla="*/ 202 w 244"/>
                  <a:gd name="T23" fmla="*/ 82 h 121"/>
                  <a:gd name="T24" fmla="*/ 195 w 244"/>
                  <a:gd name="T25" fmla="*/ 85 h 121"/>
                  <a:gd name="T26" fmla="*/ 185 w 244"/>
                  <a:gd name="T27" fmla="*/ 88 h 121"/>
                  <a:gd name="T28" fmla="*/ 176 w 244"/>
                  <a:gd name="T29" fmla="*/ 92 h 121"/>
                  <a:gd name="T30" fmla="*/ 167 w 244"/>
                  <a:gd name="T31" fmla="*/ 95 h 121"/>
                  <a:gd name="T32" fmla="*/ 157 w 244"/>
                  <a:gd name="T33" fmla="*/ 97 h 121"/>
                  <a:gd name="T34" fmla="*/ 146 w 244"/>
                  <a:gd name="T35" fmla="*/ 100 h 121"/>
                  <a:gd name="T36" fmla="*/ 134 w 244"/>
                  <a:gd name="T37" fmla="*/ 103 h 121"/>
                  <a:gd name="T38" fmla="*/ 122 w 244"/>
                  <a:gd name="T39" fmla="*/ 105 h 121"/>
                  <a:gd name="T40" fmla="*/ 113 w 244"/>
                  <a:gd name="T41" fmla="*/ 106 h 121"/>
                  <a:gd name="T42" fmla="*/ 103 w 244"/>
                  <a:gd name="T43" fmla="*/ 107 h 121"/>
                  <a:gd name="T44" fmla="*/ 95 w 244"/>
                  <a:gd name="T45" fmla="*/ 108 h 121"/>
                  <a:gd name="T46" fmla="*/ 83 w 244"/>
                  <a:gd name="T47" fmla="*/ 108 h 121"/>
                  <a:gd name="T48" fmla="*/ 72 w 244"/>
                  <a:gd name="T49" fmla="*/ 111 h 121"/>
                  <a:gd name="T50" fmla="*/ 55 w 244"/>
                  <a:gd name="T51" fmla="*/ 112 h 121"/>
                  <a:gd name="T52" fmla="*/ 55 w 244"/>
                  <a:gd name="T53" fmla="*/ 120 h 121"/>
                  <a:gd name="T54" fmla="*/ 0 w 244"/>
                  <a:gd name="T55" fmla="*/ 91 h 121"/>
                  <a:gd name="T56" fmla="*/ 56 w 244"/>
                  <a:gd name="T57" fmla="*/ 61 h 121"/>
                  <a:gd name="T58" fmla="*/ 56 w 244"/>
                  <a:gd name="T59" fmla="*/ 71 h 121"/>
                  <a:gd name="T60" fmla="*/ 69 w 244"/>
                  <a:gd name="T61" fmla="*/ 70 h 121"/>
                  <a:gd name="T62" fmla="*/ 81 w 244"/>
                  <a:gd name="T63" fmla="*/ 68 h 121"/>
                  <a:gd name="T64" fmla="*/ 88 w 244"/>
                  <a:gd name="T65" fmla="*/ 68 h 121"/>
                  <a:gd name="T66" fmla="*/ 95 w 244"/>
                  <a:gd name="T67" fmla="*/ 67 h 121"/>
                  <a:gd name="T68" fmla="*/ 103 w 244"/>
                  <a:gd name="T69" fmla="*/ 67 h 121"/>
                  <a:gd name="T70" fmla="*/ 111 w 244"/>
                  <a:gd name="T71" fmla="*/ 66 h 121"/>
                  <a:gd name="T72" fmla="*/ 122 w 244"/>
                  <a:gd name="T73" fmla="*/ 63 h 121"/>
                  <a:gd name="T74" fmla="*/ 130 w 244"/>
                  <a:gd name="T75" fmla="*/ 62 h 121"/>
                  <a:gd name="T76" fmla="*/ 138 w 244"/>
                  <a:gd name="T77" fmla="*/ 61 h 121"/>
                  <a:gd name="T78" fmla="*/ 151 w 244"/>
                  <a:gd name="T79" fmla="*/ 58 h 121"/>
                  <a:gd name="T80" fmla="*/ 158 w 244"/>
                  <a:gd name="T81" fmla="*/ 56 h 121"/>
                  <a:gd name="T82" fmla="*/ 167 w 244"/>
                  <a:gd name="T83" fmla="*/ 54 h 121"/>
                  <a:gd name="T84" fmla="*/ 176 w 244"/>
                  <a:gd name="T85" fmla="*/ 52 h 121"/>
                  <a:gd name="T86" fmla="*/ 187 w 244"/>
                  <a:gd name="T87" fmla="*/ 47 h 121"/>
                  <a:gd name="T88" fmla="*/ 194 w 244"/>
                  <a:gd name="T89" fmla="*/ 45 h 121"/>
                  <a:gd name="T90" fmla="*/ 202 w 244"/>
                  <a:gd name="T91" fmla="*/ 41 h 121"/>
                  <a:gd name="T92" fmla="*/ 210 w 244"/>
                  <a:gd name="T93" fmla="*/ 37 h 121"/>
                  <a:gd name="T94" fmla="*/ 219 w 244"/>
                  <a:gd name="T95" fmla="*/ 32 h 121"/>
                  <a:gd name="T96" fmla="*/ 225 w 244"/>
                  <a:gd name="T97" fmla="*/ 26 h 121"/>
                  <a:gd name="T98" fmla="*/ 231 w 244"/>
                  <a:gd name="T99" fmla="*/ 22 h 121"/>
                  <a:gd name="T100" fmla="*/ 237 w 244"/>
                  <a:gd name="T101" fmla="*/ 15 h 121"/>
                  <a:gd name="T102" fmla="*/ 239 w 244"/>
                  <a:gd name="T103" fmla="*/ 11 h 121"/>
                  <a:gd name="T104" fmla="*/ 242 w 244"/>
                  <a:gd name="T105" fmla="*/ 6 h 121"/>
                  <a:gd name="T106" fmla="*/ 243 w 244"/>
                  <a:gd name="T107" fmla="*/ 0 h 12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44"/>
                  <a:gd name="T163" fmla="*/ 0 h 121"/>
                  <a:gd name="T164" fmla="*/ 244 w 244"/>
                  <a:gd name="T165" fmla="*/ 121 h 12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44" h="121">
                    <a:moveTo>
                      <a:pt x="243" y="0"/>
                    </a:moveTo>
                    <a:lnTo>
                      <a:pt x="243" y="40"/>
                    </a:lnTo>
                    <a:lnTo>
                      <a:pt x="242" y="46"/>
                    </a:lnTo>
                    <a:lnTo>
                      <a:pt x="239" y="51"/>
                    </a:lnTo>
                    <a:lnTo>
                      <a:pt x="237" y="54"/>
                    </a:lnTo>
                    <a:lnTo>
                      <a:pt x="235" y="58"/>
                    </a:lnTo>
                    <a:lnTo>
                      <a:pt x="231" y="62"/>
                    </a:lnTo>
                    <a:lnTo>
                      <a:pt x="227" y="67"/>
                    </a:lnTo>
                    <a:lnTo>
                      <a:pt x="223" y="70"/>
                    </a:lnTo>
                    <a:lnTo>
                      <a:pt x="218" y="73"/>
                    </a:lnTo>
                    <a:lnTo>
                      <a:pt x="210" y="77"/>
                    </a:lnTo>
                    <a:lnTo>
                      <a:pt x="202" y="82"/>
                    </a:lnTo>
                    <a:lnTo>
                      <a:pt x="195" y="85"/>
                    </a:lnTo>
                    <a:lnTo>
                      <a:pt x="185" y="88"/>
                    </a:lnTo>
                    <a:lnTo>
                      <a:pt x="176" y="92"/>
                    </a:lnTo>
                    <a:lnTo>
                      <a:pt x="167" y="95"/>
                    </a:lnTo>
                    <a:lnTo>
                      <a:pt x="157" y="97"/>
                    </a:lnTo>
                    <a:lnTo>
                      <a:pt x="146" y="100"/>
                    </a:lnTo>
                    <a:lnTo>
                      <a:pt x="134" y="103"/>
                    </a:lnTo>
                    <a:lnTo>
                      <a:pt x="122" y="105"/>
                    </a:lnTo>
                    <a:lnTo>
                      <a:pt x="113" y="106"/>
                    </a:lnTo>
                    <a:lnTo>
                      <a:pt x="103" y="107"/>
                    </a:lnTo>
                    <a:lnTo>
                      <a:pt x="95" y="108"/>
                    </a:lnTo>
                    <a:lnTo>
                      <a:pt x="83" y="108"/>
                    </a:lnTo>
                    <a:lnTo>
                      <a:pt x="72" y="111"/>
                    </a:lnTo>
                    <a:lnTo>
                      <a:pt x="55" y="112"/>
                    </a:lnTo>
                    <a:lnTo>
                      <a:pt x="55" y="120"/>
                    </a:lnTo>
                    <a:lnTo>
                      <a:pt x="0" y="91"/>
                    </a:lnTo>
                    <a:lnTo>
                      <a:pt x="56" y="61"/>
                    </a:lnTo>
                    <a:lnTo>
                      <a:pt x="56" y="71"/>
                    </a:lnTo>
                    <a:lnTo>
                      <a:pt x="69" y="70"/>
                    </a:lnTo>
                    <a:lnTo>
                      <a:pt x="81" y="68"/>
                    </a:lnTo>
                    <a:lnTo>
                      <a:pt x="88" y="68"/>
                    </a:lnTo>
                    <a:lnTo>
                      <a:pt x="95" y="67"/>
                    </a:lnTo>
                    <a:lnTo>
                      <a:pt x="103" y="67"/>
                    </a:lnTo>
                    <a:lnTo>
                      <a:pt x="111" y="66"/>
                    </a:lnTo>
                    <a:lnTo>
                      <a:pt x="122" y="63"/>
                    </a:lnTo>
                    <a:lnTo>
                      <a:pt x="130" y="62"/>
                    </a:lnTo>
                    <a:lnTo>
                      <a:pt x="138" y="61"/>
                    </a:lnTo>
                    <a:lnTo>
                      <a:pt x="151" y="58"/>
                    </a:lnTo>
                    <a:lnTo>
                      <a:pt x="158" y="56"/>
                    </a:lnTo>
                    <a:lnTo>
                      <a:pt x="167" y="54"/>
                    </a:lnTo>
                    <a:lnTo>
                      <a:pt x="176" y="52"/>
                    </a:lnTo>
                    <a:lnTo>
                      <a:pt x="187" y="47"/>
                    </a:lnTo>
                    <a:lnTo>
                      <a:pt x="194" y="45"/>
                    </a:lnTo>
                    <a:lnTo>
                      <a:pt x="202" y="41"/>
                    </a:lnTo>
                    <a:lnTo>
                      <a:pt x="210" y="37"/>
                    </a:lnTo>
                    <a:lnTo>
                      <a:pt x="219" y="32"/>
                    </a:lnTo>
                    <a:lnTo>
                      <a:pt x="225" y="26"/>
                    </a:lnTo>
                    <a:lnTo>
                      <a:pt x="231" y="22"/>
                    </a:lnTo>
                    <a:lnTo>
                      <a:pt x="237" y="15"/>
                    </a:lnTo>
                    <a:lnTo>
                      <a:pt x="239" y="11"/>
                    </a:lnTo>
                    <a:lnTo>
                      <a:pt x="242" y="6"/>
                    </a:lnTo>
                    <a:lnTo>
                      <a:pt x="243" y="0"/>
                    </a:lnTo>
                  </a:path>
                </a:pathLst>
              </a:custGeom>
              <a:solidFill>
                <a:schemeClr val="folHlink"/>
              </a:solidFill>
              <a:ln w="9525" cap="rnd">
                <a:noFill/>
                <a:round/>
                <a:headEnd/>
                <a:tailEnd/>
              </a:ln>
            </p:spPr>
            <p:txBody>
              <a:bodyPr/>
              <a:lstStyle/>
              <a:p>
                <a:endParaRPr lang="en-US"/>
              </a:p>
            </p:txBody>
          </p:sp>
          <p:sp>
            <p:nvSpPr>
              <p:cNvPr id="102" name="Freeform 133"/>
              <p:cNvSpPr>
                <a:spLocks/>
              </p:cNvSpPr>
              <p:nvPr/>
            </p:nvSpPr>
            <p:spPr bwMode="auto">
              <a:xfrm>
                <a:off x="1564" y="2447"/>
                <a:ext cx="244" cy="121"/>
              </a:xfrm>
              <a:custGeom>
                <a:avLst/>
                <a:gdLst>
                  <a:gd name="T0" fmla="*/ 243 w 244"/>
                  <a:gd name="T1" fmla="*/ 0 h 121"/>
                  <a:gd name="T2" fmla="*/ 243 w 244"/>
                  <a:gd name="T3" fmla="*/ 40 h 121"/>
                  <a:gd name="T4" fmla="*/ 242 w 244"/>
                  <a:gd name="T5" fmla="*/ 46 h 121"/>
                  <a:gd name="T6" fmla="*/ 239 w 244"/>
                  <a:gd name="T7" fmla="*/ 51 h 121"/>
                  <a:gd name="T8" fmla="*/ 237 w 244"/>
                  <a:gd name="T9" fmla="*/ 55 h 121"/>
                  <a:gd name="T10" fmla="*/ 235 w 244"/>
                  <a:gd name="T11" fmla="*/ 58 h 121"/>
                  <a:gd name="T12" fmla="*/ 231 w 244"/>
                  <a:gd name="T13" fmla="*/ 62 h 121"/>
                  <a:gd name="T14" fmla="*/ 227 w 244"/>
                  <a:gd name="T15" fmla="*/ 67 h 121"/>
                  <a:gd name="T16" fmla="*/ 223 w 244"/>
                  <a:gd name="T17" fmla="*/ 70 h 121"/>
                  <a:gd name="T18" fmla="*/ 218 w 244"/>
                  <a:gd name="T19" fmla="*/ 73 h 121"/>
                  <a:gd name="T20" fmla="*/ 210 w 244"/>
                  <a:gd name="T21" fmla="*/ 77 h 121"/>
                  <a:gd name="T22" fmla="*/ 202 w 244"/>
                  <a:gd name="T23" fmla="*/ 82 h 121"/>
                  <a:gd name="T24" fmla="*/ 195 w 244"/>
                  <a:gd name="T25" fmla="*/ 84 h 121"/>
                  <a:gd name="T26" fmla="*/ 185 w 244"/>
                  <a:gd name="T27" fmla="*/ 89 h 121"/>
                  <a:gd name="T28" fmla="*/ 176 w 244"/>
                  <a:gd name="T29" fmla="*/ 92 h 121"/>
                  <a:gd name="T30" fmla="*/ 167 w 244"/>
                  <a:gd name="T31" fmla="*/ 95 h 121"/>
                  <a:gd name="T32" fmla="*/ 157 w 244"/>
                  <a:gd name="T33" fmla="*/ 97 h 121"/>
                  <a:gd name="T34" fmla="*/ 146 w 244"/>
                  <a:gd name="T35" fmla="*/ 100 h 121"/>
                  <a:gd name="T36" fmla="*/ 134 w 244"/>
                  <a:gd name="T37" fmla="*/ 103 h 121"/>
                  <a:gd name="T38" fmla="*/ 122 w 244"/>
                  <a:gd name="T39" fmla="*/ 104 h 121"/>
                  <a:gd name="T40" fmla="*/ 113 w 244"/>
                  <a:gd name="T41" fmla="*/ 105 h 121"/>
                  <a:gd name="T42" fmla="*/ 103 w 244"/>
                  <a:gd name="T43" fmla="*/ 106 h 121"/>
                  <a:gd name="T44" fmla="*/ 95 w 244"/>
                  <a:gd name="T45" fmla="*/ 107 h 121"/>
                  <a:gd name="T46" fmla="*/ 83 w 244"/>
                  <a:gd name="T47" fmla="*/ 110 h 121"/>
                  <a:gd name="T48" fmla="*/ 72 w 244"/>
                  <a:gd name="T49" fmla="*/ 111 h 121"/>
                  <a:gd name="T50" fmla="*/ 55 w 244"/>
                  <a:gd name="T51" fmla="*/ 111 h 121"/>
                  <a:gd name="T52" fmla="*/ 55 w 244"/>
                  <a:gd name="T53" fmla="*/ 120 h 121"/>
                  <a:gd name="T54" fmla="*/ 0 w 244"/>
                  <a:gd name="T55" fmla="*/ 91 h 121"/>
                  <a:gd name="T56" fmla="*/ 56 w 244"/>
                  <a:gd name="T57" fmla="*/ 61 h 121"/>
                  <a:gd name="T58" fmla="*/ 56 w 244"/>
                  <a:gd name="T59" fmla="*/ 70 h 121"/>
                  <a:gd name="T60" fmla="*/ 69 w 244"/>
                  <a:gd name="T61" fmla="*/ 70 h 121"/>
                  <a:gd name="T62" fmla="*/ 81 w 244"/>
                  <a:gd name="T63" fmla="*/ 69 h 121"/>
                  <a:gd name="T64" fmla="*/ 88 w 244"/>
                  <a:gd name="T65" fmla="*/ 68 h 121"/>
                  <a:gd name="T66" fmla="*/ 95 w 244"/>
                  <a:gd name="T67" fmla="*/ 68 h 121"/>
                  <a:gd name="T68" fmla="*/ 103 w 244"/>
                  <a:gd name="T69" fmla="*/ 67 h 121"/>
                  <a:gd name="T70" fmla="*/ 111 w 244"/>
                  <a:gd name="T71" fmla="*/ 66 h 121"/>
                  <a:gd name="T72" fmla="*/ 122 w 244"/>
                  <a:gd name="T73" fmla="*/ 63 h 121"/>
                  <a:gd name="T74" fmla="*/ 130 w 244"/>
                  <a:gd name="T75" fmla="*/ 62 h 121"/>
                  <a:gd name="T76" fmla="*/ 138 w 244"/>
                  <a:gd name="T77" fmla="*/ 61 h 121"/>
                  <a:gd name="T78" fmla="*/ 151 w 244"/>
                  <a:gd name="T79" fmla="*/ 59 h 121"/>
                  <a:gd name="T80" fmla="*/ 158 w 244"/>
                  <a:gd name="T81" fmla="*/ 56 h 121"/>
                  <a:gd name="T82" fmla="*/ 167 w 244"/>
                  <a:gd name="T83" fmla="*/ 53 h 121"/>
                  <a:gd name="T84" fmla="*/ 176 w 244"/>
                  <a:gd name="T85" fmla="*/ 51 h 121"/>
                  <a:gd name="T86" fmla="*/ 187 w 244"/>
                  <a:gd name="T87" fmla="*/ 47 h 121"/>
                  <a:gd name="T88" fmla="*/ 194 w 244"/>
                  <a:gd name="T89" fmla="*/ 45 h 121"/>
                  <a:gd name="T90" fmla="*/ 202 w 244"/>
                  <a:gd name="T91" fmla="*/ 41 h 121"/>
                  <a:gd name="T92" fmla="*/ 210 w 244"/>
                  <a:gd name="T93" fmla="*/ 37 h 121"/>
                  <a:gd name="T94" fmla="*/ 219 w 244"/>
                  <a:gd name="T95" fmla="*/ 31 h 121"/>
                  <a:gd name="T96" fmla="*/ 225 w 244"/>
                  <a:gd name="T97" fmla="*/ 27 h 121"/>
                  <a:gd name="T98" fmla="*/ 231 w 244"/>
                  <a:gd name="T99" fmla="*/ 22 h 121"/>
                  <a:gd name="T100" fmla="*/ 237 w 244"/>
                  <a:gd name="T101" fmla="*/ 16 h 121"/>
                  <a:gd name="T102" fmla="*/ 239 w 244"/>
                  <a:gd name="T103" fmla="*/ 11 h 121"/>
                  <a:gd name="T104" fmla="*/ 242 w 244"/>
                  <a:gd name="T105" fmla="*/ 5 h 121"/>
                  <a:gd name="T106" fmla="*/ 243 w 244"/>
                  <a:gd name="T107" fmla="*/ 0 h 12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44"/>
                  <a:gd name="T163" fmla="*/ 0 h 121"/>
                  <a:gd name="T164" fmla="*/ 244 w 244"/>
                  <a:gd name="T165" fmla="*/ 121 h 121"/>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44" h="121">
                    <a:moveTo>
                      <a:pt x="243" y="0"/>
                    </a:moveTo>
                    <a:lnTo>
                      <a:pt x="243" y="40"/>
                    </a:lnTo>
                    <a:lnTo>
                      <a:pt x="242" y="46"/>
                    </a:lnTo>
                    <a:lnTo>
                      <a:pt x="239" y="51"/>
                    </a:lnTo>
                    <a:lnTo>
                      <a:pt x="237" y="55"/>
                    </a:lnTo>
                    <a:lnTo>
                      <a:pt x="235" y="58"/>
                    </a:lnTo>
                    <a:lnTo>
                      <a:pt x="231" y="62"/>
                    </a:lnTo>
                    <a:lnTo>
                      <a:pt x="227" y="67"/>
                    </a:lnTo>
                    <a:lnTo>
                      <a:pt x="223" y="70"/>
                    </a:lnTo>
                    <a:lnTo>
                      <a:pt x="218" y="73"/>
                    </a:lnTo>
                    <a:lnTo>
                      <a:pt x="210" y="77"/>
                    </a:lnTo>
                    <a:lnTo>
                      <a:pt x="202" y="82"/>
                    </a:lnTo>
                    <a:lnTo>
                      <a:pt x="195" y="84"/>
                    </a:lnTo>
                    <a:lnTo>
                      <a:pt x="185" y="89"/>
                    </a:lnTo>
                    <a:lnTo>
                      <a:pt x="176" y="92"/>
                    </a:lnTo>
                    <a:lnTo>
                      <a:pt x="167" y="95"/>
                    </a:lnTo>
                    <a:lnTo>
                      <a:pt x="157" y="97"/>
                    </a:lnTo>
                    <a:lnTo>
                      <a:pt x="146" y="100"/>
                    </a:lnTo>
                    <a:lnTo>
                      <a:pt x="134" y="103"/>
                    </a:lnTo>
                    <a:lnTo>
                      <a:pt x="122" y="104"/>
                    </a:lnTo>
                    <a:lnTo>
                      <a:pt x="113" y="105"/>
                    </a:lnTo>
                    <a:lnTo>
                      <a:pt x="103" y="106"/>
                    </a:lnTo>
                    <a:lnTo>
                      <a:pt x="95" y="107"/>
                    </a:lnTo>
                    <a:lnTo>
                      <a:pt x="83" y="110"/>
                    </a:lnTo>
                    <a:lnTo>
                      <a:pt x="72" y="111"/>
                    </a:lnTo>
                    <a:lnTo>
                      <a:pt x="55" y="111"/>
                    </a:lnTo>
                    <a:lnTo>
                      <a:pt x="55" y="120"/>
                    </a:lnTo>
                    <a:lnTo>
                      <a:pt x="0" y="91"/>
                    </a:lnTo>
                    <a:lnTo>
                      <a:pt x="56" y="61"/>
                    </a:lnTo>
                    <a:lnTo>
                      <a:pt x="56" y="70"/>
                    </a:lnTo>
                    <a:lnTo>
                      <a:pt x="69" y="70"/>
                    </a:lnTo>
                    <a:lnTo>
                      <a:pt x="81" y="69"/>
                    </a:lnTo>
                    <a:lnTo>
                      <a:pt x="88" y="68"/>
                    </a:lnTo>
                    <a:lnTo>
                      <a:pt x="95" y="68"/>
                    </a:lnTo>
                    <a:lnTo>
                      <a:pt x="103" y="67"/>
                    </a:lnTo>
                    <a:lnTo>
                      <a:pt x="111" y="66"/>
                    </a:lnTo>
                    <a:lnTo>
                      <a:pt x="122" y="63"/>
                    </a:lnTo>
                    <a:lnTo>
                      <a:pt x="130" y="62"/>
                    </a:lnTo>
                    <a:lnTo>
                      <a:pt x="138" y="61"/>
                    </a:lnTo>
                    <a:lnTo>
                      <a:pt x="151" y="59"/>
                    </a:lnTo>
                    <a:lnTo>
                      <a:pt x="158" y="56"/>
                    </a:lnTo>
                    <a:lnTo>
                      <a:pt x="167" y="53"/>
                    </a:lnTo>
                    <a:lnTo>
                      <a:pt x="176" y="51"/>
                    </a:lnTo>
                    <a:lnTo>
                      <a:pt x="187" y="47"/>
                    </a:lnTo>
                    <a:lnTo>
                      <a:pt x="194" y="45"/>
                    </a:lnTo>
                    <a:lnTo>
                      <a:pt x="202" y="41"/>
                    </a:lnTo>
                    <a:lnTo>
                      <a:pt x="210" y="37"/>
                    </a:lnTo>
                    <a:lnTo>
                      <a:pt x="219" y="31"/>
                    </a:lnTo>
                    <a:lnTo>
                      <a:pt x="225" y="27"/>
                    </a:lnTo>
                    <a:lnTo>
                      <a:pt x="231" y="22"/>
                    </a:lnTo>
                    <a:lnTo>
                      <a:pt x="237" y="16"/>
                    </a:lnTo>
                    <a:lnTo>
                      <a:pt x="239" y="11"/>
                    </a:lnTo>
                    <a:lnTo>
                      <a:pt x="242" y="5"/>
                    </a:lnTo>
                    <a:lnTo>
                      <a:pt x="243" y="0"/>
                    </a:lnTo>
                  </a:path>
                </a:pathLst>
              </a:custGeom>
              <a:solidFill>
                <a:schemeClr val="folHlink"/>
              </a:solidFill>
              <a:ln w="9525" cap="rnd">
                <a:noFill/>
                <a:round/>
                <a:headEnd/>
                <a:tailEnd/>
              </a:ln>
            </p:spPr>
            <p:txBody>
              <a:bodyPr/>
              <a:lstStyle/>
              <a:p>
                <a:endParaRPr lang="en-US"/>
              </a:p>
            </p:txBody>
          </p:sp>
          <p:sp>
            <p:nvSpPr>
              <p:cNvPr id="103" name="Freeform 134"/>
              <p:cNvSpPr>
                <a:spLocks/>
              </p:cNvSpPr>
              <p:nvPr/>
            </p:nvSpPr>
            <p:spPr bwMode="auto">
              <a:xfrm>
                <a:off x="1362" y="2226"/>
                <a:ext cx="163" cy="112"/>
              </a:xfrm>
              <a:custGeom>
                <a:avLst/>
                <a:gdLst>
                  <a:gd name="T0" fmla="*/ 0 w 163"/>
                  <a:gd name="T1" fmla="*/ 111 h 112"/>
                  <a:gd name="T2" fmla="*/ 0 w 163"/>
                  <a:gd name="T3" fmla="*/ 70 h 112"/>
                  <a:gd name="T4" fmla="*/ 1 w 163"/>
                  <a:gd name="T5" fmla="*/ 64 h 112"/>
                  <a:gd name="T6" fmla="*/ 2 w 163"/>
                  <a:gd name="T7" fmla="*/ 60 h 112"/>
                  <a:gd name="T8" fmla="*/ 4 w 163"/>
                  <a:gd name="T9" fmla="*/ 58 h 112"/>
                  <a:gd name="T10" fmla="*/ 6 w 163"/>
                  <a:gd name="T11" fmla="*/ 53 h 112"/>
                  <a:gd name="T12" fmla="*/ 8 w 163"/>
                  <a:gd name="T13" fmla="*/ 50 h 112"/>
                  <a:gd name="T14" fmla="*/ 12 w 163"/>
                  <a:gd name="T15" fmla="*/ 47 h 112"/>
                  <a:gd name="T16" fmla="*/ 15 w 163"/>
                  <a:gd name="T17" fmla="*/ 43 h 112"/>
                  <a:gd name="T18" fmla="*/ 19 w 163"/>
                  <a:gd name="T19" fmla="*/ 40 h 112"/>
                  <a:gd name="T20" fmla="*/ 22 w 163"/>
                  <a:gd name="T21" fmla="*/ 38 h 112"/>
                  <a:gd name="T22" fmla="*/ 29 w 163"/>
                  <a:gd name="T23" fmla="*/ 32 h 112"/>
                  <a:gd name="T24" fmla="*/ 40 w 163"/>
                  <a:gd name="T25" fmla="*/ 28 h 112"/>
                  <a:gd name="T26" fmla="*/ 51 w 163"/>
                  <a:gd name="T27" fmla="*/ 23 h 112"/>
                  <a:gd name="T28" fmla="*/ 63 w 163"/>
                  <a:gd name="T29" fmla="*/ 18 h 112"/>
                  <a:gd name="T30" fmla="*/ 74 w 163"/>
                  <a:gd name="T31" fmla="*/ 15 h 112"/>
                  <a:gd name="T32" fmla="*/ 85 w 163"/>
                  <a:gd name="T33" fmla="*/ 12 h 112"/>
                  <a:gd name="T34" fmla="*/ 95 w 163"/>
                  <a:gd name="T35" fmla="*/ 9 h 112"/>
                  <a:gd name="T36" fmla="*/ 108 w 163"/>
                  <a:gd name="T37" fmla="*/ 7 h 112"/>
                  <a:gd name="T38" fmla="*/ 120 w 163"/>
                  <a:gd name="T39" fmla="*/ 4 h 112"/>
                  <a:gd name="T40" fmla="*/ 132 w 163"/>
                  <a:gd name="T41" fmla="*/ 3 h 112"/>
                  <a:gd name="T42" fmla="*/ 143 w 163"/>
                  <a:gd name="T43" fmla="*/ 2 h 112"/>
                  <a:gd name="T44" fmla="*/ 160 w 163"/>
                  <a:gd name="T45" fmla="*/ 0 h 112"/>
                  <a:gd name="T46" fmla="*/ 128 w 163"/>
                  <a:gd name="T47" fmla="*/ 21 h 112"/>
                  <a:gd name="T48" fmla="*/ 162 w 163"/>
                  <a:gd name="T49" fmla="*/ 39 h 112"/>
                  <a:gd name="T50" fmla="*/ 144 w 163"/>
                  <a:gd name="T51" fmla="*/ 42 h 112"/>
                  <a:gd name="T52" fmla="*/ 136 w 163"/>
                  <a:gd name="T53" fmla="*/ 43 h 112"/>
                  <a:gd name="T54" fmla="*/ 126 w 163"/>
                  <a:gd name="T55" fmla="*/ 45 h 112"/>
                  <a:gd name="T56" fmla="*/ 119 w 163"/>
                  <a:gd name="T57" fmla="*/ 46 h 112"/>
                  <a:gd name="T58" fmla="*/ 108 w 163"/>
                  <a:gd name="T59" fmla="*/ 47 h 112"/>
                  <a:gd name="T60" fmla="*/ 100 w 163"/>
                  <a:gd name="T61" fmla="*/ 48 h 112"/>
                  <a:gd name="T62" fmla="*/ 93 w 163"/>
                  <a:gd name="T63" fmla="*/ 51 h 112"/>
                  <a:gd name="T64" fmla="*/ 85 w 163"/>
                  <a:gd name="T65" fmla="*/ 52 h 112"/>
                  <a:gd name="T66" fmla="*/ 76 w 163"/>
                  <a:gd name="T67" fmla="*/ 54 h 112"/>
                  <a:gd name="T68" fmla="*/ 69 w 163"/>
                  <a:gd name="T69" fmla="*/ 58 h 112"/>
                  <a:gd name="T70" fmla="*/ 63 w 163"/>
                  <a:gd name="T71" fmla="*/ 59 h 112"/>
                  <a:gd name="T72" fmla="*/ 58 w 163"/>
                  <a:gd name="T73" fmla="*/ 61 h 112"/>
                  <a:gd name="T74" fmla="*/ 49 w 163"/>
                  <a:gd name="T75" fmla="*/ 64 h 112"/>
                  <a:gd name="T76" fmla="*/ 42 w 163"/>
                  <a:gd name="T77" fmla="*/ 67 h 112"/>
                  <a:gd name="T78" fmla="*/ 38 w 163"/>
                  <a:gd name="T79" fmla="*/ 69 h 112"/>
                  <a:gd name="T80" fmla="*/ 34 w 163"/>
                  <a:gd name="T81" fmla="*/ 72 h 112"/>
                  <a:gd name="T82" fmla="*/ 28 w 163"/>
                  <a:gd name="T83" fmla="*/ 74 h 112"/>
                  <a:gd name="T84" fmla="*/ 25 w 163"/>
                  <a:gd name="T85" fmla="*/ 76 h 112"/>
                  <a:gd name="T86" fmla="*/ 20 w 163"/>
                  <a:gd name="T87" fmla="*/ 80 h 112"/>
                  <a:gd name="T88" fmla="*/ 18 w 163"/>
                  <a:gd name="T89" fmla="*/ 82 h 112"/>
                  <a:gd name="T90" fmla="*/ 14 w 163"/>
                  <a:gd name="T91" fmla="*/ 84 h 112"/>
                  <a:gd name="T92" fmla="*/ 13 w 163"/>
                  <a:gd name="T93" fmla="*/ 86 h 112"/>
                  <a:gd name="T94" fmla="*/ 9 w 163"/>
                  <a:gd name="T95" fmla="*/ 90 h 112"/>
                  <a:gd name="T96" fmla="*/ 6 w 163"/>
                  <a:gd name="T97" fmla="*/ 94 h 112"/>
                  <a:gd name="T98" fmla="*/ 4 w 163"/>
                  <a:gd name="T99" fmla="*/ 97 h 112"/>
                  <a:gd name="T100" fmla="*/ 1 w 163"/>
                  <a:gd name="T101" fmla="*/ 103 h 112"/>
                  <a:gd name="T102" fmla="*/ 1 w 163"/>
                  <a:gd name="T103" fmla="*/ 106 h 112"/>
                  <a:gd name="T104" fmla="*/ 0 w 163"/>
                  <a:gd name="T105" fmla="*/ 111 h 1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63"/>
                  <a:gd name="T160" fmla="*/ 0 h 112"/>
                  <a:gd name="T161" fmla="*/ 163 w 163"/>
                  <a:gd name="T162" fmla="*/ 112 h 1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63" h="112">
                    <a:moveTo>
                      <a:pt x="0" y="111"/>
                    </a:moveTo>
                    <a:lnTo>
                      <a:pt x="0" y="70"/>
                    </a:lnTo>
                    <a:lnTo>
                      <a:pt x="1" y="64"/>
                    </a:lnTo>
                    <a:lnTo>
                      <a:pt x="2" y="60"/>
                    </a:lnTo>
                    <a:lnTo>
                      <a:pt x="4" y="58"/>
                    </a:lnTo>
                    <a:lnTo>
                      <a:pt x="6" y="53"/>
                    </a:lnTo>
                    <a:lnTo>
                      <a:pt x="8" y="50"/>
                    </a:lnTo>
                    <a:lnTo>
                      <a:pt x="12" y="47"/>
                    </a:lnTo>
                    <a:lnTo>
                      <a:pt x="15" y="43"/>
                    </a:lnTo>
                    <a:lnTo>
                      <a:pt x="19" y="40"/>
                    </a:lnTo>
                    <a:lnTo>
                      <a:pt x="22" y="38"/>
                    </a:lnTo>
                    <a:lnTo>
                      <a:pt x="29" y="32"/>
                    </a:lnTo>
                    <a:lnTo>
                      <a:pt x="40" y="28"/>
                    </a:lnTo>
                    <a:lnTo>
                      <a:pt x="51" y="23"/>
                    </a:lnTo>
                    <a:lnTo>
                      <a:pt x="63" y="18"/>
                    </a:lnTo>
                    <a:lnTo>
                      <a:pt x="74" y="15"/>
                    </a:lnTo>
                    <a:lnTo>
                      <a:pt x="85" y="12"/>
                    </a:lnTo>
                    <a:lnTo>
                      <a:pt x="95" y="9"/>
                    </a:lnTo>
                    <a:lnTo>
                      <a:pt x="108" y="7"/>
                    </a:lnTo>
                    <a:lnTo>
                      <a:pt x="120" y="4"/>
                    </a:lnTo>
                    <a:lnTo>
                      <a:pt x="132" y="3"/>
                    </a:lnTo>
                    <a:lnTo>
                      <a:pt x="143" y="2"/>
                    </a:lnTo>
                    <a:lnTo>
                      <a:pt x="160" y="0"/>
                    </a:lnTo>
                    <a:lnTo>
                      <a:pt x="128" y="21"/>
                    </a:lnTo>
                    <a:lnTo>
                      <a:pt x="162" y="39"/>
                    </a:lnTo>
                    <a:lnTo>
                      <a:pt x="144" y="42"/>
                    </a:lnTo>
                    <a:lnTo>
                      <a:pt x="136" y="43"/>
                    </a:lnTo>
                    <a:lnTo>
                      <a:pt x="126" y="45"/>
                    </a:lnTo>
                    <a:lnTo>
                      <a:pt x="119" y="46"/>
                    </a:lnTo>
                    <a:lnTo>
                      <a:pt x="108" y="47"/>
                    </a:lnTo>
                    <a:lnTo>
                      <a:pt x="100" y="48"/>
                    </a:lnTo>
                    <a:lnTo>
                      <a:pt x="93" y="51"/>
                    </a:lnTo>
                    <a:lnTo>
                      <a:pt x="85" y="52"/>
                    </a:lnTo>
                    <a:lnTo>
                      <a:pt x="76" y="54"/>
                    </a:lnTo>
                    <a:lnTo>
                      <a:pt x="69" y="58"/>
                    </a:lnTo>
                    <a:lnTo>
                      <a:pt x="63" y="59"/>
                    </a:lnTo>
                    <a:lnTo>
                      <a:pt x="58" y="61"/>
                    </a:lnTo>
                    <a:lnTo>
                      <a:pt x="49" y="64"/>
                    </a:lnTo>
                    <a:lnTo>
                      <a:pt x="42" y="67"/>
                    </a:lnTo>
                    <a:lnTo>
                      <a:pt x="38" y="69"/>
                    </a:lnTo>
                    <a:lnTo>
                      <a:pt x="34" y="72"/>
                    </a:lnTo>
                    <a:lnTo>
                      <a:pt x="28" y="74"/>
                    </a:lnTo>
                    <a:lnTo>
                      <a:pt x="25" y="76"/>
                    </a:lnTo>
                    <a:lnTo>
                      <a:pt x="20" y="80"/>
                    </a:lnTo>
                    <a:lnTo>
                      <a:pt x="18" y="82"/>
                    </a:lnTo>
                    <a:lnTo>
                      <a:pt x="14" y="84"/>
                    </a:lnTo>
                    <a:lnTo>
                      <a:pt x="13" y="86"/>
                    </a:lnTo>
                    <a:lnTo>
                      <a:pt x="9" y="90"/>
                    </a:lnTo>
                    <a:lnTo>
                      <a:pt x="6" y="94"/>
                    </a:lnTo>
                    <a:lnTo>
                      <a:pt x="4" y="97"/>
                    </a:lnTo>
                    <a:lnTo>
                      <a:pt x="1" y="103"/>
                    </a:lnTo>
                    <a:lnTo>
                      <a:pt x="1" y="106"/>
                    </a:lnTo>
                    <a:lnTo>
                      <a:pt x="0" y="111"/>
                    </a:lnTo>
                  </a:path>
                </a:pathLst>
              </a:custGeom>
              <a:solidFill>
                <a:schemeClr val="folHlink"/>
              </a:solidFill>
              <a:ln w="9525" cap="rnd">
                <a:noFill/>
                <a:round/>
                <a:headEnd/>
                <a:tailEnd/>
              </a:ln>
            </p:spPr>
            <p:txBody>
              <a:bodyPr/>
              <a:lstStyle/>
              <a:p>
                <a:endParaRPr lang="en-US"/>
              </a:p>
            </p:txBody>
          </p:sp>
          <p:sp>
            <p:nvSpPr>
              <p:cNvPr id="104" name="Freeform 135"/>
              <p:cNvSpPr>
                <a:spLocks/>
              </p:cNvSpPr>
              <p:nvPr/>
            </p:nvSpPr>
            <p:spPr bwMode="auto">
              <a:xfrm>
                <a:off x="1466" y="1616"/>
                <a:ext cx="113" cy="142"/>
              </a:xfrm>
              <a:custGeom>
                <a:avLst/>
                <a:gdLst>
                  <a:gd name="T0" fmla="*/ 12 w 113"/>
                  <a:gd name="T1" fmla="*/ 141 h 142"/>
                  <a:gd name="T2" fmla="*/ 0 w 113"/>
                  <a:gd name="T3" fmla="*/ 134 h 142"/>
                  <a:gd name="T4" fmla="*/ 3 w 113"/>
                  <a:gd name="T5" fmla="*/ 121 h 142"/>
                  <a:gd name="T6" fmla="*/ 9 w 113"/>
                  <a:gd name="T7" fmla="*/ 108 h 142"/>
                  <a:gd name="T8" fmla="*/ 14 w 113"/>
                  <a:gd name="T9" fmla="*/ 95 h 142"/>
                  <a:gd name="T10" fmla="*/ 20 w 113"/>
                  <a:gd name="T11" fmla="*/ 83 h 142"/>
                  <a:gd name="T12" fmla="*/ 27 w 113"/>
                  <a:gd name="T13" fmla="*/ 70 h 142"/>
                  <a:gd name="T14" fmla="*/ 35 w 113"/>
                  <a:gd name="T15" fmla="*/ 59 h 142"/>
                  <a:gd name="T16" fmla="*/ 43 w 113"/>
                  <a:gd name="T17" fmla="*/ 47 h 142"/>
                  <a:gd name="T18" fmla="*/ 52 w 113"/>
                  <a:gd name="T19" fmla="*/ 36 h 142"/>
                  <a:gd name="T20" fmla="*/ 62 w 113"/>
                  <a:gd name="T21" fmla="*/ 25 h 142"/>
                  <a:gd name="T22" fmla="*/ 73 w 113"/>
                  <a:gd name="T23" fmla="*/ 15 h 142"/>
                  <a:gd name="T24" fmla="*/ 69 w 113"/>
                  <a:gd name="T25" fmla="*/ 9 h 142"/>
                  <a:gd name="T26" fmla="*/ 112 w 113"/>
                  <a:gd name="T27" fmla="*/ 0 h 142"/>
                  <a:gd name="T28" fmla="*/ 81 w 113"/>
                  <a:gd name="T29" fmla="*/ 46 h 142"/>
                  <a:gd name="T30" fmla="*/ 81 w 113"/>
                  <a:gd name="T31" fmla="*/ 46 h 142"/>
                  <a:gd name="T32" fmla="*/ 80 w 113"/>
                  <a:gd name="T33" fmla="*/ 45 h 142"/>
                  <a:gd name="T34" fmla="*/ 81 w 113"/>
                  <a:gd name="T35" fmla="*/ 44 h 142"/>
                  <a:gd name="T36" fmla="*/ 80 w 113"/>
                  <a:gd name="T37" fmla="*/ 43 h 142"/>
                  <a:gd name="T38" fmla="*/ 81 w 113"/>
                  <a:gd name="T39" fmla="*/ 42 h 142"/>
                  <a:gd name="T40" fmla="*/ 81 w 113"/>
                  <a:gd name="T41" fmla="*/ 39 h 142"/>
                  <a:gd name="T42" fmla="*/ 80 w 113"/>
                  <a:gd name="T43" fmla="*/ 36 h 142"/>
                  <a:gd name="T44" fmla="*/ 69 w 113"/>
                  <a:gd name="T45" fmla="*/ 45 h 142"/>
                  <a:gd name="T46" fmla="*/ 59 w 113"/>
                  <a:gd name="T47" fmla="*/ 56 h 142"/>
                  <a:gd name="T48" fmla="*/ 50 w 113"/>
                  <a:gd name="T49" fmla="*/ 67 h 142"/>
                  <a:gd name="T50" fmla="*/ 42 w 113"/>
                  <a:gd name="T51" fmla="*/ 79 h 142"/>
                  <a:gd name="T52" fmla="*/ 34 w 113"/>
                  <a:gd name="T53" fmla="*/ 91 h 142"/>
                  <a:gd name="T54" fmla="*/ 28 w 113"/>
                  <a:gd name="T55" fmla="*/ 103 h 142"/>
                  <a:gd name="T56" fmla="*/ 21 w 113"/>
                  <a:gd name="T57" fmla="*/ 116 h 142"/>
                  <a:gd name="T58" fmla="*/ 16 w 113"/>
                  <a:gd name="T59" fmla="*/ 129 h 142"/>
                  <a:gd name="T60" fmla="*/ 12 w 113"/>
                  <a:gd name="T61" fmla="*/ 141 h 14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142"/>
                  <a:gd name="T95" fmla="*/ 113 w 113"/>
                  <a:gd name="T96" fmla="*/ 142 h 14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142">
                    <a:moveTo>
                      <a:pt x="12" y="141"/>
                    </a:moveTo>
                    <a:lnTo>
                      <a:pt x="0" y="134"/>
                    </a:lnTo>
                    <a:lnTo>
                      <a:pt x="3" y="121"/>
                    </a:lnTo>
                    <a:lnTo>
                      <a:pt x="9" y="108"/>
                    </a:lnTo>
                    <a:lnTo>
                      <a:pt x="14" y="95"/>
                    </a:lnTo>
                    <a:lnTo>
                      <a:pt x="20" y="83"/>
                    </a:lnTo>
                    <a:lnTo>
                      <a:pt x="27" y="70"/>
                    </a:lnTo>
                    <a:lnTo>
                      <a:pt x="35" y="59"/>
                    </a:lnTo>
                    <a:lnTo>
                      <a:pt x="43" y="47"/>
                    </a:lnTo>
                    <a:lnTo>
                      <a:pt x="52" y="36"/>
                    </a:lnTo>
                    <a:lnTo>
                      <a:pt x="62" y="25"/>
                    </a:lnTo>
                    <a:lnTo>
                      <a:pt x="73" y="15"/>
                    </a:lnTo>
                    <a:lnTo>
                      <a:pt x="69" y="9"/>
                    </a:lnTo>
                    <a:lnTo>
                      <a:pt x="112" y="0"/>
                    </a:lnTo>
                    <a:lnTo>
                      <a:pt x="81" y="46"/>
                    </a:lnTo>
                    <a:lnTo>
                      <a:pt x="80" y="45"/>
                    </a:lnTo>
                    <a:lnTo>
                      <a:pt x="81" y="44"/>
                    </a:lnTo>
                    <a:lnTo>
                      <a:pt x="80" y="43"/>
                    </a:lnTo>
                    <a:lnTo>
                      <a:pt x="81" y="42"/>
                    </a:lnTo>
                    <a:lnTo>
                      <a:pt x="81" y="39"/>
                    </a:lnTo>
                    <a:lnTo>
                      <a:pt x="80" y="36"/>
                    </a:lnTo>
                    <a:lnTo>
                      <a:pt x="69" y="45"/>
                    </a:lnTo>
                    <a:lnTo>
                      <a:pt x="59" y="56"/>
                    </a:lnTo>
                    <a:lnTo>
                      <a:pt x="50" y="67"/>
                    </a:lnTo>
                    <a:lnTo>
                      <a:pt x="42" y="79"/>
                    </a:lnTo>
                    <a:lnTo>
                      <a:pt x="34" y="91"/>
                    </a:lnTo>
                    <a:lnTo>
                      <a:pt x="28" y="103"/>
                    </a:lnTo>
                    <a:lnTo>
                      <a:pt x="21" y="116"/>
                    </a:lnTo>
                    <a:lnTo>
                      <a:pt x="16" y="129"/>
                    </a:lnTo>
                    <a:lnTo>
                      <a:pt x="12" y="141"/>
                    </a:lnTo>
                  </a:path>
                </a:pathLst>
              </a:custGeom>
              <a:solidFill>
                <a:srgbClr val="99CCFF"/>
              </a:solidFill>
              <a:ln w="9525" cap="rnd">
                <a:noFill/>
                <a:round/>
                <a:headEnd type="none" w="sm" len="sm"/>
                <a:tailEnd type="none" w="sm" len="sm"/>
              </a:ln>
            </p:spPr>
            <p:txBody>
              <a:bodyPr/>
              <a:lstStyle/>
              <a:p>
                <a:endParaRPr lang="en-US"/>
              </a:p>
            </p:txBody>
          </p:sp>
          <p:sp>
            <p:nvSpPr>
              <p:cNvPr id="105" name="Freeform 136"/>
              <p:cNvSpPr>
                <a:spLocks/>
              </p:cNvSpPr>
              <p:nvPr/>
            </p:nvSpPr>
            <p:spPr bwMode="auto">
              <a:xfrm>
                <a:off x="1337" y="1908"/>
                <a:ext cx="65" cy="166"/>
              </a:xfrm>
              <a:custGeom>
                <a:avLst/>
                <a:gdLst>
                  <a:gd name="T0" fmla="*/ 56 w 65"/>
                  <a:gd name="T1" fmla="*/ 0 h 166"/>
                  <a:gd name="T2" fmla="*/ 64 w 65"/>
                  <a:gd name="T3" fmla="*/ 6 h 166"/>
                  <a:gd name="T4" fmla="*/ 62 w 65"/>
                  <a:gd name="T5" fmla="*/ 21 h 166"/>
                  <a:gd name="T6" fmla="*/ 60 w 65"/>
                  <a:gd name="T7" fmla="*/ 36 h 166"/>
                  <a:gd name="T8" fmla="*/ 57 w 65"/>
                  <a:gd name="T9" fmla="*/ 50 h 166"/>
                  <a:gd name="T10" fmla="*/ 54 w 65"/>
                  <a:gd name="T11" fmla="*/ 64 h 166"/>
                  <a:gd name="T12" fmla="*/ 50 w 65"/>
                  <a:gd name="T13" fmla="*/ 79 h 166"/>
                  <a:gd name="T14" fmla="*/ 46 w 65"/>
                  <a:gd name="T15" fmla="*/ 92 h 166"/>
                  <a:gd name="T16" fmla="*/ 41 w 65"/>
                  <a:gd name="T17" fmla="*/ 106 h 166"/>
                  <a:gd name="T18" fmla="*/ 36 w 65"/>
                  <a:gd name="T19" fmla="*/ 119 h 166"/>
                  <a:gd name="T20" fmla="*/ 30 w 65"/>
                  <a:gd name="T21" fmla="*/ 131 h 166"/>
                  <a:gd name="T22" fmla="*/ 24 w 65"/>
                  <a:gd name="T23" fmla="*/ 143 h 166"/>
                  <a:gd name="T24" fmla="*/ 27 w 65"/>
                  <a:gd name="T25" fmla="*/ 150 h 166"/>
                  <a:gd name="T26" fmla="*/ 0 w 65"/>
                  <a:gd name="T27" fmla="*/ 165 h 166"/>
                  <a:gd name="T28" fmla="*/ 17 w 65"/>
                  <a:gd name="T29" fmla="*/ 110 h 166"/>
                  <a:gd name="T30" fmla="*/ 17 w 65"/>
                  <a:gd name="T31" fmla="*/ 111 h 166"/>
                  <a:gd name="T32" fmla="*/ 17 w 65"/>
                  <a:gd name="T33" fmla="*/ 112 h 166"/>
                  <a:gd name="T34" fmla="*/ 17 w 65"/>
                  <a:gd name="T35" fmla="*/ 113 h 166"/>
                  <a:gd name="T36" fmla="*/ 17 w 65"/>
                  <a:gd name="T37" fmla="*/ 114 h 166"/>
                  <a:gd name="T38" fmla="*/ 18 w 65"/>
                  <a:gd name="T39" fmla="*/ 115 h 166"/>
                  <a:gd name="T40" fmla="*/ 18 w 65"/>
                  <a:gd name="T41" fmla="*/ 118 h 166"/>
                  <a:gd name="T42" fmla="*/ 18 w 65"/>
                  <a:gd name="T43" fmla="*/ 121 h 166"/>
                  <a:gd name="T44" fmla="*/ 24 w 65"/>
                  <a:gd name="T45" fmla="*/ 110 h 166"/>
                  <a:gd name="T46" fmla="*/ 30 w 65"/>
                  <a:gd name="T47" fmla="*/ 97 h 166"/>
                  <a:gd name="T48" fmla="*/ 35 w 65"/>
                  <a:gd name="T49" fmla="*/ 84 h 166"/>
                  <a:gd name="T50" fmla="*/ 40 w 65"/>
                  <a:gd name="T51" fmla="*/ 71 h 166"/>
                  <a:gd name="T52" fmla="*/ 44 w 65"/>
                  <a:gd name="T53" fmla="*/ 57 h 166"/>
                  <a:gd name="T54" fmla="*/ 48 w 65"/>
                  <a:gd name="T55" fmla="*/ 43 h 166"/>
                  <a:gd name="T56" fmla="*/ 51 w 65"/>
                  <a:gd name="T57" fmla="*/ 28 h 166"/>
                  <a:gd name="T58" fmla="*/ 54 w 65"/>
                  <a:gd name="T59" fmla="*/ 14 h 166"/>
                  <a:gd name="T60" fmla="*/ 56 w 65"/>
                  <a:gd name="T61" fmla="*/ 0 h 1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5"/>
                  <a:gd name="T94" fmla="*/ 0 h 166"/>
                  <a:gd name="T95" fmla="*/ 65 w 65"/>
                  <a:gd name="T96" fmla="*/ 166 h 1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5" h="166">
                    <a:moveTo>
                      <a:pt x="56" y="0"/>
                    </a:moveTo>
                    <a:lnTo>
                      <a:pt x="64" y="6"/>
                    </a:lnTo>
                    <a:lnTo>
                      <a:pt x="62" y="21"/>
                    </a:lnTo>
                    <a:lnTo>
                      <a:pt x="60" y="36"/>
                    </a:lnTo>
                    <a:lnTo>
                      <a:pt x="57" y="50"/>
                    </a:lnTo>
                    <a:lnTo>
                      <a:pt x="54" y="64"/>
                    </a:lnTo>
                    <a:lnTo>
                      <a:pt x="50" y="79"/>
                    </a:lnTo>
                    <a:lnTo>
                      <a:pt x="46" y="92"/>
                    </a:lnTo>
                    <a:lnTo>
                      <a:pt x="41" y="106"/>
                    </a:lnTo>
                    <a:lnTo>
                      <a:pt x="36" y="119"/>
                    </a:lnTo>
                    <a:lnTo>
                      <a:pt x="30" y="131"/>
                    </a:lnTo>
                    <a:lnTo>
                      <a:pt x="24" y="143"/>
                    </a:lnTo>
                    <a:lnTo>
                      <a:pt x="27" y="150"/>
                    </a:lnTo>
                    <a:lnTo>
                      <a:pt x="0" y="165"/>
                    </a:lnTo>
                    <a:lnTo>
                      <a:pt x="17" y="110"/>
                    </a:lnTo>
                    <a:lnTo>
                      <a:pt x="17" y="111"/>
                    </a:lnTo>
                    <a:lnTo>
                      <a:pt x="17" y="112"/>
                    </a:lnTo>
                    <a:lnTo>
                      <a:pt x="17" y="113"/>
                    </a:lnTo>
                    <a:lnTo>
                      <a:pt x="17" y="114"/>
                    </a:lnTo>
                    <a:lnTo>
                      <a:pt x="18" y="115"/>
                    </a:lnTo>
                    <a:lnTo>
                      <a:pt x="18" y="118"/>
                    </a:lnTo>
                    <a:lnTo>
                      <a:pt x="18" y="121"/>
                    </a:lnTo>
                    <a:lnTo>
                      <a:pt x="24" y="110"/>
                    </a:lnTo>
                    <a:lnTo>
                      <a:pt x="30" y="97"/>
                    </a:lnTo>
                    <a:lnTo>
                      <a:pt x="35" y="84"/>
                    </a:lnTo>
                    <a:lnTo>
                      <a:pt x="40" y="71"/>
                    </a:lnTo>
                    <a:lnTo>
                      <a:pt x="44" y="57"/>
                    </a:lnTo>
                    <a:lnTo>
                      <a:pt x="48" y="43"/>
                    </a:lnTo>
                    <a:lnTo>
                      <a:pt x="51" y="28"/>
                    </a:lnTo>
                    <a:lnTo>
                      <a:pt x="54" y="14"/>
                    </a:lnTo>
                    <a:lnTo>
                      <a:pt x="56" y="0"/>
                    </a:lnTo>
                  </a:path>
                </a:pathLst>
              </a:custGeom>
              <a:solidFill>
                <a:schemeClr val="folHlink"/>
              </a:solidFill>
              <a:ln w="9525" cap="rnd">
                <a:noFill/>
                <a:round/>
                <a:headEnd type="none" w="sm" len="sm"/>
                <a:tailEnd type="none" w="sm" len="sm"/>
              </a:ln>
            </p:spPr>
            <p:txBody>
              <a:bodyPr/>
              <a:lstStyle/>
              <a:p>
                <a:endParaRPr lang="en-US"/>
              </a:p>
            </p:txBody>
          </p:sp>
          <p:sp>
            <p:nvSpPr>
              <p:cNvPr id="106" name="Freeform 137"/>
              <p:cNvSpPr>
                <a:spLocks/>
              </p:cNvSpPr>
              <p:nvPr/>
            </p:nvSpPr>
            <p:spPr bwMode="auto">
              <a:xfrm>
                <a:off x="1722" y="1882"/>
                <a:ext cx="118" cy="202"/>
              </a:xfrm>
              <a:custGeom>
                <a:avLst/>
                <a:gdLst>
                  <a:gd name="T0" fmla="*/ 94 w 118"/>
                  <a:gd name="T1" fmla="*/ 0 h 202"/>
                  <a:gd name="T2" fmla="*/ 97 w 118"/>
                  <a:gd name="T3" fmla="*/ 3 h 202"/>
                  <a:gd name="T4" fmla="*/ 100 w 118"/>
                  <a:gd name="T5" fmla="*/ 6 h 202"/>
                  <a:gd name="T6" fmla="*/ 104 w 118"/>
                  <a:gd name="T7" fmla="*/ 10 h 202"/>
                  <a:gd name="T8" fmla="*/ 106 w 118"/>
                  <a:gd name="T9" fmla="*/ 14 h 202"/>
                  <a:gd name="T10" fmla="*/ 108 w 118"/>
                  <a:gd name="T11" fmla="*/ 19 h 202"/>
                  <a:gd name="T12" fmla="*/ 111 w 118"/>
                  <a:gd name="T13" fmla="*/ 23 h 202"/>
                  <a:gd name="T14" fmla="*/ 112 w 118"/>
                  <a:gd name="T15" fmla="*/ 28 h 202"/>
                  <a:gd name="T16" fmla="*/ 114 w 118"/>
                  <a:gd name="T17" fmla="*/ 33 h 202"/>
                  <a:gd name="T18" fmla="*/ 115 w 118"/>
                  <a:gd name="T19" fmla="*/ 38 h 202"/>
                  <a:gd name="T20" fmla="*/ 116 w 118"/>
                  <a:gd name="T21" fmla="*/ 43 h 202"/>
                  <a:gd name="T22" fmla="*/ 116 w 118"/>
                  <a:gd name="T23" fmla="*/ 48 h 202"/>
                  <a:gd name="T24" fmla="*/ 117 w 118"/>
                  <a:gd name="T25" fmla="*/ 54 h 202"/>
                  <a:gd name="T26" fmla="*/ 116 w 118"/>
                  <a:gd name="T27" fmla="*/ 59 h 202"/>
                  <a:gd name="T28" fmla="*/ 116 w 118"/>
                  <a:gd name="T29" fmla="*/ 65 h 202"/>
                  <a:gd name="T30" fmla="*/ 114 w 118"/>
                  <a:gd name="T31" fmla="*/ 77 h 202"/>
                  <a:gd name="T32" fmla="*/ 111 w 118"/>
                  <a:gd name="T33" fmla="*/ 88 h 202"/>
                  <a:gd name="T34" fmla="*/ 107 w 118"/>
                  <a:gd name="T35" fmla="*/ 100 h 202"/>
                  <a:gd name="T36" fmla="*/ 102 w 118"/>
                  <a:gd name="T37" fmla="*/ 111 h 202"/>
                  <a:gd name="T38" fmla="*/ 95 w 118"/>
                  <a:gd name="T39" fmla="*/ 123 h 202"/>
                  <a:gd name="T40" fmla="*/ 87 w 118"/>
                  <a:gd name="T41" fmla="*/ 135 h 202"/>
                  <a:gd name="T42" fmla="*/ 79 w 118"/>
                  <a:gd name="T43" fmla="*/ 146 h 202"/>
                  <a:gd name="T44" fmla="*/ 70 w 118"/>
                  <a:gd name="T45" fmla="*/ 158 h 202"/>
                  <a:gd name="T46" fmla="*/ 58 w 118"/>
                  <a:gd name="T47" fmla="*/ 168 h 202"/>
                  <a:gd name="T48" fmla="*/ 47 w 118"/>
                  <a:gd name="T49" fmla="*/ 179 h 202"/>
                  <a:gd name="T50" fmla="*/ 53 w 118"/>
                  <a:gd name="T51" fmla="*/ 183 h 202"/>
                  <a:gd name="T52" fmla="*/ 0 w 118"/>
                  <a:gd name="T53" fmla="*/ 201 h 202"/>
                  <a:gd name="T54" fmla="*/ 30 w 118"/>
                  <a:gd name="T55" fmla="*/ 155 h 202"/>
                  <a:gd name="T56" fmla="*/ 30 w 118"/>
                  <a:gd name="T57" fmla="*/ 155 h 202"/>
                  <a:gd name="T58" fmla="*/ 31 w 118"/>
                  <a:gd name="T59" fmla="*/ 156 h 202"/>
                  <a:gd name="T60" fmla="*/ 31 w 118"/>
                  <a:gd name="T61" fmla="*/ 157 h 202"/>
                  <a:gd name="T62" fmla="*/ 31 w 118"/>
                  <a:gd name="T63" fmla="*/ 157 h 202"/>
                  <a:gd name="T64" fmla="*/ 32 w 118"/>
                  <a:gd name="T65" fmla="*/ 159 h 202"/>
                  <a:gd name="T66" fmla="*/ 32 w 118"/>
                  <a:gd name="T67" fmla="*/ 161 h 202"/>
                  <a:gd name="T68" fmla="*/ 34 w 118"/>
                  <a:gd name="T69" fmla="*/ 163 h 202"/>
                  <a:gd name="T70" fmla="*/ 45 w 118"/>
                  <a:gd name="T71" fmla="*/ 153 h 202"/>
                  <a:gd name="T72" fmla="*/ 56 w 118"/>
                  <a:gd name="T73" fmla="*/ 142 h 202"/>
                  <a:gd name="T74" fmla="*/ 65 w 118"/>
                  <a:gd name="T75" fmla="*/ 131 h 202"/>
                  <a:gd name="T76" fmla="*/ 74 w 118"/>
                  <a:gd name="T77" fmla="*/ 120 h 202"/>
                  <a:gd name="T78" fmla="*/ 81 w 118"/>
                  <a:gd name="T79" fmla="*/ 108 h 202"/>
                  <a:gd name="T80" fmla="*/ 87 w 118"/>
                  <a:gd name="T81" fmla="*/ 96 h 202"/>
                  <a:gd name="T82" fmla="*/ 93 w 118"/>
                  <a:gd name="T83" fmla="*/ 84 h 202"/>
                  <a:gd name="T84" fmla="*/ 97 w 118"/>
                  <a:gd name="T85" fmla="*/ 73 h 202"/>
                  <a:gd name="T86" fmla="*/ 100 w 118"/>
                  <a:gd name="T87" fmla="*/ 61 h 202"/>
                  <a:gd name="T88" fmla="*/ 102 w 118"/>
                  <a:gd name="T89" fmla="*/ 50 h 202"/>
                  <a:gd name="T90" fmla="*/ 102 w 118"/>
                  <a:gd name="T91" fmla="*/ 44 h 202"/>
                  <a:gd name="T92" fmla="*/ 103 w 118"/>
                  <a:gd name="T93" fmla="*/ 39 h 202"/>
                  <a:gd name="T94" fmla="*/ 102 w 118"/>
                  <a:gd name="T95" fmla="*/ 33 h 202"/>
                  <a:gd name="T96" fmla="*/ 102 w 118"/>
                  <a:gd name="T97" fmla="*/ 28 h 202"/>
                  <a:gd name="T98" fmla="*/ 101 w 118"/>
                  <a:gd name="T99" fmla="*/ 22 h 202"/>
                  <a:gd name="T100" fmla="*/ 100 w 118"/>
                  <a:gd name="T101" fmla="*/ 18 h 202"/>
                  <a:gd name="T102" fmla="*/ 99 w 118"/>
                  <a:gd name="T103" fmla="*/ 13 h 202"/>
                  <a:gd name="T104" fmla="*/ 97 w 118"/>
                  <a:gd name="T105" fmla="*/ 8 h 202"/>
                  <a:gd name="T106" fmla="*/ 95 w 118"/>
                  <a:gd name="T107" fmla="*/ 4 h 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8"/>
                  <a:gd name="T163" fmla="*/ 0 h 202"/>
                  <a:gd name="T164" fmla="*/ 118 w 118"/>
                  <a:gd name="T165" fmla="*/ 202 h 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8" h="202">
                    <a:moveTo>
                      <a:pt x="94" y="0"/>
                    </a:moveTo>
                    <a:lnTo>
                      <a:pt x="97" y="3"/>
                    </a:lnTo>
                    <a:lnTo>
                      <a:pt x="100" y="6"/>
                    </a:lnTo>
                    <a:lnTo>
                      <a:pt x="104" y="10"/>
                    </a:lnTo>
                    <a:lnTo>
                      <a:pt x="106" y="14"/>
                    </a:lnTo>
                    <a:lnTo>
                      <a:pt x="108" y="19"/>
                    </a:lnTo>
                    <a:lnTo>
                      <a:pt x="111" y="23"/>
                    </a:lnTo>
                    <a:lnTo>
                      <a:pt x="112" y="28"/>
                    </a:lnTo>
                    <a:lnTo>
                      <a:pt x="114" y="33"/>
                    </a:lnTo>
                    <a:lnTo>
                      <a:pt x="115" y="38"/>
                    </a:lnTo>
                    <a:lnTo>
                      <a:pt x="116" y="43"/>
                    </a:lnTo>
                    <a:lnTo>
                      <a:pt x="116" y="48"/>
                    </a:lnTo>
                    <a:lnTo>
                      <a:pt x="117" y="54"/>
                    </a:lnTo>
                    <a:lnTo>
                      <a:pt x="116" y="59"/>
                    </a:lnTo>
                    <a:lnTo>
                      <a:pt x="116" y="65"/>
                    </a:lnTo>
                    <a:lnTo>
                      <a:pt x="114" y="77"/>
                    </a:lnTo>
                    <a:lnTo>
                      <a:pt x="111" y="88"/>
                    </a:lnTo>
                    <a:lnTo>
                      <a:pt x="107" y="100"/>
                    </a:lnTo>
                    <a:lnTo>
                      <a:pt x="102" y="111"/>
                    </a:lnTo>
                    <a:lnTo>
                      <a:pt x="95" y="123"/>
                    </a:lnTo>
                    <a:lnTo>
                      <a:pt x="87" y="135"/>
                    </a:lnTo>
                    <a:lnTo>
                      <a:pt x="79" y="146"/>
                    </a:lnTo>
                    <a:lnTo>
                      <a:pt x="70" y="158"/>
                    </a:lnTo>
                    <a:lnTo>
                      <a:pt x="58" y="168"/>
                    </a:lnTo>
                    <a:lnTo>
                      <a:pt x="47" y="179"/>
                    </a:lnTo>
                    <a:lnTo>
                      <a:pt x="53" y="183"/>
                    </a:lnTo>
                    <a:lnTo>
                      <a:pt x="0" y="201"/>
                    </a:lnTo>
                    <a:lnTo>
                      <a:pt x="30" y="155"/>
                    </a:lnTo>
                    <a:lnTo>
                      <a:pt x="31" y="156"/>
                    </a:lnTo>
                    <a:lnTo>
                      <a:pt x="31" y="157"/>
                    </a:lnTo>
                    <a:lnTo>
                      <a:pt x="32" y="159"/>
                    </a:lnTo>
                    <a:lnTo>
                      <a:pt x="32" y="161"/>
                    </a:lnTo>
                    <a:lnTo>
                      <a:pt x="34" y="163"/>
                    </a:lnTo>
                    <a:lnTo>
                      <a:pt x="45" y="153"/>
                    </a:lnTo>
                    <a:lnTo>
                      <a:pt x="56" y="142"/>
                    </a:lnTo>
                    <a:lnTo>
                      <a:pt x="65" y="131"/>
                    </a:lnTo>
                    <a:lnTo>
                      <a:pt x="74" y="120"/>
                    </a:lnTo>
                    <a:lnTo>
                      <a:pt x="81" y="108"/>
                    </a:lnTo>
                    <a:lnTo>
                      <a:pt x="87" y="96"/>
                    </a:lnTo>
                    <a:lnTo>
                      <a:pt x="93" y="84"/>
                    </a:lnTo>
                    <a:lnTo>
                      <a:pt x="97" y="73"/>
                    </a:lnTo>
                    <a:lnTo>
                      <a:pt x="100" y="61"/>
                    </a:lnTo>
                    <a:lnTo>
                      <a:pt x="102" y="50"/>
                    </a:lnTo>
                    <a:lnTo>
                      <a:pt x="102" y="44"/>
                    </a:lnTo>
                    <a:lnTo>
                      <a:pt x="103" y="39"/>
                    </a:lnTo>
                    <a:lnTo>
                      <a:pt x="102" y="33"/>
                    </a:lnTo>
                    <a:lnTo>
                      <a:pt x="102" y="28"/>
                    </a:lnTo>
                    <a:lnTo>
                      <a:pt x="101" y="22"/>
                    </a:lnTo>
                    <a:lnTo>
                      <a:pt x="100" y="18"/>
                    </a:lnTo>
                    <a:lnTo>
                      <a:pt x="99" y="13"/>
                    </a:lnTo>
                    <a:lnTo>
                      <a:pt x="97" y="8"/>
                    </a:lnTo>
                    <a:lnTo>
                      <a:pt x="95" y="4"/>
                    </a:lnTo>
                  </a:path>
                </a:pathLst>
              </a:custGeom>
              <a:solidFill>
                <a:schemeClr val="folHlink"/>
              </a:solidFill>
              <a:ln w="9525" cap="rnd">
                <a:noFill/>
                <a:round/>
                <a:headEnd type="none" w="sm" len="sm"/>
                <a:tailEnd type="none" w="sm" len="sm"/>
              </a:ln>
            </p:spPr>
            <p:txBody>
              <a:bodyPr/>
              <a:lstStyle/>
              <a:p>
                <a:endParaRPr lang="en-US"/>
              </a:p>
            </p:txBody>
          </p:sp>
          <p:sp>
            <p:nvSpPr>
              <p:cNvPr id="107" name="Freeform 138"/>
              <p:cNvSpPr>
                <a:spLocks/>
              </p:cNvSpPr>
              <p:nvPr/>
            </p:nvSpPr>
            <p:spPr bwMode="auto">
              <a:xfrm>
                <a:off x="1506" y="1888"/>
                <a:ext cx="118" cy="202"/>
              </a:xfrm>
              <a:custGeom>
                <a:avLst/>
                <a:gdLst>
                  <a:gd name="T0" fmla="*/ 94 w 118"/>
                  <a:gd name="T1" fmla="*/ 0 h 202"/>
                  <a:gd name="T2" fmla="*/ 97 w 118"/>
                  <a:gd name="T3" fmla="*/ 3 h 202"/>
                  <a:gd name="T4" fmla="*/ 100 w 118"/>
                  <a:gd name="T5" fmla="*/ 6 h 202"/>
                  <a:gd name="T6" fmla="*/ 104 w 118"/>
                  <a:gd name="T7" fmla="*/ 10 h 202"/>
                  <a:gd name="T8" fmla="*/ 106 w 118"/>
                  <a:gd name="T9" fmla="*/ 14 h 202"/>
                  <a:gd name="T10" fmla="*/ 108 w 118"/>
                  <a:gd name="T11" fmla="*/ 19 h 202"/>
                  <a:gd name="T12" fmla="*/ 111 w 118"/>
                  <a:gd name="T13" fmla="*/ 23 h 202"/>
                  <a:gd name="T14" fmla="*/ 112 w 118"/>
                  <a:gd name="T15" fmla="*/ 28 h 202"/>
                  <a:gd name="T16" fmla="*/ 114 w 118"/>
                  <a:gd name="T17" fmla="*/ 33 h 202"/>
                  <a:gd name="T18" fmla="*/ 115 w 118"/>
                  <a:gd name="T19" fmla="*/ 38 h 202"/>
                  <a:gd name="T20" fmla="*/ 116 w 118"/>
                  <a:gd name="T21" fmla="*/ 43 h 202"/>
                  <a:gd name="T22" fmla="*/ 116 w 118"/>
                  <a:gd name="T23" fmla="*/ 48 h 202"/>
                  <a:gd name="T24" fmla="*/ 117 w 118"/>
                  <a:gd name="T25" fmla="*/ 54 h 202"/>
                  <a:gd name="T26" fmla="*/ 116 w 118"/>
                  <a:gd name="T27" fmla="*/ 59 h 202"/>
                  <a:gd name="T28" fmla="*/ 116 w 118"/>
                  <a:gd name="T29" fmla="*/ 65 h 202"/>
                  <a:gd name="T30" fmla="*/ 114 w 118"/>
                  <a:gd name="T31" fmla="*/ 77 h 202"/>
                  <a:gd name="T32" fmla="*/ 111 w 118"/>
                  <a:gd name="T33" fmla="*/ 88 h 202"/>
                  <a:gd name="T34" fmla="*/ 107 w 118"/>
                  <a:gd name="T35" fmla="*/ 100 h 202"/>
                  <a:gd name="T36" fmla="*/ 102 w 118"/>
                  <a:gd name="T37" fmla="*/ 111 h 202"/>
                  <a:gd name="T38" fmla="*/ 95 w 118"/>
                  <a:gd name="T39" fmla="*/ 123 h 202"/>
                  <a:gd name="T40" fmla="*/ 87 w 118"/>
                  <a:gd name="T41" fmla="*/ 135 h 202"/>
                  <a:gd name="T42" fmla="*/ 79 w 118"/>
                  <a:gd name="T43" fmla="*/ 146 h 202"/>
                  <a:gd name="T44" fmla="*/ 70 w 118"/>
                  <a:gd name="T45" fmla="*/ 158 h 202"/>
                  <a:gd name="T46" fmla="*/ 58 w 118"/>
                  <a:gd name="T47" fmla="*/ 168 h 202"/>
                  <a:gd name="T48" fmla="*/ 47 w 118"/>
                  <a:gd name="T49" fmla="*/ 179 h 202"/>
                  <a:gd name="T50" fmla="*/ 53 w 118"/>
                  <a:gd name="T51" fmla="*/ 183 h 202"/>
                  <a:gd name="T52" fmla="*/ 0 w 118"/>
                  <a:gd name="T53" fmla="*/ 201 h 202"/>
                  <a:gd name="T54" fmla="*/ 30 w 118"/>
                  <a:gd name="T55" fmla="*/ 155 h 202"/>
                  <a:gd name="T56" fmla="*/ 30 w 118"/>
                  <a:gd name="T57" fmla="*/ 155 h 202"/>
                  <a:gd name="T58" fmla="*/ 31 w 118"/>
                  <a:gd name="T59" fmla="*/ 156 h 202"/>
                  <a:gd name="T60" fmla="*/ 31 w 118"/>
                  <a:gd name="T61" fmla="*/ 157 h 202"/>
                  <a:gd name="T62" fmla="*/ 31 w 118"/>
                  <a:gd name="T63" fmla="*/ 157 h 202"/>
                  <a:gd name="T64" fmla="*/ 32 w 118"/>
                  <a:gd name="T65" fmla="*/ 159 h 202"/>
                  <a:gd name="T66" fmla="*/ 32 w 118"/>
                  <a:gd name="T67" fmla="*/ 161 h 202"/>
                  <a:gd name="T68" fmla="*/ 34 w 118"/>
                  <a:gd name="T69" fmla="*/ 163 h 202"/>
                  <a:gd name="T70" fmla="*/ 45 w 118"/>
                  <a:gd name="T71" fmla="*/ 153 h 202"/>
                  <a:gd name="T72" fmla="*/ 56 w 118"/>
                  <a:gd name="T73" fmla="*/ 142 h 202"/>
                  <a:gd name="T74" fmla="*/ 65 w 118"/>
                  <a:gd name="T75" fmla="*/ 131 h 202"/>
                  <a:gd name="T76" fmla="*/ 74 w 118"/>
                  <a:gd name="T77" fmla="*/ 120 h 202"/>
                  <a:gd name="T78" fmla="*/ 81 w 118"/>
                  <a:gd name="T79" fmla="*/ 108 h 202"/>
                  <a:gd name="T80" fmla="*/ 87 w 118"/>
                  <a:gd name="T81" fmla="*/ 96 h 202"/>
                  <a:gd name="T82" fmla="*/ 93 w 118"/>
                  <a:gd name="T83" fmla="*/ 84 h 202"/>
                  <a:gd name="T84" fmla="*/ 97 w 118"/>
                  <a:gd name="T85" fmla="*/ 73 h 202"/>
                  <a:gd name="T86" fmla="*/ 100 w 118"/>
                  <a:gd name="T87" fmla="*/ 61 h 202"/>
                  <a:gd name="T88" fmla="*/ 102 w 118"/>
                  <a:gd name="T89" fmla="*/ 50 h 202"/>
                  <a:gd name="T90" fmla="*/ 102 w 118"/>
                  <a:gd name="T91" fmla="*/ 44 h 202"/>
                  <a:gd name="T92" fmla="*/ 103 w 118"/>
                  <a:gd name="T93" fmla="*/ 39 h 202"/>
                  <a:gd name="T94" fmla="*/ 102 w 118"/>
                  <a:gd name="T95" fmla="*/ 33 h 202"/>
                  <a:gd name="T96" fmla="*/ 102 w 118"/>
                  <a:gd name="T97" fmla="*/ 28 h 202"/>
                  <a:gd name="T98" fmla="*/ 101 w 118"/>
                  <a:gd name="T99" fmla="*/ 22 h 202"/>
                  <a:gd name="T100" fmla="*/ 100 w 118"/>
                  <a:gd name="T101" fmla="*/ 18 h 202"/>
                  <a:gd name="T102" fmla="*/ 99 w 118"/>
                  <a:gd name="T103" fmla="*/ 13 h 202"/>
                  <a:gd name="T104" fmla="*/ 97 w 118"/>
                  <a:gd name="T105" fmla="*/ 8 h 202"/>
                  <a:gd name="T106" fmla="*/ 95 w 118"/>
                  <a:gd name="T107" fmla="*/ 4 h 2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8"/>
                  <a:gd name="T163" fmla="*/ 0 h 202"/>
                  <a:gd name="T164" fmla="*/ 118 w 118"/>
                  <a:gd name="T165" fmla="*/ 202 h 20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8" h="202">
                    <a:moveTo>
                      <a:pt x="94" y="0"/>
                    </a:moveTo>
                    <a:lnTo>
                      <a:pt x="97" y="3"/>
                    </a:lnTo>
                    <a:lnTo>
                      <a:pt x="100" y="6"/>
                    </a:lnTo>
                    <a:lnTo>
                      <a:pt x="104" y="10"/>
                    </a:lnTo>
                    <a:lnTo>
                      <a:pt x="106" y="14"/>
                    </a:lnTo>
                    <a:lnTo>
                      <a:pt x="108" y="19"/>
                    </a:lnTo>
                    <a:lnTo>
                      <a:pt x="111" y="23"/>
                    </a:lnTo>
                    <a:lnTo>
                      <a:pt x="112" y="28"/>
                    </a:lnTo>
                    <a:lnTo>
                      <a:pt x="114" y="33"/>
                    </a:lnTo>
                    <a:lnTo>
                      <a:pt x="115" y="38"/>
                    </a:lnTo>
                    <a:lnTo>
                      <a:pt x="116" y="43"/>
                    </a:lnTo>
                    <a:lnTo>
                      <a:pt x="116" y="48"/>
                    </a:lnTo>
                    <a:lnTo>
                      <a:pt x="117" y="54"/>
                    </a:lnTo>
                    <a:lnTo>
                      <a:pt x="116" y="59"/>
                    </a:lnTo>
                    <a:lnTo>
                      <a:pt x="116" y="65"/>
                    </a:lnTo>
                    <a:lnTo>
                      <a:pt x="114" y="77"/>
                    </a:lnTo>
                    <a:lnTo>
                      <a:pt x="111" y="88"/>
                    </a:lnTo>
                    <a:lnTo>
                      <a:pt x="107" y="100"/>
                    </a:lnTo>
                    <a:lnTo>
                      <a:pt x="102" y="111"/>
                    </a:lnTo>
                    <a:lnTo>
                      <a:pt x="95" y="123"/>
                    </a:lnTo>
                    <a:lnTo>
                      <a:pt x="87" y="135"/>
                    </a:lnTo>
                    <a:lnTo>
                      <a:pt x="79" y="146"/>
                    </a:lnTo>
                    <a:lnTo>
                      <a:pt x="70" y="158"/>
                    </a:lnTo>
                    <a:lnTo>
                      <a:pt x="58" y="168"/>
                    </a:lnTo>
                    <a:lnTo>
                      <a:pt x="47" y="179"/>
                    </a:lnTo>
                    <a:lnTo>
                      <a:pt x="53" y="183"/>
                    </a:lnTo>
                    <a:lnTo>
                      <a:pt x="0" y="201"/>
                    </a:lnTo>
                    <a:lnTo>
                      <a:pt x="30" y="155"/>
                    </a:lnTo>
                    <a:lnTo>
                      <a:pt x="31" y="156"/>
                    </a:lnTo>
                    <a:lnTo>
                      <a:pt x="31" y="157"/>
                    </a:lnTo>
                    <a:lnTo>
                      <a:pt x="32" y="159"/>
                    </a:lnTo>
                    <a:lnTo>
                      <a:pt x="32" y="161"/>
                    </a:lnTo>
                    <a:lnTo>
                      <a:pt x="34" y="163"/>
                    </a:lnTo>
                    <a:lnTo>
                      <a:pt x="45" y="153"/>
                    </a:lnTo>
                    <a:lnTo>
                      <a:pt x="56" y="142"/>
                    </a:lnTo>
                    <a:lnTo>
                      <a:pt x="65" y="131"/>
                    </a:lnTo>
                    <a:lnTo>
                      <a:pt x="74" y="120"/>
                    </a:lnTo>
                    <a:lnTo>
                      <a:pt x="81" y="108"/>
                    </a:lnTo>
                    <a:lnTo>
                      <a:pt x="87" y="96"/>
                    </a:lnTo>
                    <a:lnTo>
                      <a:pt x="93" y="84"/>
                    </a:lnTo>
                    <a:lnTo>
                      <a:pt x="97" y="73"/>
                    </a:lnTo>
                    <a:lnTo>
                      <a:pt x="100" y="61"/>
                    </a:lnTo>
                    <a:lnTo>
                      <a:pt x="102" y="50"/>
                    </a:lnTo>
                    <a:lnTo>
                      <a:pt x="102" y="44"/>
                    </a:lnTo>
                    <a:lnTo>
                      <a:pt x="103" y="39"/>
                    </a:lnTo>
                    <a:lnTo>
                      <a:pt x="102" y="33"/>
                    </a:lnTo>
                    <a:lnTo>
                      <a:pt x="102" y="28"/>
                    </a:lnTo>
                    <a:lnTo>
                      <a:pt x="101" y="22"/>
                    </a:lnTo>
                    <a:lnTo>
                      <a:pt x="100" y="18"/>
                    </a:lnTo>
                    <a:lnTo>
                      <a:pt x="99" y="13"/>
                    </a:lnTo>
                    <a:lnTo>
                      <a:pt x="97" y="8"/>
                    </a:lnTo>
                    <a:lnTo>
                      <a:pt x="95" y="4"/>
                    </a:lnTo>
                  </a:path>
                </a:pathLst>
              </a:custGeom>
              <a:solidFill>
                <a:schemeClr val="folHlink"/>
              </a:solidFill>
              <a:ln w="9525" cap="rnd">
                <a:noFill/>
                <a:round/>
                <a:headEnd type="none" w="sm" len="sm"/>
                <a:tailEnd type="none" w="sm" len="sm"/>
              </a:ln>
            </p:spPr>
            <p:txBody>
              <a:bodyPr/>
              <a:lstStyle/>
              <a:p>
                <a:endParaRPr lang="en-US"/>
              </a:p>
            </p:txBody>
          </p:sp>
          <p:sp>
            <p:nvSpPr>
              <p:cNvPr id="108" name="Freeform 139"/>
              <p:cNvSpPr>
                <a:spLocks/>
              </p:cNvSpPr>
              <p:nvPr/>
            </p:nvSpPr>
            <p:spPr bwMode="auto">
              <a:xfrm>
                <a:off x="1327" y="1554"/>
                <a:ext cx="118" cy="203"/>
              </a:xfrm>
              <a:custGeom>
                <a:avLst/>
                <a:gdLst>
                  <a:gd name="T0" fmla="*/ 23 w 118"/>
                  <a:gd name="T1" fmla="*/ 0 h 203"/>
                  <a:gd name="T2" fmla="*/ 19 w 118"/>
                  <a:gd name="T3" fmla="*/ 4 h 203"/>
                  <a:gd name="T4" fmla="*/ 17 w 118"/>
                  <a:gd name="T5" fmla="*/ 7 h 203"/>
                  <a:gd name="T6" fmla="*/ 13 w 118"/>
                  <a:gd name="T7" fmla="*/ 11 h 203"/>
                  <a:gd name="T8" fmla="*/ 11 w 118"/>
                  <a:gd name="T9" fmla="*/ 15 h 203"/>
                  <a:gd name="T10" fmla="*/ 9 w 118"/>
                  <a:gd name="T11" fmla="*/ 20 h 203"/>
                  <a:gd name="T12" fmla="*/ 6 w 118"/>
                  <a:gd name="T13" fmla="*/ 24 h 203"/>
                  <a:gd name="T14" fmla="*/ 4 w 118"/>
                  <a:gd name="T15" fmla="*/ 29 h 203"/>
                  <a:gd name="T16" fmla="*/ 3 w 118"/>
                  <a:gd name="T17" fmla="*/ 34 h 203"/>
                  <a:gd name="T18" fmla="*/ 2 w 118"/>
                  <a:gd name="T19" fmla="*/ 39 h 203"/>
                  <a:gd name="T20" fmla="*/ 1 w 118"/>
                  <a:gd name="T21" fmla="*/ 44 h 203"/>
                  <a:gd name="T22" fmla="*/ 1 w 118"/>
                  <a:gd name="T23" fmla="*/ 49 h 203"/>
                  <a:gd name="T24" fmla="*/ 0 w 118"/>
                  <a:gd name="T25" fmla="*/ 55 h 203"/>
                  <a:gd name="T26" fmla="*/ 1 w 118"/>
                  <a:gd name="T27" fmla="*/ 60 h 203"/>
                  <a:gd name="T28" fmla="*/ 1 w 118"/>
                  <a:gd name="T29" fmla="*/ 66 h 203"/>
                  <a:gd name="T30" fmla="*/ 3 w 118"/>
                  <a:gd name="T31" fmla="*/ 78 h 203"/>
                  <a:gd name="T32" fmla="*/ 6 w 118"/>
                  <a:gd name="T33" fmla="*/ 89 h 203"/>
                  <a:gd name="T34" fmla="*/ 10 w 118"/>
                  <a:gd name="T35" fmla="*/ 101 h 203"/>
                  <a:gd name="T36" fmla="*/ 15 w 118"/>
                  <a:gd name="T37" fmla="*/ 112 h 203"/>
                  <a:gd name="T38" fmla="*/ 22 w 118"/>
                  <a:gd name="T39" fmla="*/ 124 h 203"/>
                  <a:gd name="T40" fmla="*/ 30 w 118"/>
                  <a:gd name="T41" fmla="*/ 136 h 203"/>
                  <a:gd name="T42" fmla="*/ 38 w 118"/>
                  <a:gd name="T43" fmla="*/ 147 h 203"/>
                  <a:gd name="T44" fmla="*/ 47 w 118"/>
                  <a:gd name="T45" fmla="*/ 159 h 203"/>
                  <a:gd name="T46" fmla="*/ 58 w 118"/>
                  <a:gd name="T47" fmla="*/ 169 h 203"/>
                  <a:gd name="T48" fmla="*/ 70 w 118"/>
                  <a:gd name="T49" fmla="*/ 180 h 203"/>
                  <a:gd name="T50" fmla="*/ 63 w 118"/>
                  <a:gd name="T51" fmla="*/ 184 h 203"/>
                  <a:gd name="T52" fmla="*/ 117 w 118"/>
                  <a:gd name="T53" fmla="*/ 202 h 203"/>
                  <a:gd name="T54" fmla="*/ 87 w 118"/>
                  <a:gd name="T55" fmla="*/ 156 h 203"/>
                  <a:gd name="T56" fmla="*/ 86 w 118"/>
                  <a:gd name="T57" fmla="*/ 156 h 203"/>
                  <a:gd name="T58" fmla="*/ 86 w 118"/>
                  <a:gd name="T59" fmla="*/ 157 h 203"/>
                  <a:gd name="T60" fmla="*/ 86 w 118"/>
                  <a:gd name="T61" fmla="*/ 158 h 203"/>
                  <a:gd name="T62" fmla="*/ 85 w 118"/>
                  <a:gd name="T63" fmla="*/ 158 h 203"/>
                  <a:gd name="T64" fmla="*/ 85 w 118"/>
                  <a:gd name="T65" fmla="*/ 160 h 203"/>
                  <a:gd name="T66" fmla="*/ 85 w 118"/>
                  <a:gd name="T67" fmla="*/ 162 h 203"/>
                  <a:gd name="T68" fmla="*/ 83 w 118"/>
                  <a:gd name="T69" fmla="*/ 164 h 203"/>
                  <a:gd name="T70" fmla="*/ 72 w 118"/>
                  <a:gd name="T71" fmla="*/ 154 h 203"/>
                  <a:gd name="T72" fmla="*/ 61 w 118"/>
                  <a:gd name="T73" fmla="*/ 143 h 203"/>
                  <a:gd name="T74" fmla="*/ 52 w 118"/>
                  <a:gd name="T75" fmla="*/ 132 h 203"/>
                  <a:gd name="T76" fmla="*/ 43 w 118"/>
                  <a:gd name="T77" fmla="*/ 121 h 203"/>
                  <a:gd name="T78" fmla="*/ 36 w 118"/>
                  <a:gd name="T79" fmla="*/ 109 h 203"/>
                  <a:gd name="T80" fmla="*/ 30 w 118"/>
                  <a:gd name="T81" fmla="*/ 97 h 203"/>
                  <a:gd name="T82" fmla="*/ 24 w 118"/>
                  <a:gd name="T83" fmla="*/ 85 h 203"/>
                  <a:gd name="T84" fmla="*/ 20 w 118"/>
                  <a:gd name="T85" fmla="*/ 74 h 203"/>
                  <a:gd name="T86" fmla="*/ 17 w 118"/>
                  <a:gd name="T87" fmla="*/ 62 h 203"/>
                  <a:gd name="T88" fmla="*/ 15 w 118"/>
                  <a:gd name="T89" fmla="*/ 51 h 203"/>
                  <a:gd name="T90" fmla="*/ 15 w 118"/>
                  <a:gd name="T91" fmla="*/ 45 h 203"/>
                  <a:gd name="T92" fmla="*/ 14 w 118"/>
                  <a:gd name="T93" fmla="*/ 40 h 203"/>
                  <a:gd name="T94" fmla="*/ 15 w 118"/>
                  <a:gd name="T95" fmla="*/ 34 h 203"/>
                  <a:gd name="T96" fmla="*/ 15 w 118"/>
                  <a:gd name="T97" fmla="*/ 29 h 203"/>
                  <a:gd name="T98" fmla="*/ 16 w 118"/>
                  <a:gd name="T99" fmla="*/ 23 h 203"/>
                  <a:gd name="T100" fmla="*/ 17 w 118"/>
                  <a:gd name="T101" fmla="*/ 19 h 203"/>
                  <a:gd name="T102" fmla="*/ 18 w 118"/>
                  <a:gd name="T103" fmla="*/ 14 h 203"/>
                  <a:gd name="T104" fmla="*/ 19 w 118"/>
                  <a:gd name="T105" fmla="*/ 9 h 203"/>
                  <a:gd name="T106" fmla="*/ 22 w 118"/>
                  <a:gd name="T107" fmla="*/ 5 h 20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8"/>
                  <a:gd name="T163" fmla="*/ 0 h 203"/>
                  <a:gd name="T164" fmla="*/ 118 w 118"/>
                  <a:gd name="T165" fmla="*/ 203 h 20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8" h="203">
                    <a:moveTo>
                      <a:pt x="23" y="0"/>
                    </a:moveTo>
                    <a:lnTo>
                      <a:pt x="19" y="4"/>
                    </a:lnTo>
                    <a:lnTo>
                      <a:pt x="17" y="7"/>
                    </a:lnTo>
                    <a:lnTo>
                      <a:pt x="13" y="11"/>
                    </a:lnTo>
                    <a:lnTo>
                      <a:pt x="11" y="15"/>
                    </a:lnTo>
                    <a:lnTo>
                      <a:pt x="9" y="20"/>
                    </a:lnTo>
                    <a:lnTo>
                      <a:pt x="6" y="24"/>
                    </a:lnTo>
                    <a:lnTo>
                      <a:pt x="4" y="29"/>
                    </a:lnTo>
                    <a:lnTo>
                      <a:pt x="3" y="34"/>
                    </a:lnTo>
                    <a:lnTo>
                      <a:pt x="2" y="39"/>
                    </a:lnTo>
                    <a:lnTo>
                      <a:pt x="1" y="44"/>
                    </a:lnTo>
                    <a:lnTo>
                      <a:pt x="1" y="49"/>
                    </a:lnTo>
                    <a:lnTo>
                      <a:pt x="0" y="55"/>
                    </a:lnTo>
                    <a:lnTo>
                      <a:pt x="1" y="60"/>
                    </a:lnTo>
                    <a:lnTo>
                      <a:pt x="1" y="66"/>
                    </a:lnTo>
                    <a:lnTo>
                      <a:pt x="3" y="78"/>
                    </a:lnTo>
                    <a:lnTo>
                      <a:pt x="6" y="89"/>
                    </a:lnTo>
                    <a:lnTo>
                      <a:pt x="10" y="101"/>
                    </a:lnTo>
                    <a:lnTo>
                      <a:pt x="15" y="112"/>
                    </a:lnTo>
                    <a:lnTo>
                      <a:pt x="22" y="124"/>
                    </a:lnTo>
                    <a:lnTo>
                      <a:pt x="30" y="136"/>
                    </a:lnTo>
                    <a:lnTo>
                      <a:pt x="38" y="147"/>
                    </a:lnTo>
                    <a:lnTo>
                      <a:pt x="47" y="159"/>
                    </a:lnTo>
                    <a:lnTo>
                      <a:pt x="58" y="169"/>
                    </a:lnTo>
                    <a:lnTo>
                      <a:pt x="70" y="180"/>
                    </a:lnTo>
                    <a:lnTo>
                      <a:pt x="63" y="184"/>
                    </a:lnTo>
                    <a:lnTo>
                      <a:pt x="117" y="202"/>
                    </a:lnTo>
                    <a:lnTo>
                      <a:pt x="87" y="156"/>
                    </a:lnTo>
                    <a:lnTo>
                      <a:pt x="86" y="156"/>
                    </a:lnTo>
                    <a:lnTo>
                      <a:pt x="86" y="157"/>
                    </a:lnTo>
                    <a:lnTo>
                      <a:pt x="86" y="158"/>
                    </a:lnTo>
                    <a:lnTo>
                      <a:pt x="85" y="158"/>
                    </a:lnTo>
                    <a:lnTo>
                      <a:pt x="85" y="160"/>
                    </a:lnTo>
                    <a:lnTo>
                      <a:pt x="85" y="162"/>
                    </a:lnTo>
                    <a:lnTo>
                      <a:pt x="83" y="164"/>
                    </a:lnTo>
                    <a:lnTo>
                      <a:pt x="72" y="154"/>
                    </a:lnTo>
                    <a:lnTo>
                      <a:pt x="61" y="143"/>
                    </a:lnTo>
                    <a:lnTo>
                      <a:pt x="52" y="132"/>
                    </a:lnTo>
                    <a:lnTo>
                      <a:pt x="43" y="121"/>
                    </a:lnTo>
                    <a:lnTo>
                      <a:pt x="36" y="109"/>
                    </a:lnTo>
                    <a:lnTo>
                      <a:pt x="30" y="97"/>
                    </a:lnTo>
                    <a:lnTo>
                      <a:pt x="24" y="85"/>
                    </a:lnTo>
                    <a:lnTo>
                      <a:pt x="20" y="74"/>
                    </a:lnTo>
                    <a:lnTo>
                      <a:pt x="17" y="62"/>
                    </a:lnTo>
                    <a:lnTo>
                      <a:pt x="15" y="51"/>
                    </a:lnTo>
                    <a:lnTo>
                      <a:pt x="15" y="45"/>
                    </a:lnTo>
                    <a:lnTo>
                      <a:pt x="14" y="40"/>
                    </a:lnTo>
                    <a:lnTo>
                      <a:pt x="15" y="34"/>
                    </a:lnTo>
                    <a:lnTo>
                      <a:pt x="15" y="29"/>
                    </a:lnTo>
                    <a:lnTo>
                      <a:pt x="16" y="23"/>
                    </a:lnTo>
                    <a:lnTo>
                      <a:pt x="17" y="19"/>
                    </a:lnTo>
                    <a:lnTo>
                      <a:pt x="18" y="14"/>
                    </a:lnTo>
                    <a:lnTo>
                      <a:pt x="19" y="9"/>
                    </a:lnTo>
                    <a:lnTo>
                      <a:pt x="22" y="5"/>
                    </a:lnTo>
                  </a:path>
                </a:pathLst>
              </a:custGeom>
              <a:solidFill>
                <a:schemeClr val="folHlink"/>
              </a:solidFill>
              <a:ln w="9525" cap="rnd">
                <a:noFill/>
                <a:round/>
                <a:headEnd type="none" w="sm" len="sm"/>
                <a:tailEnd type="none" w="sm" len="sm"/>
              </a:ln>
            </p:spPr>
            <p:txBody>
              <a:bodyPr/>
              <a:lstStyle/>
              <a:p>
                <a:endParaRPr lang="en-US"/>
              </a:p>
            </p:txBody>
          </p:sp>
          <p:sp>
            <p:nvSpPr>
              <p:cNvPr id="109" name="Freeform 140"/>
              <p:cNvSpPr>
                <a:spLocks/>
              </p:cNvSpPr>
              <p:nvPr/>
            </p:nvSpPr>
            <p:spPr bwMode="auto">
              <a:xfrm>
                <a:off x="1559" y="2085"/>
                <a:ext cx="75" cy="107"/>
              </a:xfrm>
              <a:custGeom>
                <a:avLst/>
                <a:gdLst>
                  <a:gd name="T0" fmla="*/ 0 w 75"/>
                  <a:gd name="T1" fmla="*/ 106 h 107"/>
                  <a:gd name="T2" fmla="*/ 0 w 75"/>
                  <a:gd name="T3" fmla="*/ 67 h 107"/>
                  <a:gd name="T4" fmla="*/ 0 w 75"/>
                  <a:gd name="T5" fmla="*/ 62 h 107"/>
                  <a:gd name="T6" fmla="*/ 0 w 75"/>
                  <a:gd name="T7" fmla="*/ 58 h 107"/>
                  <a:gd name="T8" fmla="*/ 1 w 75"/>
                  <a:gd name="T9" fmla="*/ 54 h 107"/>
                  <a:gd name="T10" fmla="*/ 2 w 75"/>
                  <a:gd name="T11" fmla="*/ 51 h 107"/>
                  <a:gd name="T12" fmla="*/ 3 w 75"/>
                  <a:gd name="T13" fmla="*/ 48 h 107"/>
                  <a:gd name="T14" fmla="*/ 4 w 75"/>
                  <a:gd name="T15" fmla="*/ 44 h 107"/>
                  <a:gd name="T16" fmla="*/ 6 w 75"/>
                  <a:gd name="T17" fmla="*/ 42 h 107"/>
                  <a:gd name="T18" fmla="*/ 8 w 75"/>
                  <a:gd name="T19" fmla="*/ 38 h 107"/>
                  <a:gd name="T20" fmla="*/ 9 w 75"/>
                  <a:gd name="T21" fmla="*/ 36 h 107"/>
                  <a:gd name="T22" fmla="*/ 13 w 75"/>
                  <a:gd name="T23" fmla="*/ 31 h 107"/>
                  <a:gd name="T24" fmla="*/ 17 w 75"/>
                  <a:gd name="T25" fmla="*/ 27 h 107"/>
                  <a:gd name="T26" fmla="*/ 23 w 75"/>
                  <a:gd name="T27" fmla="*/ 22 h 107"/>
                  <a:gd name="T28" fmla="*/ 28 w 75"/>
                  <a:gd name="T29" fmla="*/ 18 h 107"/>
                  <a:gd name="T30" fmla="*/ 33 w 75"/>
                  <a:gd name="T31" fmla="*/ 14 h 107"/>
                  <a:gd name="T32" fmla="*/ 38 w 75"/>
                  <a:gd name="T33" fmla="*/ 11 h 107"/>
                  <a:gd name="T34" fmla="*/ 43 w 75"/>
                  <a:gd name="T35" fmla="*/ 9 h 107"/>
                  <a:gd name="T36" fmla="*/ 49 w 75"/>
                  <a:gd name="T37" fmla="*/ 6 h 107"/>
                  <a:gd name="T38" fmla="*/ 55 w 75"/>
                  <a:gd name="T39" fmla="*/ 4 h 107"/>
                  <a:gd name="T40" fmla="*/ 60 w 75"/>
                  <a:gd name="T41" fmla="*/ 2 h 107"/>
                  <a:gd name="T42" fmla="*/ 65 w 75"/>
                  <a:gd name="T43" fmla="*/ 1 h 107"/>
                  <a:gd name="T44" fmla="*/ 73 w 75"/>
                  <a:gd name="T45" fmla="*/ 0 h 107"/>
                  <a:gd name="T46" fmla="*/ 58 w 75"/>
                  <a:gd name="T47" fmla="*/ 20 h 107"/>
                  <a:gd name="T48" fmla="*/ 74 w 75"/>
                  <a:gd name="T49" fmla="*/ 38 h 107"/>
                  <a:gd name="T50" fmla="*/ 66 w 75"/>
                  <a:gd name="T51" fmla="*/ 40 h 107"/>
                  <a:gd name="T52" fmla="*/ 62 w 75"/>
                  <a:gd name="T53" fmla="*/ 41 h 107"/>
                  <a:gd name="T54" fmla="*/ 57 w 75"/>
                  <a:gd name="T55" fmla="*/ 42 h 107"/>
                  <a:gd name="T56" fmla="*/ 54 w 75"/>
                  <a:gd name="T57" fmla="*/ 43 h 107"/>
                  <a:gd name="T58" fmla="*/ 49 w 75"/>
                  <a:gd name="T59" fmla="*/ 45 h 107"/>
                  <a:gd name="T60" fmla="*/ 45 w 75"/>
                  <a:gd name="T61" fmla="*/ 47 h 107"/>
                  <a:gd name="T62" fmla="*/ 42 w 75"/>
                  <a:gd name="T63" fmla="*/ 48 h 107"/>
                  <a:gd name="T64" fmla="*/ 38 w 75"/>
                  <a:gd name="T65" fmla="*/ 50 h 107"/>
                  <a:gd name="T66" fmla="*/ 34 w 75"/>
                  <a:gd name="T67" fmla="*/ 52 h 107"/>
                  <a:gd name="T68" fmla="*/ 31 w 75"/>
                  <a:gd name="T69" fmla="*/ 54 h 107"/>
                  <a:gd name="T70" fmla="*/ 28 w 75"/>
                  <a:gd name="T71" fmla="*/ 56 h 107"/>
                  <a:gd name="T72" fmla="*/ 25 w 75"/>
                  <a:gd name="T73" fmla="*/ 58 h 107"/>
                  <a:gd name="T74" fmla="*/ 22 w 75"/>
                  <a:gd name="T75" fmla="*/ 61 h 107"/>
                  <a:gd name="T76" fmla="*/ 19 w 75"/>
                  <a:gd name="T77" fmla="*/ 64 h 107"/>
                  <a:gd name="T78" fmla="*/ 16 w 75"/>
                  <a:gd name="T79" fmla="*/ 66 h 107"/>
                  <a:gd name="T80" fmla="*/ 15 w 75"/>
                  <a:gd name="T81" fmla="*/ 68 h 107"/>
                  <a:gd name="T82" fmla="*/ 13 w 75"/>
                  <a:gd name="T83" fmla="*/ 71 h 107"/>
                  <a:gd name="T84" fmla="*/ 10 w 75"/>
                  <a:gd name="T85" fmla="*/ 73 h 107"/>
                  <a:gd name="T86" fmla="*/ 9 w 75"/>
                  <a:gd name="T87" fmla="*/ 76 h 107"/>
                  <a:gd name="T88" fmla="*/ 7 w 75"/>
                  <a:gd name="T89" fmla="*/ 79 h 107"/>
                  <a:gd name="T90" fmla="*/ 6 w 75"/>
                  <a:gd name="T91" fmla="*/ 81 h 107"/>
                  <a:gd name="T92" fmla="*/ 5 w 75"/>
                  <a:gd name="T93" fmla="*/ 83 h 107"/>
                  <a:gd name="T94" fmla="*/ 4 w 75"/>
                  <a:gd name="T95" fmla="*/ 86 h 107"/>
                  <a:gd name="T96" fmla="*/ 2 w 75"/>
                  <a:gd name="T97" fmla="*/ 89 h 107"/>
                  <a:gd name="T98" fmla="*/ 1 w 75"/>
                  <a:gd name="T99" fmla="*/ 94 h 107"/>
                  <a:gd name="T100" fmla="*/ 0 w 75"/>
                  <a:gd name="T101" fmla="*/ 98 h 107"/>
                  <a:gd name="T102" fmla="*/ 0 w 75"/>
                  <a:gd name="T103" fmla="*/ 102 h 107"/>
                  <a:gd name="T104" fmla="*/ 0 w 75"/>
                  <a:gd name="T105" fmla="*/ 106 h 10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5"/>
                  <a:gd name="T160" fmla="*/ 0 h 107"/>
                  <a:gd name="T161" fmla="*/ 75 w 75"/>
                  <a:gd name="T162" fmla="*/ 107 h 10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5" h="107">
                    <a:moveTo>
                      <a:pt x="0" y="106"/>
                    </a:moveTo>
                    <a:lnTo>
                      <a:pt x="0" y="67"/>
                    </a:lnTo>
                    <a:lnTo>
                      <a:pt x="0" y="62"/>
                    </a:lnTo>
                    <a:lnTo>
                      <a:pt x="0" y="58"/>
                    </a:lnTo>
                    <a:lnTo>
                      <a:pt x="1" y="54"/>
                    </a:lnTo>
                    <a:lnTo>
                      <a:pt x="2" y="51"/>
                    </a:lnTo>
                    <a:lnTo>
                      <a:pt x="3" y="48"/>
                    </a:lnTo>
                    <a:lnTo>
                      <a:pt x="4" y="44"/>
                    </a:lnTo>
                    <a:lnTo>
                      <a:pt x="6" y="42"/>
                    </a:lnTo>
                    <a:lnTo>
                      <a:pt x="8" y="38"/>
                    </a:lnTo>
                    <a:lnTo>
                      <a:pt x="9" y="36"/>
                    </a:lnTo>
                    <a:lnTo>
                      <a:pt x="13" y="31"/>
                    </a:lnTo>
                    <a:lnTo>
                      <a:pt x="17" y="27"/>
                    </a:lnTo>
                    <a:lnTo>
                      <a:pt x="23" y="22"/>
                    </a:lnTo>
                    <a:lnTo>
                      <a:pt x="28" y="18"/>
                    </a:lnTo>
                    <a:lnTo>
                      <a:pt x="33" y="14"/>
                    </a:lnTo>
                    <a:lnTo>
                      <a:pt x="38" y="11"/>
                    </a:lnTo>
                    <a:lnTo>
                      <a:pt x="43" y="9"/>
                    </a:lnTo>
                    <a:lnTo>
                      <a:pt x="49" y="6"/>
                    </a:lnTo>
                    <a:lnTo>
                      <a:pt x="55" y="4"/>
                    </a:lnTo>
                    <a:lnTo>
                      <a:pt x="60" y="2"/>
                    </a:lnTo>
                    <a:lnTo>
                      <a:pt x="65" y="1"/>
                    </a:lnTo>
                    <a:lnTo>
                      <a:pt x="73" y="0"/>
                    </a:lnTo>
                    <a:lnTo>
                      <a:pt x="58" y="20"/>
                    </a:lnTo>
                    <a:lnTo>
                      <a:pt x="74" y="38"/>
                    </a:lnTo>
                    <a:lnTo>
                      <a:pt x="66" y="40"/>
                    </a:lnTo>
                    <a:lnTo>
                      <a:pt x="62" y="41"/>
                    </a:lnTo>
                    <a:lnTo>
                      <a:pt x="57" y="42"/>
                    </a:lnTo>
                    <a:lnTo>
                      <a:pt x="54" y="43"/>
                    </a:lnTo>
                    <a:lnTo>
                      <a:pt x="49" y="45"/>
                    </a:lnTo>
                    <a:lnTo>
                      <a:pt x="45" y="47"/>
                    </a:lnTo>
                    <a:lnTo>
                      <a:pt x="42" y="48"/>
                    </a:lnTo>
                    <a:lnTo>
                      <a:pt x="38" y="50"/>
                    </a:lnTo>
                    <a:lnTo>
                      <a:pt x="34" y="52"/>
                    </a:lnTo>
                    <a:lnTo>
                      <a:pt x="31" y="54"/>
                    </a:lnTo>
                    <a:lnTo>
                      <a:pt x="28" y="56"/>
                    </a:lnTo>
                    <a:lnTo>
                      <a:pt x="25" y="58"/>
                    </a:lnTo>
                    <a:lnTo>
                      <a:pt x="22" y="61"/>
                    </a:lnTo>
                    <a:lnTo>
                      <a:pt x="19" y="64"/>
                    </a:lnTo>
                    <a:lnTo>
                      <a:pt x="16" y="66"/>
                    </a:lnTo>
                    <a:lnTo>
                      <a:pt x="15" y="68"/>
                    </a:lnTo>
                    <a:lnTo>
                      <a:pt x="13" y="71"/>
                    </a:lnTo>
                    <a:lnTo>
                      <a:pt x="10" y="73"/>
                    </a:lnTo>
                    <a:lnTo>
                      <a:pt x="9" y="76"/>
                    </a:lnTo>
                    <a:lnTo>
                      <a:pt x="7" y="79"/>
                    </a:lnTo>
                    <a:lnTo>
                      <a:pt x="6" y="81"/>
                    </a:lnTo>
                    <a:lnTo>
                      <a:pt x="5" y="83"/>
                    </a:lnTo>
                    <a:lnTo>
                      <a:pt x="4" y="86"/>
                    </a:lnTo>
                    <a:lnTo>
                      <a:pt x="2" y="89"/>
                    </a:lnTo>
                    <a:lnTo>
                      <a:pt x="1" y="94"/>
                    </a:lnTo>
                    <a:lnTo>
                      <a:pt x="0" y="98"/>
                    </a:lnTo>
                    <a:lnTo>
                      <a:pt x="0" y="102"/>
                    </a:lnTo>
                    <a:lnTo>
                      <a:pt x="0" y="106"/>
                    </a:lnTo>
                  </a:path>
                </a:pathLst>
              </a:custGeom>
              <a:solidFill>
                <a:schemeClr val="folHlink"/>
              </a:solidFill>
              <a:ln w="9525" cap="rnd">
                <a:noFill/>
                <a:round/>
                <a:headEnd type="none" w="sm" len="sm"/>
                <a:tailEnd type="none" w="sm" len="sm"/>
              </a:ln>
            </p:spPr>
            <p:txBody>
              <a:bodyPr/>
              <a:lstStyle/>
              <a:p>
                <a:endParaRPr lang="en-US"/>
              </a:p>
            </p:txBody>
          </p:sp>
          <p:sp>
            <p:nvSpPr>
              <p:cNvPr id="110" name="Freeform 141"/>
              <p:cNvSpPr>
                <a:spLocks/>
              </p:cNvSpPr>
              <p:nvPr/>
            </p:nvSpPr>
            <p:spPr bwMode="auto">
              <a:xfrm>
                <a:off x="1453" y="2370"/>
                <a:ext cx="75" cy="107"/>
              </a:xfrm>
              <a:custGeom>
                <a:avLst/>
                <a:gdLst>
                  <a:gd name="T0" fmla="*/ 0 w 75"/>
                  <a:gd name="T1" fmla="*/ 106 h 107"/>
                  <a:gd name="T2" fmla="*/ 0 w 75"/>
                  <a:gd name="T3" fmla="*/ 67 h 107"/>
                  <a:gd name="T4" fmla="*/ 0 w 75"/>
                  <a:gd name="T5" fmla="*/ 62 h 107"/>
                  <a:gd name="T6" fmla="*/ 0 w 75"/>
                  <a:gd name="T7" fmla="*/ 58 h 107"/>
                  <a:gd name="T8" fmla="*/ 1 w 75"/>
                  <a:gd name="T9" fmla="*/ 54 h 107"/>
                  <a:gd name="T10" fmla="*/ 2 w 75"/>
                  <a:gd name="T11" fmla="*/ 51 h 107"/>
                  <a:gd name="T12" fmla="*/ 3 w 75"/>
                  <a:gd name="T13" fmla="*/ 48 h 107"/>
                  <a:gd name="T14" fmla="*/ 4 w 75"/>
                  <a:gd name="T15" fmla="*/ 44 h 107"/>
                  <a:gd name="T16" fmla="*/ 6 w 75"/>
                  <a:gd name="T17" fmla="*/ 42 h 107"/>
                  <a:gd name="T18" fmla="*/ 8 w 75"/>
                  <a:gd name="T19" fmla="*/ 38 h 107"/>
                  <a:gd name="T20" fmla="*/ 9 w 75"/>
                  <a:gd name="T21" fmla="*/ 36 h 107"/>
                  <a:gd name="T22" fmla="*/ 13 w 75"/>
                  <a:gd name="T23" fmla="*/ 31 h 107"/>
                  <a:gd name="T24" fmla="*/ 17 w 75"/>
                  <a:gd name="T25" fmla="*/ 27 h 107"/>
                  <a:gd name="T26" fmla="*/ 23 w 75"/>
                  <a:gd name="T27" fmla="*/ 22 h 107"/>
                  <a:gd name="T28" fmla="*/ 28 w 75"/>
                  <a:gd name="T29" fmla="*/ 18 h 107"/>
                  <a:gd name="T30" fmla="*/ 33 w 75"/>
                  <a:gd name="T31" fmla="*/ 14 h 107"/>
                  <a:gd name="T32" fmla="*/ 38 w 75"/>
                  <a:gd name="T33" fmla="*/ 11 h 107"/>
                  <a:gd name="T34" fmla="*/ 43 w 75"/>
                  <a:gd name="T35" fmla="*/ 9 h 107"/>
                  <a:gd name="T36" fmla="*/ 49 w 75"/>
                  <a:gd name="T37" fmla="*/ 6 h 107"/>
                  <a:gd name="T38" fmla="*/ 55 w 75"/>
                  <a:gd name="T39" fmla="*/ 4 h 107"/>
                  <a:gd name="T40" fmla="*/ 60 w 75"/>
                  <a:gd name="T41" fmla="*/ 2 h 107"/>
                  <a:gd name="T42" fmla="*/ 65 w 75"/>
                  <a:gd name="T43" fmla="*/ 1 h 107"/>
                  <a:gd name="T44" fmla="*/ 73 w 75"/>
                  <a:gd name="T45" fmla="*/ 0 h 107"/>
                  <a:gd name="T46" fmla="*/ 58 w 75"/>
                  <a:gd name="T47" fmla="*/ 20 h 107"/>
                  <a:gd name="T48" fmla="*/ 74 w 75"/>
                  <a:gd name="T49" fmla="*/ 38 h 107"/>
                  <a:gd name="T50" fmla="*/ 66 w 75"/>
                  <a:gd name="T51" fmla="*/ 40 h 107"/>
                  <a:gd name="T52" fmla="*/ 62 w 75"/>
                  <a:gd name="T53" fmla="*/ 41 h 107"/>
                  <a:gd name="T54" fmla="*/ 57 w 75"/>
                  <a:gd name="T55" fmla="*/ 42 h 107"/>
                  <a:gd name="T56" fmla="*/ 54 w 75"/>
                  <a:gd name="T57" fmla="*/ 43 h 107"/>
                  <a:gd name="T58" fmla="*/ 49 w 75"/>
                  <a:gd name="T59" fmla="*/ 45 h 107"/>
                  <a:gd name="T60" fmla="*/ 45 w 75"/>
                  <a:gd name="T61" fmla="*/ 47 h 107"/>
                  <a:gd name="T62" fmla="*/ 42 w 75"/>
                  <a:gd name="T63" fmla="*/ 48 h 107"/>
                  <a:gd name="T64" fmla="*/ 38 w 75"/>
                  <a:gd name="T65" fmla="*/ 50 h 107"/>
                  <a:gd name="T66" fmla="*/ 34 w 75"/>
                  <a:gd name="T67" fmla="*/ 52 h 107"/>
                  <a:gd name="T68" fmla="*/ 31 w 75"/>
                  <a:gd name="T69" fmla="*/ 54 h 107"/>
                  <a:gd name="T70" fmla="*/ 28 w 75"/>
                  <a:gd name="T71" fmla="*/ 56 h 107"/>
                  <a:gd name="T72" fmla="*/ 25 w 75"/>
                  <a:gd name="T73" fmla="*/ 58 h 107"/>
                  <a:gd name="T74" fmla="*/ 22 w 75"/>
                  <a:gd name="T75" fmla="*/ 61 h 107"/>
                  <a:gd name="T76" fmla="*/ 19 w 75"/>
                  <a:gd name="T77" fmla="*/ 64 h 107"/>
                  <a:gd name="T78" fmla="*/ 16 w 75"/>
                  <a:gd name="T79" fmla="*/ 66 h 107"/>
                  <a:gd name="T80" fmla="*/ 15 w 75"/>
                  <a:gd name="T81" fmla="*/ 68 h 107"/>
                  <a:gd name="T82" fmla="*/ 13 w 75"/>
                  <a:gd name="T83" fmla="*/ 71 h 107"/>
                  <a:gd name="T84" fmla="*/ 10 w 75"/>
                  <a:gd name="T85" fmla="*/ 73 h 107"/>
                  <a:gd name="T86" fmla="*/ 9 w 75"/>
                  <a:gd name="T87" fmla="*/ 76 h 107"/>
                  <a:gd name="T88" fmla="*/ 7 w 75"/>
                  <a:gd name="T89" fmla="*/ 79 h 107"/>
                  <a:gd name="T90" fmla="*/ 6 w 75"/>
                  <a:gd name="T91" fmla="*/ 81 h 107"/>
                  <a:gd name="T92" fmla="*/ 5 w 75"/>
                  <a:gd name="T93" fmla="*/ 83 h 107"/>
                  <a:gd name="T94" fmla="*/ 4 w 75"/>
                  <a:gd name="T95" fmla="*/ 86 h 107"/>
                  <a:gd name="T96" fmla="*/ 2 w 75"/>
                  <a:gd name="T97" fmla="*/ 89 h 107"/>
                  <a:gd name="T98" fmla="*/ 1 w 75"/>
                  <a:gd name="T99" fmla="*/ 94 h 107"/>
                  <a:gd name="T100" fmla="*/ 0 w 75"/>
                  <a:gd name="T101" fmla="*/ 98 h 107"/>
                  <a:gd name="T102" fmla="*/ 0 w 75"/>
                  <a:gd name="T103" fmla="*/ 102 h 107"/>
                  <a:gd name="T104" fmla="*/ 0 w 75"/>
                  <a:gd name="T105" fmla="*/ 106 h 10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5"/>
                  <a:gd name="T160" fmla="*/ 0 h 107"/>
                  <a:gd name="T161" fmla="*/ 75 w 75"/>
                  <a:gd name="T162" fmla="*/ 107 h 10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5" h="107">
                    <a:moveTo>
                      <a:pt x="0" y="106"/>
                    </a:moveTo>
                    <a:lnTo>
                      <a:pt x="0" y="67"/>
                    </a:lnTo>
                    <a:lnTo>
                      <a:pt x="0" y="62"/>
                    </a:lnTo>
                    <a:lnTo>
                      <a:pt x="0" y="58"/>
                    </a:lnTo>
                    <a:lnTo>
                      <a:pt x="1" y="54"/>
                    </a:lnTo>
                    <a:lnTo>
                      <a:pt x="2" y="51"/>
                    </a:lnTo>
                    <a:lnTo>
                      <a:pt x="3" y="48"/>
                    </a:lnTo>
                    <a:lnTo>
                      <a:pt x="4" y="44"/>
                    </a:lnTo>
                    <a:lnTo>
                      <a:pt x="6" y="42"/>
                    </a:lnTo>
                    <a:lnTo>
                      <a:pt x="8" y="38"/>
                    </a:lnTo>
                    <a:lnTo>
                      <a:pt x="9" y="36"/>
                    </a:lnTo>
                    <a:lnTo>
                      <a:pt x="13" y="31"/>
                    </a:lnTo>
                    <a:lnTo>
                      <a:pt x="17" y="27"/>
                    </a:lnTo>
                    <a:lnTo>
                      <a:pt x="23" y="22"/>
                    </a:lnTo>
                    <a:lnTo>
                      <a:pt x="28" y="18"/>
                    </a:lnTo>
                    <a:lnTo>
                      <a:pt x="33" y="14"/>
                    </a:lnTo>
                    <a:lnTo>
                      <a:pt x="38" y="11"/>
                    </a:lnTo>
                    <a:lnTo>
                      <a:pt x="43" y="9"/>
                    </a:lnTo>
                    <a:lnTo>
                      <a:pt x="49" y="6"/>
                    </a:lnTo>
                    <a:lnTo>
                      <a:pt x="55" y="4"/>
                    </a:lnTo>
                    <a:lnTo>
                      <a:pt x="60" y="2"/>
                    </a:lnTo>
                    <a:lnTo>
                      <a:pt x="65" y="1"/>
                    </a:lnTo>
                    <a:lnTo>
                      <a:pt x="73" y="0"/>
                    </a:lnTo>
                    <a:lnTo>
                      <a:pt x="58" y="20"/>
                    </a:lnTo>
                    <a:lnTo>
                      <a:pt x="74" y="38"/>
                    </a:lnTo>
                    <a:lnTo>
                      <a:pt x="66" y="40"/>
                    </a:lnTo>
                    <a:lnTo>
                      <a:pt x="62" y="41"/>
                    </a:lnTo>
                    <a:lnTo>
                      <a:pt x="57" y="42"/>
                    </a:lnTo>
                    <a:lnTo>
                      <a:pt x="54" y="43"/>
                    </a:lnTo>
                    <a:lnTo>
                      <a:pt x="49" y="45"/>
                    </a:lnTo>
                    <a:lnTo>
                      <a:pt x="45" y="47"/>
                    </a:lnTo>
                    <a:lnTo>
                      <a:pt x="42" y="48"/>
                    </a:lnTo>
                    <a:lnTo>
                      <a:pt x="38" y="50"/>
                    </a:lnTo>
                    <a:lnTo>
                      <a:pt x="34" y="52"/>
                    </a:lnTo>
                    <a:lnTo>
                      <a:pt x="31" y="54"/>
                    </a:lnTo>
                    <a:lnTo>
                      <a:pt x="28" y="56"/>
                    </a:lnTo>
                    <a:lnTo>
                      <a:pt x="25" y="58"/>
                    </a:lnTo>
                    <a:lnTo>
                      <a:pt x="22" y="61"/>
                    </a:lnTo>
                    <a:lnTo>
                      <a:pt x="19" y="64"/>
                    </a:lnTo>
                    <a:lnTo>
                      <a:pt x="16" y="66"/>
                    </a:lnTo>
                    <a:lnTo>
                      <a:pt x="15" y="68"/>
                    </a:lnTo>
                    <a:lnTo>
                      <a:pt x="13" y="71"/>
                    </a:lnTo>
                    <a:lnTo>
                      <a:pt x="10" y="73"/>
                    </a:lnTo>
                    <a:lnTo>
                      <a:pt x="9" y="76"/>
                    </a:lnTo>
                    <a:lnTo>
                      <a:pt x="7" y="79"/>
                    </a:lnTo>
                    <a:lnTo>
                      <a:pt x="6" y="81"/>
                    </a:lnTo>
                    <a:lnTo>
                      <a:pt x="5" y="83"/>
                    </a:lnTo>
                    <a:lnTo>
                      <a:pt x="4" y="86"/>
                    </a:lnTo>
                    <a:lnTo>
                      <a:pt x="2" y="89"/>
                    </a:lnTo>
                    <a:lnTo>
                      <a:pt x="1" y="94"/>
                    </a:lnTo>
                    <a:lnTo>
                      <a:pt x="0" y="98"/>
                    </a:lnTo>
                    <a:lnTo>
                      <a:pt x="0" y="102"/>
                    </a:lnTo>
                    <a:lnTo>
                      <a:pt x="0" y="106"/>
                    </a:lnTo>
                  </a:path>
                </a:pathLst>
              </a:custGeom>
              <a:solidFill>
                <a:schemeClr val="folHlink"/>
              </a:solidFill>
              <a:ln w="9525" cap="rnd">
                <a:noFill/>
                <a:round/>
                <a:headEnd type="none" w="sm" len="sm"/>
                <a:tailEnd type="none" w="sm" len="sm"/>
              </a:ln>
            </p:spPr>
            <p:txBody>
              <a:bodyPr/>
              <a:lstStyle/>
              <a:p>
                <a:endParaRPr lang="en-US"/>
              </a:p>
            </p:txBody>
          </p:sp>
          <p:sp>
            <p:nvSpPr>
              <p:cNvPr id="111" name="Freeform 142"/>
              <p:cNvSpPr>
                <a:spLocks/>
              </p:cNvSpPr>
              <p:nvPr/>
            </p:nvSpPr>
            <p:spPr bwMode="auto">
              <a:xfrm>
                <a:off x="1641" y="2329"/>
                <a:ext cx="75" cy="107"/>
              </a:xfrm>
              <a:custGeom>
                <a:avLst/>
                <a:gdLst>
                  <a:gd name="T0" fmla="*/ 0 w 75"/>
                  <a:gd name="T1" fmla="*/ 106 h 107"/>
                  <a:gd name="T2" fmla="*/ 0 w 75"/>
                  <a:gd name="T3" fmla="*/ 67 h 107"/>
                  <a:gd name="T4" fmla="*/ 0 w 75"/>
                  <a:gd name="T5" fmla="*/ 62 h 107"/>
                  <a:gd name="T6" fmla="*/ 0 w 75"/>
                  <a:gd name="T7" fmla="*/ 58 h 107"/>
                  <a:gd name="T8" fmla="*/ 1 w 75"/>
                  <a:gd name="T9" fmla="*/ 54 h 107"/>
                  <a:gd name="T10" fmla="*/ 2 w 75"/>
                  <a:gd name="T11" fmla="*/ 51 h 107"/>
                  <a:gd name="T12" fmla="*/ 3 w 75"/>
                  <a:gd name="T13" fmla="*/ 48 h 107"/>
                  <a:gd name="T14" fmla="*/ 4 w 75"/>
                  <a:gd name="T15" fmla="*/ 44 h 107"/>
                  <a:gd name="T16" fmla="*/ 6 w 75"/>
                  <a:gd name="T17" fmla="*/ 42 h 107"/>
                  <a:gd name="T18" fmla="*/ 8 w 75"/>
                  <a:gd name="T19" fmla="*/ 38 h 107"/>
                  <a:gd name="T20" fmla="*/ 9 w 75"/>
                  <a:gd name="T21" fmla="*/ 36 h 107"/>
                  <a:gd name="T22" fmla="*/ 13 w 75"/>
                  <a:gd name="T23" fmla="*/ 31 h 107"/>
                  <a:gd name="T24" fmla="*/ 17 w 75"/>
                  <a:gd name="T25" fmla="*/ 27 h 107"/>
                  <a:gd name="T26" fmla="*/ 23 w 75"/>
                  <a:gd name="T27" fmla="*/ 22 h 107"/>
                  <a:gd name="T28" fmla="*/ 28 w 75"/>
                  <a:gd name="T29" fmla="*/ 18 h 107"/>
                  <a:gd name="T30" fmla="*/ 33 w 75"/>
                  <a:gd name="T31" fmla="*/ 14 h 107"/>
                  <a:gd name="T32" fmla="*/ 38 w 75"/>
                  <a:gd name="T33" fmla="*/ 11 h 107"/>
                  <a:gd name="T34" fmla="*/ 43 w 75"/>
                  <a:gd name="T35" fmla="*/ 9 h 107"/>
                  <a:gd name="T36" fmla="*/ 49 w 75"/>
                  <a:gd name="T37" fmla="*/ 6 h 107"/>
                  <a:gd name="T38" fmla="*/ 55 w 75"/>
                  <a:gd name="T39" fmla="*/ 4 h 107"/>
                  <a:gd name="T40" fmla="*/ 60 w 75"/>
                  <a:gd name="T41" fmla="*/ 2 h 107"/>
                  <a:gd name="T42" fmla="*/ 65 w 75"/>
                  <a:gd name="T43" fmla="*/ 1 h 107"/>
                  <a:gd name="T44" fmla="*/ 73 w 75"/>
                  <a:gd name="T45" fmla="*/ 0 h 107"/>
                  <a:gd name="T46" fmla="*/ 58 w 75"/>
                  <a:gd name="T47" fmla="*/ 20 h 107"/>
                  <a:gd name="T48" fmla="*/ 74 w 75"/>
                  <a:gd name="T49" fmla="*/ 38 h 107"/>
                  <a:gd name="T50" fmla="*/ 66 w 75"/>
                  <a:gd name="T51" fmla="*/ 40 h 107"/>
                  <a:gd name="T52" fmla="*/ 62 w 75"/>
                  <a:gd name="T53" fmla="*/ 41 h 107"/>
                  <a:gd name="T54" fmla="*/ 57 w 75"/>
                  <a:gd name="T55" fmla="*/ 42 h 107"/>
                  <a:gd name="T56" fmla="*/ 54 w 75"/>
                  <a:gd name="T57" fmla="*/ 43 h 107"/>
                  <a:gd name="T58" fmla="*/ 49 w 75"/>
                  <a:gd name="T59" fmla="*/ 45 h 107"/>
                  <a:gd name="T60" fmla="*/ 45 w 75"/>
                  <a:gd name="T61" fmla="*/ 47 h 107"/>
                  <a:gd name="T62" fmla="*/ 42 w 75"/>
                  <a:gd name="T63" fmla="*/ 48 h 107"/>
                  <a:gd name="T64" fmla="*/ 38 w 75"/>
                  <a:gd name="T65" fmla="*/ 50 h 107"/>
                  <a:gd name="T66" fmla="*/ 34 w 75"/>
                  <a:gd name="T67" fmla="*/ 52 h 107"/>
                  <a:gd name="T68" fmla="*/ 31 w 75"/>
                  <a:gd name="T69" fmla="*/ 54 h 107"/>
                  <a:gd name="T70" fmla="*/ 28 w 75"/>
                  <a:gd name="T71" fmla="*/ 56 h 107"/>
                  <a:gd name="T72" fmla="*/ 25 w 75"/>
                  <a:gd name="T73" fmla="*/ 58 h 107"/>
                  <a:gd name="T74" fmla="*/ 22 w 75"/>
                  <a:gd name="T75" fmla="*/ 61 h 107"/>
                  <a:gd name="T76" fmla="*/ 19 w 75"/>
                  <a:gd name="T77" fmla="*/ 64 h 107"/>
                  <a:gd name="T78" fmla="*/ 16 w 75"/>
                  <a:gd name="T79" fmla="*/ 66 h 107"/>
                  <a:gd name="T80" fmla="*/ 15 w 75"/>
                  <a:gd name="T81" fmla="*/ 68 h 107"/>
                  <a:gd name="T82" fmla="*/ 13 w 75"/>
                  <a:gd name="T83" fmla="*/ 71 h 107"/>
                  <a:gd name="T84" fmla="*/ 10 w 75"/>
                  <a:gd name="T85" fmla="*/ 73 h 107"/>
                  <a:gd name="T86" fmla="*/ 9 w 75"/>
                  <a:gd name="T87" fmla="*/ 76 h 107"/>
                  <a:gd name="T88" fmla="*/ 7 w 75"/>
                  <a:gd name="T89" fmla="*/ 79 h 107"/>
                  <a:gd name="T90" fmla="*/ 6 w 75"/>
                  <a:gd name="T91" fmla="*/ 81 h 107"/>
                  <a:gd name="T92" fmla="*/ 5 w 75"/>
                  <a:gd name="T93" fmla="*/ 83 h 107"/>
                  <a:gd name="T94" fmla="*/ 4 w 75"/>
                  <a:gd name="T95" fmla="*/ 86 h 107"/>
                  <a:gd name="T96" fmla="*/ 2 w 75"/>
                  <a:gd name="T97" fmla="*/ 89 h 107"/>
                  <a:gd name="T98" fmla="*/ 1 w 75"/>
                  <a:gd name="T99" fmla="*/ 94 h 107"/>
                  <a:gd name="T100" fmla="*/ 0 w 75"/>
                  <a:gd name="T101" fmla="*/ 98 h 107"/>
                  <a:gd name="T102" fmla="*/ 0 w 75"/>
                  <a:gd name="T103" fmla="*/ 102 h 107"/>
                  <a:gd name="T104" fmla="*/ 0 w 75"/>
                  <a:gd name="T105" fmla="*/ 106 h 10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5"/>
                  <a:gd name="T160" fmla="*/ 0 h 107"/>
                  <a:gd name="T161" fmla="*/ 75 w 75"/>
                  <a:gd name="T162" fmla="*/ 107 h 107"/>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5" h="107">
                    <a:moveTo>
                      <a:pt x="0" y="106"/>
                    </a:moveTo>
                    <a:lnTo>
                      <a:pt x="0" y="67"/>
                    </a:lnTo>
                    <a:lnTo>
                      <a:pt x="0" y="62"/>
                    </a:lnTo>
                    <a:lnTo>
                      <a:pt x="0" y="58"/>
                    </a:lnTo>
                    <a:lnTo>
                      <a:pt x="1" y="54"/>
                    </a:lnTo>
                    <a:lnTo>
                      <a:pt x="2" y="51"/>
                    </a:lnTo>
                    <a:lnTo>
                      <a:pt x="3" y="48"/>
                    </a:lnTo>
                    <a:lnTo>
                      <a:pt x="4" y="44"/>
                    </a:lnTo>
                    <a:lnTo>
                      <a:pt x="6" y="42"/>
                    </a:lnTo>
                    <a:lnTo>
                      <a:pt x="8" y="38"/>
                    </a:lnTo>
                    <a:lnTo>
                      <a:pt x="9" y="36"/>
                    </a:lnTo>
                    <a:lnTo>
                      <a:pt x="13" y="31"/>
                    </a:lnTo>
                    <a:lnTo>
                      <a:pt x="17" y="27"/>
                    </a:lnTo>
                    <a:lnTo>
                      <a:pt x="23" y="22"/>
                    </a:lnTo>
                    <a:lnTo>
                      <a:pt x="28" y="18"/>
                    </a:lnTo>
                    <a:lnTo>
                      <a:pt x="33" y="14"/>
                    </a:lnTo>
                    <a:lnTo>
                      <a:pt x="38" y="11"/>
                    </a:lnTo>
                    <a:lnTo>
                      <a:pt x="43" y="9"/>
                    </a:lnTo>
                    <a:lnTo>
                      <a:pt x="49" y="6"/>
                    </a:lnTo>
                    <a:lnTo>
                      <a:pt x="55" y="4"/>
                    </a:lnTo>
                    <a:lnTo>
                      <a:pt x="60" y="2"/>
                    </a:lnTo>
                    <a:lnTo>
                      <a:pt x="65" y="1"/>
                    </a:lnTo>
                    <a:lnTo>
                      <a:pt x="73" y="0"/>
                    </a:lnTo>
                    <a:lnTo>
                      <a:pt x="58" y="20"/>
                    </a:lnTo>
                    <a:lnTo>
                      <a:pt x="74" y="38"/>
                    </a:lnTo>
                    <a:lnTo>
                      <a:pt x="66" y="40"/>
                    </a:lnTo>
                    <a:lnTo>
                      <a:pt x="62" y="41"/>
                    </a:lnTo>
                    <a:lnTo>
                      <a:pt x="57" y="42"/>
                    </a:lnTo>
                    <a:lnTo>
                      <a:pt x="54" y="43"/>
                    </a:lnTo>
                    <a:lnTo>
                      <a:pt x="49" y="45"/>
                    </a:lnTo>
                    <a:lnTo>
                      <a:pt x="45" y="47"/>
                    </a:lnTo>
                    <a:lnTo>
                      <a:pt x="42" y="48"/>
                    </a:lnTo>
                    <a:lnTo>
                      <a:pt x="38" y="50"/>
                    </a:lnTo>
                    <a:lnTo>
                      <a:pt x="34" y="52"/>
                    </a:lnTo>
                    <a:lnTo>
                      <a:pt x="31" y="54"/>
                    </a:lnTo>
                    <a:lnTo>
                      <a:pt x="28" y="56"/>
                    </a:lnTo>
                    <a:lnTo>
                      <a:pt x="25" y="58"/>
                    </a:lnTo>
                    <a:lnTo>
                      <a:pt x="22" y="61"/>
                    </a:lnTo>
                    <a:lnTo>
                      <a:pt x="19" y="64"/>
                    </a:lnTo>
                    <a:lnTo>
                      <a:pt x="16" y="66"/>
                    </a:lnTo>
                    <a:lnTo>
                      <a:pt x="15" y="68"/>
                    </a:lnTo>
                    <a:lnTo>
                      <a:pt x="13" y="71"/>
                    </a:lnTo>
                    <a:lnTo>
                      <a:pt x="10" y="73"/>
                    </a:lnTo>
                    <a:lnTo>
                      <a:pt x="9" y="76"/>
                    </a:lnTo>
                    <a:lnTo>
                      <a:pt x="7" y="79"/>
                    </a:lnTo>
                    <a:lnTo>
                      <a:pt x="6" y="81"/>
                    </a:lnTo>
                    <a:lnTo>
                      <a:pt x="5" y="83"/>
                    </a:lnTo>
                    <a:lnTo>
                      <a:pt x="4" y="86"/>
                    </a:lnTo>
                    <a:lnTo>
                      <a:pt x="2" y="89"/>
                    </a:lnTo>
                    <a:lnTo>
                      <a:pt x="1" y="94"/>
                    </a:lnTo>
                    <a:lnTo>
                      <a:pt x="0" y="98"/>
                    </a:lnTo>
                    <a:lnTo>
                      <a:pt x="0" y="102"/>
                    </a:lnTo>
                    <a:lnTo>
                      <a:pt x="0" y="106"/>
                    </a:lnTo>
                  </a:path>
                </a:pathLst>
              </a:custGeom>
              <a:solidFill>
                <a:schemeClr val="folHlink"/>
              </a:solidFill>
              <a:ln w="9525" cap="rnd">
                <a:noFill/>
                <a:round/>
                <a:headEnd type="none" w="sm" len="sm"/>
                <a:tailEnd type="none" w="sm" len="sm"/>
              </a:ln>
            </p:spPr>
            <p:txBody>
              <a:bodyPr/>
              <a:lstStyle/>
              <a:p>
                <a:endParaRPr lang="en-US"/>
              </a:p>
            </p:txBody>
          </p:sp>
          <p:sp>
            <p:nvSpPr>
              <p:cNvPr id="112" name="Freeform 143"/>
              <p:cNvSpPr>
                <a:spLocks/>
              </p:cNvSpPr>
              <p:nvPr/>
            </p:nvSpPr>
            <p:spPr bwMode="auto">
              <a:xfrm>
                <a:off x="1042" y="1657"/>
                <a:ext cx="272" cy="81"/>
              </a:xfrm>
              <a:custGeom>
                <a:avLst/>
                <a:gdLst>
                  <a:gd name="T0" fmla="*/ 0 w 272"/>
                  <a:gd name="T1" fmla="*/ 8 h 81"/>
                  <a:gd name="T2" fmla="*/ 29 w 272"/>
                  <a:gd name="T3" fmla="*/ 2 h 81"/>
                  <a:gd name="T4" fmla="*/ 48 w 272"/>
                  <a:gd name="T5" fmla="*/ 0 h 81"/>
                  <a:gd name="T6" fmla="*/ 70 w 272"/>
                  <a:gd name="T7" fmla="*/ 1 h 81"/>
                  <a:gd name="T8" fmla="*/ 90 w 272"/>
                  <a:gd name="T9" fmla="*/ 1 h 81"/>
                  <a:gd name="T10" fmla="*/ 110 w 272"/>
                  <a:gd name="T11" fmla="*/ 3 h 81"/>
                  <a:gd name="T12" fmla="*/ 130 w 272"/>
                  <a:gd name="T13" fmla="*/ 6 h 81"/>
                  <a:gd name="T14" fmla="*/ 150 w 272"/>
                  <a:gd name="T15" fmla="*/ 10 h 81"/>
                  <a:gd name="T16" fmla="*/ 171 w 272"/>
                  <a:gd name="T17" fmla="*/ 16 h 81"/>
                  <a:gd name="T18" fmla="*/ 192 w 272"/>
                  <a:gd name="T19" fmla="*/ 23 h 81"/>
                  <a:gd name="T20" fmla="*/ 213 w 272"/>
                  <a:gd name="T21" fmla="*/ 32 h 81"/>
                  <a:gd name="T22" fmla="*/ 216 w 272"/>
                  <a:gd name="T23" fmla="*/ 21 h 81"/>
                  <a:gd name="T24" fmla="*/ 271 w 272"/>
                  <a:gd name="T25" fmla="*/ 80 h 81"/>
                  <a:gd name="T26" fmla="*/ 191 w 272"/>
                  <a:gd name="T27" fmla="*/ 68 h 81"/>
                  <a:gd name="T28" fmla="*/ 191 w 272"/>
                  <a:gd name="T29" fmla="*/ 67 h 81"/>
                  <a:gd name="T30" fmla="*/ 191 w 272"/>
                  <a:gd name="T31" fmla="*/ 66 h 81"/>
                  <a:gd name="T32" fmla="*/ 193 w 272"/>
                  <a:gd name="T33" fmla="*/ 65 h 81"/>
                  <a:gd name="T34" fmla="*/ 193 w 272"/>
                  <a:gd name="T35" fmla="*/ 64 h 81"/>
                  <a:gd name="T36" fmla="*/ 194 w 272"/>
                  <a:gd name="T37" fmla="*/ 63 h 81"/>
                  <a:gd name="T38" fmla="*/ 197 w 272"/>
                  <a:gd name="T39" fmla="*/ 61 h 81"/>
                  <a:gd name="T40" fmla="*/ 200 w 272"/>
                  <a:gd name="T41" fmla="*/ 58 h 81"/>
                  <a:gd name="T42" fmla="*/ 180 w 272"/>
                  <a:gd name="T43" fmla="*/ 49 h 81"/>
                  <a:gd name="T44" fmla="*/ 158 w 272"/>
                  <a:gd name="T45" fmla="*/ 42 h 81"/>
                  <a:gd name="T46" fmla="*/ 137 w 272"/>
                  <a:gd name="T47" fmla="*/ 37 h 81"/>
                  <a:gd name="T48" fmla="*/ 117 w 272"/>
                  <a:gd name="T49" fmla="*/ 32 h 81"/>
                  <a:gd name="T50" fmla="*/ 96 w 272"/>
                  <a:gd name="T51" fmla="*/ 30 h 81"/>
                  <a:gd name="T52" fmla="*/ 77 w 272"/>
                  <a:gd name="T53" fmla="*/ 28 h 81"/>
                  <a:gd name="T54" fmla="*/ 58 w 272"/>
                  <a:gd name="T55" fmla="*/ 28 h 81"/>
                  <a:gd name="T56" fmla="*/ 42 w 272"/>
                  <a:gd name="T57" fmla="*/ 27 h 81"/>
                  <a:gd name="T58" fmla="*/ 26 w 272"/>
                  <a:gd name="T59" fmla="*/ 30 h 81"/>
                  <a:gd name="T60" fmla="*/ 2 w 272"/>
                  <a:gd name="T61" fmla="*/ 33 h 81"/>
                  <a:gd name="T62" fmla="*/ 18 w 272"/>
                  <a:gd name="T63" fmla="*/ 18 h 8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72"/>
                  <a:gd name="T97" fmla="*/ 0 h 81"/>
                  <a:gd name="T98" fmla="*/ 272 w 272"/>
                  <a:gd name="T99" fmla="*/ 81 h 8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72" h="81">
                    <a:moveTo>
                      <a:pt x="0" y="8"/>
                    </a:moveTo>
                    <a:lnTo>
                      <a:pt x="29" y="2"/>
                    </a:lnTo>
                    <a:lnTo>
                      <a:pt x="48" y="0"/>
                    </a:lnTo>
                    <a:lnTo>
                      <a:pt x="70" y="1"/>
                    </a:lnTo>
                    <a:lnTo>
                      <a:pt x="90" y="1"/>
                    </a:lnTo>
                    <a:lnTo>
                      <a:pt x="110" y="3"/>
                    </a:lnTo>
                    <a:lnTo>
                      <a:pt x="130" y="6"/>
                    </a:lnTo>
                    <a:lnTo>
                      <a:pt x="150" y="10"/>
                    </a:lnTo>
                    <a:lnTo>
                      <a:pt x="171" y="16"/>
                    </a:lnTo>
                    <a:lnTo>
                      <a:pt x="192" y="23"/>
                    </a:lnTo>
                    <a:lnTo>
                      <a:pt x="213" y="32"/>
                    </a:lnTo>
                    <a:lnTo>
                      <a:pt x="216" y="21"/>
                    </a:lnTo>
                    <a:lnTo>
                      <a:pt x="271" y="80"/>
                    </a:lnTo>
                    <a:lnTo>
                      <a:pt x="191" y="68"/>
                    </a:lnTo>
                    <a:lnTo>
                      <a:pt x="191" y="67"/>
                    </a:lnTo>
                    <a:lnTo>
                      <a:pt x="191" y="66"/>
                    </a:lnTo>
                    <a:lnTo>
                      <a:pt x="193" y="65"/>
                    </a:lnTo>
                    <a:lnTo>
                      <a:pt x="193" y="64"/>
                    </a:lnTo>
                    <a:lnTo>
                      <a:pt x="194" y="63"/>
                    </a:lnTo>
                    <a:lnTo>
                      <a:pt x="197" y="61"/>
                    </a:lnTo>
                    <a:lnTo>
                      <a:pt x="200" y="58"/>
                    </a:lnTo>
                    <a:lnTo>
                      <a:pt x="180" y="49"/>
                    </a:lnTo>
                    <a:lnTo>
                      <a:pt x="158" y="42"/>
                    </a:lnTo>
                    <a:lnTo>
                      <a:pt x="137" y="37"/>
                    </a:lnTo>
                    <a:lnTo>
                      <a:pt x="117" y="32"/>
                    </a:lnTo>
                    <a:lnTo>
                      <a:pt x="96" y="30"/>
                    </a:lnTo>
                    <a:lnTo>
                      <a:pt x="77" y="28"/>
                    </a:lnTo>
                    <a:lnTo>
                      <a:pt x="58" y="28"/>
                    </a:lnTo>
                    <a:lnTo>
                      <a:pt x="42" y="27"/>
                    </a:lnTo>
                    <a:lnTo>
                      <a:pt x="26" y="30"/>
                    </a:lnTo>
                    <a:lnTo>
                      <a:pt x="2" y="33"/>
                    </a:lnTo>
                    <a:lnTo>
                      <a:pt x="18" y="18"/>
                    </a:lnTo>
                  </a:path>
                </a:pathLst>
              </a:custGeom>
              <a:solidFill>
                <a:schemeClr val="folHlink"/>
              </a:solidFill>
              <a:ln w="9525" cap="rnd">
                <a:noFill/>
                <a:round/>
                <a:headEnd type="none" w="sm" len="sm"/>
                <a:tailEnd type="none" w="sm" len="sm"/>
              </a:ln>
            </p:spPr>
            <p:txBody>
              <a:bodyPr/>
              <a:lstStyle/>
              <a:p>
                <a:endParaRPr lang="en-US"/>
              </a:p>
            </p:txBody>
          </p:sp>
          <p:sp>
            <p:nvSpPr>
              <p:cNvPr id="113" name="Freeform 144"/>
              <p:cNvSpPr>
                <a:spLocks/>
              </p:cNvSpPr>
              <p:nvPr/>
            </p:nvSpPr>
            <p:spPr bwMode="auto">
              <a:xfrm>
                <a:off x="1598" y="1586"/>
                <a:ext cx="303" cy="164"/>
              </a:xfrm>
              <a:custGeom>
                <a:avLst/>
                <a:gdLst>
                  <a:gd name="T0" fmla="*/ 0 w 303"/>
                  <a:gd name="T1" fmla="*/ 163 h 164"/>
                  <a:gd name="T2" fmla="*/ 1 w 303"/>
                  <a:gd name="T3" fmla="*/ 156 h 164"/>
                  <a:gd name="T4" fmla="*/ 1 w 303"/>
                  <a:gd name="T5" fmla="*/ 149 h 164"/>
                  <a:gd name="T6" fmla="*/ 1 w 303"/>
                  <a:gd name="T7" fmla="*/ 141 h 164"/>
                  <a:gd name="T8" fmla="*/ 2 w 303"/>
                  <a:gd name="T9" fmla="*/ 134 h 164"/>
                  <a:gd name="T10" fmla="*/ 4 w 303"/>
                  <a:gd name="T11" fmla="*/ 128 h 164"/>
                  <a:gd name="T12" fmla="*/ 6 w 303"/>
                  <a:gd name="T13" fmla="*/ 121 h 164"/>
                  <a:gd name="T14" fmla="*/ 9 w 303"/>
                  <a:gd name="T15" fmla="*/ 114 h 164"/>
                  <a:gd name="T16" fmla="*/ 13 w 303"/>
                  <a:gd name="T17" fmla="*/ 107 h 164"/>
                  <a:gd name="T18" fmla="*/ 16 w 303"/>
                  <a:gd name="T19" fmla="*/ 101 h 164"/>
                  <a:gd name="T20" fmla="*/ 22 w 303"/>
                  <a:gd name="T21" fmla="*/ 95 h 164"/>
                  <a:gd name="T22" fmla="*/ 25 w 303"/>
                  <a:gd name="T23" fmla="*/ 89 h 164"/>
                  <a:gd name="T24" fmla="*/ 30 w 303"/>
                  <a:gd name="T25" fmla="*/ 82 h 164"/>
                  <a:gd name="T26" fmla="*/ 37 w 303"/>
                  <a:gd name="T27" fmla="*/ 77 h 164"/>
                  <a:gd name="T28" fmla="*/ 42 w 303"/>
                  <a:gd name="T29" fmla="*/ 72 h 164"/>
                  <a:gd name="T30" fmla="*/ 56 w 303"/>
                  <a:gd name="T31" fmla="*/ 60 h 164"/>
                  <a:gd name="T32" fmla="*/ 71 w 303"/>
                  <a:gd name="T33" fmla="*/ 50 h 164"/>
                  <a:gd name="T34" fmla="*/ 86 w 303"/>
                  <a:gd name="T35" fmla="*/ 41 h 164"/>
                  <a:gd name="T36" fmla="*/ 105 w 303"/>
                  <a:gd name="T37" fmla="*/ 33 h 164"/>
                  <a:gd name="T38" fmla="*/ 124 w 303"/>
                  <a:gd name="T39" fmla="*/ 27 h 164"/>
                  <a:gd name="T40" fmla="*/ 143 w 303"/>
                  <a:gd name="T41" fmla="*/ 21 h 164"/>
                  <a:gd name="T42" fmla="*/ 163 w 303"/>
                  <a:gd name="T43" fmla="*/ 17 h 164"/>
                  <a:gd name="T44" fmla="*/ 185 w 303"/>
                  <a:gd name="T45" fmla="*/ 14 h 164"/>
                  <a:gd name="T46" fmla="*/ 207 w 303"/>
                  <a:gd name="T47" fmla="*/ 11 h 164"/>
                  <a:gd name="T48" fmla="*/ 229 w 303"/>
                  <a:gd name="T49" fmla="*/ 11 h 164"/>
                  <a:gd name="T50" fmla="*/ 228 w 303"/>
                  <a:gd name="T51" fmla="*/ 0 h 164"/>
                  <a:gd name="T52" fmla="*/ 302 w 303"/>
                  <a:gd name="T53" fmla="*/ 31 h 164"/>
                  <a:gd name="T54" fmla="*/ 224 w 303"/>
                  <a:gd name="T55" fmla="*/ 53 h 164"/>
                  <a:gd name="T56" fmla="*/ 224 w 303"/>
                  <a:gd name="T57" fmla="*/ 52 h 164"/>
                  <a:gd name="T58" fmla="*/ 223 w 303"/>
                  <a:gd name="T59" fmla="*/ 51 h 164"/>
                  <a:gd name="T60" fmla="*/ 225 w 303"/>
                  <a:gd name="T61" fmla="*/ 49 h 164"/>
                  <a:gd name="T62" fmla="*/ 224 w 303"/>
                  <a:gd name="T63" fmla="*/ 49 h 164"/>
                  <a:gd name="T64" fmla="*/ 225 w 303"/>
                  <a:gd name="T65" fmla="*/ 47 h 164"/>
                  <a:gd name="T66" fmla="*/ 227 w 303"/>
                  <a:gd name="T67" fmla="*/ 44 h 164"/>
                  <a:gd name="T68" fmla="*/ 228 w 303"/>
                  <a:gd name="T69" fmla="*/ 40 h 164"/>
                  <a:gd name="T70" fmla="*/ 206 w 303"/>
                  <a:gd name="T71" fmla="*/ 40 h 164"/>
                  <a:gd name="T72" fmla="*/ 183 w 303"/>
                  <a:gd name="T73" fmla="*/ 43 h 164"/>
                  <a:gd name="T74" fmla="*/ 162 w 303"/>
                  <a:gd name="T75" fmla="*/ 47 h 164"/>
                  <a:gd name="T76" fmla="*/ 142 w 303"/>
                  <a:gd name="T77" fmla="*/ 50 h 164"/>
                  <a:gd name="T78" fmla="*/ 122 w 303"/>
                  <a:gd name="T79" fmla="*/ 57 h 164"/>
                  <a:gd name="T80" fmla="*/ 104 w 303"/>
                  <a:gd name="T81" fmla="*/ 63 h 164"/>
                  <a:gd name="T82" fmla="*/ 86 w 303"/>
                  <a:gd name="T83" fmla="*/ 71 h 164"/>
                  <a:gd name="T84" fmla="*/ 71 w 303"/>
                  <a:gd name="T85" fmla="*/ 80 h 164"/>
                  <a:gd name="T86" fmla="*/ 55 w 303"/>
                  <a:gd name="T87" fmla="*/ 90 h 164"/>
                  <a:gd name="T88" fmla="*/ 42 w 303"/>
                  <a:gd name="T89" fmla="*/ 100 h 164"/>
                  <a:gd name="T90" fmla="*/ 35 w 303"/>
                  <a:gd name="T91" fmla="*/ 106 h 164"/>
                  <a:gd name="T92" fmla="*/ 30 w 303"/>
                  <a:gd name="T93" fmla="*/ 111 h 164"/>
                  <a:gd name="T94" fmla="*/ 25 w 303"/>
                  <a:gd name="T95" fmla="*/ 118 h 164"/>
                  <a:gd name="T96" fmla="*/ 20 w 303"/>
                  <a:gd name="T97" fmla="*/ 123 h 164"/>
                  <a:gd name="T98" fmla="*/ 16 w 303"/>
                  <a:gd name="T99" fmla="*/ 131 h 164"/>
                  <a:gd name="T100" fmla="*/ 12 w 303"/>
                  <a:gd name="T101" fmla="*/ 137 h 164"/>
                  <a:gd name="T102" fmla="*/ 8 w 303"/>
                  <a:gd name="T103" fmla="*/ 144 h 164"/>
                  <a:gd name="T104" fmla="*/ 5 w 303"/>
                  <a:gd name="T105" fmla="*/ 149 h 164"/>
                  <a:gd name="T106" fmla="*/ 3 w 303"/>
                  <a:gd name="T107" fmla="*/ 157 h 16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03"/>
                  <a:gd name="T163" fmla="*/ 0 h 164"/>
                  <a:gd name="T164" fmla="*/ 303 w 303"/>
                  <a:gd name="T165" fmla="*/ 164 h 16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03" h="164">
                    <a:moveTo>
                      <a:pt x="0" y="163"/>
                    </a:moveTo>
                    <a:lnTo>
                      <a:pt x="1" y="156"/>
                    </a:lnTo>
                    <a:lnTo>
                      <a:pt x="1" y="149"/>
                    </a:lnTo>
                    <a:lnTo>
                      <a:pt x="1" y="141"/>
                    </a:lnTo>
                    <a:lnTo>
                      <a:pt x="2" y="134"/>
                    </a:lnTo>
                    <a:lnTo>
                      <a:pt x="4" y="128"/>
                    </a:lnTo>
                    <a:lnTo>
                      <a:pt x="6" y="121"/>
                    </a:lnTo>
                    <a:lnTo>
                      <a:pt x="9" y="114"/>
                    </a:lnTo>
                    <a:lnTo>
                      <a:pt x="13" y="107"/>
                    </a:lnTo>
                    <a:lnTo>
                      <a:pt x="16" y="101"/>
                    </a:lnTo>
                    <a:lnTo>
                      <a:pt x="22" y="95"/>
                    </a:lnTo>
                    <a:lnTo>
                      <a:pt x="25" y="89"/>
                    </a:lnTo>
                    <a:lnTo>
                      <a:pt x="30" y="82"/>
                    </a:lnTo>
                    <a:lnTo>
                      <a:pt x="37" y="77"/>
                    </a:lnTo>
                    <a:lnTo>
                      <a:pt x="42" y="72"/>
                    </a:lnTo>
                    <a:lnTo>
                      <a:pt x="56" y="60"/>
                    </a:lnTo>
                    <a:lnTo>
                      <a:pt x="71" y="50"/>
                    </a:lnTo>
                    <a:lnTo>
                      <a:pt x="86" y="41"/>
                    </a:lnTo>
                    <a:lnTo>
                      <a:pt x="105" y="33"/>
                    </a:lnTo>
                    <a:lnTo>
                      <a:pt x="124" y="27"/>
                    </a:lnTo>
                    <a:lnTo>
                      <a:pt x="143" y="21"/>
                    </a:lnTo>
                    <a:lnTo>
                      <a:pt x="163" y="17"/>
                    </a:lnTo>
                    <a:lnTo>
                      <a:pt x="185" y="14"/>
                    </a:lnTo>
                    <a:lnTo>
                      <a:pt x="207" y="11"/>
                    </a:lnTo>
                    <a:lnTo>
                      <a:pt x="229" y="11"/>
                    </a:lnTo>
                    <a:lnTo>
                      <a:pt x="228" y="0"/>
                    </a:lnTo>
                    <a:lnTo>
                      <a:pt x="302" y="31"/>
                    </a:lnTo>
                    <a:lnTo>
                      <a:pt x="224" y="53"/>
                    </a:lnTo>
                    <a:lnTo>
                      <a:pt x="224" y="52"/>
                    </a:lnTo>
                    <a:lnTo>
                      <a:pt x="223" y="51"/>
                    </a:lnTo>
                    <a:lnTo>
                      <a:pt x="225" y="49"/>
                    </a:lnTo>
                    <a:lnTo>
                      <a:pt x="224" y="49"/>
                    </a:lnTo>
                    <a:lnTo>
                      <a:pt x="225" y="47"/>
                    </a:lnTo>
                    <a:lnTo>
                      <a:pt x="227" y="44"/>
                    </a:lnTo>
                    <a:lnTo>
                      <a:pt x="228" y="40"/>
                    </a:lnTo>
                    <a:lnTo>
                      <a:pt x="206" y="40"/>
                    </a:lnTo>
                    <a:lnTo>
                      <a:pt x="183" y="43"/>
                    </a:lnTo>
                    <a:lnTo>
                      <a:pt x="162" y="47"/>
                    </a:lnTo>
                    <a:lnTo>
                      <a:pt x="142" y="50"/>
                    </a:lnTo>
                    <a:lnTo>
                      <a:pt x="122" y="57"/>
                    </a:lnTo>
                    <a:lnTo>
                      <a:pt x="104" y="63"/>
                    </a:lnTo>
                    <a:lnTo>
                      <a:pt x="86" y="71"/>
                    </a:lnTo>
                    <a:lnTo>
                      <a:pt x="71" y="80"/>
                    </a:lnTo>
                    <a:lnTo>
                      <a:pt x="55" y="90"/>
                    </a:lnTo>
                    <a:lnTo>
                      <a:pt x="42" y="100"/>
                    </a:lnTo>
                    <a:lnTo>
                      <a:pt x="35" y="106"/>
                    </a:lnTo>
                    <a:lnTo>
                      <a:pt x="30" y="111"/>
                    </a:lnTo>
                    <a:lnTo>
                      <a:pt x="25" y="118"/>
                    </a:lnTo>
                    <a:lnTo>
                      <a:pt x="20" y="123"/>
                    </a:lnTo>
                    <a:lnTo>
                      <a:pt x="16" y="131"/>
                    </a:lnTo>
                    <a:lnTo>
                      <a:pt x="12" y="137"/>
                    </a:lnTo>
                    <a:lnTo>
                      <a:pt x="8" y="144"/>
                    </a:lnTo>
                    <a:lnTo>
                      <a:pt x="5" y="149"/>
                    </a:lnTo>
                    <a:lnTo>
                      <a:pt x="3" y="157"/>
                    </a:lnTo>
                  </a:path>
                </a:pathLst>
              </a:custGeom>
              <a:solidFill>
                <a:srgbClr val="99CCFF"/>
              </a:solidFill>
              <a:ln w="9525" cap="rnd">
                <a:noFill/>
                <a:round/>
                <a:headEnd type="none" w="sm" len="sm"/>
                <a:tailEnd type="none" w="sm" len="sm"/>
              </a:ln>
            </p:spPr>
            <p:txBody>
              <a:bodyPr/>
              <a:lstStyle/>
              <a:p>
                <a:endParaRPr lang="en-US"/>
              </a:p>
            </p:txBody>
          </p:sp>
          <p:sp>
            <p:nvSpPr>
              <p:cNvPr id="114" name="Freeform 145"/>
              <p:cNvSpPr>
                <a:spLocks/>
              </p:cNvSpPr>
              <p:nvPr/>
            </p:nvSpPr>
            <p:spPr bwMode="auto">
              <a:xfrm>
                <a:off x="1737" y="1689"/>
                <a:ext cx="280" cy="88"/>
              </a:xfrm>
              <a:custGeom>
                <a:avLst/>
                <a:gdLst>
                  <a:gd name="T0" fmla="*/ 0 w 280"/>
                  <a:gd name="T1" fmla="*/ 65 h 88"/>
                  <a:gd name="T2" fmla="*/ 25 w 280"/>
                  <a:gd name="T3" fmla="*/ 49 h 88"/>
                  <a:gd name="T4" fmla="*/ 42 w 280"/>
                  <a:gd name="T5" fmla="*/ 40 h 88"/>
                  <a:gd name="T6" fmla="*/ 63 w 280"/>
                  <a:gd name="T7" fmla="*/ 33 h 88"/>
                  <a:gd name="T8" fmla="*/ 81 w 280"/>
                  <a:gd name="T9" fmla="*/ 26 h 88"/>
                  <a:gd name="T10" fmla="*/ 101 w 280"/>
                  <a:gd name="T11" fmla="*/ 20 h 88"/>
                  <a:gd name="T12" fmla="*/ 121 w 280"/>
                  <a:gd name="T13" fmla="*/ 16 h 88"/>
                  <a:gd name="T14" fmla="*/ 141 w 280"/>
                  <a:gd name="T15" fmla="*/ 13 h 88"/>
                  <a:gd name="T16" fmla="*/ 163 w 280"/>
                  <a:gd name="T17" fmla="*/ 11 h 88"/>
                  <a:gd name="T18" fmla="*/ 185 w 280"/>
                  <a:gd name="T19" fmla="*/ 9 h 88"/>
                  <a:gd name="T20" fmla="*/ 208 w 280"/>
                  <a:gd name="T21" fmla="*/ 11 h 88"/>
                  <a:gd name="T22" fmla="*/ 206 w 280"/>
                  <a:gd name="T23" fmla="*/ 0 h 88"/>
                  <a:gd name="T24" fmla="*/ 279 w 280"/>
                  <a:gd name="T25" fmla="*/ 34 h 88"/>
                  <a:gd name="T26" fmla="*/ 200 w 280"/>
                  <a:gd name="T27" fmla="*/ 52 h 88"/>
                  <a:gd name="T28" fmla="*/ 200 w 280"/>
                  <a:gd name="T29" fmla="*/ 51 h 88"/>
                  <a:gd name="T30" fmla="*/ 199 w 280"/>
                  <a:gd name="T31" fmla="*/ 50 h 88"/>
                  <a:gd name="T32" fmla="*/ 200 w 280"/>
                  <a:gd name="T33" fmla="*/ 49 h 88"/>
                  <a:gd name="T34" fmla="*/ 200 w 280"/>
                  <a:gd name="T35" fmla="*/ 48 h 88"/>
                  <a:gd name="T36" fmla="*/ 201 w 280"/>
                  <a:gd name="T37" fmla="*/ 46 h 88"/>
                  <a:gd name="T38" fmla="*/ 203 w 280"/>
                  <a:gd name="T39" fmla="*/ 43 h 88"/>
                  <a:gd name="T40" fmla="*/ 205 w 280"/>
                  <a:gd name="T41" fmla="*/ 40 h 88"/>
                  <a:gd name="T42" fmla="*/ 183 w 280"/>
                  <a:gd name="T43" fmla="*/ 38 h 88"/>
                  <a:gd name="T44" fmla="*/ 160 w 280"/>
                  <a:gd name="T45" fmla="*/ 39 h 88"/>
                  <a:gd name="T46" fmla="*/ 139 w 280"/>
                  <a:gd name="T47" fmla="*/ 43 h 88"/>
                  <a:gd name="T48" fmla="*/ 118 w 280"/>
                  <a:gd name="T49" fmla="*/ 45 h 88"/>
                  <a:gd name="T50" fmla="*/ 98 w 280"/>
                  <a:gd name="T51" fmla="*/ 50 h 88"/>
                  <a:gd name="T52" fmla="*/ 79 w 280"/>
                  <a:gd name="T53" fmla="*/ 55 h 88"/>
                  <a:gd name="T54" fmla="*/ 61 w 280"/>
                  <a:gd name="T55" fmla="*/ 62 h 88"/>
                  <a:gd name="T56" fmla="*/ 46 w 280"/>
                  <a:gd name="T57" fmla="*/ 68 h 88"/>
                  <a:gd name="T58" fmla="*/ 32 w 280"/>
                  <a:gd name="T59" fmla="*/ 76 h 88"/>
                  <a:gd name="T60" fmla="*/ 11 w 280"/>
                  <a:gd name="T61" fmla="*/ 87 h 88"/>
                  <a:gd name="T62" fmla="*/ 20 w 280"/>
                  <a:gd name="T63" fmla="*/ 68 h 8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80"/>
                  <a:gd name="T97" fmla="*/ 0 h 88"/>
                  <a:gd name="T98" fmla="*/ 280 w 280"/>
                  <a:gd name="T99" fmla="*/ 88 h 8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80" h="88">
                    <a:moveTo>
                      <a:pt x="0" y="65"/>
                    </a:moveTo>
                    <a:lnTo>
                      <a:pt x="25" y="49"/>
                    </a:lnTo>
                    <a:lnTo>
                      <a:pt x="42" y="40"/>
                    </a:lnTo>
                    <a:lnTo>
                      <a:pt x="63" y="33"/>
                    </a:lnTo>
                    <a:lnTo>
                      <a:pt x="81" y="26"/>
                    </a:lnTo>
                    <a:lnTo>
                      <a:pt x="101" y="20"/>
                    </a:lnTo>
                    <a:lnTo>
                      <a:pt x="121" y="16"/>
                    </a:lnTo>
                    <a:lnTo>
                      <a:pt x="141" y="13"/>
                    </a:lnTo>
                    <a:lnTo>
                      <a:pt x="163" y="11"/>
                    </a:lnTo>
                    <a:lnTo>
                      <a:pt x="185" y="9"/>
                    </a:lnTo>
                    <a:lnTo>
                      <a:pt x="208" y="11"/>
                    </a:lnTo>
                    <a:lnTo>
                      <a:pt x="206" y="0"/>
                    </a:lnTo>
                    <a:lnTo>
                      <a:pt x="279" y="34"/>
                    </a:lnTo>
                    <a:lnTo>
                      <a:pt x="200" y="52"/>
                    </a:lnTo>
                    <a:lnTo>
                      <a:pt x="200" y="51"/>
                    </a:lnTo>
                    <a:lnTo>
                      <a:pt x="199" y="50"/>
                    </a:lnTo>
                    <a:lnTo>
                      <a:pt x="200" y="49"/>
                    </a:lnTo>
                    <a:lnTo>
                      <a:pt x="200" y="48"/>
                    </a:lnTo>
                    <a:lnTo>
                      <a:pt x="201" y="46"/>
                    </a:lnTo>
                    <a:lnTo>
                      <a:pt x="203" y="43"/>
                    </a:lnTo>
                    <a:lnTo>
                      <a:pt x="205" y="40"/>
                    </a:lnTo>
                    <a:lnTo>
                      <a:pt x="183" y="38"/>
                    </a:lnTo>
                    <a:lnTo>
                      <a:pt x="160" y="39"/>
                    </a:lnTo>
                    <a:lnTo>
                      <a:pt x="139" y="43"/>
                    </a:lnTo>
                    <a:lnTo>
                      <a:pt x="118" y="45"/>
                    </a:lnTo>
                    <a:lnTo>
                      <a:pt x="98" y="50"/>
                    </a:lnTo>
                    <a:lnTo>
                      <a:pt x="79" y="55"/>
                    </a:lnTo>
                    <a:lnTo>
                      <a:pt x="61" y="62"/>
                    </a:lnTo>
                    <a:lnTo>
                      <a:pt x="46" y="68"/>
                    </a:lnTo>
                    <a:lnTo>
                      <a:pt x="32" y="76"/>
                    </a:lnTo>
                    <a:lnTo>
                      <a:pt x="11" y="87"/>
                    </a:lnTo>
                    <a:lnTo>
                      <a:pt x="20" y="68"/>
                    </a:lnTo>
                  </a:path>
                </a:pathLst>
              </a:custGeom>
              <a:solidFill>
                <a:srgbClr val="99CCFF"/>
              </a:solidFill>
              <a:ln w="9525" cap="rnd">
                <a:noFill/>
                <a:round/>
                <a:headEnd type="none" w="sm" len="sm"/>
                <a:tailEnd type="none" w="sm" len="sm"/>
              </a:ln>
            </p:spPr>
            <p:txBody>
              <a:bodyPr/>
              <a:lstStyle/>
              <a:p>
                <a:endParaRPr lang="en-US"/>
              </a:p>
            </p:txBody>
          </p:sp>
          <p:sp>
            <p:nvSpPr>
              <p:cNvPr id="115" name="Freeform 146"/>
              <p:cNvSpPr>
                <a:spLocks/>
              </p:cNvSpPr>
              <p:nvPr/>
            </p:nvSpPr>
            <p:spPr bwMode="auto">
              <a:xfrm>
                <a:off x="1083" y="1583"/>
                <a:ext cx="171" cy="47"/>
              </a:xfrm>
              <a:custGeom>
                <a:avLst/>
                <a:gdLst>
                  <a:gd name="T0" fmla="*/ 0 w 171"/>
                  <a:gd name="T1" fmla="*/ 19 h 47"/>
                  <a:gd name="T2" fmla="*/ 0 w 171"/>
                  <a:gd name="T3" fmla="*/ 4 h 47"/>
                  <a:gd name="T4" fmla="*/ 14 w 171"/>
                  <a:gd name="T5" fmla="*/ 1 h 47"/>
                  <a:gd name="T6" fmla="*/ 28 w 171"/>
                  <a:gd name="T7" fmla="*/ 1 h 47"/>
                  <a:gd name="T8" fmla="*/ 41 w 171"/>
                  <a:gd name="T9" fmla="*/ 0 h 47"/>
                  <a:gd name="T10" fmla="*/ 55 w 171"/>
                  <a:gd name="T11" fmla="*/ 0 h 47"/>
                  <a:gd name="T12" fmla="*/ 70 w 171"/>
                  <a:gd name="T13" fmla="*/ 0 h 47"/>
                  <a:gd name="T14" fmla="*/ 83 w 171"/>
                  <a:gd name="T15" fmla="*/ 2 h 47"/>
                  <a:gd name="T16" fmla="*/ 97 w 171"/>
                  <a:gd name="T17" fmla="*/ 5 h 47"/>
                  <a:gd name="T18" fmla="*/ 112 w 171"/>
                  <a:gd name="T19" fmla="*/ 8 h 47"/>
                  <a:gd name="T20" fmla="*/ 125 w 171"/>
                  <a:gd name="T21" fmla="*/ 12 h 47"/>
                  <a:gd name="T22" fmla="*/ 140 w 171"/>
                  <a:gd name="T23" fmla="*/ 17 h 47"/>
                  <a:gd name="T24" fmla="*/ 143 w 171"/>
                  <a:gd name="T25" fmla="*/ 12 h 47"/>
                  <a:gd name="T26" fmla="*/ 170 w 171"/>
                  <a:gd name="T27" fmla="*/ 46 h 47"/>
                  <a:gd name="T28" fmla="*/ 115 w 171"/>
                  <a:gd name="T29" fmla="*/ 39 h 47"/>
                  <a:gd name="T30" fmla="*/ 115 w 171"/>
                  <a:gd name="T31" fmla="*/ 39 h 47"/>
                  <a:gd name="T32" fmla="*/ 115 w 171"/>
                  <a:gd name="T33" fmla="*/ 37 h 47"/>
                  <a:gd name="T34" fmla="*/ 117 w 171"/>
                  <a:gd name="T35" fmla="*/ 38 h 47"/>
                  <a:gd name="T36" fmla="*/ 118 w 171"/>
                  <a:gd name="T37" fmla="*/ 36 h 47"/>
                  <a:gd name="T38" fmla="*/ 119 w 171"/>
                  <a:gd name="T39" fmla="*/ 36 h 47"/>
                  <a:gd name="T40" fmla="*/ 122 w 171"/>
                  <a:gd name="T41" fmla="*/ 36 h 47"/>
                  <a:gd name="T42" fmla="*/ 124 w 171"/>
                  <a:gd name="T43" fmla="*/ 33 h 47"/>
                  <a:gd name="T44" fmla="*/ 111 w 171"/>
                  <a:gd name="T45" fmla="*/ 27 h 47"/>
                  <a:gd name="T46" fmla="*/ 96 w 171"/>
                  <a:gd name="T47" fmla="*/ 23 h 47"/>
                  <a:gd name="T48" fmla="*/ 83 w 171"/>
                  <a:gd name="T49" fmla="*/ 20 h 47"/>
                  <a:gd name="T50" fmla="*/ 69 w 171"/>
                  <a:gd name="T51" fmla="*/ 18 h 47"/>
                  <a:gd name="T52" fmla="*/ 54 w 171"/>
                  <a:gd name="T53" fmla="*/ 16 h 47"/>
                  <a:gd name="T54" fmla="*/ 41 w 171"/>
                  <a:gd name="T55" fmla="*/ 16 h 47"/>
                  <a:gd name="T56" fmla="*/ 26 w 171"/>
                  <a:gd name="T57" fmla="*/ 16 h 47"/>
                  <a:gd name="T58" fmla="*/ 12 w 171"/>
                  <a:gd name="T59" fmla="*/ 16 h 47"/>
                  <a:gd name="T60" fmla="*/ 0 w 171"/>
                  <a:gd name="T61" fmla="*/ 19 h 4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1"/>
                  <a:gd name="T94" fmla="*/ 0 h 47"/>
                  <a:gd name="T95" fmla="*/ 171 w 171"/>
                  <a:gd name="T96" fmla="*/ 47 h 4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1" h="47">
                    <a:moveTo>
                      <a:pt x="0" y="19"/>
                    </a:moveTo>
                    <a:lnTo>
                      <a:pt x="0" y="4"/>
                    </a:lnTo>
                    <a:lnTo>
                      <a:pt x="14" y="1"/>
                    </a:lnTo>
                    <a:lnTo>
                      <a:pt x="28" y="1"/>
                    </a:lnTo>
                    <a:lnTo>
                      <a:pt x="41" y="0"/>
                    </a:lnTo>
                    <a:lnTo>
                      <a:pt x="55" y="0"/>
                    </a:lnTo>
                    <a:lnTo>
                      <a:pt x="70" y="0"/>
                    </a:lnTo>
                    <a:lnTo>
                      <a:pt x="83" y="2"/>
                    </a:lnTo>
                    <a:lnTo>
                      <a:pt x="97" y="5"/>
                    </a:lnTo>
                    <a:lnTo>
                      <a:pt x="112" y="8"/>
                    </a:lnTo>
                    <a:lnTo>
                      <a:pt x="125" y="12"/>
                    </a:lnTo>
                    <a:lnTo>
                      <a:pt x="140" y="17"/>
                    </a:lnTo>
                    <a:lnTo>
                      <a:pt x="143" y="12"/>
                    </a:lnTo>
                    <a:lnTo>
                      <a:pt x="170" y="46"/>
                    </a:lnTo>
                    <a:lnTo>
                      <a:pt x="115" y="39"/>
                    </a:lnTo>
                    <a:lnTo>
                      <a:pt x="115" y="37"/>
                    </a:lnTo>
                    <a:lnTo>
                      <a:pt x="117" y="38"/>
                    </a:lnTo>
                    <a:lnTo>
                      <a:pt x="118" y="36"/>
                    </a:lnTo>
                    <a:lnTo>
                      <a:pt x="119" y="36"/>
                    </a:lnTo>
                    <a:lnTo>
                      <a:pt x="122" y="36"/>
                    </a:lnTo>
                    <a:lnTo>
                      <a:pt x="124" y="33"/>
                    </a:lnTo>
                    <a:lnTo>
                      <a:pt x="111" y="27"/>
                    </a:lnTo>
                    <a:lnTo>
                      <a:pt x="96" y="23"/>
                    </a:lnTo>
                    <a:lnTo>
                      <a:pt x="83" y="20"/>
                    </a:lnTo>
                    <a:lnTo>
                      <a:pt x="69" y="18"/>
                    </a:lnTo>
                    <a:lnTo>
                      <a:pt x="54" y="16"/>
                    </a:lnTo>
                    <a:lnTo>
                      <a:pt x="41" y="16"/>
                    </a:lnTo>
                    <a:lnTo>
                      <a:pt x="26" y="16"/>
                    </a:lnTo>
                    <a:lnTo>
                      <a:pt x="12" y="16"/>
                    </a:lnTo>
                    <a:lnTo>
                      <a:pt x="0" y="19"/>
                    </a:lnTo>
                  </a:path>
                </a:pathLst>
              </a:custGeom>
              <a:solidFill>
                <a:schemeClr val="folHlink"/>
              </a:solidFill>
              <a:ln w="9525" cap="rnd">
                <a:noFill/>
                <a:round/>
                <a:headEnd type="none" w="sm" len="sm"/>
                <a:tailEnd type="none" w="sm" len="sm"/>
              </a:ln>
            </p:spPr>
            <p:txBody>
              <a:bodyPr/>
              <a:lstStyle/>
              <a:p>
                <a:endParaRPr lang="en-US"/>
              </a:p>
            </p:txBody>
          </p:sp>
          <p:sp>
            <p:nvSpPr>
              <p:cNvPr id="116" name="Freeform 147"/>
              <p:cNvSpPr>
                <a:spLocks/>
              </p:cNvSpPr>
              <p:nvPr/>
            </p:nvSpPr>
            <p:spPr bwMode="auto">
              <a:xfrm>
                <a:off x="1731" y="1916"/>
                <a:ext cx="202" cy="1495"/>
              </a:xfrm>
              <a:custGeom>
                <a:avLst/>
                <a:gdLst>
                  <a:gd name="T0" fmla="*/ 122 w 202"/>
                  <a:gd name="T1" fmla="*/ 36 h 1495"/>
                  <a:gd name="T2" fmla="*/ 110 w 202"/>
                  <a:gd name="T3" fmla="*/ 1340 h 1495"/>
                  <a:gd name="T4" fmla="*/ 104 w 202"/>
                  <a:gd name="T5" fmla="*/ 1361 h 1495"/>
                  <a:gd name="T6" fmla="*/ 89 w 202"/>
                  <a:gd name="T7" fmla="*/ 1374 h 1495"/>
                  <a:gd name="T8" fmla="*/ 69 w 202"/>
                  <a:gd name="T9" fmla="*/ 1380 h 1495"/>
                  <a:gd name="T10" fmla="*/ 8 w 202"/>
                  <a:gd name="T11" fmla="*/ 1380 h 1495"/>
                  <a:gd name="T12" fmla="*/ 0 w 202"/>
                  <a:gd name="T13" fmla="*/ 1388 h 1495"/>
                  <a:gd name="T14" fmla="*/ 0 w 202"/>
                  <a:gd name="T15" fmla="*/ 1494 h 1495"/>
                  <a:gd name="T16" fmla="*/ 43 w 202"/>
                  <a:gd name="T17" fmla="*/ 1494 h 1495"/>
                  <a:gd name="T18" fmla="*/ 43 w 202"/>
                  <a:gd name="T19" fmla="*/ 1465 h 1495"/>
                  <a:gd name="T20" fmla="*/ 117 w 202"/>
                  <a:gd name="T21" fmla="*/ 1427 h 1495"/>
                  <a:gd name="T22" fmla="*/ 144 w 202"/>
                  <a:gd name="T23" fmla="*/ 1399 h 1495"/>
                  <a:gd name="T24" fmla="*/ 146 w 202"/>
                  <a:gd name="T25" fmla="*/ 1385 h 1495"/>
                  <a:gd name="T26" fmla="*/ 160 w 202"/>
                  <a:gd name="T27" fmla="*/ 328 h 1495"/>
                  <a:gd name="T28" fmla="*/ 173 w 202"/>
                  <a:gd name="T29" fmla="*/ 320 h 1495"/>
                  <a:gd name="T30" fmla="*/ 173 w 202"/>
                  <a:gd name="T31" fmla="*/ 276 h 1495"/>
                  <a:gd name="T32" fmla="*/ 163 w 202"/>
                  <a:gd name="T33" fmla="*/ 276 h 1495"/>
                  <a:gd name="T34" fmla="*/ 163 w 202"/>
                  <a:gd name="T35" fmla="*/ 236 h 1495"/>
                  <a:gd name="T36" fmla="*/ 201 w 202"/>
                  <a:gd name="T37" fmla="*/ 236 h 1495"/>
                  <a:gd name="T38" fmla="*/ 201 w 202"/>
                  <a:gd name="T39" fmla="*/ 122 h 1495"/>
                  <a:gd name="T40" fmla="*/ 152 w 202"/>
                  <a:gd name="T41" fmla="*/ 122 h 1495"/>
                  <a:gd name="T42" fmla="*/ 152 w 202"/>
                  <a:gd name="T43" fmla="*/ 88 h 1495"/>
                  <a:gd name="T44" fmla="*/ 169 w 202"/>
                  <a:gd name="T45" fmla="*/ 88 h 1495"/>
                  <a:gd name="T46" fmla="*/ 169 w 202"/>
                  <a:gd name="T47" fmla="*/ 61 h 1495"/>
                  <a:gd name="T48" fmla="*/ 145 w 202"/>
                  <a:gd name="T49" fmla="*/ 61 h 1495"/>
                  <a:gd name="T50" fmla="*/ 145 w 202"/>
                  <a:gd name="T51" fmla="*/ 35 h 1495"/>
                  <a:gd name="T52" fmla="*/ 147 w 202"/>
                  <a:gd name="T53" fmla="*/ 25 h 1495"/>
                  <a:gd name="T54" fmla="*/ 173 w 202"/>
                  <a:gd name="T55" fmla="*/ 14 h 1495"/>
                  <a:gd name="T56" fmla="*/ 173 w 202"/>
                  <a:gd name="T57" fmla="*/ 0 h 1495"/>
                  <a:gd name="T58" fmla="*/ 138 w 202"/>
                  <a:gd name="T59" fmla="*/ 0 h 1495"/>
                  <a:gd name="T60" fmla="*/ 130 w 202"/>
                  <a:gd name="T61" fmla="*/ 7 h 1495"/>
                  <a:gd name="T62" fmla="*/ 122 w 202"/>
                  <a:gd name="T63" fmla="*/ 36 h 149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2"/>
                  <a:gd name="T97" fmla="*/ 0 h 1495"/>
                  <a:gd name="T98" fmla="*/ 202 w 202"/>
                  <a:gd name="T99" fmla="*/ 1495 h 149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2" h="1495">
                    <a:moveTo>
                      <a:pt x="122" y="36"/>
                    </a:moveTo>
                    <a:lnTo>
                      <a:pt x="110" y="1340"/>
                    </a:lnTo>
                    <a:lnTo>
                      <a:pt x="104" y="1361"/>
                    </a:lnTo>
                    <a:lnTo>
                      <a:pt x="89" y="1374"/>
                    </a:lnTo>
                    <a:lnTo>
                      <a:pt x="69" y="1380"/>
                    </a:lnTo>
                    <a:lnTo>
                      <a:pt x="8" y="1380"/>
                    </a:lnTo>
                    <a:lnTo>
                      <a:pt x="0" y="1388"/>
                    </a:lnTo>
                    <a:lnTo>
                      <a:pt x="0" y="1494"/>
                    </a:lnTo>
                    <a:lnTo>
                      <a:pt x="43" y="1494"/>
                    </a:lnTo>
                    <a:lnTo>
                      <a:pt x="43" y="1465"/>
                    </a:lnTo>
                    <a:lnTo>
                      <a:pt x="117" y="1427"/>
                    </a:lnTo>
                    <a:lnTo>
                      <a:pt x="144" y="1399"/>
                    </a:lnTo>
                    <a:lnTo>
                      <a:pt x="146" y="1385"/>
                    </a:lnTo>
                    <a:lnTo>
                      <a:pt x="160" y="328"/>
                    </a:lnTo>
                    <a:lnTo>
                      <a:pt x="173" y="320"/>
                    </a:lnTo>
                    <a:lnTo>
                      <a:pt x="173" y="276"/>
                    </a:lnTo>
                    <a:lnTo>
                      <a:pt x="163" y="276"/>
                    </a:lnTo>
                    <a:lnTo>
                      <a:pt x="163" y="236"/>
                    </a:lnTo>
                    <a:lnTo>
                      <a:pt x="201" y="236"/>
                    </a:lnTo>
                    <a:lnTo>
                      <a:pt x="201" y="122"/>
                    </a:lnTo>
                    <a:lnTo>
                      <a:pt x="152" y="122"/>
                    </a:lnTo>
                    <a:lnTo>
                      <a:pt x="152" y="88"/>
                    </a:lnTo>
                    <a:lnTo>
                      <a:pt x="169" y="88"/>
                    </a:lnTo>
                    <a:lnTo>
                      <a:pt x="169" y="61"/>
                    </a:lnTo>
                    <a:lnTo>
                      <a:pt x="145" y="61"/>
                    </a:lnTo>
                    <a:lnTo>
                      <a:pt x="145" y="35"/>
                    </a:lnTo>
                    <a:lnTo>
                      <a:pt x="147" y="25"/>
                    </a:lnTo>
                    <a:lnTo>
                      <a:pt x="173" y="14"/>
                    </a:lnTo>
                    <a:lnTo>
                      <a:pt x="173" y="0"/>
                    </a:lnTo>
                    <a:lnTo>
                      <a:pt x="138" y="0"/>
                    </a:lnTo>
                    <a:lnTo>
                      <a:pt x="130" y="7"/>
                    </a:lnTo>
                    <a:lnTo>
                      <a:pt x="122" y="36"/>
                    </a:lnTo>
                  </a:path>
                </a:pathLst>
              </a:custGeom>
              <a:gradFill rotWithShape="0">
                <a:gsLst>
                  <a:gs pos="0">
                    <a:srgbClr val="CCFFCC"/>
                  </a:gs>
                  <a:gs pos="100000">
                    <a:srgbClr val="CCECFF"/>
                  </a:gs>
                </a:gsLst>
                <a:lin ang="18900000" scaled="1"/>
              </a:gradFill>
              <a:ln w="12700" cap="rnd">
                <a:solidFill>
                  <a:srgbClr val="000000"/>
                </a:solidFill>
                <a:round/>
                <a:headEnd/>
                <a:tailEnd/>
              </a:ln>
            </p:spPr>
            <p:txBody>
              <a:bodyPr/>
              <a:lstStyle/>
              <a:p>
                <a:endParaRPr lang="en-US"/>
              </a:p>
            </p:txBody>
          </p:sp>
          <p:grpSp>
            <p:nvGrpSpPr>
              <p:cNvPr id="117" name="Group 148"/>
              <p:cNvGrpSpPr>
                <a:grpSpLocks/>
              </p:cNvGrpSpPr>
              <p:nvPr/>
            </p:nvGrpSpPr>
            <p:grpSpPr bwMode="auto">
              <a:xfrm>
                <a:off x="1798" y="3426"/>
                <a:ext cx="266" cy="28"/>
                <a:chOff x="1798" y="3426"/>
                <a:chExt cx="266" cy="28"/>
              </a:xfrm>
            </p:grpSpPr>
            <p:sp>
              <p:nvSpPr>
                <p:cNvPr id="137" name="Line 149"/>
                <p:cNvSpPr>
                  <a:spLocks noChangeShapeType="1"/>
                </p:cNvSpPr>
                <p:nvPr/>
              </p:nvSpPr>
              <p:spPr bwMode="auto">
                <a:xfrm>
                  <a:off x="1815" y="3426"/>
                  <a:ext cx="24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38" name="Line 150"/>
                <p:cNvSpPr>
                  <a:spLocks noChangeShapeType="1"/>
                </p:cNvSpPr>
                <p:nvPr/>
              </p:nvSpPr>
              <p:spPr bwMode="auto">
                <a:xfrm>
                  <a:off x="1807" y="3439"/>
                  <a:ext cx="25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39" name="Line 151"/>
                <p:cNvSpPr>
                  <a:spLocks noChangeShapeType="1"/>
                </p:cNvSpPr>
                <p:nvPr/>
              </p:nvSpPr>
              <p:spPr bwMode="auto">
                <a:xfrm>
                  <a:off x="1798" y="3454"/>
                  <a:ext cx="266"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118" name="AutoShape 152"/>
              <p:cNvSpPr>
                <a:spLocks noChangeArrowheads="1"/>
              </p:cNvSpPr>
              <p:nvPr/>
            </p:nvSpPr>
            <p:spPr bwMode="auto">
              <a:xfrm>
                <a:off x="1904" y="3477"/>
                <a:ext cx="104" cy="63"/>
              </a:xfrm>
              <a:prstGeom prst="triangle">
                <a:avLst>
                  <a:gd name="adj" fmla="val 49995"/>
                </a:avLst>
              </a:prstGeom>
              <a:solidFill>
                <a:srgbClr val="868686"/>
              </a:solidFill>
              <a:ln w="12700">
                <a:solidFill>
                  <a:srgbClr val="000000"/>
                </a:solidFill>
                <a:miter lim="800000"/>
                <a:headEnd/>
                <a:tailEnd/>
              </a:ln>
            </p:spPr>
            <p:txBody>
              <a:bodyPr wrap="none" anchor="ctr"/>
              <a:lstStyle/>
              <a:p>
                <a:endParaRPr lang="en-US"/>
              </a:p>
            </p:txBody>
          </p:sp>
          <p:sp>
            <p:nvSpPr>
              <p:cNvPr id="119" name="AutoShape 153"/>
              <p:cNvSpPr>
                <a:spLocks noChangeArrowheads="1"/>
              </p:cNvSpPr>
              <p:nvPr/>
            </p:nvSpPr>
            <p:spPr bwMode="auto">
              <a:xfrm rot="10800000" flipH="1">
                <a:off x="1904" y="3602"/>
                <a:ext cx="104" cy="63"/>
              </a:xfrm>
              <a:prstGeom prst="triangle">
                <a:avLst>
                  <a:gd name="adj" fmla="val 49995"/>
                </a:avLst>
              </a:prstGeom>
              <a:solidFill>
                <a:srgbClr val="868686"/>
              </a:solidFill>
              <a:ln w="12700">
                <a:solidFill>
                  <a:srgbClr val="000000"/>
                </a:solidFill>
                <a:miter lim="800000"/>
                <a:headEnd/>
                <a:tailEnd/>
              </a:ln>
            </p:spPr>
            <p:txBody>
              <a:bodyPr wrap="none" anchor="ctr"/>
              <a:lstStyle/>
              <a:p>
                <a:endParaRPr lang="en-US"/>
              </a:p>
            </p:txBody>
          </p:sp>
          <p:grpSp>
            <p:nvGrpSpPr>
              <p:cNvPr id="120" name="Group 154"/>
              <p:cNvGrpSpPr>
                <a:grpSpLocks/>
              </p:cNvGrpSpPr>
              <p:nvPr/>
            </p:nvGrpSpPr>
            <p:grpSpPr bwMode="auto">
              <a:xfrm>
                <a:off x="1799" y="3685"/>
                <a:ext cx="266" cy="28"/>
                <a:chOff x="1799" y="3685"/>
                <a:chExt cx="266" cy="28"/>
              </a:xfrm>
            </p:grpSpPr>
            <p:sp>
              <p:nvSpPr>
                <p:cNvPr id="134" name="Line 155"/>
                <p:cNvSpPr>
                  <a:spLocks noChangeShapeType="1"/>
                </p:cNvSpPr>
                <p:nvPr/>
              </p:nvSpPr>
              <p:spPr bwMode="auto">
                <a:xfrm>
                  <a:off x="1816" y="3713"/>
                  <a:ext cx="249"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35" name="Line 156"/>
                <p:cNvSpPr>
                  <a:spLocks noChangeShapeType="1"/>
                </p:cNvSpPr>
                <p:nvPr/>
              </p:nvSpPr>
              <p:spPr bwMode="auto">
                <a:xfrm>
                  <a:off x="1808" y="3700"/>
                  <a:ext cx="257"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36" name="Line 157"/>
                <p:cNvSpPr>
                  <a:spLocks noChangeShapeType="1"/>
                </p:cNvSpPr>
                <p:nvPr/>
              </p:nvSpPr>
              <p:spPr bwMode="auto">
                <a:xfrm>
                  <a:off x="1799" y="3685"/>
                  <a:ext cx="266" cy="0"/>
                </a:xfrm>
                <a:prstGeom prst="line">
                  <a:avLst/>
                </a:prstGeom>
                <a:noFill/>
                <a:ln w="12700">
                  <a:solidFill>
                    <a:srgbClr val="000000"/>
                  </a:solidFill>
                  <a:round/>
                  <a:headEnd type="none" w="sm" len="sm"/>
                  <a:tailEnd type="none" w="sm" len="sm"/>
                </a:ln>
              </p:spPr>
              <p:txBody>
                <a:bodyPr wrap="none" anchor="ctr"/>
                <a:lstStyle/>
                <a:p>
                  <a:endParaRPr lang="en-US"/>
                </a:p>
              </p:txBody>
            </p:sp>
          </p:grpSp>
          <p:sp>
            <p:nvSpPr>
              <p:cNvPr id="121" name="Rectangle 158" descr="Zig zag"/>
              <p:cNvSpPr>
                <a:spLocks noChangeArrowheads="1"/>
              </p:cNvSpPr>
              <p:nvPr/>
            </p:nvSpPr>
            <p:spPr bwMode="auto">
              <a:xfrm>
                <a:off x="1555" y="3510"/>
                <a:ext cx="47" cy="114"/>
              </a:xfrm>
              <a:prstGeom prst="rect">
                <a:avLst/>
              </a:prstGeom>
              <a:pattFill prst="zigZag">
                <a:fgClr>
                  <a:schemeClr val="hlink"/>
                </a:fgClr>
                <a:bgClr>
                  <a:srgbClr val="CCECFF"/>
                </a:bgClr>
              </a:pattFill>
              <a:ln w="9525">
                <a:noFill/>
                <a:miter lim="800000"/>
                <a:headEnd/>
                <a:tailEnd/>
              </a:ln>
            </p:spPr>
            <p:txBody>
              <a:bodyPr wrap="none" anchor="ctr"/>
              <a:lstStyle/>
              <a:p>
                <a:endParaRPr lang="en-US"/>
              </a:p>
            </p:txBody>
          </p:sp>
          <p:grpSp>
            <p:nvGrpSpPr>
              <p:cNvPr id="122" name="Group 159"/>
              <p:cNvGrpSpPr>
                <a:grpSpLocks/>
              </p:cNvGrpSpPr>
              <p:nvPr/>
            </p:nvGrpSpPr>
            <p:grpSpPr bwMode="auto">
              <a:xfrm>
                <a:off x="1820" y="2127"/>
                <a:ext cx="21" cy="973"/>
                <a:chOff x="1820" y="2127"/>
                <a:chExt cx="21" cy="973"/>
              </a:xfrm>
            </p:grpSpPr>
            <p:sp>
              <p:nvSpPr>
                <p:cNvPr id="123" name="Freeform 160"/>
                <p:cNvSpPr>
                  <a:spLocks/>
                </p:cNvSpPr>
                <p:nvPr/>
              </p:nvSpPr>
              <p:spPr bwMode="auto">
                <a:xfrm>
                  <a:off x="1823" y="2127"/>
                  <a:ext cx="17" cy="39"/>
                </a:xfrm>
                <a:custGeom>
                  <a:avLst/>
                  <a:gdLst>
                    <a:gd name="T0" fmla="*/ 16 w 17"/>
                    <a:gd name="T1" fmla="*/ 0 h 39"/>
                    <a:gd name="T2" fmla="*/ 16 w 17"/>
                    <a:gd name="T3" fmla="*/ 23 h 39"/>
                    <a:gd name="T4" fmla="*/ 8 w 17"/>
                    <a:gd name="T5" fmla="*/ 38 h 39"/>
                    <a:gd name="T6" fmla="*/ 0 w 17"/>
                    <a:gd name="T7" fmla="*/ 23 h 39"/>
                    <a:gd name="T8" fmla="*/ 16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6" y="0"/>
                      </a:moveTo>
                      <a:lnTo>
                        <a:pt x="16" y="23"/>
                      </a:lnTo>
                      <a:lnTo>
                        <a:pt x="8" y="38"/>
                      </a:lnTo>
                      <a:lnTo>
                        <a:pt x="0" y="23"/>
                      </a:lnTo>
                      <a:lnTo>
                        <a:pt x="16" y="0"/>
                      </a:lnTo>
                    </a:path>
                  </a:pathLst>
                </a:custGeom>
                <a:solidFill>
                  <a:srgbClr val="00FFCC"/>
                </a:solidFill>
                <a:ln w="9525" cap="rnd">
                  <a:noFill/>
                  <a:round/>
                  <a:headEnd/>
                  <a:tailEnd/>
                </a:ln>
              </p:spPr>
              <p:txBody>
                <a:bodyPr/>
                <a:lstStyle/>
                <a:p>
                  <a:endParaRPr lang="en-US"/>
                </a:p>
              </p:txBody>
            </p:sp>
            <p:sp>
              <p:nvSpPr>
                <p:cNvPr id="124" name="Freeform 161"/>
                <p:cNvSpPr>
                  <a:spLocks/>
                </p:cNvSpPr>
                <p:nvPr/>
              </p:nvSpPr>
              <p:spPr bwMode="auto">
                <a:xfrm>
                  <a:off x="1821" y="2261"/>
                  <a:ext cx="17" cy="39"/>
                </a:xfrm>
                <a:custGeom>
                  <a:avLst/>
                  <a:gdLst>
                    <a:gd name="T0" fmla="*/ 16 w 17"/>
                    <a:gd name="T1" fmla="*/ 0 h 39"/>
                    <a:gd name="T2" fmla="*/ 16 w 17"/>
                    <a:gd name="T3" fmla="*/ 25 h 39"/>
                    <a:gd name="T4" fmla="*/ 9 w 17"/>
                    <a:gd name="T5" fmla="*/ 38 h 39"/>
                    <a:gd name="T6" fmla="*/ 0 w 17"/>
                    <a:gd name="T7" fmla="*/ 24 h 39"/>
                    <a:gd name="T8" fmla="*/ 16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6" y="0"/>
                      </a:moveTo>
                      <a:lnTo>
                        <a:pt x="16" y="25"/>
                      </a:lnTo>
                      <a:lnTo>
                        <a:pt x="9" y="38"/>
                      </a:lnTo>
                      <a:lnTo>
                        <a:pt x="0" y="24"/>
                      </a:lnTo>
                      <a:lnTo>
                        <a:pt x="16" y="0"/>
                      </a:lnTo>
                    </a:path>
                  </a:pathLst>
                </a:custGeom>
                <a:solidFill>
                  <a:srgbClr val="00FFCC"/>
                </a:solidFill>
                <a:ln w="9525" cap="rnd">
                  <a:noFill/>
                  <a:round/>
                  <a:headEnd/>
                  <a:tailEnd/>
                </a:ln>
              </p:spPr>
              <p:txBody>
                <a:bodyPr/>
                <a:lstStyle/>
                <a:p>
                  <a:endParaRPr lang="en-US"/>
                </a:p>
              </p:txBody>
            </p:sp>
            <p:sp>
              <p:nvSpPr>
                <p:cNvPr id="125" name="Freeform 162"/>
                <p:cNvSpPr>
                  <a:spLocks/>
                </p:cNvSpPr>
                <p:nvPr/>
              </p:nvSpPr>
              <p:spPr bwMode="auto">
                <a:xfrm>
                  <a:off x="1820" y="2492"/>
                  <a:ext cx="17" cy="39"/>
                </a:xfrm>
                <a:custGeom>
                  <a:avLst/>
                  <a:gdLst>
                    <a:gd name="T0" fmla="*/ 16 w 17"/>
                    <a:gd name="T1" fmla="*/ 0 h 39"/>
                    <a:gd name="T2" fmla="*/ 16 w 17"/>
                    <a:gd name="T3" fmla="*/ 24 h 39"/>
                    <a:gd name="T4" fmla="*/ 8 w 17"/>
                    <a:gd name="T5" fmla="*/ 38 h 39"/>
                    <a:gd name="T6" fmla="*/ 0 w 17"/>
                    <a:gd name="T7" fmla="*/ 23 h 39"/>
                    <a:gd name="T8" fmla="*/ 16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6" y="0"/>
                      </a:moveTo>
                      <a:lnTo>
                        <a:pt x="16" y="24"/>
                      </a:lnTo>
                      <a:lnTo>
                        <a:pt x="8" y="38"/>
                      </a:lnTo>
                      <a:lnTo>
                        <a:pt x="0" y="23"/>
                      </a:lnTo>
                      <a:lnTo>
                        <a:pt x="16" y="0"/>
                      </a:lnTo>
                    </a:path>
                  </a:pathLst>
                </a:custGeom>
                <a:solidFill>
                  <a:srgbClr val="00FFCC"/>
                </a:solidFill>
                <a:ln w="9525" cap="rnd">
                  <a:noFill/>
                  <a:round/>
                  <a:headEnd/>
                  <a:tailEnd/>
                </a:ln>
              </p:spPr>
              <p:txBody>
                <a:bodyPr/>
                <a:lstStyle/>
                <a:p>
                  <a:endParaRPr lang="en-US"/>
                </a:p>
              </p:txBody>
            </p:sp>
            <p:sp>
              <p:nvSpPr>
                <p:cNvPr id="126" name="Freeform 163"/>
                <p:cNvSpPr>
                  <a:spLocks/>
                </p:cNvSpPr>
                <p:nvPr/>
              </p:nvSpPr>
              <p:spPr bwMode="auto">
                <a:xfrm>
                  <a:off x="1823" y="2372"/>
                  <a:ext cx="17" cy="39"/>
                </a:xfrm>
                <a:custGeom>
                  <a:avLst/>
                  <a:gdLst>
                    <a:gd name="T0" fmla="*/ 16 w 17"/>
                    <a:gd name="T1" fmla="*/ 0 h 39"/>
                    <a:gd name="T2" fmla="*/ 16 w 17"/>
                    <a:gd name="T3" fmla="*/ 25 h 39"/>
                    <a:gd name="T4" fmla="*/ 9 w 17"/>
                    <a:gd name="T5" fmla="*/ 38 h 39"/>
                    <a:gd name="T6" fmla="*/ 0 w 17"/>
                    <a:gd name="T7" fmla="*/ 24 h 39"/>
                    <a:gd name="T8" fmla="*/ 16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6" y="0"/>
                      </a:moveTo>
                      <a:lnTo>
                        <a:pt x="16" y="25"/>
                      </a:lnTo>
                      <a:lnTo>
                        <a:pt x="9" y="38"/>
                      </a:lnTo>
                      <a:lnTo>
                        <a:pt x="0" y="24"/>
                      </a:lnTo>
                      <a:lnTo>
                        <a:pt x="16" y="0"/>
                      </a:lnTo>
                    </a:path>
                  </a:pathLst>
                </a:custGeom>
                <a:solidFill>
                  <a:srgbClr val="00FFCC"/>
                </a:solidFill>
                <a:ln w="9525" cap="rnd">
                  <a:noFill/>
                  <a:round/>
                  <a:headEnd/>
                  <a:tailEnd/>
                </a:ln>
              </p:spPr>
              <p:txBody>
                <a:bodyPr/>
                <a:lstStyle/>
                <a:p>
                  <a:endParaRPr lang="en-US"/>
                </a:p>
              </p:txBody>
            </p:sp>
            <p:sp>
              <p:nvSpPr>
                <p:cNvPr id="127" name="Freeform 164"/>
                <p:cNvSpPr>
                  <a:spLocks/>
                </p:cNvSpPr>
                <p:nvPr/>
              </p:nvSpPr>
              <p:spPr bwMode="auto">
                <a:xfrm>
                  <a:off x="1821" y="2602"/>
                  <a:ext cx="17" cy="39"/>
                </a:xfrm>
                <a:custGeom>
                  <a:avLst/>
                  <a:gdLst>
                    <a:gd name="T0" fmla="*/ 16 w 17"/>
                    <a:gd name="T1" fmla="*/ 0 h 39"/>
                    <a:gd name="T2" fmla="*/ 16 w 17"/>
                    <a:gd name="T3" fmla="*/ 25 h 39"/>
                    <a:gd name="T4" fmla="*/ 9 w 17"/>
                    <a:gd name="T5" fmla="*/ 38 h 39"/>
                    <a:gd name="T6" fmla="*/ 0 w 17"/>
                    <a:gd name="T7" fmla="*/ 24 h 39"/>
                    <a:gd name="T8" fmla="*/ 16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6" y="0"/>
                      </a:moveTo>
                      <a:lnTo>
                        <a:pt x="16" y="25"/>
                      </a:lnTo>
                      <a:lnTo>
                        <a:pt x="9" y="38"/>
                      </a:lnTo>
                      <a:lnTo>
                        <a:pt x="0" y="24"/>
                      </a:lnTo>
                      <a:lnTo>
                        <a:pt x="16" y="0"/>
                      </a:lnTo>
                    </a:path>
                  </a:pathLst>
                </a:custGeom>
                <a:solidFill>
                  <a:srgbClr val="00FFCC"/>
                </a:solidFill>
                <a:ln w="9525" cap="rnd">
                  <a:noFill/>
                  <a:round/>
                  <a:headEnd/>
                  <a:tailEnd/>
                </a:ln>
              </p:spPr>
              <p:txBody>
                <a:bodyPr/>
                <a:lstStyle/>
                <a:p>
                  <a:endParaRPr lang="en-US"/>
                </a:p>
              </p:txBody>
            </p:sp>
            <p:sp>
              <p:nvSpPr>
                <p:cNvPr id="128" name="Freeform 165"/>
                <p:cNvSpPr>
                  <a:spLocks/>
                </p:cNvSpPr>
                <p:nvPr/>
              </p:nvSpPr>
              <p:spPr bwMode="auto">
                <a:xfrm>
                  <a:off x="1824" y="2703"/>
                  <a:ext cx="17" cy="39"/>
                </a:xfrm>
                <a:custGeom>
                  <a:avLst/>
                  <a:gdLst>
                    <a:gd name="T0" fmla="*/ 16 w 17"/>
                    <a:gd name="T1" fmla="*/ 0 h 39"/>
                    <a:gd name="T2" fmla="*/ 16 w 17"/>
                    <a:gd name="T3" fmla="*/ 25 h 39"/>
                    <a:gd name="T4" fmla="*/ 9 w 17"/>
                    <a:gd name="T5" fmla="*/ 38 h 39"/>
                    <a:gd name="T6" fmla="*/ 0 w 17"/>
                    <a:gd name="T7" fmla="*/ 24 h 39"/>
                    <a:gd name="T8" fmla="*/ 16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6" y="0"/>
                      </a:moveTo>
                      <a:lnTo>
                        <a:pt x="16" y="25"/>
                      </a:lnTo>
                      <a:lnTo>
                        <a:pt x="9" y="38"/>
                      </a:lnTo>
                      <a:lnTo>
                        <a:pt x="0" y="24"/>
                      </a:lnTo>
                      <a:lnTo>
                        <a:pt x="16" y="0"/>
                      </a:lnTo>
                    </a:path>
                  </a:pathLst>
                </a:custGeom>
                <a:solidFill>
                  <a:srgbClr val="00FFCC"/>
                </a:solidFill>
                <a:ln w="9525" cap="rnd">
                  <a:noFill/>
                  <a:round/>
                  <a:headEnd/>
                  <a:tailEnd/>
                </a:ln>
              </p:spPr>
              <p:txBody>
                <a:bodyPr/>
                <a:lstStyle/>
                <a:p>
                  <a:endParaRPr lang="en-US"/>
                </a:p>
              </p:txBody>
            </p:sp>
            <p:sp>
              <p:nvSpPr>
                <p:cNvPr id="129" name="Freeform 166"/>
                <p:cNvSpPr>
                  <a:spLocks/>
                </p:cNvSpPr>
                <p:nvPr/>
              </p:nvSpPr>
              <p:spPr bwMode="auto">
                <a:xfrm>
                  <a:off x="1822" y="3011"/>
                  <a:ext cx="17" cy="39"/>
                </a:xfrm>
                <a:custGeom>
                  <a:avLst/>
                  <a:gdLst>
                    <a:gd name="T0" fmla="*/ 16 w 17"/>
                    <a:gd name="T1" fmla="*/ 0 h 39"/>
                    <a:gd name="T2" fmla="*/ 16 w 17"/>
                    <a:gd name="T3" fmla="*/ 25 h 39"/>
                    <a:gd name="T4" fmla="*/ 9 w 17"/>
                    <a:gd name="T5" fmla="*/ 38 h 39"/>
                    <a:gd name="T6" fmla="*/ 0 w 17"/>
                    <a:gd name="T7" fmla="*/ 24 h 39"/>
                    <a:gd name="T8" fmla="*/ 16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6" y="0"/>
                      </a:moveTo>
                      <a:lnTo>
                        <a:pt x="16" y="25"/>
                      </a:lnTo>
                      <a:lnTo>
                        <a:pt x="9" y="38"/>
                      </a:lnTo>
                      <a:lnTo>
                        <a:pt x="0" y="24"/>
                      </a:lnTo>
                      <a:lnTo>
                        <a:pt x="16" y="0"/>
                      </a:lnTo>
                    </a:path>
                  </a:pathLst>
                </a:custGeom>
                <a:solidFill>
                  <a:srgbClr val="00FFCC"/>
                </a:solidFill>
                <a:ln w="9525" cap="rnd">
                  <a:noFill/>
                  <a:round/>
                  <a:headEnd/>
                  <a:tailEnd/>
                </a:ln>
              </p:spPr>
              <p:txBody>
                <a:bodyPr/>
                <a:lstStyle/>
                <a:p>
                  <a:endParaRPr lang="en-US"/>
                </a:p>
              </p:txBody>
            </p:sp>
            <p:sp>
              <p:nvSpPr>
                <p:cNvPr id="130" name="Freeform 167"/>
                <p:cNvSpPr>
                  <a:spLocks/>
                </p:cNvSpPr>
                <p:nvPr/>
              </p:nvSpPr>
              <p:spPr bwMode="auto">
                <a:xfrm>
                  <a:off x="1823" y="3061"/>
                  <a:ext cx="17" cy="39"/>
                </a:xfrm>
                <a:custGeom>
                  <a:avLst/>
                  <a:gdLst>
                    <a:gd name="T0" fmla="*/ 16 w 17"/>
                    <a:gd name="T1" fmla="*/ 0 h 39"/>
                    <a:gd name="T2" fmla="*/ 16 w 17"/>
                    <a:gd name="T3" fmla="*/ 25 h 39"/>
                    <a:gd name="T4" fmla="*/ 9 w 17"/>
                    <a:gd name="T5" fmla="*/ 38 h 39"/>
                    <a:gd name="T6" fmla="*/ 0 w 17"/>
                    <a:gd name="T7" fmla="*/ 24 h 39"/>
                    <a:gd name="T8" fmla="*/ 16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6" y="0"/>
                      </a:moveTo>
                      <a:lnTo>
                        <a:pt x="16" y="25"/>
                      </a:lnTo>
                      <a:lnTo>
                        <a:pt x="9" y="38"/>
                      </a:lnTo>
                      <a:lnTo>
                        <a:pt x="0" y="24"/>
                      </a:lnTo>
                      <a:lnTo>
                        <a:pt x="16" y="0"/>
                      </a:lnTo>
                    </a:path>
                  </a:pathLst>
                </a:custGeom>
                <a:solidFill>
                  <a:srgbClr val="00FFCC"/>
                </a:solidFill>
                <a:ln w="9525" cap="rnd">
                  <a:noFill/>
                  <a:round/>
                  <a:headEnd/>
                  <a:tailEnd/>
                </a:ln>
              </p:spPr>
              <p:txBody>
                <a:bodyPr/>
                <a:lstStyle/>
                <a:p>
                  <a:endParaRPr lang="en-US"/>
                </a:p>
              </p:txBody>
            </p:sp>
            <p:sp>
              <p:nvSpPr>
                <p:cNvPr id="131" name="Freeform 168"/>
                <p:cNvSpPr>
                  <a:spLocks/>
                </p:cNvSpPr>
                <p:nvPr/>
              </p:nvSpPr>
              <p:spPr bwMode="auto">
                <a:xfrm>
                  <a:off x="1823" y="2957"/>
                  <a:ext cx="17" cy="39"/>
                </a:xfrm>
                <a:custGeom>
                  <a:avLst/>
                  <a:gdLst>
                    <a:gd name="T0" fmla="*/ 16 w 17"/>
                    <a:gd name="T1" fmla="*/ 0 h 39"/>
                    <a:gd name="T2" fmla="*/ 16 w 17"/>
                    <a:gd name="T3" fmla="*/ 25 h 39"/>
                    <a:gd name="T4" fmla="*/ 9 w 17"/>
                    <a:gd name="T5" fmla="*/ 38 h 39"/>
                    <a:gd name="T6" fmla="*/ 0 w 17"/>
                    <a:gd name="T7" fmla="*/ 24 h 39"/>
                    <a:gd name="T8" fmla="*/ 16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6" y="0"/>
                      </a:moveTo>
                      <a:lnTo>
                        <a:pt x="16" y="25"/>
                      </a:lnTo>
                      <a:lnTo>
                        <a:pt x="9" y="38"/>
                      </a:lnTo>
                      <a:lnTo>
                        <a:pt x="0" y="24"/>
                      </a:lnTo>
                      <a:lnTo>
                        <a:pt x="16" y="0"/>
                      </a:lnTo>
                    </a:path>
                  </a:pathLst>
                </a:custGeom>
                <a:solidFill>
                  <a:srgbClr val="00FFCC"/>
                </a:solidFill>
                <a:ln w="9525" cap="rnd">
                  <a:noFill/>
                  <a:round/>
                  <a:headEnd/>
                  <a:tailEnd/>
                </a:ln>
              </p:spPr>
              <p:txBody>
                <a:bodyPr/>
                <a:lstStyle/>
                <a:p>
                  <a:endParaRPr lang="en-US"/>
                </a:p>
              </p:txBody>
            </p:sp>
            <p:sp>
              <p:nvSpPr>
                <p:cNvPr id="132" name="Freeform 169"/>
                <p:cNvSpPr>
                  <a:spLocks/>
                </p:cNvSpPr>
                <p:nvPr/>
              </p:nvSpPr>
              <p:spPr bwMode="auto">
                <a:xfrm>
                  <a:off x="1823" y="2894"/>
                  <a:ext cx="17" cy="39"/>
                </a:xfrm>
                <a:custGeom>
                  <a:avLst/>
                  <a:gdLst>
                    <a:gd name="T0" fmla="*/ 16 w 17"/>
                    <a:gd name="T1" fmla="*/ 0 h 39"/>
                    <a:gd name="T2" fmla="*/ 16 w 17"/>
                    <a:gd name="T3" fmla="*/ 25 h 39"/>
                    <a:gd name="T4" fmla="*/ 9 w 17"/>
                    <a:gd name="T5" fmla="*/ 38 h 39"/>
                    <a:gd name="T6" fmla="*/ 0 w 17"/>
                    <a:gd name="T7" fmla="*/ 24 h 39"/>
                    <a:gd name="T8" fmla="*/ 16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6" y="0"/>
                      </a:moveTo>
                      <a:lnTo>
                        <a:pt x="16" y="25"/>
                      </a:lnTo>
                      <a:lnTo>
                        <a:pt x="9" y="38"/>
                      </a:lnTo>
                      <a:lnTo>
                        <a:pt x="0" y="24"/>
                      </a:lnTo>
                      <a:lnTo>
                        <a:pt x="16" y="0"/>
                      </a:lnTo>
                    </a:path>
                  </a:pathLst>
                </a:custGeom>
                <a:solidFill>
                  <a:srgbClr val="00FFCC"/>
                </a:solidFill>
                <a:ln w="9525" cap="rnd">
                  <a:noFill/>
                  <a:round/>
                  <a:headEnd/>
                  <a:tailEnd/>
                </a:ln>
              </p:spPr>
              <p:txBody>
                <a:bodyPr/>
                <a:lstStyle/>
                <a:p>
                  <a:endParaRPr lang="en-US"/>
                </a:p>
              </p:txBody>
            </p:sp>
            <p:sp>
              <p:nvSpPr>
                <p:cNvPr id="133" name="Freeform 170"/>
                <p:cNvSpPr>
                  <a:spLocks/>
                </p:cNvSpPr>
                <p:nvPr/>
              </p:nvSpPr>
              <p:spPr bwMode="auto">
                <a:xfrm>
                  <a:off x="1820" y="2807"/>
                  <a:ext cx="17" cy="39"/>
                </a:xfrm>
                <a:custGeom>
                  <a:avLst/>
                  <a:gdLst>
                    <a:gd name="T0" fmla="*/ 16 w 17"/>
                    <a:gd name="T1" fmla="*/ 0 h 39"/>
                    <a:gd name="T2" fmla="*/ 16 w 17"/>
                    <a:gd name="T3" fmla="*/ 25 h 39"/>
                    <a:gd name="T4" fmla="*/ 9 w 17"/>
                    <a:gd name="T5" fmla="*/ 38 h 39"/>
                    <a:gd name="T6" fmla="*/ 0 w 17"/>
                    <a:gd name="T7" fmla="*/ 24 h 39"/>
                    <a:gd name="T8" fmla="*/ 16 w 17"/>
                    <a:gd name="T9" fmla="*/ 0 h 39"/>
                    <a:gd name="T10" fmla="*/ 0 60000 65536"/>
                    <a:gd name="T11" fmla="*/ 0 60000 65536"/>
                    <a:gd name="T12" fmla="*/ 0 60000 65536"/>
                    <a:gd name="T13" fmla="*/ 0 60000 65536"/>
                    <a:gd name="T14" fmla="*/ 0 60000 65536"/>
                    <a:gd name="T15" fmla="*/ 0 w 17"/>
                    <a:gd name="T16" fmla="*/ 0 h 39"/>
                    <a:gd name="T17" fmla="*/ 17 w 17"/>
                    <a:gd name="T18" fmla="*/ 39 h 39"/>
                  </a:gdLst>
                  <a:ahLst/>
                  <a:cxnLst>
                    <a:cxn ang="T10">
                      <a:pos x="T0" y="T1"/>
                    </a:cxn>
                    <a:cxn ang="T11">
                      <a:pos x="T2" y="T3"/>
                    </a:cxn>
                    <a:cxn ang="T12">
                      <a:pos x="T4" y="T5"/>
                    </a:cxn>
                    <a:cxn ang="T13">
                      <a:pos x="T6" y="T7"/>
                    </a:cxn>
                    <a:cxn ang="T14">
                      <a:pos x="T8" y="T9"/>
                    </a:cxn>
                  </a:cxnLst>
                  <a:rect l="T15" t="T16" r="T17" b="T18"/>
                  <a:pathLst>
                    <a:path w="17" h="39">
                      <a:moveTo>
                        <a:pt x="16" y="0"/>
                      </a:moveTo>
                      <a:lnTo>
                        <a:pt x="16" y="25"/>
                      </a:lnTo>
                      <a:lnTo>
                        <a:pt x="9" y="38"/>
                      </a:lnTo>
                      <a:lnTo>
                        <a:pt x="0" y="24"/>
                      </a:lnTo>
                      <a:lnTo>
                        <a:pt x="16" y="0"/>
                      </a:lnTo>
                    </a:path>
                  </a:pathLst>
                </a:custGeom>
                <a:solidFill>
                  <a:srgbClr val="00FFCC"/>
                </a:solidFill>
                <a:ln w="9525" cap="rnd">
                  <a:noFill/>
                  <a:round/>
                  <a:headEnd/>
                  <a:tailEnd/>
                </a:ln>
              </p:spPr>
              <p:txBody>
                <a:bodyPr/>
                <a:lstStyle/>
                <a:p>
                  <a:endParaRPr lang="en-US"/>
                </a:p>
              </p:txBody>
            </p:sp>
          </p:grpSp>
        </p:grpSp>
        <p:pic>
          <p:nvPicPr>
            <p:cNvPr id="170" name="Picture 4"/>
            <p:cNvPicPr>
              <a:picLocks noChangeAspect="1" noChangeArrowheads="1"/>
            </p:cNvPicPr>
            <p:nvPr/>
          </p:nvPicPr>
          <p:blipFill>
            <a:blip r:embed="rId2"/>
            <a:srcRect l="42605" t="24136" r="24272" b="44626"/>
            <a:stretch>
              <a:fillRect/>
            </a:stretch>
          </p:blipFill>
          <p:spPr bwMode="auto">
            <a:xfrm>
              <a:off x="4045913" y="3125043"/>
              <a:ext cx="3215533" cy="2274401"/>
            </a:xfrm>
            <a:prstGeom prst="rect">
              <a:avLst/>
            </a:prstGeom>
            <a:noFill/>
            <a:ln w="9525">
              <a:noFill/>
              <a:miter lim="800000"/>
              <a:headEnd/>
              <a:tailEnd/>
            </a:ln>
          </p:spPr>
        </p:pic>
        <p:sp>
          <p:nvSpPr>
            <p:cNvPr id="171" name="TextBox 170"/>
            <p:cNvSpPr txBox="1"/>
            <p:nvPr/>
          </p:nvSpPr>
          <p:spPr>
            <a:xfrm>
              <a:off x="5158380" y="2722765"/>
              <a:ext cx="990600" cy="338554"/>
            </a:xfrm>
            <a:prstGeom prst="rect">
              <a:avLst/>
            </a:prstGeom>
            <a:noFill/>
          </p:spPr>
          <p:txBody>
            <a:bodyPr wrap="square" rtlCol="0">
              <a:spAutoFit/>
            </a:bodyPr>
            <a:lstStyle/>
            <a:p>
              <a:r>
                <a:rPr lang="vi-VN" sz="1600" b="1" dirty="0">
                  <a:solidFill>
                    <a:srgbClr val="FF0000"/>
                  </a:solidFill>
                  <a:latin typeface="Calibri" panose="020F0502020204030204" pitchFamily="34" charset="0"/>
                  <a:cs typeface="Calibri" panose="020F0502020204030204" pitchFamily="34" charset="0"/>
                </a:rPr>
                <a:t>Ký hiệu</a:t>
              </a:r>
              <a:endParaRPr lang="en-US" sz="1600" b="1" dirty="0">
                <a:solidFill>
                  <a:srgbClr val="FF0000"/>
                </a:solidFill>
                <a:latin typeface="Calibri" panose="020F0502020204030204" pitchFamily="34" charset="0"/>
                <a:cs typeface="Calibri" panose="020F0502020204030204" pitchFamily="34" charset="0"/>
              </a:endParaRPr>
            </a:p>
          </p:txBody>
        </p:sp>
        <p:sp>
          <p:nvSpPr>
            <p:cNvPr id="172" name="Rectangle 171"/>
            <p:cNvSpPr/>
            <p:nvPr/>
          </p:nvSpPr>
          <p:spPr>
            <a:xfrm>
              <a:off x="457200" y="1281354"/>
              <a:ext cx="8534400" cy="861774"/>
            </a:xfrm>
            <a:prstGeom prst="rect">
              <a:avLst/>
            </a:prstGeom>
          </p:spPr>
          <p:txBody>
            <a:bodyPr wrap="square">
              <a:spAutoFit/>
            </a:bodyPr>
            <a:lstStyle/>
            <a:p>
              <a:r>
                <a:rPr lang="en-US" sz="1600" b="1" dirty="0">
                  <a:solidFill>
                    <a:schemeClr val="tx2">
                      <a:lumMod val="50000"/>
                    </a:schemeClr>
                  </a:solidFill>
                  <a:latin typeface="+mj-lt"/>
                  <a:ea typeface="Batang"/>
                </a:rPr>
                <a:t>Công </a:t>
              </a:r>
              <a:r>
                <a:rPr lang="en-US" sz="1600" b="1" dirty="0" err="1">
                  <a:solidFill>
                    <a:schemeClr val="tx2">
                      <a:lumMod val="50000"/>
                    </a:schemeClr>
                  </a:solidFill>
                  <a:latin typeface="+mj-lt"/>
                  <a:ea typeface="Batang"/>
                </a:rPr>
                <a:t>dụng</a:t>
              </a:r>
              <a:r>
                <a:rPr lang="en-US" sz="1600" b="1" dirty="0">
                  <a:solidFill>
                    <a:schemeClr val="tx2">
                      <a:lumMod val="50000"/>
                    </a:schemeClr>
                  </a:solidFill>
                  <a:latin typeface="+mj-lt"/>
                  <a:ea typeface="Batang"/>
                </a:rPr>
                <a:t>: </a:t>
              </a:r>
              <a:r>
                <a:rPr lang="en-US" sz="1600" dirty="0">
                  <a:latin typeface="+mj-lt"/>
                  <a:ea typeface="Batang"/>
                </a:rPr>
                <a:t>Van </a:t>
              </a:r>
              <a:r>
                <a:rPr lang="en-US" sz="1600" dirty="0" err="1">
                  <a:latin typeface="+mj-lt"/>
                  <a:ea typeface="Batang"/>
                </a:rPr>
                <a:t>lọc</a:t>
              </a:r>
              <a:r>
                <a:rPr lang="en-US" sz="1600" dirty="0">
                  <a:latin typeface="+mj-lt"/>
                  <a:ea typeface="Batang"/>
                </a:rPr>
                <a:t> </a:t>
              </a:r>
              <a:r>
                <a:rPr lang="en-US" sz="1600" dirty="0" err="1">
                  <a:latin typeface="+mj-lt"/>
                  <a:ea typeface="Batang"/>
                </a:rPr>
                <a:t>khí</a:t>
              </a:r>
              <a:r>
                <a:rPr lang="en-US" sz="1600" dirty="0">
                  <a:latin typeface="+mj-lt"/>
                  <a:ea typeface="Batang"/>
                </a:rPr>
                <a:t> </a:t>
              </a:r>
              <a:r>
                <a:rPr lang="en-US" sz="1600" dirty="0" err="1">
                  <a:latin typeface="+mj-lt"/>
                  <a:ea typeface="Batang"/>
                </a:rPr>
                <a:t>là</a:t>
              </a:r>
              <a:r>
                <a:rPr lang="en-US" sz="1600" dirty="0">
                  <a:latin typeface="+mj-lt"/>
                  <a:ea typeface="Batang"/>
                </a:rPr>
                <a:t> </a:t>
              </a:r>
              <a:r>
                <a:rPr lang="en-US" sz="1600" dirty="0" err="1">
                  <a:latin typeface="+mj-lt"/>
                  <a:ea typeface="Batang"/>
                </a:rPr>
                <a:t>thiết</a:t>
              </a:r>
              <a:r>
                <a:rPr lang="en-US" sz="1600" dirty="0">
                  <a:latin typeface="+mj-lt"/>
                  <a:ea typeface="Batang"/>
                </a:rPr>
                <a:t> </a:t>
              </a:r>
              <a:r>
                <a:rPr lang="en-US" sz="1600" dirty="0" err="1">
                  <a:latin typeface="+mj-lt"/>
                  <a:ea typeface="Batang"/>
                </a:rPr>
                <a:t>bị</a:t>
              </a:r>
              <a:r>
                <a:rPr lang="en-US" sz="1600" dirty="0">
                  <a:latin typeface="+mj-lt"/>
                  <a:ea typeface="Batang"/>
                </a:rPr>
                <a:t> </a:t>
              </a:r>
              <a:r>
                <a:rPr lang="en-US" sz="1600" dirty="0" err="1">
                  <a:latin typeface="+mj-lt"/>
                  <a:ea typeface="Batang"/>
                </a:rPr>
                <a:t>cơ</a:t>
              </a:r>
              <a:r>
                <a:rPr lang="en-US" sz="1600" dirty="0">
                  <a:latin typeface="+mj-lt"/>
                  <a:ea typeface="Batang"/>
                </a:rPr>
                <a:t> </a:t>
              </a:r>
              <a:r>
                <a:rPr lang="en-US" sz="1600" dirty="0" err="1">
                  <a:latin typeface="+mj-lt"/>
                  <a:ea typeface="Batang"/>
                </a:rPr>
                <a:t>bản</a:t>
              </a:r>
              <a:r>
                <a:rPr lang="en-US" sz="1600" dirty="0">
                  <a:latin typeface="+mj-lt"/>
                  <a:ea typeface="Batang"/>
                </a:rPr>
                <a:t> </a:t>
              </a:r>
              <a:r>
                <a:rPr lang="en-US" sz="1600" dirty="0" err="1">
                  <a:latin typeface="+mj-lt"/>
                  <a:ea typeface="Batang"/>
                </a:rPr>
                <a:t>nhất</a:t>
              </a:r>
              <a:r>
                <a:rPr lang="en-US" sz="1600" dirty="0">
                  <a:latin typeface="+mj-lt"/>
                  <a:ea typeface="Batang"/>
                </a:rPr>
                <a:t> </a:t>
              </a:r>
              <a:r>
                <a:rPr lang="en-US" sz="1600" dirty="0" err="1">
                  <a:latin typeface="+mj-lt"/>
                  <a:ea typeface="Batang"/>
                </a:rPr>
                <a:t>làm</a:t>
              </a:r>
              <a:r>
                <a:rPr lang="en-US" sz="1600" dirty="0">
                  <a:latin typeface="+mj-lt"/>
                  <a:ea typeface="Batang"/>
                </a:rPr>
                <a:t> </a:t>
              </a:r>
              <a:r>
                <a:rPr lang="en-US" sz="1600" dirty="0" err="1">
                  <a:latin typeface="+mj-lt"/>
                  <a:ea typeface="Batang"/>
                </a:rPr>
                <a:t>sạch</a:t>
              </a:r>
              <a:r>
                <a:rPr lang="en-US" sz="1600" dirty="0">
                  <a:latin typeface="+mj-lt"/>
                  <a:ea typeface="Batang"/>
                </a:rPr>
                <a:t> </a:t>
              </a:r>
              <a:r>
                <a:rPr lang="en-US" sz="1600" dirty="0" err="1">
                  <a:latin typeface="+mj-lt"/>
                  <a:ea typeface="Batang"/>
                </a:rPr>
                <a:t>khí</a:t>
              </a:r>
              <a:r>
                <a:rPr lang="en-US" sz="1600" dirty="0">
                  <a:latin typeface="+mj-lt"/>
                  <a:ea typeface="Batang"/>
                </a:rPr>
                <a:t>, </a:t>
              </a:r>
              <a:r>
                <a:rPr lang="en-US" sz="1600" dirty="0" err="1">
                  <a:latin typeface="+mj-lt"/>
                  <a:ea typeface="Batang"/>
                </a:rPr>
                <a:t>có</a:t>
              </a:r>
              <a:r>
                <a:rPr lang="en-US" sz="1600" dirty="0">
                  <a:latin typeface="+mj-lt"/>
                  <a:ea typeface="Batang"/>
                </a:rPr>
                <a:t> </a:t>
              </a:r>
              <a:r>
                <a:rPr lang="en-US" sz="1600" dirty="0" err="1">
                  <a:latin typeface="+mj-lt"/>
                  <a:ea typeface="Batang"/>
                </a:rPr>
                <a:t>nhiệm</a:t>
              </a:r>
              <a:r>
                <a:rPr lang="en-US" sz="1600" dirty="0">
                  <a:latin typeface="+mj-lt"/>
                  <a:ea typeface="Batang"/>
                </a:rPr>
                <a:t> </a:t>
              </a:r>
              <a:r>
                <a:rPr lang="en-US" sz="1600" dirty="0" err="1">
                  <a:latin typeface="+mj-lt"/>
                  <a:ea typeface="Batang"/>
                </a:rPr>
                <a:t>vụ</a:t>
              </a:r>
              <a:r>
                <a:rPr lang="en-US" sz="1600" dirty="0">
                  <a:latin typeface="+mj-lt"/>
                  <a:ea typeface="Batang"/>
                </a:rPr>
                <a:t> </a:t>
              </a:r>
              <a:r>
                <a:rPr lang="en-US" sz="1600" b="1" dirty="0" err="1">
                  <a:solidFill>
                    <a:schemeClr val="tx2">
                      <a:lumMod val="50000"/>
                    </a:schemeClr>
                  </a:solidFill>
                  <a:latin typeface="+mj-lt"/>
                  <a:ea typeface="Batang"/>
                </a:rPr>
                <a:t>tách</a:t>
              </a:r>
              <a:r>
                <a:rPr lang="en-US" sz="1600" b="1" dirty="0">
                  <a:solidFill>
                    <a:schemeClr val="tx2">
                      <a:lumMod val="50000"/>
                    </a:schemeClr>
                  </a:solidFill>
                  <a:latin typeface="+mj-lt"/>
                  <a:ea typeface="Batang"/>
                </a:rPr>
                <a:t> </a:t>
              </a:r>
              <a:r>
                <a:rPr lang="en-US" sz="1600" b="1" dirty="0" err="1">
                  <a:solidFill>
                    <a:schemeClr val="tx2">
                      <a:lumMod val="50000"/>
                    </a:schemeClr>
                  </a:solidFill>
                  <a:latin typeface="+mj-lt"/>
                  <a:ea typeface="Batang"/>
                </a:rPr>
                <a:t>nước</a:t>
              </a:r>
              <a:r>
                <a:rPr lang="en-US" sz="1600" b="1" dirty="0">
                  <a:solidFill>
                    <a:schemeClr val="tx2">
                      <a:lumMod val="50000"/>
                    </a:schemeClr>
                  </a:solidFill>
                  <a:latin typeface="+mj-lt"/>
                  <a:ea typeface="Batang"/>
                </a:rPr>
                <a:t> </a:t>
              </a:r>
              <a:r>
                <a:rPr lang="en-US" sz="1600" dirty="0" err="1">
                  <a:latin typeface="+mj-lt"/>
                  <a:ea typeface="Batang"/>
                </a:rPr>
                <a:t>và</a:t>
              </a:r>
              <a:r>
                <a:rPr lang="en-US" sz="1600" dirty="0">
                  <a:latin typeface="+mj-lt"/>
                  <a:ea typeface="Batang"/>
                </a:rPr>
                <a:t> </a:t>
              </a:r>
              <a:r>
                <a:rPr lang="en-US" sz="1600" b="1" dirty="0" err="1">
                  <a:solidFill>
                    <a:schemeClr val="tx2">
                      <a:lumMod val="50000"/>
                    </a:schemeClr>
                  </a:solidFill>
                  <a:latin typeface="+mj-lt"/>
                  <a:ea typeface="Batang"/>
                </a:rPr>
                <a:t>dầu</a:t>
              </a:r>
              <a:r>
                <a:rPr lang="en-US" sz="1600" b="1" dirty="0">
                  <a:solidFill>
                    <a:schemeClr val="tx2">
                      <a:lumMod val="50000"/>
                    </a:schemeClr>
                  </a:solidFill>
                  <a:latin typeface="+mj-lt"/>
                  <a:ea typeface="Batang"/>
                </a:rPr>
                <a:t> </a:t>
              </a:r>
              <a:r>
                <a:rPr lang="en-US" sz="1600" dirty="0" err="1">
                  <a:latin typeface="+mj-lt"/>
                  <a:ea typeface="Batang"/>
                </a:rPr>
                <a:t>từ</a:t>
              </a:r>
              <a:r>
                <a:rPr lang="en-US" sz="1600" dirty="0">
                  <a:latin typeface="+mj-lt"/>
                  <a:ea typeface="Batang"/>
                </a:rPr>
                <a:t> </a:t>
              </a:r>
              <a:r>
                <a:rPr lang="en-US" sz="1600" dirty="0" err="1">
                  <a:latin typeface="+mj-lt"/>
                  <a:ea typeface="Batang"/>
                </a:rPr>
                <a:t>khí</a:t>
              </a:r>
              <a:r>
                <a:rPr lang="en-US" sz="1600" dirty="0">
                  <a:latin typeface="+mj-lt"/>
                  <a:ea typeface="Batang"/>
                </a:rPr>
                <a:t> </a:t>
              </a:r>
              <a:r>
                <a:rPr lang="en-US" sz="1600" dirty="0" err="1">
                  <a:latin typeface="+mj-lt"/>
                  <a:ea typeface="Batang"/>
                </a:rPr>
                <a:t>nén</a:t>
              </a:r>
              <a:r>
                <a:rPr lang="en-US" sz="1600" dirty="0">
                  <a:latin typeface="+mj-lt"/>
                  <a:ea typeface="Batang"/>
                </a:rPr>
                <a:t>. </a:t>
              </a:r>
              <a:r>
                <a:rPr lang="en-US" sz="1600" dirty="0" err="1">
                  <a:latin typeface="+mj-lt"/>
                  <a:ea typeface="Batang"/>
                </a:rPr>
                <a:t>Hầu</a:t>
              </a:r>
              <a:r>
                <a:rPr lang="en-US" sz="1600" dirty="0">
                  <a:latin typeface="+mj-lt"/>
                  <a:ea typeface="Batang"/>
                </a:rPr>
                <a:t> </a:t>
              </a:r>
              <a:r>
                <a:rPr lang="en-US" sz="1600" dirty="0" err="1">
                  <a:latin typeface="+mj-lt"/>
                  <a:ea typeface="Batang"/>
                </a:rPr>
                <a:t>hết</a:t>
              </a:r>
              <a:r>
                <a:rPr lang="en-US" sz="1600" dirty="0">
                  <a:latin typeface="+mj-lt"/>
                  <a:ea typeface="Batang"/>
                </a:rPr>
                <a:t> </a:t>
              </a:r>
              <a:r>
                <a:rPr lang="en-US" sz="1600" dirty="0" err="1">
                  <a:latin typeface="+mj-lt"/>
                  <a:ea typeface="Batang"/>
                </a:rPr>
                <a:t>các</a:t>
              </a:r>
              <a:r>
                <a:rPr lang="en-US" sz="1600" dirty="0">
                  <a:latin typeface="+mj-lt"/>
                  <a:ea typeface="Batang"/>
                </a:rPr>
                <a:t> </a:t>
              </a:r>
              <a:r>
                <a:rPr lang="en-US" sz="1600" dirty="0" err="1">
                  <a:latin typeface="+mj-lt"/>
                  <a:ea typeface="Batang"/>
                </a:rPr>
                <a:t>nhà</a:t>
              </a:r>
              <a:r>
                <a:rPr lang="en-US" sz="1600" dirty="0">
                  <a:latin typeface="+mj-lt"/>
                  <a:ea typeface="Batang"/>
                </a:rPr>
                <a:t> </a:t>
              </a:r>
              <a:r>
                <a:rPr lang="en-US" sz="1600" dirty="0" err="1">
                  <a:latin typeface="+mj-lt"/>
                  <a:ea typeface="Batang"/>
                </a:rPr>
                <a:t>sản</a:t>
              </a:r>
              <a:r>
                <a:rPr lang="en-US" sz="1600" dirty="0">
                  <a:latin typeface="+mj-lt"/>
                  <a:ea typeface="Batang"/>
                </a:rPr>
                <a:t> </a:t>
              </a:r>
              <a:r>
                <a:rPr lang="en-US" sz="1600" dirty="0" err="1">
                  <a:latin typeface="+mj-lt"/>
                  <a:ea typeface="Batang"/>
                </a:rPr>
                <a:t>xuất</a:t>
              </a:r>
              <a:r>
                <a:rPr lang="en-US" sz="1600" dirty="0">
                  <a:latin typeface="+mj-lt"/>
                  <a:ea typeface="Batang"/>
                </a:rPr>
                <a:t> </a:t>
              </a:r>
              <a:r>
                <a:rPr lang="en-US" sz="1600" dirty="0" err="1">
                  <a:latin typeface="+mj-lt"/>
                  <a:ea typeface="Batang"/>
                </a:rPr>
                <a:t>đều</a:t>
              </a:r>
              <a:r>
                <a:rPr lang="en-US" sz="1600" dirty="0">
                  <a:latin typeface="+mj-lt"/>
                  <a:ea typeface="Batang"/>
                </a:rPr>
                <a:t> </a:t>
              </a:r>
              <a:r>
                <a:rPr lang="en-US" sz="1600" dirty="0" err="1">
                  <a:latin typeface="+mj-lt"/>
                  <a:ea typeface="Batang"/>
                </a:rPr>
                <a:t>đảm</a:t>
              </a:r>
              <a:r>
                <a:rPr lang="en-US" sz="1600" dirty="0">
                  <a:latin typeface="+mj-lt"/>
                  <a:ea typeface="Batang"/>
                </a:rPr>
                <a:t> </a:t>
              </a:r>
              <a:r>
                <a:rPr lang="en-US" sz="1600" dirty="0" err="1">
                  <a:latin typeface="+mj-lt"/>
                  <a:ea typeface="Batang"/>
                </a:rPr>
                <a:t>bảo</a:t>
              </a:r>
              <a:r>
                <a:rPr lang="en-US" sz="1600" dirty="0">
                  <a:latin typeface="+mj-lt"/>
                  <a:ea typeface="Batang"/>
                </a:rPr>
                <a:t> </a:t>
              </a:r>
              <a:r>
                <a:rPr lang="en-US" sz="1600" dirty="0" err="1">
                  <a:latin typeface="+mj-lt"/>
                  <a:ea typeface="Batang"/>
                </a:rPr>
                <a:t>độ</a:t>
              </a:r>
              <a:r>
                <a:rPr lang="en-US" sz="1600" dirty="0">
                  <a:latin typeface="+mj-lt"/>
                  <a:ea typeface="Batang"/>
                </a:rPr>
                <a:t> </a:t>
              </a:r>
              <a:r>
                <a:rPr lang="en-US" sz="1600" b="1" dirty="0" err="1">
                  <a:solidFill>
                    <a:schemeClr val="tx2">
                      <a:lumMod val="50000"/>
                    </a:schemeClr>
                  </a:solidFill>
                  <a:latin typeface="+mj-lt"/>
                  <a:ea typeface="Batang"/>
                </a:rPr>
                <a:t>tổn</a:t>
              </a:r>
              <a:r>
                <a:rPr lang="en-US" sz="1600" b="1" dirty="0">
                  <a:solidFill>
                    <a:schemeClr val="tx2">
                      <a:lumMod val="50000"/>
                    </a:schemeClr>
                  </a:solidFill>
                  <a:latin typeface="+mj-lt"/>
                  <a:ea typeface="Batang"/>
                </a:rPr>
                <a:t> </a:t>
              </a:r>
              <a:r>
                <a:rPr lang="en-US" sz="1600" b="1" dirty="0" err="1">
                  <a:solidFill>
                    <a:schemeClr val="tx2">
                      <a:lumMod val="50000"/>
                    </a:schemeClr>
                  </a:solidFill>
                  <a:latin typeface="+mj-lt"/>
                  <a:ea typeface="Batang"/>
                </a:rPr>
                <a:t>thất</a:t>
              </a:r>
              <a:r>
                <a:rPr lang="en-US" sz="1600" b="1" dirty="0">
                  <a:solidFill>
                    <a:schemeClr val="tx2">
                      <a:lumMod val="50000"/>
                    </a:schemeClr>
                  </a:solidFill>
                  <a:latin typeface="+mj-lt"/>
                  <a:ea typeface="Batang"/>
                </a:rPr>
                <a:t> </a:t>
              </a:r>
              <a:r>
                <a:rPr lang="en-US" sz="1600" b="1" dirty="0" err="1">
                  <a:solidFill>
                    <a:schemeClr val="tx2">
                      <a:lumMod val="50000"/>
                    </a:schemeClr>
                  </a:solidFill>
                  <a:latin typeface="+mj-lt"/>
                  <a:ea typeface="Batang"/>
                </a:rPr>
                <a:t>áp</a:t>
              </a:r>
              <a:r>
                <a:rPr lang="en-US" sz="1600" b="1" dirty="0">
                  <a:solidFill>
                    <a:schemeClr val="tx2">
                      <a:lumMod val="50000"/>
                    </a:schemeClr>
                  </a:solidFill>
                  <a:latin typeface="+mj-lt"/>
                  <a:ea typeface="Batang"/>
                </a:rPr>
                <a:t> </a:t>
              </a:r>
              <a:r>
                <a:rPr lang="en-US" sz="1600" dirty="0" err="1">
                  <a:latin typeface="+mj-lt"/>
                  <a:ea typeface="Batang"/>
                </a:rPr>
                <a:t>rất</a:t>
              </a:r>
              <a:r>
                <a:rPr lang="en-US" sz="1600" dirty="0">
                  <a:latin typeface="+mj-lt"/>
                  <a:ea typeface="Batang"/>
                </a:rPr>
                <a:t> </a:t>
              </a:r>
              <a:r>
                <a:rPr lang="en-US" sz="1600" dirty="0" err="1">
                  <a:latin typeface="+mj-lt"/>
                  <a:ea typeface="Batang"/>
                </a:rPr>
                <a:t>thấp</a:t>
              </a:r>
              <a:r>
                <a:rPr lang="en-US" sz="1600" dirty="0">
                  <a:latin typeface="+mj-lt"/>
                  <a:ea typeface="Batang"/>
                </a:rPr>
                <a:t> </a:t>
              </a:r>
              <a:r>
                <a:rPr lang="en-US" sz="1600" dirty="0" err="1">
                  <a:latin typeface="+mj-lt"/>
                  <a:ea typeface="Batang"/>
                </a:rPr>
                <a:t>trên</a:t>
              </a:r>
              <a:r>
                <a:rPr lang="en-US" sz="1600" dirty="0">
                  <a:latin typeface="+mj-lt"/>
                  <a:ea typeface="Batang"/>
                </a:rPr>
                <a:t> </a:t>
              </a:r>
              <a:r>
                <a:rPr lang="en-US" sz="1600" dirty="0" err="1">
                  <a:latin typeface="+mj-lt"/>
                  <a:ea typeface="Batang"/>
                </a:rPr>
                <a:t>bộ</a:t>
              </a:r>
              <a:r>
                <a:rPr lang="en-US" sz="1600" dirty="0">
                  <a:latin typeface="+mj-lt"/>
                  <a:ea typeface="Batang"/>
                </a:rPr>
                <a:t> </a:t>
              </a:r>
              <a:r>
                <a:rPr lang="en-US" sz="1600" dirty="0" err="1">
                  <a:latin typeface="+mj-lt"/>
                  <a:ea typeface="Batang"/>
                </a:rPr>
                <a:t>lọc</a:t>
              </a:r>
              <a:r>
                <a:rPr lang="en-US" sz="1600" dirty="0">
                  <a:latin typeface="+mj-lt"/>
                  <a:ea typeface="Batang"/>
                </a:rPr>
                <a:t>. </a:t>
              </a:r>
              <a:r>
                <a:rPr lang="en-US" sz="1600" dirty="0" err="1">
                  <a:latin typeface="+mj-lt"/>
                  <a:ea typeface="Batang"/>
                </a:rPr>
                <a:t>Khi</a:t>
              </a:r>
              <a:r>
                <a:rPr lang="en-US" sz="1600" dirty="0">
                  <a:latin typeface="+mj-lt"/>
                  <a:ea typeface="Batang"/>
                </a:rPr>
                <a:t> </a:t>
              </a:r>
              <a:r>
                <a:rPr lang="en-US" sz="1600" dirty="0" err="1">
                  <a:latin typeface="+mj-lt"/>
                  <a:ea typeface="Batang"/>
                </a:rPr>
                <a:t>thời</a:t>
              </a:r>
              <a:r>
                <a:rPr lang="en-US" sz="1600" dirty="0">
                  <a:latin typeface="+mj-lt"/>
                  <a:ea typeface="Batang"/>
                </a:rPr>
                <a:t> </a:t>
              </a:r>
              <a:r>
                <a:rPr lang="en-US" sz="1600" dirty="0" err="1">
                  <a:latin typeface="+mj-lt"/>
                  <a:ea typeface="Batang"/>
                </a:rPr>
                <a:t>gian</a:t>
              </a:r>
              <a:r>
                <a:rPr lang="en-US" sz="1600" dirty="0">
                  <a:latin typeface="+mj-lt"/>
                  <a:ea typeface="Batang"/>
                </a:rPr>
                <a:t> </a:t>
              </a:r>
              <a:r>
                <a:rPr lang="en-US" sz="1600" dirty="0" err="1">
                  <a:latin typeface="+mj-lt"/>
                  <a:ea typeface="Batang"/>
                </a:rPr>
                <a:t>hoạt</a:t>
              </a:r>
              <a:r>
                <a:rPr lang="en-US" sz="1600" dirty="0">
                  <a:latin typeface="+mj-lt"/>
                  <a:ea typeface="Batang"/>
                </a:rPr>
                <a:t> </a:t>
              </a:r>
              <a:r>
                <a:rPr lang="en-US" sz="1600" dirty="0" err="1">
                  <a:latin typeface="+mj-lt"/>
                  <a:ea typeface="Batang"/>
                </a:rPr>
                <a:t>động</a:t>
              </a:r>
              <a:r>
                <a:rPr lang="en-US" sz="1600" dirty="0">
                  <a:latin typeface="+mj-lt"/>
                  <a:ea typeface="Batang"/>
                </a:rPr>
                <a:t> </a:t>
              </a:r>
              <a:r>
                <a:rPr lang="en-US" sz="1600" dirty="0" err="1">
                  <a:latin typeface="+mj-lt"/>
                  <a:ea typeface="Batang"/>
                </a:rPr>
                <a:t>càng</a:t>
              </a:r>
              <a:r>
                <a:rPr lang="en-US" sz="1600" dirty="0">
                  <a:latin typeface="+mj-lt"/>
                  <a:ea typeface="Batang"/>
                </a:rPr>
                <a:t> </a:t>
              </a:r>
              <a:r>
                <a:rPr lang="en-US" sz="1600" dirty="0" err="1">
                  <a:latin typeface="+mj-lt"/>
                  <a:ea typeface="Batang"/>
                </a:rPr>
                <a:t>lâu</a:t>
              </a:r>
              <a:r>
                <a:rPr lang="en-US" sz="1600" dirty="0">
                  <a:latin typeface="+mj-lt"/>
                  <a:ea typeface="Batang"/>
                </a:rPr>
                <a:t> </a:t>
              </a:r>
              <a:r>
                <a:rPr lang="en-US" sz="1600" dirty="0" err="1">
                  <a:latin typeface="+mj-lt"/>
                  <a:ea typeface="Batang"/>
                </a:rPr>
                <a:t>thì</a:t>
              </a:r>
              <a:r>
                <a:rPr lang="en-US" sz="1600" dirty="0">
                  <a:latin typeface="+mj-lt"/>
                  <a:ea typeface="Batang"/>
                </a:rPr>
                <a:t> </a:t>
              </a:r>
              <a:r>
                <a:rPr lang="en-US" sz="1600" dirty="0" err="1">
                  <a:latin typeface="+mj-lt"/>
                  <a:ea typeface="Batang"/>
                </a:rPr>
                <a:t>độ</a:t>
              </a:r>
              <a:r>
                <a:rPr lang="en-US" sz="1600" dirty="0">
                  <a:latin typeface="+mj-lt"/>
                  <a:ea typeface="Batang"/>
                </a:rPr>
                <a:t> </a:t>
              </a:r>
              <a:r>
                <a:rPr lang="en-US" sz="1600" dirty="0" err="1">
                  <a:latin typeface="+mj-lt"/>
                  <a:ea typeface="Batang"/>
                </a:rPr>
                <a:t>tổn</a:t>
              </a:r>
              <a:r>
                <a:rPr lang="en-US" sz="1600" dirty="0">
                  <a:latin typeface="+mj-lt"/>
                  <a:ea typeface="Batang"/>
                </a:rPr>
                <a:t> </a:t>
              </a:r>
              <a:r>
                <a:rPr lang="en-US" sz="1600" dirty="0" err="1">
                  <a:latin typeface="+mj-lt"/>
                  <a:ea typeface="Batang"/>
                </a:rPr>
                <a:t>thất</a:t>
              </a:r>
              <a:r>
                <a:rPr lang="en-US" sz="1600" dirty="0">
                  <a:latin typeface="+mj-lt"/>
                  <a:ea typeface="Batang"/>
                </a:rPr>
                <a:t> </a:t>
              </a:r>
              <a:r>
                <a:rPr lang="en-US" sz="1600" dirty="0" err="1">
                  <a:latin typeface="+mj-lt"/>
                  <a:ea typeface="Batang"/>
                </a:rPr>
                <a:t>áp</a:t>
              </a:r>
              <a:r>
                <a:rPr lang="en-US" sz="1600" dirty="0">
                  <a:latin typeface="+mj-lt"/>
                  <a:ea typeface="Batang"/>
                </a:rPr>
                <a:t> </a:t>
              </a:r>
              <a:r>
                <a:rPr lang="en-US" sz="1600" dirty="0" err="1">
                  <a:latin typeface="+mj-lt"/>
                  <a:ea typeface="Batang"/>
                </a:rPr>
                <a:t>càng</a:t>
              </a:r>
              <a:r>
                <a:rPr lang="en-US" sz="1600" dirty="0">
                  <a:latin typeface="+mj-lt"/>
                  <a:ea typeface="Batang"/>
                </a:rPr>
                <a:t> </a:t>
              </a:r>
              <a:r>
                <a:rPr lang="en-US" sz="1600" dirty="0" err="1">
                  <a:latin typeface="+mj-lt"/>
                  <a:ea typeface="Batang"/>
                </a:rPr>
                <a:t>cao</a:t>
              </a:r>
              <a:r>
                <a:rPr lang="en-US" sz="1600" dirty="0">
                  <a:latin typeface="+mj-lt"/>
                  <a:ea typeface="Batang"/>
                </a:rPr>
                <a:t> (</a:t>
              </a:r>
              <a:r>
                <a:rPr lang="en-US" sz="1600" dirty="0" err="1">
                  <a:latin typeface="+mj-lt"/>
                  <a:ea typeface="Batang"/>
                </a:rPr>
                <a:t>lưới</a:t>
              </a:r>
              <a:r>
                <a:rPr lang="en-US" sz="1600" dirty="0">
                  <a:latin typeface="+mj-lt"/>
                  <a:ea typeface="Batang"/>
                </a:rPr>
                <a:t> </a:t>
              </a:r>
              <a:r>
                <a:rPr lang="en-US" sz="1600" dirty="0" err="1">
                  <a:latin typeface="+mj-lt"/>
                  <a:ea typeface="Batang"/>
                </a:rPr>
                <a:t>lọc</a:t>
              </a:r>
              <a:r>
                <a:rPr lang="en-US" sz="1600" dirty="0">
                  <a:latin typeface="+mj-lt"/>
                  <a:ea typeface="Batang"/>
                </a:rPr>
                <a:t> </a:t>
              </a:r>
              <a:r>
                <a:rPr lang="en-US" sz="1600" dirty="0" err="1">
                  <a:latin typeface="+mj-lt"/>
                  <a:ea typeface="Batang"/>
                </a:rPr>
                <a:t>bị</a:t>
              </a:r>
              <a:r>
                <a:rPr lang="en-US" sz="1600" dirty="0">
                  <a:latin typeface="+mj-lt"/>
                  <a:ea typeface="Batang"/>
                </a:rPr>
                <a:t> </a:t>
              </a:r>
              <a:r>
                <a:rPr lang="en-US" sz="1600" dirty="0" err="1">
                  <a:latin typeface="+mj-lt"/>
                  <a:ea typeface="Batang"/>
                </a:rPr>
                <a:t>bẩn</a:t>
              </a:r>
              <a:r>
                <a:rPr lang="en-US" sz="1600" dirty="0">
                  <a:latin typeface="+mj-lt"/>
                  <a:ea typeface="Batang"/>
                </a:rPr>
                <a:t>).</a:t>
              </a:r>
              <a:endParaRPr lang="en-US" sz="1600" dirty="0">
                <a:latin typeface="+mj-lt"/>
              </a:endParaRPr>
            </a:p>
          </p:txBody>
        </p:sp>
        <p:sp>
          <p:nvSpPr>
            <p:cNvPr id="173" name="Rectangle 172"/>
            <p:cNvSpPr/>
            <p:nvPr/>
          </p:nvSpPr>
          <p:spPr>
            <a:xfrm>
              <a:off x="457200" y="2039800"/>
              <a:ext cx="8026964" cy="355803"/>
            </a:xfrm>
            <a:prstGeom prst="rect">
              <a:avLst/>
            </a:prstGeom>
          </p:spPr>
          <p:txBody>
            <a:bodyPr wrap="square">
              <a:spAutoFit/>
            </a:bodyPr>
            <a:lstStyle/>
            <a:p>
              <a:pPr marR="0" lvl="0">
                <a:lnSpc>
                  <a:spcPct val="107000"/>
                </a:lnSpc>
                <a:spcBef>
                  <a:spcPts val="0"/>
                </a:spcBef>
                <a:spcAft>
                  <a:spcPts val="0"/>
                </a:spcAft>
              </a:pPr>
              <a:r>
                <a:rPr lang="en-US" sz="1600" b="1" dirty="0">
                  <a:solidFill>
                    <a:srgbClr val="1B04C4"/>
                  </a:solidFill>
                  <a:ea typeface="Times New Roman" panose="02020603050405020304" pitchFamily="18" charset="0"/>
                  <a:cs typeface="Times New Roman" panose="02020603050405020304" pitchFamily="18" charset="0"/>
                </a:rPr>
                <a:t>Tấm </a:t>
              </a:r>
              <a:r>
                <a:rPr lang="en-US" sz="1600" b="1" dirty="0" err="1">
                  <a:solidFill>
                    <a:srgbClr val="1B04C4"/>
                  </a:solidFill>
                  <a:ea typeface="Times New Roman" panose="02020603050405020304" pitchFamily="18" charset="0"/>
                  <a:cs typeface="Times New Roman" panose="02020603050405020304" pitchFamily="18" charset="0"/>
                </a:rPr>
                <a:t>xoắn</a:t>
              </a:r>
              <a:r>
                <a:rPr lang="en-US" sz="1600" b="1" dirty="0">
                  <a:solidFill>
                    <a:srgbClr val="1B04C4"/>
                  </a:solidFill>
                  <a:ea typeface="Times New Roman" panose="02020603050405020304" pitchFamily="18" charset="0"/>
                  <a:cs typeface="Times New Roman" panose="02020603050405020304" pitchFamily="18" charset="0"/>
                </a:rPr>
                <a:t> </a:t>
              </a:r>
              <a:r>
                <a:rPr lang="en-US" sz="1600" b="1" dirty="0" err="1">
                  <a:solidFill>
                    <a:srgbClr val="1B04C4"/>
                  </a:solidFill>
                  <a:ea typeface="Times New Roman" panose="02020603050405020304" pitchFamily="18" charset="0"/>
                  <a:cs typeface="Times New Roman" panose="02020603050405020304" pitchFamily="18" charset="0"/>
                </a:rPr>
                <a:t>trong</a:t>
              </a:r>
              <a:r>
                <a:rPr lang="en-US" sz="1600" b="1" dirty="0">
                  <a:solidFill>
                    <a:srgbClr val="1B04C4"/>
                  </a:solidFill>
                  <a:ea typeface="Times New Roman" panose="02020603050405020304" pitchFamily="18" charset="0"/>
                  <a:cs typeface="Times New Roman" panose="02020603050405020304" pitchFamily="18" charset="0"/>
                </a:rPr>
                <a:t> </a:t>
              </a:r>
              <a:r>
                <a:rPr lang="en-US" sz="1600" b="1" dirty="0" err="1">
                  <a:solidFill>
                    <a:srgbClr val="1B04C4"/>
                  </a:solidFill>
                  <a:ea typeface="Times New Roman" panose="02020603050405020304" pitchFamily="18" charset="0"/>
                  <a:cs typeface="Times New Roman" panose="02020603050405020304" pitchFamily="18" charset="0"/>
                </a:rPr>
                <a:t>bộ</a:t>
              </a:r>
              <a:r>
                <a:rPr lang="en-US" sz="1600" b="1" dirty="0">
                  <a:solidFill>
                    <a:srgbClr val="1B04C4"/>
                  </a:solidFill>
                  <a:ea typeface="Times New Roman" panose="02020603050405020304" pitchFamily="18" charset="0"/>
                  <a:cs typeface="Times New Roman" panose="02020603050405020304" pitchFamily="18" charset="0"/>
                </a:rPr>
                <a:t> </a:t>
              </a:r>
              <a:r>
                <a:rPr lang="en-US" sz="1600" b="1" dirty="0" err="1">
                  <a:solidFill>
                    <a:srgbClr val="1B04C4"/>
                  </a:solidFill>
                  <a:ea typeface="Times New Roman" panose="02020603050405020304" pitchFamily="18" charset="0"/>
                  <a:cs typeface="Times New Roman" panose="02020603050405020304" pitchFamily="18" charset="0"/>
                </a:rPr>
                <a:t>lọc</a:t>
              </a:r>
              <a:r>
                <a:rPr lang="en-US" sz="1600" b="1" dirty="0">
                  <a:solidFill>
                    <a:srgbClr val="1B04C4"/>
                  </a:solidFill>
                  <a:ea typeface="Times New Roman" panose="02020603050405020304" pitchFamily="18" charset="0"/>
                  <a:cs typeface="Times New Roman" panose="02020603050405020304" pitchFamily="18" charset="0"/>
                </a:rPr>
                <a:t> </a:t>
              </a:r>
              <a:r>
                <a:rPr lang="en-US" sz="1600" b="1" dirty="0" err="1">
                  <a:solidFill>
                    <a:srgbClr val="1B04C4"/>
                  </a:solidFill>
                  <a:ea typeface="Times New Roman" panose="02020603050405020304" pitchFamily="18" charset="0"/>
                  <a:cs typeface="Times New Roman" panose="02020603050405020304" pitchFamily="18" charset="0"/>
                </a:rPr>
                <a:t>khí</a:t>
              </a:r>
              <a:r>
                <a:rPr lang="en-US" sz="1600" b="1" dirty="0">
                  <a:solidFill>
                    <a:srgbClr val="1B04C4"/>
                  </a:solidFill>
                  <a:ea typeface="Times New Roman" panose="02020603050405020304" pitchFamily="18" charset="0"/>
                  <a:cs typeface="Times New Roman" panose="02020603050405020304" pitchFamily="18" charset="0"/>
                </a:rPr>
                <a:t> </a:t>
              </a:r>
              <a:r>
                <a:rPr lang="en-US" sz="1600" b="1" dirty="0" err="1">
                  <a:solidFill>
                    <a:srgbClr val="1B04C4"/>
                  </a:solidFill>
                  <a:ea typeface="Times New Roman" panose="02020603050405020304" pitchFamily="18" charset="0"/>
                  <a:cs typeface="Times New Roman" panose="02020603050405020304" pitchFamily="18" charset="0"/>
                </a:rPr>
                <a:t>có</a:t>
              </a:r>
              <a:r>
                <a:rPr lang="en-US" sz="1600" b="1" dirty="0">
                  <a:solidFill>
                    <a:srgbClr val="1B04C4"/>
                  </a:solidFill>
                  <a:ea typeface="Times New Roman" panose="02020603050405020304" pitchFamily="18" charset="0"/>
                  <a:cs typeface="Times New Roman" panose="02020603050405020304" pitchFamily="18" charset="0"/>
                </a:rPr>
                <a:t> </a:t>
              </a:r>
              <a:r>
                <a:rPr lang="en-US" sz="1600" b="1" dirty="0" err="1">
                  <a:solidFill>
                    <a:srgbClr val="1B04C4"/>
                  </a:solidFill>
                  <a:ea typeface="Times New Roman" panose="02020603050405020304" pitchFamily="18" charset="0"/>
                  <a:cs typeface="Times New Roman" panose="02020603050405020304" pitchFamily="18" charset="0"/>
                </a:rPr>
                <a:t>tác</a:t>
              </a:r>
              <a:r>
                <a:rPr lang="en-US" sz="1600" b="1" dirty="0">
                  <a:solidFill>
                    <a:srgbClr val="1B04C4"/>
                  </a:solidFill>
                  <a:ea typeface="Times New Roman" panose="02020603050405020304" pitchFamily="18" charset="0"/>
                  <a:cs typeface="Times New Roman" panose="02020603050405020304" pitchFamily="18" charset="0"/>
                </a:rPr>
                <a:t> </a:t>
              </a:r>
              <a:r>
                <a:rPr lang="en-US" sz="1600" b="1" dirty="0" err="1">
                  <a:solidFill>
                    <a:srgbClr val="1B04C4"/>
                  </a:solidFill>
                  <a:ea typeface="Times New Roman" panose="02020603050405020304" pitchFamily="18" charset="0"/>
                  <a:cs typeface="Times New Roman" panose="02020603050405020304" pitchFamily="18" charset="0"/>
                </a:rPr>
                <a:t>dụng</a:t>
              </a:r>
              <a:r>
                <a:rPr lang="en-US" sz="1600" b="1" dirty="0">
                  <a:solidFill>
                    <a:srgbClr val="1B04C4"/>
                  </a:solidFill>
                  <a:ea typeface="Times New Roman" panose="02020603050405020304" pitchFamily="18" charset="0"/>
                  <a:cs typeface="Times New Roman" panose="02020603050405020304" pitchFamily="18" charset="0"/>
                </a:rPr>
                <a:t> </a:t>
              </a:r>
              <a:r>
                <a:rPr lang="en-US" sz="1600" b="1" dirty="0" err="1">
                  <a:solidFill>
                    <a:srgbClr val="1B04C4"/>
                  </a:solidFill>
                  <a:ea typeface="Times New Roman" panose="02020603050405020304" pitchFamily="18" charset="0"/>
                  <a:cs typeface="Times New Roman" panose="02020603050405020304" pitchFamily="18" charset="0"/>
                </a:rPr>
                <a:t>t</a:t>
              </a:r>
              <a:r>
                <a:rPr lang="en-US" sz="1600" b="1" dirty="0" err="1">
                  <a:solidFill>
                    <a:srgbClr val="1B04C4"/>
                  </a:solidFill>
                  <a:ea typeface="Calibri" panose="020F0502020204030204" pitchFamily="34" charset="0"/>
                  <a:cs typeface="Times New Roman" panose="02020603050405020304" pitchFamily="18" charset="0"/>
                </a:rPr>
                <a:t>ạo</a:t>
              </a:r>
              <a:r>
                <a:rPr lang="en-US" sz="1600" b="1" dirty="0">
                  <a:solidFill>
                    <a:srgbClr val="1B04C4"/>
                  </a:solidFill>
                  <a:ea typeface="Calibri" panose="020F0502020204030204" pitchFamily="34" charset="0"/>
                  <a:cs typeface="Times New Roman" panose="02020603050405020304" pitchFamily="18" charset="0"/>
                </a:rPr>
                <a:t> </a:t>
              </a:r>
              <a:r>
                <a:rPr lang="en-US" sz="1600" b="1" dirty="0" err="1">
                  <a:solidFill>
                    <a:srgbClr val="1B04C4"/>
                  </a:solidFill>
                  <a:ea typeface="Calibri" panose="020F0502020204030204" pitchFamily="34" charset="0"/>
                  <a:cs typeface="Times New Roman" panose="02020603050405020304" pitchFamily="18" charset="0"/>
                </a:rPr>
                <a:t>luồng</a:t>
              </a:r>
              <a:r>
                <a:rPr lang="en-US" sz="1600" b="1" dirty="0">
                  <a:solidFill>
                    <a:srgbClr val="1B04C4"/>
                  </a:solidFill>
                  <a:ea typeface="Calibri" panose="020F0502020204030204" pitchFamily="34" charset="0"/>
                  <a:cs typeface="Times New Roman" panose="02020603050405020304" pitchFamily="18" charset="0"/>
                </a:rPr>
                <a:t> </a:t>
              </a:r>
              <a:r>
                <a:rPr lang="en-US" sz="1600" b="1" dirty="0" err="1">
                  <a:solidFill>
                    <a:srgbClr val="1B04C4"/>
                  </a:solidFill>
                  <a:ea typeface="Calibri" panose="020F0502020204030204" pitchFamily="34" charset="0"/>
                  <a:cs typeface="Times New Roman" panose="02020603050405020304" pitchFamily="18" charset="0"/>
                </a:rPr>
                <a:t>khí</a:t>
              </a:r>
              <a:r>
                <a:rPr lang="en-US" sz="1600" b="1" dirty="0">
                  <a:solidFill>
                    <a:srgbClr val="1B04C4"/>
                  </a:solidFill>
                  <a:ea typeface="Calibri" panose="020F0502020204030204" pitchFamily="34" charset="0"/>
                  <a:cs typeface="Times New Roman" panose="02020603050405020304" pitchFamily="18" charset="0"/>
                </a:rPr>
                <a:t> </a:t>
              </a:r>
              <a:r>
                <a:rPr lang="en-US" sz="1600" b="1" dirty="0" err="1">
                  <a:solidFill>
                    <a:srgbClr val="1B04C4"/>
                  </a:solidFill>
                  <a:ea typeface="Calibri" panose="020F0502020204030204" pitchFamily="34" charset="0"/>
                  <a:cs typeface="Times New Roman" panose="02020603050405020304" pitchFamily="18" charset="0"/>
                </a:rPr>
                <a:t>xoáy</a:t>
              </a:r>
              <a:r>
                <a:rPr lang="en-US" sz="1600" b="1" dirty="0">
                  <a:solidFill>
                    <a:srgbClr val="1B04C4"/>
                  </a:solidFill>
                  <a:ea typeface="Calibri" panose="020F0502020204030204" pitchFamily="34" charset="0"/>
                  <a:cs typeface="Times New Roman" panose="02020603050405020304" pitchFamily="18" charset="0"/>
                </a:rPr>
                <a:t> </a:t>
              </a:r>
              <a:r>
                <a:rPr lang="en-US" sz="1600" b="1" dirty="0" err="1">
                  <a:solidFill>
                    <a:srgbClr val="1B04C4"/>
                  </a:solidFill>
                  <a:ea typeface="Calibri" panose="020F0502020204030204" pitchFamily="34" charset="0"/>
                  <a:cs typeface="Times New Roman" panose="02020603050405020304" pitchFamily="18" charset="0"/>
                </a:rPr>
                <a:t>ly</a:t>
              </a:r>
              <a:r>
                <a:rPr lang="en-US" sz="1600" b="1" dirty="0">
                  <a:solidFill>
                    <a:srgbClr val="1B04C4"/>
                  </a:solidFill>
                  <a:ea typeface="Calibri" panose="020F0502020204030204" pitchFamily="34" charset="0"/>
                  <a:cs typeface="Times New Roman" panose="02020603050405020304" pitchFamily="18" charset="0"/>
                </a:rPr>
                <a:t> </a:t>
              </a:r>
              <a:r>
                <a:rPr lang="en-US" sz="1600" b="1" dirty="0" err="1">
                  <a:solidFill>
                    <a:srgbClr val="1B04C4"/>
                  </a:solidFill>
                  <a:ea typeface="Calibri" panose="020F0502020204030204" pitchFamily="34" charset="0"/>
                  <a:cs typeface="Times New Roman" panose="02020603050405020304" pitchFamily="18" charset="0"/>
                </a:rPr>
                <a:t>tâm</a:t>
              </a:r>
              <a:r>
                <a:rPr lang="en-US" sz="1600" b="1" dirty="0">
                  <a:solidFill>
                    <a:srgbClr val="1B04C4"/>
                  </a:solidFill>
                  <a:ea typeface="Calibri" panose="020F0502020204030204" pitchFamily="34" charset="0"/>
                  <a:cs typeface="Times New Roman" panose="02020603050405020304" pitchFamily="18" charset="0"/>
                </a:rPr>
                <a:t> </a:t>
              </a:r>
              <a:r>
                <a:rPr lang="en-US" sz="1600" b="1" dirty="0" err="1">
                  <a:solidFill>
                    <a:srgbClr val="1B04C4"/>
                  </a:solidFill>
                  <a:ea typeface="Calibri" panose="020F0502020204030204" pitchFamily="34" charset="0"/>
                  <a:cs typeface="Times New Roman" panose="02020603050405020304" pitchFamily="18" charset="0"/>
                </a:rPr>
                <a:t>để</a:t>
              </a:r>
              <a:r>
                <a:rPr lang="en-US" sz="1600" b="1" dirty="0">
                  <a:solidFill>
                    <a:srgbClr val="1B04C4"/>
                  </a:solidFill>
                  <a:ea typeface="Calibri" panose="020F0502020204030204" pitchFamily="34" charset="0"/>
                  <a:cs typeface="Times New Roman" panose="02020603050405020304" pitchFamily="18" charset="0"/>
                </a:rPr>
                <a:t> </a:t>
              </a:r>
              <a:r>
                <a:rPr lang="en-US" sz="1600" b="1" dirty="0" err="1">
                  <a:solidFill>
                    <a:srgbClr val="1B04C4"/>
                  </a:solidFill>
                  <a:ea typeface="Calibri" panose="020F0502020204030204" pitchFamily="34" charset="0"/>
                  <a:cs typeface="Times New Roman" panose="02020603050405020304" pitchFamily="18" charset="0"/>
                </a:rPr>
                <a:t>tách</a:t>
              </a:r>
              <a:r>
                <a:rPr lang="en-US" sz="1600" b="1" dirty="0">
                  <a:solidFill>
                    <a:srgbClr val="1B04C4"/>
                  </a:solidFill>
                  <a:ea typeface="Calibri" panose="020F0502020204030204" pitchFamily="34" charset="0"/>
                  <a:cs typeface="Times New Roman" panose="02020603050405020304" pitchFamily="18" charset="0"/>
                </a:rPr>
                <a:t> </a:t>
              </a:r>
              <a:r>
                <a:rPr lang="en-US" sz="1600" b="1" dirty="0" err="1">
                  <a:solidFill>
                    <a:srgbClr val="1B04C4"/>
                  </a:solidFill>
                  <a:ea typeface="Calibri" panose="020F0502020204030204" pitchFamily="34" charset="0"/>
                  <a:cs typeface="Times New Roman" panose="02020603050405020304" pitchFamily="18" charset="0"/>
                </a:rPr>
                <a:t>chất</a:t>
              </a:r>
              <a:r>
                <a:rPr lang="en-US" sz="1600" b="1" dirty="0">
                  <a:solidFill>
                    <a:srgbClr val="1B04C4"/>
                  </a:solidFill>
                  <a:ea typeface="Calibri" panose="020F0502020204030204" pitchFamily="34" charset="0"/>
                  <a:cs typeface="Times New Roman" panose="02020603050405020304" pitchFamily="18" charset="0"/>
                </a:rPr>
                <a:t> </a:t>
              </a:r>
              <a:r>
                <a:rPr lang="en-US" sz="1600" b="1" dirty="0" err="1">
                  <a:solidFill>
                    <a:srgbClr val="1B04C4"/>
                  </a:solidFill>
                  <a:ea typeface="Calibri" panose="020F0502020204030204" pitchFamily="34" charset="0"/>
                  <a:cs typeface="Times New Roman" panose="02020603050405020304" pitchFamily="18" charset="0"/>
                </a:rPr>
                <a:t>bẩn</a:t>
              </a:r>
              <a:r>
                <a:rPr lang="en-US" sz="1600" b="1" dirty="0">
                  <a:solidFill>
                    <a:srgbClr val="1B04C4"/>
                  </a:solidFill>
                  <a:ea typeface="Calibri" panose="020F0502020204030204" pitchFamily="34" charset="0"/>
                  <a:cs typeface="Times New Roman" panose="02020603050405020304" pitchFamily="18" charset="0"/>
                </a:rPr>
                <a:t>.</a:t>
              </a:r>
              <a:endParaRPr lang="en-US" sz="1600" b="1" dirty="0">
                <a:solidFill>
                  <a:srgbClr val="1B04C4"/>
                </a:solidFill>
                <a:effectLst/>
                <a:ea typeface="Calibri" panose="020F0502020204030204" pitchFamily="34" charset="0"/>
                <a:cs typeface="Times New Roman" panose="02020603050405020304" pitchFamily="18"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914400" y="1071504"/>
            <a:ext cx="6629400" cy="4619686"/>
            <a:chOff x="914400" y="1071504"/>
            <a:chExt cx="6629400" cy="4619686"/>
          </a:xfrm>
        </p:grpSpPr>
        <p:sp>
          <p:nvSpPr>
            <p:cNvPr id="2" name="Text Box 97"/>
            <p:cNvSpPr txBox="1">
              <a:spLocks noChangeArrowheads="1"/>
            </p:cNvSpPr>
            <p:nvPr/>
          </p:nvSpPr>
          <p:spPr bwMode="auto">
            <a:xfrm>
              <a:off x="1981200" y="1071504"/>
              <a:ext cx="4272260" cy="400110"/>
            </a:xfrm>
            <a:prstGeom prst="rect">
              <a:avLst/>
            </a:prstGeom>
            <a:noFill/>
            <a:ln w="9525" algn="ctr">
              <a:noFill/>
              <a:miter lim="800000"/>
              <a:headEnd/>
              <a:tailEnd/>
            </a:ln>
          </p:spPr>
          <p:txBody>
            <a:bodyPr wrap="none">
              <a:spAutoFit/>
            </a:bodyPr>
            <a:lstStyle/>
            <a:p>
              <a:pPr eaLnBrk="0" hangingPunct="0">
                <a:tabLst>
                  <a:tab pos="360363" algn="l"/>
                </a:tabLst>
              </a:pPr>
              <a:r>
                <a:rPr lang="en-US" sz="2000" b="1" dirty="0" err="1">
                  <a:cs typeface="Times New Roman" pitchFamily="18" charset="0"/>
                </a:rPr>
                <a:t>Hệ</a:t>
              </a:r>
              <a:r>
                <a:rPr lang="en-US" sz="2000" b="1" dirty="0">
                  <a:cs typeface="Times New Roman" pitchFamily="18" charset="0"/>
                </a:rPr>
                <a:t> </a:t>
              </a:r>
              <a:r>
                <a:rPr lang="en-US" sz="2000" b="1" dirty="0" err="1">
                  <a:cs typeface="Times New Roman" pitchFamily="18" charset="0"/>
                </a:rPr>
                <a:t>thống</a:t>
              </a:r>
              <a:r>
                <a:rPr lang="en-US" sz="2000" b="1" dirty="0">
                  <a:cs typeface="Times New Roman" pitchFamily="18" charset="0"/>
                </a:rPr>
                <a:t> </a:t>
              </a:r>
              <a:r>
                <a:rPr lang="en-US" sz="2000" b="1" dirty="0" err="1">
                  <a:cs typeface="Times New Roman" pitchFamily="18" charset="0"/>
                </a:rPr>
                <a:t>điều</a:t>
              </a:r>
              <a:r>
                <a:rPr lang="en-US" sz="2000" b="1" dirty="0">
                  <a:cs typeface="Times New Roman" pitchFamily="18" charset="0"/>
                </a:rPr>
                <a:t> </a:t>
              </a:r>
              <a:r>
                <a:rPr lang="en-US" sz="2000" b="1" dirty="0" err="1">
                  <a:cs typeface="Times New Roman" pitchFamily="18" charset="0"/>
                </a:rPr>
                <a:t>khiển</a:t>
              </a:r>
              <a:r>
                <a:rPr lang="en-US" sz="2000" b="1" dirty="0">
                  <a:cs typeface="Times New Roman" pitchFamily="18" charset="0"/>
                </a:rPr>
                <a:t> </a:t>
              </a:r>
              <a:r>
                <a:rPr lang="en-US" sz="2000" b="1" dirty="0" err="1">
                  <a:cs typeface="Times New Roman" pitchFamily="18" charset="0"/>
                </a:rPr>
                <a:t>khí</a:t>
              </a:r>
              <a:r>
                <a:rPr lang="en-US" sz="2000" b="1" dirty="0">
                  <a:cs typeface="Times New Roman" pitchFamily="18" charset="0"/>
                </a:rPr>
                <a:t> </a:t>
              </a:r>
              <a:r>
                <a:rPr lang="en-US" sz="2000" b="1" dirty="0" err="1">
                  <a:cs typeface="Times New Roman" pitchFamily="18" charset="0"/>
                </a:rPr>
                <a:t>nén</a:t>
              </a:r>
              <a:r>
                <a:rPr lang="en-US" sz="2000" b="1" dirty="0">
                  <a:cs typeface="Times New Roman" pitchFamily="18" charset="0"/>
                </a:rPr>
                <a:t> </a:t>
              </a:r>
              <a:r>
                <a:rPr lang="en-US" sz="2000" b="1" dirty="0" err="1">
                  <a:cs typeface="Times New Roman" pitchFamily="18" charset="0"/>
                </a:rPr>
                <a:t>tổng</a:t>
              </a:r>
              <a:r>
                <a:rPr lang="en-US" sz="2000" b="1" dirty="0">
                  <a:cs typeface="Times New Roman" pitchFamily="18" charset="0"/>
                </a:rPr>
                <a:t> </a:t>
              </a:r>
              <a:r>
                <a:rPr lang="en-US" sz="2000" b="1" dirty="0" err="1">
                  <a:cs typeface="Times New Roman" pitchFamily="18" charset="0"/>
                </a:rPr>
                <a:t>quát</a:t>
              </a:r>
              <a:endParaRPr lang="en-US" sz="1200" b="1" dirty="0">
                <a:cs typeface="Times New Roman" pitchFamily="18" charset="0"/>
              </a:endParaRPr>
            </a:p>
          </p:txBody>
        </p:sp>
        <p:sp>
          <p:nvSpPr>
            <p:cNvPr id="3" name="Rectangle 3"/>
            <p:cNvSpPr>
              <a:spLocks noChangeArrowheads="1"/>
            </p:cNvSpPr>
            <p:nvPr/>
          </p:nvSpPr>
          <p:spPr bwMode="auto">
            <a:xfrm>
              <a:off x="4042229" y="1908513"/>
              <a:ext cx="3048000" cy="697526"/>
            </a:xfrm>
            <a:prstGeom prst="rect">
              <a:avLst/>
            </a:prstGeom>
            <a:solidFill>
              <a:srgbClr val="FFFFFF"/>
            </a:solidFill>
            <a:ln w="9525">
              <a:solidFill>
                <a:srgbClr val="000000"/>
              </a:solidFill>
              <a:miter lim="800000"/>
              <a:headEnd/>
              <a:tailEnd/>
            </a:ln>
            <a:effectLst>
              <a:outerShdw dist="107763" dir="18900000" algn="ctr" rotWithShape="0">
                <a:srgbClr val="808080"/>
              </a:outerShdw>
            </a:effectLst>
          </p:spPr>
          <p:txBody>
            <a:bodyPr vert="horz" wrap="square" lIns="36000" tIns="36000" rIns="36000" bIns="36000" numCol="1" anchor="t" anchorCtr="0" compatLnSpc="1">
              <a:prstTxWarp prst="textNoShape">
                <a:avLst/>
              </a:prstTxWarp>
            </a:bodyPr>
            <a:lstStyle/>
            <a:p>
              <a:pPr algn="ctr"/>
              <a:r>
                <a:rPr lang="vi-VN" b="1" dirty="0">
                  <a:solidFill>
                    <a:schemeClr val="accent2">
                      <a:lumMod val="60000"/>
                      <a:lumOff val="40000"/>
                    </a:schemeClr>
                  </a:solidFill>
                  <a:latin typeface="Calibri" pitchFamily="34" charset="0"/>
                  <a:cs typeface="Calibri" pitchFamily="34" charset="0"/>
                </a:rPr>
                <a:t>ĐỐI TƯỢNG ĐIỀU KHIỂN</a:t>
              </a:r>
            </a:p>
            <a:p>
              <a:pPr algn="ctr"/>
              <a:r>
                <a:rPr lang="vi-VN" dirty="0">
                  <a:solidFill>
                    <a:schemeClr val="accent2">
                      <a:lumMod val="60000"/>
                      <a:lumOff val="40000"/>
                    </a:schemeClr>
                  </a:solidFill>
                  <a:latin typeface="Calibri" pitchFamily="34" charset="0"/>
                  <a:cs typeface="Calibri" pitchFamily="34" charset="0"/>
                </a:rPr>
                <a:t>(Cơ cấu</a:t>
              </a:r>
              <a:r>
                <a:rPr lang="en-US" dirty="0">
                  <a:solidFill>
                    <a:schemeClr val="accent2">
                      <a:lumMod val="60000"/>
                      <a:lumOff val="40000"/>
                    </a:schemeClr>
                  </a:solidFill>
                  <a:latin typeface="Calibri" pitchFamily="34" charset="0"/>
                  <a:cs typeface="Calibri" pitchFamily="34" charset="0"/>
                </a:rPr>
                <a:t> </a:t>
              </a:r>
              <a:r>
                <a:rPr lang="en-US" dirty="0" err="1">
                  <a:solidFill>
                    <a:schemeClr val="accent2">
                      <a:lumMod val="60000"/>
                      <a:lumOff val="40000"/>
                    </a:schemeClr>
                  </a:solidFill>
                  <a:latin typeface="Calibri" pitchFamily="34" charset="0"/>
                  <a:cs typeface="Calibri" pitchFamily="34" charset="0"/>
                </a:rPr>
                <a:t>chấp</a:t>
              </a:r>
              <a:r>
                <a:rPr lang="en-US" dirty="0">
                  <a:solidFill>
                    <a:schemeClr val="accent2">
                      <a:lumMod val="60000"/>
                      <a:lumOff val="40000"/>
                    </a:schemeClr>
                  </a:solidFill>
                  <a:latin typeface="Calibri" pitchFamily="34" charset="0"/>
                  <a:cs typeface="Calibri" pitchFamily="34" charset="0"/>
                </a:rPr>
                <a:t> </a:t>
              </a:r>
              <a:r>
                <a:rPr lang="en-US" dirty="0" err="1">
                  <a:solidFill>
                    <a:schemeClr val="accent2">
                      <a:lumMod val="60000"/>
                      <a:lumOff val="40000"/>
                    </a:schemeClr>
                  </a:solidFill>
                  <a:latin typeface="Calibri" pitchFamily="34" charset="0"/>
                  <a:cs typeface="Calibri" pitchFamily="34" charset="0"/>
                </a:rPr>
                <a:t>hành</a:t>
              </a:r>
              <a:r>
                <a:rPr lang="en-US" dirty="0">
                  <a:solidFill>
                    <a:schemeClr val="accent2">
                      <a:lumMod val="60000"/>
                      <a:lumOff val="40000"/>
                    </a:schemeClr>
                  </a:solidFill>
                  <a:latin typeface="Calibri" pitchFamily="34" charset="0"/>
                  <a:cs typeface="Calibri" pitchFamily="34" charset="0"/>
                </a:rPr>
                <a:t>- Actuator)</a:t>
              </a:r>
              <a:endParaRPr kumimoji="0" lang="en-US" u="none" strike="noStrike" cap="none" normalizeH="0" baseline="0" dirty="0">
                <a:ln>
                  <a:noFill/>
                </a:ln>
                <a:solidFill>
                  <a:schemeClr val="accent2">
                    <a:lumMod val="60000"/>
                    <a:lumOff val="40000"/>
                  </a:schemeClr>
                </a:solidFill>
                <a:effectLst/>
                <a:latin typeface="Calibri" pitchFamily="34" charset="0"/>
                <a:cs typeface="Calibri"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i="0" u="none" strike="noStrike" cap="none" normalizeH="0" baseline="0" dirty="0">
                <a:ln>
                  <a:noFill/>
                </a:ln>
                <a:solidFill>
                  <a:schemeClr val="accent2">
                    <a:lumMod val="60000"/>
                    <a:lumOff val="40000"/>
                  </a:schemeClr>
                </a:solidFill>
                <a:effectLst/>
                <a:latin typeface="Arial" pitchFamily="34" charset="0"/>
                <a:cs typeface="Arial" pitchFamily="34" charset="0"/>
              </a:endParaRPr>
            </a:p>
          </p:txBody>
        </p:sp>
        <p:sp>
          <p:nvSpPr>
            <p:cNvPr id="4" name="Rectangle 4"/>
            <p:cNvSpPr>
              <a:spLocks noChangeArrowheads="1"/>
            </p:cNvSpPr>
            <p:nvPr/>
          </p:nvSpPr>
          <p:spPr bwMode="auto">
            <a:xfrm>
              <a:off x="3962400" y="4202114"/>
              <a:ext cx="3200400" cy="565150"/>
            </a:xfrm>
            <a:prstGeom prst="rect">
              <a:avLst/>
            </a:prstGeom>
            <a:solidFill>
              <a:srgbClr val="FFFFFF"/>
            </a:solidFill>
            <a:ln w="9525">
              <a:solidFill>
                <a:srgbClr val="000000"/>
              </a:solidFill>
              <a:miter lim="800000"/>
              <a:headEnd/>
              <a:tailEnd/>
            </a:ln>
            <a:effectLst>
              <a:outerShdw dist="107763" dir="18900000" algn="ctr" rotWithShape="0">
                <a:srgbClr val="808080"/>
              </a:outerShdw>
            </a:effectLst>
          </p:spPr>
          <p:txBody>
            <a:bodyPr vert="horz" wrap="square" lIns="36000" tIns="36000" rIns="36000" bIns="36000" numCol="1" anchor="t" anchorCtr="0" compatLnSpc="1">
              <a:prstTxWarp prst="textNoShape">
                <a:avLst/>
              </a:prstTxWarp>
            </a:bodyPr>
            <a:lstStyle/>
            <a:p>
              <a:pPr algn="ctr"/>
              <a:r>
                <a:rPr lang="en-US" b="1" dirty="0">
                  <a:solidFill>
                    <a:schemeClr val="accent2">
                      <a:lumMod val="60000"/>
                      <a:lumOff val="40000"/>
                    </a:schemeClr>
                  </a:solidFill>
                </a:rPr>
                <a:t>PHẦN TỬ  XỬ LÝ TÍN HIỆU </a:t>
              </a:r>
              <a:r>
                <a:rPr lang="en-US" sz="1600" dirty="0">
                  <a:solidFill>
                    <a:schemeClr val="accent2">
                      <a:lumMod val="60000"/>
                      <a:lumOff val="40000"/>
                    </a:schemeClr>
                  </a:solidFill>
                </a:rPr>
                <a:t>(PROCESSING)</a:t>
              </a: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US" b="0" i="0" u="none" strike="noStrike" cap="none" normalizeH="0" baseline="0" dirty="0">
                <a:ln>
                  <a:noFill/>
                </a:ln>
                <a:solidFill>
                  <a:schemeClr val="accent2">
                    <a:lumMod val="60000"/>
                    <a:lumOff val="40000"/>
                  </a:schemeClr>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accent2">
                    <a:lumMod val="60000"/>
                    <a:lumOff val="40000"/>
                  </a:schemeClr>
                </a:solidFill>
                <a:effectLst/>
                <a:latin typeface="Arial" pitchFamily="34" charset="0"/>
                <a:cs typeface="Arial" pitchFamily="34" charset="0"/>
              </a:endParaRPr>
            </a:p>
          </p:txBody>
        </p:sp>
        <p:sp>
          <p:nvSpPr>
            <p:cNvPr id="5" name="Rectangle 5"/>
            <p:cNvSpPr>
              <a:spLocks noChangeArrowheads="1"/>
            </p:cNvSpPr>
            <p:nvPr/>
          </p:nvSpPr>
          <p:spPr bwMode="auto">
            <a:xfrm>
              <a:off x="3962400" y="5270500"/>
              <a:ext cx="3581400" cy="420690"/>
            </a:xfrm>
            <a:prstGeom prst="rect">
              <a:avLst/>
            </a:prstGeom>
            <a:solidFill>
              <a:srgbClr val="FFFFFF"/>
            </a:solidFill>
            <a:ln w="9525">
              <a:solidFill>
                <a:srgbClr val="000000"/>
              </a:solidFill>
              <a:miter lim="800000"/>
              <a:headEnd/>
              <a:tailEnd/>
            </a:ln>
            <a:effectLst>
              <a:outerShdw dist="107763" dir="18900000" algn="ctr" rotWithShape="0">
                <a:srgbClr val="808080"/>
              </a:outerShdw>
            </a:effectLst>
          </p:spPr>
          <p:txBody>
            <a:bodyPr vert="horz" wrap="square" lIns="36000" tIns="36000" rIns="36000" bIns="36000" numCol="1" anchor="t" anchorCtr="0" compatLnSpc="1">
              <a:prstTxWarp prst="textNoShape">
                <a:avLst/>
              </a:prstTxWarp>
            </a:bodyPr>
            <a:lstStyle/>
            <a:p>
              <a:pPr algn="ctr"/>
              <a:r>
                <a:rPr lang="en-US" b="1" dirty="0">
                  <a:solidFill>
                    <a:schemeClr val="accent2">
                      <a:lumMod val="60000"/>
                      <a:lumOff val="40000"/>
                    </a:schemeClr>
                  </a:solidFill>
                </a:rPr>
                <a:t>PHẦN TỬ  NHẬN  TÍN HIỆU </a:t>
              </a:r>
              <a:r>
                <a:rPr lang="en-US" sz="1600" dirty="0">
                  <a:solidFill>
                    <a:schemeClr val="accent2">
                      <a:lumMod val="60000"/>
                      <a:lumOff val="40000"/>
                    </a:schemeClr>
                  </a:solidFill>
                </a:rPr>
                <a:t>(INPUT)</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b="0" i="0" u="none" strike="noStrike" cap="none" normalizeH="0" baseline="0" dirty="0">
                <a:ln>
                  <a:noFill/>
                </a:ln>
                <a:solidFill>
                  <a:schemeClr val="accent2">
                    <a:lumMod val="60000"/>
                    <a:lumOff val="40000"/>
                  </a:schemeClr>
                </a:solidFill>
                <a:effectLst/>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accent2">
                    <a:lumMod val="60000"/>
                    <a:lumOff val="40000"/>
                  </a:schemeClr>
                </a:solidFill>
                <a:effectLst/>
                <a:cs typeface="Arial" pitchFamily="34" charset="0"/>
              </a:endParaRPr>
            </a:p>
          </p:txBody>
        </p:sp>
        <p:sp>
          <p:nvSpPr>
            <p:cNvPr id="6" name="Rectangle 6"/>
            <p:cNvSpPr>
              <a:spLocks noChangeArrowheads="1"/>
            </p:cNvSpPr>
            <p:nvPr/>
          </p:nvSpPr>
          <p:spPr bwMode="auto">
            <a:xfrm>
              <a:off x="4038600" y="3042106"/>
              <a:ext cx="3429000" cy="690563"/>
            </a:xfrm>
            <a:prstGeom prst="rect">
              <a:avLst/>
            </a:prstGeom>
            <a:solidFill>
              <a:srgbClr val="FFFFFF"/>
            </a:solidFill>
            <a:ln w="9525">
              <a:solidFill>
                <a:srgbClr val="000000"/>
              </a:solidFill>
              <a:miter lim="800000"/>
              <a:headEnd/>
              <a:tailEnd/>
            </a:ln>
            <a:effectLst>
              <a:outerShdw dist="107763" dir="18900000" algn="ctr" rotWithShape="0">
                <a:srgbClr val="808080"/>
              </a:outerShdw>
            </a:effectLst>
          </p:spPr>
          <p:txBody>
            <a:bodyPr vert="horz" wrap="square" lIns="36000" tIns="36000" rIns="36000" bIns="36000" numCol="1" anchor="t" anchorCtr="0" compatLnSpc="1">
              <a:prstTxWarp prst="textNoShape">
                <a:avLst/>
              </a:prstTxWarp>
            </a:bodyPr>
            <a:lstStyle/>
            <a:p>
              <a:pPr algn="ctr"/>
              <a:r>
                <a:rPr lang="en-US" b="1" dirty="0">
                  <a:solidFill>
                    <a:schemeClr val="accent2">
                      <a:lumMod val="60000"/>
                      <a:lumOff val="40000"/>
                    </a:schemeClr>
                  </a:solidFill>
                </a:rPr>
                <a:t>PHẦN TỬ  ĐIỀU KHIỂN                                  </a:t>
              </a:r>
              <a:r>
                <a:rPr lang="vi-VN" b="1" dirty="0">
                  <a:solidFill>
                    <a:schemeClr val="accent2">
                      <a:lumMod val="60000"/>
                      <a:lumOff val="40000"/>
                    </a:schemeClr>
                  </a:solidFill>
                </a:rPr>
                <a:t>(</a:t>
              </a:r>
              <a:r>
                <a:rPr lang="vi-VN" sz="1600" dirty="0">
                  <a:solidFill>
                    <a:schemeClr val="accent2">
                      <a:lumMod val="60000"/>
                      <a:lumOff val="40000"/>
                    </a:schemeClr>
                  </a:solidFill>
                </a:rPr>
                <a:t>Cơ cấu tác động</a:t>
              </a:r>
              <a:r>
                <a:rPr lang="en-US" sz="1600" dirty="0">
                  <a:solidFill>
                    <a:schemeClr val="accent2">
                      <a:lumMod val="60000"/>
                      <a:lumOff val="40000"/>
                    </a:schemeClr>
                  </a:solidFill>
                </a:rPr>
                <a:t> (OUPUT)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dirty="0">
                <a:ln>
                  <a:noFill/>
                </a:ln>
                <a:solidFill>
                  <a:schemeClr val="accent2">
                    <a:lumMod val="60000"/>
                    <a:lumOff val="40000"/>
                  </a:schemeClr>
                </a:solidFill>
                <a:effectLst/>
                <a:latin typeface="Arial" pitchFamily="34" charset="0"/>
                <a:cs typeface="Arial" pitchFamily="34" charset="0"/>
              </a:endParaRPr>
            </a:p>
          </p:txBody>
        </p:sp>
        <p:sp>
          <p:nvSpPr>
            <p:cNvPr id="8" name="Right Arrow 7"/>
            <p:cNvSpPr/>
            <p:nvPr/>
          </p:nvSpPr>
          <p:spPr>
            <a:xfrm rot="16200000">
              <a:off x="5715000" y="3886201"/>
              <a:ext cx="365760" cy="91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6200000">
              <a:off x="5715000" y="2743200"/>
              <a:ext cx="365760" cy="91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6200000">
              <a:off x="5730240" y="4953000"/>
              <a:ext cx="365760" cy="91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1905000" y="3276600"/>
              <a:ext cx="2057400"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5" idx="1"/>
            </p:cNvCxnSpPr>
            <p:nvPr/>
          </p:nvCxnSpPr>
          <p:spPr>
            <a:xfrm>
              <a:off x="1828800" y="3657600"/>
              <a:ext cx="2133600" cy="1823245"/>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endCxn id="4" idx="1"/>
            </p:cNvCxnSpPr>
            <p:nvPr/>
          </p:nvCxnSpPr>
          <p:spPr>
            <a:xfrm>
              <a:off x="1828800" y="3429000"/>
              <a:ext cx="2133600" cy="1055689"/>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3" idx="1"/>
            </p:cNvCxnSpPr>
            <p:nvPr/>
          </p:nvCxnSpPr>
          <p:spPr>
            <a:xfrm flipV="1">
              <a:off x="1828800" y="2257276"/>
              <a:ext cx="2213429" cy="897087"/>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7" name="Rectangle 8"/>
            <p:cNvSpPr>
              <a:spLocks noChangeArrowheads="1"/>
            </p:cNvSpPr>
            <p:nvPr/>
          </p:nvSpPr>
          <p:spPr bwMode="auto">
            <a:xfrm>
              <a:off x="914400" y="2895600"/>
              <a:ext cx="1981200" cy="715962"/>
            </a:xfrm>
            <a:prstGeom prst="rect">
              <a:avLst/>
            </a:prstGeom>
            <a:solidFill>
              <a:schemeClr val="bg1"/>
            </a:solidFill>
            <a:ln w="9525">
              <a:solidFill>
                <a:srgbClr val="000000"/>
              </a:solidFill>
              <a:miter lim="800000"/>
              <a:headEnd/>
              <a:tailEnd/>
            </a:ln>
            <a:effectLst>
              <a:outerShdw dist="107763" dir="18900000" algn="ctr" rotWithShape="0">
                <a:srgbClr val="808080"/>
              </a:outerShdw>
            </a:effectLst>
          </p:spPr>
          <p:txBody>
            <a:bodyPr vert="horz" wrap="square" lIns="36000" tIns="36000" rIns="36000" bIns="36000" numCol="1" anchor="t" anchorCtr="0" compatLnSpc="1">
              <a:prstTxWarp prst="textNoShape">
                <a:avLst/>
              </a:prstTxWarp>
            </a:bodyPr>
            <a:lstStyle/>
            <a:p>
              <a:pPr algn="ctr"/>
              <a:r>
                <a:rPr lang="vi-VN" b="1" dirty="0">
                  <a:solidFill>
                    <a:srgbClr val="1B04C4"/>
                  </a:solidFill>
                  <a:latin typeface="Calibri" pitchFamily="34" charset="0"/>
                  <a:cs typeface="Calibri" pitchFamily="34" charset="0"/>
                </a:rPr>
                <a:t>NGUỒN  NĂNG </a:t>
              </a:r>
              <a:endParaRPr lang="en-US" b="1" dirty="0">
                <a:solidFill>
                  <a:srgbClr val="1B04C4"/>
                </a:solidFill>
                <a:latin typeface="Calibri" pitchFamily="34" charset="0"/>
                <a:cs typeface="Calibri" pitchFamily="34" charset="0"/>
              </a:endParaRPr>
            </a:p>
            <a:p>
              <a:pPr algn="ctr"/>
              <a:r>
                <a:rPr lang="vi-VN" b="1" dirty="0">
                  <a:solidFill>
                    <a:srgbClr val="1B04C4"/>
                  </a:solidFill>
                  <a:latin typeface="Calibri" pitchFamily="34" charset="0"/>
                  <a:cs typeface="Calibri" pitchFamily="34" charset="0"/>
                </a:rPr>
                <a:t>LƯỢNG </a:t>
              </a:r>
              <a:r>
                <a:rPr lang="en-US" b="1" dirty="0">
                  <a:solidFill>
                    <a:srgbClr val="1B04C4"/>
                  </a:solidFill>
                  <a:latin typeface="Calibri" pitchFamily="34" charset="0"/>
                  <a:cs typeface="Calibri" pitchFamily="34" charset="0"/>
                </a:rPr>
                <a:t> KHÍ NÉN </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b="1" i="0" u="none" strike="noStrike" cap="none" normalizeH="0" baseline="0" dirty="0">
                <a:ln>
                  <a:noFill/>
                </a:ln>
                <a:solidFill>
                  <a:srgbClr val="1B04C4"/>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b="1" i="0" u="none" strike="noStrike" cap="none" normalizeH="0" baseline="0" dirty="0">
                <a:ln>
                  <a:noFill/>
                </a:ln>
                <a:solidFill>
                  <a:srgbClr val="1B04C4"/>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a:ln>
                  <a:noFill/>
                </a:ln>
                <a:solidFill>
                  <a:srgbClr val="1B04C4"/>
                </a:solidFill>
                <a:effectLst/>
                <a:latin typeface="Arial" pitchFamily="34" charset="0"/>
                <a:cs typeface="Arial" pitchFamily="3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33413" y="967336"/>
            <a:ext cx="8749392" cy="5575674"/>
            <a:chOff x="233413" y="967336"/>
            <a:chExt cx="8749392" cy="5575674"/>
          </a:xfrm>
        </p:grpSpPr>
        <p:grpSp>
          <p:nvGrpSpPr>
            <p:cNvPr id="4" name="Group 3"/>
            <p:cNvGrpSpPr/>
            <p:nvPr/>
          </p:nvGrpSpPr>
          <p:grpSpPr>
            <a:xfrm>
              <a:off x="233413" y="967336"/>
              <a:ext cx="8749392" cy="5155608"/>
              <a:chOff x="233413" y="967336"/>
              <a:chExt cx="8749392" cy="5155608"/>
            </a:xfrm>
          </p:grpSpPr>
          <p:grpSp>
            <p:nvGrpSpPr>
              <p:cNvPr id="271" name="Group 270"/>
              <p:cNvGrpSpPr/>
              <p:nvPr/>
            </p:nvGrpSpPr>
            <p:grpSpPr>
              <a:xfrm>
                <a:off x="7451649" y="1627315"/>
                <a:ext cx="1531156" cy="926095"/>
                <a:chOff x="6825293" y="4689474"/>
                <a:chExt cx="2227143" cy="1330325"/>
              </a:xfrm>
            </p:grpSpPr>
            <p:pic>
              <p:nvPicPr>
                <p:cNvPr id="33799" name="Picture 7"/>
                <p:cNvPicPr>
                  <a:picLocks noChangeAspect="1" noChangeArrowheads="1"/>
                </p:cNvPicPr>
                <p:nvPr/>
              </p:nvPicPr>
              <p:blipFill rotWithShape="1">
                <a:blip r:embed="rId3"/>
                <a:srcRect l="60229" t="8114" r="4010"/>
                <a:stretch/>
              </p:blipFill>
              <p:spPr bwMode="auto">
                <a:xfrm>
                  <a:off x="7086600" y="4689474"/>
                  <a:ext cx="1447800" cy="1330325"/>
                </a:xfrm>
                <a:prstGeom prst="rect">
                  <a:avLst/>
                </a:prstGeom>
                <a:noFill/>
                <a:ln w="9525">
                  <a:noFill/>
                  <a:miter lim="800000"/>
                  <a:headEnd/>
                  <a:tailEnd/>
                </a:ln>
              </p:spPr>
            </p:pic>
            <p:sp>
              <p:nvSpPr>
                <p:cNvPr id="269" name="TextBox 268"/>
                <p:cNvSpPr txBox="1"/>
                <p:nvPr/>
              </p:nvSpPr>
              <p:spPr>
                <a:xfrm>
                  <a:off x="6825293" y="5290228"/>
                  <a:ext cx="609600" cy="418504"/>
                </a:xfrm>
                <a:prstGeom prst="rect">
                  <a:avLst/>
                </a:prstGeom>
                <a:noFill/>
              </p:spPr>
              <p:txBody>
                <a:bodyPr wrap="square" rtlCol="0">
                  <a:spAutoFit/>
                </a:bodyPr>
                <a:lstStyle/>
                <a:p>
                  <a:r>
                    <a:rPr lang="en-US" sz="1600" b="1" dirty="0">
                      <a:solidFill>
                        <a:schemeClr val="tx2">
                          <a:lumMod val="50000"/>
                        </a:schemeClr>
                      </a:solidFill>
                    </a:rPr>
                    <a:t>P1</a:t>
                  </a:r>
                </a:p>
              </p:txBody>
            </p:sp>
            <p:sp>
              <p:nvSpPr>
                <p:cNvPr id="270" name="TextBox 269"/>
                <p:cNvSpPr txBox="1"/>
                <p:nvPr/>
              </p:nvSpPr>
              <p:spPr>
                <a:xfrm>
                  <a:off x="8258373" y="5330471"/>
                  <a:ext cx="794063" cy="486329"/>
                </a:xfrm>
                <a:prstGeom prst="rect">
                  <a:avLst/>
                </a:prstGeom>
                <a:noFill/>
              </p:spPr>
              <p:txBody>
                <a:bodyPr wrap="square" rtlCol="0">
                  <a:spAutoFit/>
                </a:bodyPr>
                <a:lstStyle/>
                <a:p>
                  <a:r>
                    <a:rPr lang="en-US" sz="1600" b="1" dirty="0">
                      <a:solidFill>
                        <a:schemeClr val="tx2">
                          <a:lumMod val="50000"/>
                        </a:schemeClr>
                      </a:solidFill>
                    </a:rPr>
                    <a:t>P2</a:t>
                  </a:r>
                </a:p>
              </p:txBody>
            </p:sp>
          </p:grpSp>
          <p:sp>
            <p:nvSpPr>
              <p:cNvPr id="272" name="Rectangle 3"/>
              <p:cNvSpPr txBox="1">
                <a:spLocks noChangeArrowheads="1"/>
              </p:cNvSpPr>
              <p:nvPr/>
            </p:nvSpPr>
            <p:spPr>
              <a:xfrm>
                <a:off x="7637065" y="1355899"/>
                <a:ext cx="1185069" cy="296799"/>
              </a:xfrm>
              <a:prstGeom prst="rect">
                <a:avLst/>
              </a:prstGeom>
            </p:spPr>
            <p:txBody>
              <a:bodyPr rtlCol="0">
                <a:noAutofit/>
              </a:bodyPr>
              <a:lstStyle/>
              <a:p>
                <a:pPr marR="0" lvl="0" algn="l" defTabSz="914400" rtl="0" eaLnBrk="1" fontAlgn="auto" latinLnBrk="0" hangingPunct="1">
                  <a:lnSpc>
                    <a:spcPct val="80000"/>
                  </a:lnSpc>
                  <a:spcBef>
                    <a:spcPct val="20000"/>
                  </a:spcBef>
                  <a:spcAft>
                    <a:spcPts val="0"/>
                  </a:spcAft>
                  <a:buClrTx/>
                  <a:buSzTx/>
                  <a:tabLst/>
                  <a:defRPr/>
                </a:pPr>
                <a:r>
                  <a:rPr kumimoji="0" lang="en-US" sz="1600" i="0" u="none" strike="noStrike" kern="1200" cap="none" spc="0" normalizeH="0" baseline="0" noProof="0" dirty="0" err="1">
                    <a:ln>
                      <a:noFill/>
                    </a:ln>
                    <a:solidFill>
                      <a:srgbClr val="FF0000"/>
                    </a:solidFill>
                    <a:effectLst/>
                    <a:uLnTx/>
                    <a:uFillTx/>
                    <a:latin typeface="+mj-lt"/>
                    <a:ea typeface="+mn-ea"/>
                    <a:cs typeface="+mn-cs"/>
                  </a:rPr>
                  <a:t>Ký</a:t>
                </a:r>
                <a:r>
                  <a:rPr kumimoji="0" lang="en-US" sz="1600" i="0" u="none" strike="noStrike" kern="1200" cap="none" spc="0" normalizeH="0" noProof="0" dirty="0">
                    <a:ln>
                      <a:noFill/>
                    </a:ln>
                    <a:solidFill>
                      <a:srgbClr val="FF0000"/>
                    </a:solidFill>
                    <a:effectLst/>
                    <a:uLnTx/>
                    <a:uFillTx/>
                    <a:latin typeface="+mj-lt"/>
                    <a:ea typeface="+mn-ea"/>
                    <a:cs typeface="+mn-cs"/>
                  </a:rPr>
                  <a:t> </a:t>
                </a:r>
                <a:r>
                  <a:rPr kumimoji="0" lang="en-US" sz="1600" i="0" u="none" strike="noStrike" kern="1200" cap="none" spc="0" normalizeH="0" noProof="0" dirty="0" err="1">
                    <a:ln>
                      <a:noFill/>
                    </a:ln>
                    <a:solidFill>
                      <a:srgbClr val="FF0000"/>
                    </a:solidFill>
                    <a:effectLst/>
                    <a:uLnTx/>
                    <a:uFillTx/>
                    <a:latin typeface="+mj-lt"/>
                    <a:ea typeface="+mn-ea"/>
                    <a:cs typeface="+mn-cs"/>
                  </a:rPr>
                  <a:t>hiệu</a:t>
                </a:r>
                <a:endParaRPr kumimoji="0" lang="en-US" sz="1600" i="0" u="none" strike="noStrike" kern="1200" cap="none" spc="0" normalizeH="0" baseline="0" noProof="0" dirty="0">
                  <a:ln>
                    <a:noFill/>
                  </a:ln>
                  <a:solidFill>
                    <a:srgbClr val="C00000"/>
                  </a:solidFill>
                  <a:effectLst/>
                  <a:uLnTx/>
                  <a:uFillTx/>
                  <a:latin typeface="+mj-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en-US" sz="1600" i="0" u="none" strike="noStrike" kern="1200" cap="none" spc="0" normalizeH="0" baseline="0" noProof="0" dirty="0">
                    <a:ln>
                      <a:noFill/>
                    </a:ln>
                    <a:solidFill>
                      <a:srgbClr val="C00000"/>
                    </a:solidFill>
                    <a:effectLst/>
                    <a:uLnTx/>
                    <a:uFillTx/>
                    <a:latin typeface="+mj-lt"/>
                    <a:ea typeface="+mn-ea"/>
                    <a:cs typeface="+mn-cs"/>
                  </a:rPr>
                  <a:t>	</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en-US" sz="1600" i="0" u="none" strike="noStrike" kern="1200" cap="none" spc="0" normalizeH="0" baseline="0" noProof="0" dirty="0">
                  <a:ln>
                    <a:noFill/>
                  </a:ln>
                  <a:solidFill>
                    <a:srgbClr val="C00000"/>
                  </a:solidFill>
                  <a:effectLst/>
                  <a:uLnTx/>
                  <a:uFillTx/>
                  <a:latin typeface="Times New Roman" pitchFamily="18" charset="0"/>
                  <a:ea typeface="+mn-ea"/>
                  <a:cs typeface="+mn-cs"/>
                </a:endParaRPr>
              </a:p>
            </p:txBody>
          </p:sp>
          <p:sp>
            <p:nvSpPr>
              <p:cNvPr id="183" name="Rectangle 149"/>
              <p:cNvSpPr>
                <a:spLocks noChangeArrowheads="1"/>
              </p:cNvSpPr>
              <p:nvPr/>
            </p:nvSpPr>
            <p:spPr bwMode="auto">
              <a:xfrm>
                <a:off x="7403973" y="5108522"/>
                <a:ext cx="1112258" cy="339196"/>
              </a:xfrm>
              <a:prstGeom prst="rect">
                <a:avLst/>
              </a:prstGeom>
              <a:noFill/>
              <a:ln w="9525">
                <a:noFill/>
                <a:miter lim="800000"/>
                <a:headEnd/>
                <a:tailEnd/>
              </a:ln>
            </p:spPr>
            <p:txBody>
              <a:bodyPr wrap="square" lIns="92075" tIns="46038" rIns="92075" bIns="46038">
                <a:spAutoFit/>
              </a:bodyPr>
              <a:lstStyle/>
              <a:p>
                <a:pPr defTabSz="762000" eaLnBrk="0" hangingPunct="0"/>
                <a:r>
                  <a:rPr lang="en-GB" sz="1600" dirty="0" err="1">
                    <a:solidFill>
                      <a:srgbClr val="000000"/>
                    </a:solidFill>
                  </a:rPr>
                  <a:t>Cửa</a:t>
                </a:r>
                <a:r>
                  <a:rPr lang="en-GB" sz="1600" dirty="0">
                    <a:solidFill>
                      <a:srgbClr val="000000"/>
                    </a:solidFill>
                  </a:rPr>
                  <a:t> </a:t>
                </a:r>
                <a:r>
                  <a:rPr lang="en-GB" sz="1600" dirty="0" err="1">
                    <a:solidFill>
                      <a:srgbClr val="000000"/>
                    </a:solidFill>
                  </a:rPr>
                  <a:t>ra</a:t>
                </a:r>
                <a:r>
                  <a:rPr lang="en-GB" sz="1600" dirty="0">
                    <a:solidFill>
                      <a:srgbClr val="000000"/>
                    </a:solidFill>
                  </a:rPr>
                  <a:t> </a:t>
                </a:r>
                <a:r>
                  <a:rPr lang="en-GB" sz="1600" b="1" dirty="0">
                    <a:solidFill>
                      <a:srgbClr val="000000"/>
                    </a:solidFill>
                  </a:rPr>
                  <a:t>P2</a:t>
                </a:r>
              </a:p>
            </p:txBody>
          </p:sp>
          <p:grpSp>
            <p:nvGrpSpPr>
              <p:cNvPr id="25" name="Group 24"/>
              <p:cNvGrpSpPr/>
              <p:nvPr/>
            </p:nvGrpSpPr>
            <p:grpSpPr>
              <a:xfrm>
                <a:off x="4440986" y="4923778"/>
                <a:ext cx="1120988" cy="562672"/>
                <a:chOff x="4440986" y="4923778"/>
                <a:chExt cx="1120988" cy="562672"/>
              </a:xfrm>
            </p:grpSpPr>
            <p:sp>
              <p:nvSpPr>
                <p:cNvPr id="182" name="Rectangle 148"/>
                <p:cNvSpPr>
                  <a:spLocks noChangeArrowheads="1"/>
                </p:cNvSpPr>
                <p:nvPr/>
              </p:nvSpPr>
              <p:spPr bwMode="auto">
                <a:xfrm>
                  <a:off x="4440986" y="5147254"/>
                  <a:ext cx="1120988" cy="339196"/>
                </a:xfrm>
                <a:prstGeom prst="rect">
                  <a:avLst/>
                </a:prstGeom>
                <a:noFill/>
                <a:ln w="9525">
                  <a:noFill/>
                  <a:miter lim="800000"/>
                  <a:headEnd/>
                  <a:tailEnd/>
                </a:ln>
              </p:spPr>
              <p:txBody>
                <a:bodyPr wrap="square" lIns="92075" tIns="46038" rIns="92075" bIns="46038">
                  <a:spAutoFit/>
                </a:bodyPr>
                <a:lstStyle/>
                <a:p>
                  <a:pPr defTabSz="762000" eaLnBrk="0" hangingPunct="0"/>
                  <a:r>
                    <a:rPr lang="en-GB" sz="1600" dirty="0" err="1">
                      <a:solidFill>
                        <a:srgbClr val="000000"/>
                      </a:solidFill>
                    </a:rPr>
                    <a:t>Cửa</a:t>
                  </a:r>
                  <a:r>
                    <a:rPr lang="en-GB" sz="1600" dirty="0">
                      <a:solidFill>
                        <a:srgbClr val="000000"/>
                      </a:solidFill>
                    </a:rPr>
                    <a:t> </a:t>
                  </a:r>
                  <a:r>
                    <a:rPr lang="en-GB" sz="1600" dirty="0" err="1">
                      <a:solidFill>
                        <a:srgbClr val="000000"/>
                      </a:solidFill>
                    </a:rPr>
                    <a:t>vào</a:t>
                  </a:r>
                  <a:r>
                    <a:rPr lang="en-GB" sz="1600" dirty="0">
                      <a:solidFill>
                        <a:srgbClr val="000000"/>
                      </a:solidFill>
                    </a:rPr>
                    <a:t> </a:t>
                  </a:r>
                  <a:r>
                    <a:rPr lang="en-GB" sz="1600" b="1" dirty="0">
                      <a:solidFill>
                        <a:srgbClr val="000000"/>
                      </a:solidFill>
                    </a:rPr>
                    <a:t>P1</a:t>
                  </a:r>
                </a:p>
              </p:txBody>
            </p:sp>
            <p:sp>
              <p:nvSpPr>
                <p:cNvPr id="184" name="AutoShape 150"/>
                <p:cNvSpPr>
                  <a:spLocks noChangeArrowheads="1"/>
                </p:cNvSpPr>
                <p:nvPr/>
              </p:nvSpPr>
              <p:spPr bwMode="auto">
                <a:xfrm>
                  <a:off x="5003501" y="4923778"/>
                  <a:ext cx="481165" cy="212777"/>
                </a:xfrm>
                <a:prstGeom prst="rightArrow">
                  <a:avLst>
                    <a:gd name="adj1" fmla="val 50000"/>
                    <a:gd name="adj2" fmla="val 104691"/>
                  </a:avLst>
                </a:prstGeom>
                <a:solidFill>
                  <a:schemeClr val="bg1"/>
                </a:solidFill>
                <a:ln w="12700">
                  <a:solidFill>
                    <a:srgbClr val="000000"/>
                  </a:solidFill>
                  <a:miter lim="800000"/>
                  <a:headEnd/>
                  <a:tailEnd/>
                </a:ln>
              </p:spPr>
              <p:txBody>
                <a:bodyPr wrap="none" anchor="ctr"/>
                <a:lstStyle/>
                <a:p>
                  <a:endParaRPr lang="en-US"/>
                </a:p>
              </p:txBody>
            </p:sp>
          </p:grpSp>
          <p:sp>
            <p:nvSpPr>
              <p:cNvPr id="185" name="AutoShape 151"/>
              <p:cNvSpPr>
                <a:spLocks noChangeArrowheads="1"/>
              </p:cNvSpPr>
              <p:nvPr/>
            </p:nvSpPr>
            <p:spPr bwMode="auto">
              <a:xfrm>
                <a:off x="7522912" y="4970248"/>
                <a:ext cx="449683" cy="171490"/>
              </a:xfrm>
              <a:prstGeom prst="leftArrow">
                <a:avLst>
                  <a:gd name="adj1" fmla="val 50000"/>
                  <a:gd name="adj2" fmla="val 104672"/>
                </a:avLst>
              </a:prstGeom>
              <a:solidFill>
                <a:schemeClr val="bg1"/>
              </a:solidFill>
              <a:ln w="12700">
                <a:solidFill>
                  <a:srgbClr val="000000"/>
                </a:solidFill>
                <a:miter lim="800000"/>
                <a:headEnd/>
                <a:tailEnd/>
              </a:ln>
            </p:spPr>
            <p:txBody>
              <a:bodyPr wrap="none" anchor="ctr"/>
              <a:lstStyle/>
              <a:p>
                <a:endParaRPr lang="en-US"/>
              </a:p>
            </p:txBody>
          </p:sp>
          <p:grpSp>
            <p:nvGrpSpPr>
              <p:cNvPr id="24" name="Group 23"/>
              <p:cNvGrpSpPr/>
              <p:nvPr/>
            </p:nvGrpSpPr>
            <p:grpSpPr>
              <a:xfrm>
                <a:off x="5559397" y="2439463"/>
                <a:ext cx="1735597" cy="3683481"/>
                <a:chOff x="5559397" y="2439463"/>
                <a:chExt cx="1735597" cy="3683481"/>
              </a:xfrm>
            </p:grpSpPr>
            <p:sp>
              <p:nvSpPr>
                <p:cNvPr id="28" name="Freeform 2"/>
                <p:cNvSpPr>
                  <a:spLocks/>
                </p:cNvSpPr>
                <p:nvPr/>
              </p:nvSpPr>
              <p:spPr bwMode="auto">
                <a:xfrm>
                  <a:off x="5658610" y="2754732"/>
                  <a:ext cx="171370" cy="194580"/>
                </a:xfrm>
                <a:custGeom>
                  <a:avLst/>
                  <a:gdLst>
                    <a:gd name="T0" fmla="*/ 2147483647 w 133"/>
                    <a:gd name="T1" fmla="*/ 0 h 158"/>
                    <a:gd name="T2" fmla="*/ 2147483647 w 133"/>
                    <a:gd name="T3" fmla="*/ 2147483647 h 158"/>
                    <a:gd name="T4" fmla="*/ 0 w 133"/>
                    <a:gd name="T5" fmla="*/ 2147483647 h 158"/>
                    <a:gd name="T6" fmla="*/ 0 w 133"/>
                    <a:gd name="T7" fmla="*/ 2147483647 h 158"/>
                    <a:gd name="T8" fmla="*/ 2147483647 w 133"/>
                    <a:gd name="T9" fmla="*/ 2147483647 h 158"/>
                    <a:gd name="T10" fmla="*/ 2147483647 w 133"/>
                    <a:gd name="T11" fmla="*/ 2147483647 h 158"/>
                    <a:gd name="T12" fmla="*/ 2147483647 w 133"/>
                    <a:gd name="T13" fmla="*/ 2147483647 h 158"/>
                    <a:gd name="T14" fmla="*/ 2147483647 w 133"/>
                    <a:gd name="T15" fmla="*/ 2147483647 h 158"/>
                    <a:gd name="T16" fmla="*/ 2147483647 w 133"/>
                    <a:gd name="T17" fmla="*/ 2147483647 h 158"/>
                    <a:gd name="T18" fmla="*/ 2147483647 w 133"/>
                    <a:gd name="T19" fmla="*/ 2147483647 h 158"/>
                    <a:gd name="T20" fmla="*/ 2147483647 w 133"/>
                    <a:gd name="T21" fmla="*/ 0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3"/>
                    <a:gd name="T34" fmla="*/ 0 h 158"/>
                    <a:gd name="T35" fmla="*/ 133 w 133"/>
                    <a:gd name="T36" fmla="*/ 158 h 15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3" h="158">
                      <a:moveTo>
                        <a:pt x="132" y="0"/>
                      </a:moveTo>
                      <a:lnTo>
                        <a:pt x="132" y="157"/>
                      </a:lnTo>
                      <a:lnTo>
                        <a:pt x="0" y="100"/>
                      </a:lnTo>
                      <a:lnTo>
                        <a:pt x="0" y="48"/>
                      </a:lnTo>
                      <a:lnTo>
                        <a:pt x="6" y="37"/>
                      </a:lnTo>
                      <a:lnTo>
                        <a:pt x="18" y="30"/>
                      </a:lnTo>
                      <a:lnTo>
                        <a:pt x="36" y="22"/>
                      </a:lnTo>
                      <a:lnTo>
                        <a:pt x="57" y="16"/>
                      </a:lnTo>
                      <a:lnTo>
                        <a:pt x="79" y="10"/>
                      </a:lnTo>
                      <a:lnTo>
                        <a:pt x="106" y="4"/>
                      </a:lnTo>
                      <a:lnTo>
                        <a:pt x="132" y="0"/>
                      </a:lnTo>
                    </a:path>
                  </a:pathLst>
                </a:custGeom>
                <a:solidFill>
                  <a:schemeClr val="bg1"/>
                </a:solidFill>
                <a:ln w="12700" cap="rnd">
                  <a:solidFill>
                    <a:srgbClr val="000000"/>
                  </a:solidFill>
                  <a:round/>
                  <a:headEnd/>
                  <a:tailEnd/>
                </a:ln>
              </p:spPr>
              <p:txBody>
                <a:bodyPr/>
                <a:lstStyle/>
                <a:p>
                  <a:endParaRPr lang="en-US"/>
                </a:p>
              </p:txBody>
            </p:sp>
            <p:sp>
              <p:nvSpPr>
                <p:cNvPr id="30" name="Rectangle 3"/>
                <p:cNvSpPr>
                  <a:spLocks noChangeArrowheads="1"/>
                </p:cNvSpPr>
                <p:nvPr/>
              </p:nvSpPr>
              <p:spPr bwMode="auto">
                <a:xfrm>
                  <a:off x="6264201" y="2520743"/>
                  <a:ext cx="90194" cy="203201"/>
                </a:xfrm>
                <a:prstGeom prst="rect">
                  <a:avLst/>
                </a:prstGeom>
                <a:gradFill rotWithShape="0">
                  <a:gsLst>
                    <a:gs pos="0">
                      <a:srgbClr val="3D3D3D"/>
                    </a:gs>
                    <a:gs pos="50000">
                      <a:srgbClr val="CBCBCB"/>
                    </a:gs>
                    <a:gs pos="100000">
                      <a:srgbClr val="3D3D3D"/>
                    </a:gs>
                  </a:gsLst>
                  <a:lin ang="0" scaled="1"/>
                </a:gradFill>
                <a:ln w="12700">
                  <a:solidFill>
                    <a:srgbClr val="000000"/>
                  </a:solidFill>
                  <a:miter lim="800000"/>
                  <a:headEnd/>
                  <a:tailEnd/>
                </a:ln>
              </p:spPr>
              <p:txBody>
                <a:bodyPr wrap="none" anchor="ctr"/>
                <a:lstStyle/>
                <a:p>
                  <a:endParaRPr lang="en-US"/>
                </a:p>
              </p:txBody>
            </p:sp>
            <p:sp>
              <p:nvSpPr>
                <p:cNvPr id="31" name="Rectangle 4"/>
                <p:cNvSpPr>
                  <a:spLocks noChangeArrowheads="1"/>
                </p:cNvSpPr>
                <p:nvPr/>
              </p:nvSpPr>
              <p:spPr bwMode="auto">
                <a:xfrm>
                  <a:off x="6492264" y="2520743"/>
                  <a:ext cx="100502" cy="205664"/>
                </a:xfrm>
                <a:prstGeom prst="rect">
                  <a:avLst/>
                </a:prstGeom>
                <a:gradFill rotWithShape="0">
                  <a:gsLst>
                    <a:gs pos="0">
                      <a:srgbClr val="3D3D3D"/>
                    </a:gs>
                    <a:gs pos="50000">
                      <a:srgbClr val="CBCBCB"/>
                    </a:gs>
                    <a:gs pos="100000">
                      <a:srgbClr val="3D3D3D"/>
                    </a:gs>
                  </a:gsLst>
                  <a:lin ang="0" scaled="1"/>
                </a:gradFill>
                <a:ln w="12700">
                  <a:solidFill>
                    <a:srgbClr val="000000"/>
                  </a:solidFill>
                  <a:miter lim="800000"/>
                  <a:headEnd/>
                  <a:tailEnd/>
                </a:ln>
              </p:spPr>
              <p:txBody>
                <a:bodyPr wrap="none" anchor="ctr"/>
                <a:lstStyle/>
                <a:p>
                  <a:endParaRPr lang="en-US"/>
                </a:p>
              </p:txBody>
            </p:sp>
            <p:sp>
              <p:nvSpPr>
                <p:cNvPr id="32" name="Rectangle 5"/>
                <p:cNvSpPr>
                  <a:spLocks noChangeArrowheads="1"/>
                </p:cNvSpPr>
                <p:nvPr/>
              </p:nvSpPr>
              <p:spPr bwMode="auto">
                <a:xfrm>
                  <a:off x="6364703" y="2520743"/>
                  <a:ext cx="117253" cy="121921"/>
                </a:xfrm>
                <a:prstGeom prst="rect">
                  <a:avLst/>
                </a:prstGeom>
                <a:gradFill rotWithShape="0">
                  <a:gsLst>
                    <a:gs pos="0">
                      <a:srgbClr val="3D3D3D"/>
                    </a:gs>
                    <a:gs pos="50000">
                      <a:srgbClr val="CBCBCB"/>
                    </a:gs>
                    <a:gs pos="100000">
                      <a:srgbClr val="3D3D3D"/>
                    </a:gs>
                  </a:gsLst>
                  <a:lin ang="0" scaled="1"/>
                </a:gradFill>
                <a:ln w="12700">
                  <a:solidFill>
                    <a:srgbClr val="000000"/>
                  </a:solidFill>
                  <a:miter lim="800000"/>
                  <a:headEnd/>
                  <a:tailEnd/>
                </a:ln>
              </p:spPr>
              <p:txBody>
                <a:bodyPr wrap="none" anchor="ctr"/>
                <a:lstStyle/>
                <a:p>
                  <a:endParaRPr lang="en-US"/>
                </a:p>
              </p:txBody>
            </p:sp>
            <p:grpSp>
              <p:nvGrpSpPr>
                <p:cNvPr id="34" name="Group 6"/>
                <p:cNvGrpSpPr>
                  <a:grpSpLocks/>
                </p:cNvGrpSpPr>
                <p:nvPr/>
              </p:nvGrpSpPr>
              <p:grpSpPr bwMode="auto">
                <a:xfrm>
                  <a:off x="5954963" y="2683304"/>
                  <a:ext cx="135292" cy="104680"/>
                  <a:chOff x="1120" y="1040"/>
                  <a:chExt cx="105" cy="85"/>
                </a:xfrm>
              </p:grpSpPr>
              <p:sp>
                <p:nvSpPr>
                  <p:cNvPr id="36" name="Rectangle 7"/>
                  <p:cNvSpPr>
                    <a:spLocks noChangeArrowheads="1"/>
                  </p:cNvSpPr>
                  <p:nvPr/>
                </p:nvSpPr>
                <p:spPr bwMode="auto">
                  <a:xfrm>
                    <a:off x="1198" y="1040"/>
                    <a:ext cx="27" cy="85"/>
                  </a:xfrm>
                  <a:prstGeom prst="rect">
                    <a:avLst/>
                  </a:prstGeom>
                  <a:solidFill>
                    <a:srgbClr val="969696"/>
                  </a:solidFill>
                  <a:ln w="12700">
                    <a:solidFill>
                      <a:srgbClr val="000000"/>
                    </a:solidFill>
                    <a:miter lim="800000"/>
                    <a:headEnd/>
                    <a:tailEnd/>
                  </a:ln>
                </p:spPr>
                <p:txBody>
                  <a:bodyPr wrap="none" anchor="ctr"/>
                  <a:lstStyle/>
                  <a:p>
                    <a:endParaRPr lang="en-US"/>
                  </a:p>
                </p:txBody>
              </p:sp>
              <p:sp>
                <p:nvSpPr>
                  <p:cNvPr id="37" name="Rectangle 8"/>
                  <p:cNvSpPr>
                    <a:spLocks noChangeArrowheads="1"/>
                  </p:cNvSpPr>
                  <p:nvPr/>
                </p:nvSpPr>
                <p:spPr bwMode="auto">
                  <a:xfrm>
                    <a:off x="1174" y="1040"/>
                    <a:ext cx="27" cy="85"/>
                  </a:xfrm>
                  <a:prstGeom prst="rect">
                    <a:avLst/>
                  </a:prstGeom>
                  <a:solidFill>
                    <a:srgbClr val="969696"/>
                  </a:solidFill>
                  <a:ln w="12700">
                    <a:solidFill>
                      <a:srgbClr val="000000"/>
                    </a:solidFill>
                    <a:miter lim="800000"/>
                    <a:headEnd/>
                    <a:tailEnd/>
                  </a:ln>
                </p:spPr>
                <p:txBody>
                  <a:bodyPr wrap="none" anchor="ctr"/>
                  <a:lstStyle/>
                  <a:p>
                    <a:endParaRPr lang="en-US"/>
                  </a:p>
                </p:txBody>
              </p:sp>
              <p:sp>
                <p:nvSpPr>
                  <p:cNvPr id="44" name="Rectangle 9"/>
                  <p:cNvSpPr>
                    <a:spLocks noChangeArrowheads="1"/>
                  </p:cNvSpPr>
                  <p:nvPr/>
                </p:nvSpPr>
                <p:spPr bwMode="auto">
                  <a:xfrm>
                    <a:off x="1152" y="1040"/>
                    <a:ext cx="27" cy="85"/>
                  </a:xfrm>
                  <a:prstGeom prst="rect">
                    <a:avLst/>
                  </a:prstGeom>
                  <a:solidFill>
                    <a:srgbClr val="969696"/>
                  </a:solidFill>
                  <a:ln w="12700">
                    <a:solidFill>
                      <a:srgbClr val="000000"/>
                    </a:solidFill>
                    <a:miter lim="800000"/>
                    <a:headEnd/>
                    <a:tailEnd/>
                  </a:ln>
                </p:spPr>
                <p:txBody>
                  <a:bodyPr wrap="none" anchor="ctr"/>
                  <a:lstStyle/>
                  <a:p>
                    <a:endParaRPr lang="en-US"/>
                  </a:p>
                </p:txBody>
              </p:sp>
              <p:sp>
                <p:nvSpPr>
                  <p:cNvPr id="45" name="Rectangle 10"/>
                  <p:cNvSpPr>
                    <a:spLocks noChangeArrowheads="1"/>
                  </p:cNvSpPr>
                  <p:nvPr/>
                </p:nvSpPr>
                <p:spPr bwMode="auto">
                  <a:xfrm>
                    <a:off x="1134" y="1040"/>
                    <a:ext cx="27" cy="85"/>
                  </a:xfrm>
                  <a:prstGeom prst="rect">
                    <a:avLst/>
                  </a:prstGeom>
                  <a:solidFill>
                    <a:srgbClr val="969696"/>
                  </a:solidFill>
                  <a:ln w="12700">
                    <a:solidFill>
                      <a:srgbClr val="000000"/>
                    </a:solidFill>
                    <a:miter lim="800000"/>
                    <a:headEnd/>
                    <a:tailEnd/>
                  </a:ln>
                </p:spPr>
                <p:txBody>
                  <a:bodyPr wrap="none" anchor="ctr"/>
                  <a:lstStyle/>
                  <a:p>
                    <a:endParaRPr lang="en-US"/>
                  </a:p>
                </p:txBody>
              </p:sp>
              <p:sp>
                <p:nvSpPr>
                  <p:cNvPr id="46" name="Rectangle 11"/>
                  <p:cNvSpPr>
                    <a:spLocks noChangeArrowheads="1"/>
                  </p:cNvSpPr>
                  <p:nvPr/>
                </p:nvSpPr>
                <p:spPr bwMode="auto">
                  <a:xfrm>
                    <a:off x="1120" y="1040"/>
                    <a:ext cx="27" cy="85"/>
                  </a:xfrm>
                  <a:prstGeom prst="rect">
                    <a:avLst/>
                  </a:prstGeom>
                  <a:solidFill>
                    <a:srgbClr val="969696"/>
                  </a:solidFill>
                  <a:ln w="12700">
                    <a:solidFill>
                      <a:srgbClr val="000000"/>
                    </a:solidFill>
                    <a:miter lim="800000"/>
                    <a:headEnd/>
                    <a:tailEnd/>
                  </a:ln>
                </p:spPr>
                <p:txBody>
                  <a:bodyPr wrap="none" anchor="ctr"/>
                  <a:lstStyle/>
                  <a:p>
                    <a:endParaRPr lang="en-US"/>
                  </a:p>
                </p:txBody>
              </p:sp>
            </p:grpSp>
            <p:grpSp>
              <p:nvGrpSpPr>
                <p:cNvPr id="47" name="Group 12"/>
                <p:cNvGrpSpPr>
                  <a:grpSpLocks/>
                </p:cNvGrpSpPr>
                <p:nvPr/>
              </p:nvGrpSpPr>
              <p:grpSpPr bwMode="auto">
                <a:xfrm>
                  <a:off x="6762848" y="2683304"/>
                  <a:ext cx="135291" cy="104680"/>
                  <a:chOff x="1747" y="1040"/>
                  <a:chExt cx="105" cy="85"/>
                </a:xfrm>
              </p:grpSpPr>
              <p:sp>
                <p:nvSpPr>
                  <p:cNvPr id="48" name="Rectangle 13"/>
                  <p:cNvSpPr>
                    <a:spLocks noChangeArrowheads="1"/>
                  </p:cNvSpPr>
                  <p:nvPr/>
                </p:nvSpPr>
                <p:spPr bwMode="auto">
                  <a:xfrm>
                    <a:off x="1747" y="1040"/>
                    <a:ext cx="27" cy="85"/>
                  </a:xfrm>
                  <a:prstGeom prst="rect">
                    <a:avLst/>
                  </a:prstGeom>
                  <a:solidFill>
                    <a:srgbClr val="969696"/>
                  </a:solidFill>
                  <a:ln w="12700">
                    <a:solidFill>
                      <a:srgbClr val="000000"/>
                    </a:solidFill>
                    <a:miter lim="800000"/>
                    <a:headEnd/>
                    <a:tailEnd/>
                  </a:ln>
                </p:spPr>
                <p:txBody>
                  <a:bodyPr wrap="none" anchor="ctr"/>
                  <a:lstStyle/>
                  <a:p>
                    <a:endParaRPr lang="en-US"/>
                  </a:p>
                </p:txBody>
              </p:sp>
              <p:sp>
                <p:nvSpPr>
                  <p:cNvPr id="49" name="Rectangle 14"/>
                  <p:cNvSpPr>
                    <a:spLocks noChangeArrowheads="1"/>
                  </p:cNvSpPr>
                  <p:nvPr/>
                </p:nvSpPr>
                <p:spPr bwMode="auto">
                  <a:xfrm>
                    <a:off x="1771" y="1040"/>
                    <a:ext cx="27" cy="85"/>
                  </a:xfrm>
                  <a:prstGeom prst="rect">
                    <a:avLst/>
                  </a:prstGeom>
                  <a:solidFill>
                    <a:srgbClr val="969696"/>
                  </a:solidFill>
                  <a:ln w="12700">
                    <a:solidFill>
                      <a:srgbClr val="000000"/>
                    </a:solidFill>
                    <a:miter lim="800000"/>
                    <a:headEnd/>
                    <a:tailEnd/>
                  </a:ln>
                </p:spPr>
                <p:txBody>
                  <a:bodyPr wrap="none" anchor="ctr"/>
                  <a:lstStyle/>
                  <a:p>
                    <a:endParaRPr lang="en-US"/>
                  </a:p>
                </p:txBody>
              </p:sp>
              <p:sp>
                <p:nvSpPr>
                  <p:cNvPr id="50" name="Rectangle 15"/>
                  <p:cNvSpPr>
                    <a:spLocks noChangeArrowheads="1"/>
                  </p:cNvSpPr>
                  <p:nvPr/>
                </p:nvSpPr>
                <p:spPr bwMode="auto">
                  <a:xfrm>
                    <a:off x="1793" y="1040"/>
                    <a:ext cx="27" cy="85"/>
                  </a:xfrm>
                  <a:prstGeom prst="rect">
                    <a:avLst/>
                  </a:prstGeom>
                  <a:solidFill>
                    <a:srgbClr val="969696"/>
                  </a:solidFill>
                  <a:ln w="12700">
                    <a:solidFill>
                      <a:srgbClr val="000000"/>
                    </a:solidFill>
                    <a:miter lim="800000"/>
                    <a:headEnd/>
                    <a:tailEnd/>
                  </a:ln>
                </p:spPr>
                <p:txBody>
                  <a:bodyPr wrap="none" anchor="ctr"/>
                  <a:lstStyle/>
                  <a:p>
                    <a:endParaRPr lang="en-US"/>
                  </a:p>
                </p:txBody>
              </p:sp>
              <p:sp>
                <p:nvSpPr>
                  <p:cNvPr id="51" name="Rectangle 16"/>
                  <p:cNvSpPr>
                    <a:spLocks noChangeArrowheads="1"/>
                  </p:cNvSpPr>
                  <p:nvPr/>
                </p:nvSpPr>
                <p:spPr bwMode="auto">
                  <a:xfrm>
                    <a:off x="1811" y="1040"/>
                    <a:ext cx="27" cy="85"/>
                  </a:xfrm>
                  <a:prstGeom prst="rect">
                    <a:avLst/>
                  </a:prstGeom>
                  <a:solidFill>
                    <a:srgbClr val="969696"/>
                  </a:solidFill>
                  <a:ln w="12700">
                    <a:solidFill>
                      <a:srgbClr val="000000"/>
                    </a:solidFill>
                    <a:miter lim="800000"/>
                    <a:headEnd/>
                    <a:tailEnd/>
                  </a:ln>
                </p:spPr>
                <p:txBody>
                  <a:bodyPr wrap="none" anchor="ctr"/>
                  <a:lstStyle/>
                  <a:p>
                    <a:endParaRPr lang="en-US"/>
                  </a:p>
                </p:txBody>
              </p:sp>
              <p:sp>
                <p:nvSpPr>
                  <p:cNvPr id="52" name="Rectangle 17"/>
                  <p:cNvSpPr>
                    <a:spLocks noChangeArrowheads="1"/>
                  </p:cNvSpPr>
                  <p:nvPr/>
                </p:nvSpPr>
                <p:spPr bwMode="auto">
                  <a:xfrm>
                    <a:off x="1825" y="1040"/>
                    <a:ext cx="27" cy="85"/>
                  </a:xfrm>
                  <a:prstGeom prst="rect">
                    <a:avLst/>
                  </a:prstGeom>
                  <a:solidFill>
                    <a:srgbClr val="969696"/>
                  </a:solidFill>
                  <a:ln w="12700">
                    <a:solidFill>
                      <a:srgbClr val="000000"/>
                    </a:solidFill>
                    <a:miter lim="800000"/>
                    <a:headEnd/>
                    <a:tailEnd/>
                  </a:ln>
                </p:spPr>
                <p:txBody>
                  <a:bodyPr wrap="none" anchor="ctr"/>
                  <a:lstStyle/>
                  <a:p>
                    <a:endParaRPr lang="en-US"/>
                  </a:p>
                </p:txBody>
              </p:sp>
            </p:grpSp>
            <p:sp>
              <p:nvSpPr>
                <p:cNvPr id="54" name="Freeform 20"/>
                <p:cNvSpPr>
                  <a:spLocks/>
                </p:cNvSpPr>
                <p:nvPr/>
              </p:nvSpPr>
              <p:spPr bwMode="auto">
                <a:xfrm>
                  <a:off x="5826114" y="3044140"/>
                  <a:ext cx="1239528" cy="1488909"/>
                </a:xfrm>
                <a:custGeom>
                  <a:avLst/>
                  <a:gdLst>
                    <a:gd name="T0" fmla="*/ 2147483647 w 962"/>
                    <a:gd name="T1" fmla="*/ 2147483647 h 1209"/>
                    <a:gd name="T2" fmla="*/ 2147483647 w 962"/>
                    <a:gd name="T3" fmla="*/ 2147483647 h 1209"/>
                    <a:gd name="T4" fmla="*/ 2147483647 w 962"/>
                    <a:gd name="T5" fmla="*/ 2147483647 h 1209"/>
                    <a:gd name="T6" fmla="*/ 0 w 962"/>
                    <a:gd name="T7" fmla="*/ 2147483647 h 1209"/>
                    <a:gd name="T8" fmla="*/ 2147483647 w 962"/>
                    <a:gd name="T9" fmla="*/ 2147483647 h 1209"/>
                    <a:gd name="T10" fmla="*/ 2147483647 w 962"/>
                    <a:gd name="T11" fmla="*/ 2147483647 h 1209"/>
                    <a:gd name="T12" fmla="*/ 2147483647 w 962"/>
                    <a:gd name="T13" fmla="*/ 2147483647 h 1209"/>
                    <a:gd name="T14" fmla="*/ 2147483647 w 962"/>
                    <a:gd name="T15" fmla="*/ 2147483647 h 1209"/>
                    <a:gd name="T16" fmla="*/ 2147483647 w 962"/>
                    <a:gd name="T17" fmla="*/ 2147483647 h 1209"/>
                    <a:gd name="T18" fmla="*/ 2147483647 w 962"/>
                    <a:gd name="T19" fmla="*/ 2147483647 h 1209"/>
                    <a:gd name="T20" fmla="*/ 2147483647 w 962"/>
                    <a:gd name="T21" fmla="*/ 2147483647 h 1209"/>
                    <a:gd name="T22" fmla="*/ 2147483647 w 962"/>
                    <a:gd name="T23" fmla="*/ 2147483647 h 1209"/>
                    <a:gd name="T24" fmla="*/ 2147483647 w 962"/>
                    <a:gd name="T25" fmla="*/ 2147483647 h 1209"/>
                    <a:gd name="T26" fmla="*/ 2147483647 w 962"/>
                    <a:gd name="T27" fmla="*/ 0 h 1209"/>
                    <a:gd name="T28" fmla="*/ 2147483647 w 962"/>
                    <a:gd name="T29" fmla="*/ 2147483647 h 1209"/>
                    <a:gd name="T30" fmla="*/ 2147483647 w 962"/>
                    <a:gd name="T31" fmla="*/ 2147483647 h 120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62"/>
                    <a:gd name="T49" fmla="*/ 0 h 1209"/>
                    <a:gd name="T50" fmla="*/ 962 w 962"/>
                    <a:gd name="T51" fmla="*/ 1209 h 120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62" h="1209">
                      <a:moveTo>
                        <a:pt x="100" y="56"/>
                      </a:moveTo>
                      <a:lnTo>
                        <a:pt x="94" y="761"/>
                      </a:lnTo>
                      <a:lnTo>
                        <a:pt x="5" y="761"/>
                      </a:lnTo>
                      <a:lnTo>
                        <a:pt x="0" y="1195"/>
                      </a:lnTo>
                      <a:lnTo>
                        <a:pt x="114" y="1208"/>
                      </a:lnTo>
                      <a:lnTo>
                        <a:pt x="357" y="1187"/>
                      </a:lnTo>
                      <a:lnTo>
                        <a:pt x="435" y="1181"/>
                      </a:lnTo>
                      <a:lnTo>
                        <a:pt x="495" y="1178"/>
                      </a:lnTo>
                      <a:lnTo>
                        <a:pt x="585" y="1202"/>
                      </a:lnTo>
                      <a:lnTo>
                        <a:pt x="801" y="1205"/>
                      </a:lnTo>
                      <a:lnTo>
                        <a:pt x="961" y="1206"/>
                      </a:lnTo>
                      <a:lnTo>
                        <a:pt x="933" y="623"/>
                      </a:lnTo>
                      <a:lnTo>
                        <a:pt x="855" y="611"/>
                      </a:lnTo>
                      <a:lnTo>
                        <a:pt x="844" y="0"/>
                      </a:lnTo>
                      <a:lnTo>
                        <a:pt x="100" y="12"/>
                      </a:lnTo>
                      <a:lnTo>
                        <a:pt x="100" y="100"/>
                      </a:lnTo>
                    </a:path>
                  </a:pathLst>
                </a:custGeom>
                <a:solidFill>
                  <a:srgbClr val="CCECFF"/>
                </a:solidFill>
                <a:ln w="12700" cap="rnd">
                  <a:solidFill>
                    <a:srgbClr val="000000"/>
                  </a:solidFill>
                  <a:round/>
                  <a:headEnd type="none" w="sm" len="sm"/>
                  <a:tailEnd type="none" w="sm" len="sm"/>
                </a:ln>
              </p:spPr>
              <p:txBody>
                <a:bodyPr/>
                <a:lstStyle/>
                <a:p>
                  <a:endParaRPr lang="en-US"/>
                </a:p>
              </p:txBody>
            </p:sp>
            <p:sp>
              <p:nvSpPr>
                <p:cNvPr id="55" name="Freeform 21"/>
                <p:cNvSpPr>
                  <a:spLocks/>
                </p:cNvSpPr>
                <p:nvPr/>
              </p:nvSpPr>
              <p:spPr bwMode="auto">
                <a:xfrm>
                  <a:off x="6113448" y="3173450"/>
                  <a:ext cx="627495" cy="59113"/>
                </a:xfrm>
                <a:custGeom>
                  <a:avLst/>
                  <a:gdLst>
                    <a:gd name="T0" fmla="*/ 2147483647 w 487"/>
                    <a:gd name="T1" fmla="*/ 2147483647 h 48"/>
                    <a:gd name="T2" fmla="*/ 2147483647 w 487"/>
                    <a:gd name="T3" fmla="*/ 0 h 48"/>
                    <a:gd name="T4" fmla="*/ 0 w 487"/>
                    <a:gd name="T5" fmla="*/ 0 h 48"/>
                    <a:gd name="T6" fmla="*/ 0 w 487"/>
                    <a:gd name="T7" fmla="*/ 2147483647 h 48"/>
                    <a:gd name="T8" fmla="*/ 2147483647 w 487"/>
                    <a:gd name="T9" fmla="*/ 2147483647 h 48"/>
                    <a:gd name="T10" fmla="*/ 0 60000 65536"/>
                    <a:gd name="T11" fmla="*/ 0 60000 65536"/>
                    <a:gd name="T12" fmla="*/ 0 60000 65536"/>
                    <a:gd name="T13" fmla="*/ 0 60000 65536"/>
                    <a:gd name="T14" fmla="*/ 0 60000 65536"/>
                    <a:gd name="T15" fmla="*/ 0 w 487"/>
                    <a:gd name="T16" fmla="*/ 0 h 48"/>
                    <a:gd name="T17" fmla="*/ 487 w 487"/>
                    <a:gd name="T18" fmla="*/ 48 h 48"/>
                  </a:gdLst>
                  <a:ahLst/>
                  <a:cxnLst>
                    <a:cxn ang="T10">
                      <a:pos x="T0" y="T1"/>
                    </a:cxn>
                    <a:cxn ang="T11">
                      <a:pos x="T2" y="T3"/>
                    </a:cxn>
                    <a:cxn ang="T12">
                      <a:pos x="T4" y="T5"/>
                    </a:cxn>
                    <a:cxn ang="T13">
                      <a:pos x="T6" y="T7"/>
                    </a:cxn>
                    <a:cxn ang="T14">
                      <a:pos x="T8" y="T9"/>
                    </a:cxn>
                  </a:cxnLst>
                  <a:rect l="T15" t="T16" r="T17" b="T18"/>
                  <a:pathLst>
                    <a:path w="487" h="48">
                      <a:moveTo>
                        <a:pt x="486" y="47"/>
                      </a:moveTo>
                      <a:lnTo>
                        <a:pt x="486" y="0"/>
                      </a:lnTo>
                      <a:lnTo>
                        <a:pt x="0" y="0"/>
                      </a:lnTo>
                      <a:lnTo>
                        <a:pt x="0" y="47"/>
                      </a:lnTo>
                      <a:lnTo>
                        <a:pt x="486" y="47"/>
                      </a:lnTo>
                    </a:path>
                  </a:pathLst>
                </a:custGeom>
                <a:gradFill rotWithShape="0">
                  <a:gsLst>
                    <a:gs pos="0">
                      <a:srgbClr val="474747"/>
                    </a:gs>
                    <a:gs pos="50000">
                      <a:srgbClr val="B2B2B2"/>
                    </a:gs>
                    <a:gs pos="100000">
                      <a:srgbClr val="474747"/>
                    </a:gs>
                  </a:gsLst>
                  <a:lin ang="0" scaled="1"/>
                </a:gradFill>
                <a:ln w="12700" cap="rnd">
                  <a:solidFill>
                    <a:srgbClr val="000000"/>
                  </a:solidFill>
                  <a:round/>
                  <a:headEnd/>
                  <a:tailEnd/>
                </a:ln>
              </p:spPr>
              <p:txBody>
                <a:bodyPr/>
                <a:lstStyle/>
                <a:p>
                  <a:endParaRPr lang="en-US"/>
                </a:p>
              </p:txBody>
            </p:sp>
            <p:sp>
              <p:nvSpPr>
                <p:cNvPr id="56" name="Freeform 22"/>
                <p:cNvSpPr>
                  <a:spLocks/>
                </p:cNvSpPr>
                <p:nvPr/>
              </p:nvSpPr>
              <p:spPr bwMode="auto">
                <a:xfrm>
                  <a:off x="6141795" y="3141430"/>
                  <a:ext cx="113387" cy="33251"/>
                </a:xfrm>
                <a:custGeom>
                  <a:avLst/>
                  <a:gdLst>
                    <a:gd name="T0" fmla="*/ 2147483647 w 88"/>
                    <a:gd name="T1" fmla="*/ 2147483647 h 27"/>
                    <a:gd name="T2" fmla="*/ 2147483647 w 88"/>
                    <a:gd name="T3" fmla="*/ 0 h 27"/>
                    <a:gd name="T4" fmla="*/ 0 w 88"/>
                    <a:gd name="T5" fmla="*/ 0 h 27"/>
                    <a:gd name="T6" fmla="*/ 0 w 88"/>
                    <a:gd name="T7" fmla="*/ 2147483647 h 27"/>
                    <a:gd name="T8" fmla="*/ 2147483647 w 88"/>
                    <a:gd name="T9" fmla="*/ 2147483647 h 27"/>
                    <a:gd name="T10" fmla="*/ 0 60000 65536"/>
                    <a:gd name="T11" fmla="*/ 0 60000 65536"/>
                    <a:gd name="T12" fmla="*/ 0 60000 65536"/>
                    <a:gd name="T13" fmla="*/ 0 60000 65536"/>
                    <a:gd name="T14" fmla="*/ 0 60000 65536"/>
                    <a:gd name="T15" fmla="*/ 0 w 88"/>
                    <a:gd name="T16" fmla="*/ 0 h 27"/>
                    <a:gd name="T17" fmla="*/ 88 w 88"/>
                    <a:gd name="T18" fmla="*/ 27 h 27"/>
                  </a:gdLst>
                  <a:ahLst/>
                  <a:cxnLst>
                    <a:cxn ang="T10">
                      <a:pos x="T0" y="T1"/>
                    </a:cxn>
                    <a:cxn ang="T11">
                      <a:pos x="T2" y="T3"/>
                    </a:cxn>
                    <a:cxn ang="T12">
                      <a:pos x="T4" y="T5"/>
                    </a:cxn>
                    <a:cxn ang="T13">
                      <a:pos x="T6" y="T7"/>
                    </a:cxn>
                    <a:cxn ang="T14">
                      <a:pos x="T8" y="T9"/>
                    </a:cxn>
                  </a:cxnLst>
                  <a:rect l="T15" t="T16" r="T17" b="T18"/>
                  <a:pathLst>
                    <a:path w="88" h="27">
                      <a:moveTo>
                        <a:pt x="87" y="26"/>
                      </a:moveTo>
                      <a:lnTo>
                        <a:pt x="87" y="0"/>
                      </a:lnTo>
                      <a:lnTo>
                        <a:pt x="0" y="0"/>
                      </a:lnTo>
                      <a:lnTo>
                        <a:pt x="0" y="26"/>
                      </a:lnTo>
                      <a:lnTo>
                        <a:pt x="87" y="26"/>
                      </a:lnTo>
                    </a:path>
                  </a:pathLst>
                </a:custGeom>
                <a:solidFill>
                  <a:srgbClr val="FF9F71"/>
                </a:solidFill>
                <a:ln w="12700" cap="rnd">
                  <a:solidFill>
                    <a:srgbClr val="000000"/>
                  </a:solidFill>
                  <a:round/>
                  <a:headEnd/>
                  <a:tailEnd/>
                </a:ln>
              </p:spPr>
              <p:txBody>
                <a:bodyPr/>
                <a:lstStyle/>
                <a:p>
                  <a:endParaRPr lang="en-US"/>
                </a:p>
              </p:txBody>
            </p:sp>
            <p:sp>
              <p:nvSpPr>
                <p:cNvPr id="57" name="Freeform 23"/>
                <p:cNvSpPr>
                  <a:spLocks/>
                </p:cNvSpPr>
                <p:nvPr/>
              </p:nvSpPr>
              <p:spPr bwMode="auto">
                <a:xfrm>
                  <a:off x="6600498" y="3141430"/>
                  <a:ext cx="112098" cy="33251"/>
                </a:xfrm>
                <a:custGeom>
                  <a:avLst/>
                  <a:gdLst>
                    <a:gd name="T0" fmla="*/ 0 w 87"/>
                    <a:gd name="T1" fmla="*/ 2147483647 h 27"/>
                    <a:gd name="T2" fmla="*/ 0 w 87"/>
                    <a:gd name="T3" fmla="*/ 0 h 27"/>
                    <a:gd name="T4" fmla="*/ 2147483647 w 87"/>
                    <a:gd name="T5" fmla="*/ 0 h 27"/>
                    <a:gd name="T6" fmla="*/ 2147483647 w 87"/>
                    <a:gd name="T7" fmla="*/ 2147483647 h 27"/>
                    <a:gd name="T8" fmla="*/ 0 w 87"/>
                    <a:gd name="T9" fmla="*/ 2147483647 h 27"/>
                    <a:gd name="T10" fmla="*/ 0 60000 65536"/>
                    <a:gd name="T11" fmla="*/ 0 60000 65536"/>
                    <a:gd name="T12" fmla="*/ 0 60000 65536"/>
                    <a:gd name="T13" fmla="*/ 0 60000 65536"/>
                    <a:gd name="T14" fmla="*/ 0 60000 65536"/>
                    <a:gd name="T15" fmla="*/ 0 w 87"/>
                    <a:gd name="T16" fmla="*/ 0 h 27"/>
                    <a:gd name="T17" fmla="*/ 87 w 87"/>
                    <a:gd name="T18" fmla="*/ 27 h 27"/>
                  </a:gdLst>
                  <a:ahLst/>
                  <a:cxnLst>
                    <a:cxn ang="T10">
                      <a:pos x="T0" y="T1"/>
                    </a:cxn>
                    <a:cxn ang="T11">
                      <a:pos x="T2" y="T3"/>
                    </a:cxn>
                    <a:cxn ang="T12">
                      <a:pos x="T4" y="T5"/>
                    </a:cxn>
                    <a:cxn ang="T13">
                      <a:pos x="T6" y="T7"/>
                    </a:cxn>
                    <a:cxn ang="T14">
                      <a:pos x="T8" y="T9"/>
                    </a:cxn>
                  </a:cxnLst>
                  <a:rect l="T15" t="T16" r="T17" b="T18"/>
                  <a:pathLst>
                    <a:path w="87" h="27">
                      <a:moveTo>
                        <a:pt x="0" y="26"/>
                      </a:moveTo>
                      <a:lnTo>
                        <a:pt x="0" y="0"/>
                      </a:lnTo>
                      <a:lnTo>
                        <a:pt x="86" y="0"/>
                      </a:lnTo>
                      <a:lnTo>
                        <a:pt x="86" y="26"/>
                      </a:lnTo>
                      <a:lnTo>
                        <a:pt x="0" y="26"/>
                      </a:lnTo>
                    </a:path>
                  </a:pathLst>
                </a:custGeom>
                <a:solidFill>
                  <a:srgbClr val="FF9F71"/>
                </a:solidFill>
                <a:ln w="12700" cap="rnd">
                  <a:solidFill>
                    <a:srgbClr val="000000"/>
                  </a:solidFill>
                  <a:round/>
                  <a:headEnd/>
                  <a:tailEnd/>
                </a:ln>
              </p:spPr>
              <p:txBody>
                <a:bodyPr/>
                <a:lstStyle/>
                <a:p>
                  <a:endParaRPr lang="en-US"/>
                </a:p>
              </p:txBody>
            </p:sp>
            <p:grpSp>
              <p:nvGrpSpPr>
                <p:cNvPr id="58" name="Group 24"/>
                <p:cNvGrpSpPr>
                  <a:grpSpLocks/>
                </p:cNvGrpSpPr>
                <p:nvPr/>
              </p:nvGrpSpPr>
              <p:grpSpPr bwMode="auto">
                <a:xfrm>
                  <a:off x="6076081" y="4067534"/>
                  <a:ext cx="700939" cy="183497"/>
                  <a:chOff x="1214" y="2164"/>
                  <a:chExt cx="544" cy="149"/>
                </a:xfrm>
              </p:grpSpPr>
              <p:sp>
                <p:nvSpPr>
                  <p:cNvPr id="59" name="Freeform 25"/>
                  <p:cNvSpPr>
                    <a:spLocks/>
                  </p:cNvSpPr>
                  <p:nvPr/>
                </p:nvSpPr>
                <p:spPr bwMode="auto">
                  <a:xfrm>
                    <a:off x="1261" y="2168"/>
                    <a:ext cx="464" cy="137"/>
                  </a:xfrm>
                  <a:custGeom>
                    <a:avLst/>
                    <a:gdLst/>
                    <a:ahLst/>
                    <a:cxnLst>
                      <a:cxn ang="0">
                        <a:pos x="0" y="42"/>
                      </a:cxn>
                      <a:cxn ang="0">
                        <a:pos x="452" y="0"/>
                      </a:cxn>
                      <a:cxn ang="0">
                        <a:pos x="463" y="92"/>
                      </a:cxn>
                      <a:cxn ang="0">
                        <a:pos x="12" y="136"/>
                      </a:cxn>
                      <a:cxn ang="0">
                        <a:pos x="0" y="42"/>
                      </a:cxn>
                    </a:cxnLst>
                    <a:rect l="0" t="0" r="r" b="b"/>
                    <a:pathLst>
                      <a:path w="464" h="137">
                        <a:moveTo>
                          <a:pt x="0" y="42"/>
                        </a:moveTo>
                        <a:lnTo>
                          <a:pt x="452" y="0"/>
                        </a:lnTo>
                        <a:lnTo>
                          <a:pt x="463" y="92"/>
                        </a:lnTo>
                        <a:lnTo>
                          <a:pt x="12" y="136"/>
                        </a:lnTo>
                        <a:lnTo>
                          <a:pt x="0" y="42"/>
                        </a:lnTo>
                      </a:path>
                    </a:pathLst>
                  </a:custGeom>
                  <a:gradFill rotWithShape="0">
                    <a:gsLst>
                      <a:gs pos="0">
                        <a:schemeClr val="bg1">
                          <a:gamma/>
                          <a:shade val="69804"/>
                          <a:invGamma/>
                        </a:schemeClr>
                      </a:gs>
                      <a:gs pos="50000">
                        <a:schemeClr val="bg1"/>
                      </a:gs>
                      <a:gs pos="100000">
                        <a:schemeClr val="bg1">
                          <a:gamma/>
                          <a:shade val="69804"/>
                          <a:invGamma/>
                        </a:schemeClr>
                      </a:gs>
                    </a:gsLst>
                    <a:lin ang="0" scaled="1"/>
                  </a:gradFill>
                  <a:ln w="12700" cap="rnd" cmpd="sng">
                    <a:solidFill>
                      <a:srgbClr val="000000"/>
                    </a:solidFill>
                    <a:prstDash val="solid"/>
                    <a:round/>
                    <a:headEnd type="none" w="sm" len="sm"/>
                    <a:tailEnd type="none" w="sm" len="sm"/>
                  </a:ln>
                  <a:effectLst/>
                </p:spPr>
                <p:txBody>
                  <a:bodyPr/>
                  <a:lstStyle/>
                  <a:p>
                    <a:pPr>
                      <a:defRPr/>
                    </a:pPr>
                    <a:endParaRPr lang="en-US"/>
                  </a:p>
                </p:txBody>
              </p:sp>
              <p:sp>
                <p:nvSpPr>
                  <p:cNvPr id="60" name="Freeform 26"/>
                  <p:cNvSpPr>
                    <a:spLocks/>
                  </p:cNvSpPr>
                  <p:nvPr/>
                </p:nvSpPr>
                <p:spPr bwMode="auto">
                  <a:xfrm>
                    <a:off x="1214" y="2211"/>
                    <a:ext cx="101" cy="102"/>
                  </a:xfrm>
                  <a:custGeom>
                    <a:avLst/>
                    <a:gdLst>
                      <a:gd name="T0" fmla="*/ 50 w 101"/>
                      <a:gd name="T1" fmla="*/ 101 h 102"/>
                      <a:gd name="T2" fmla="*/ 85 w 101"/>
                      <a:gd name="T3" fmla="*/ 86 h 102"/>
                      <a:gd name="T4" fmla="*/ 100 w 101"/>
                      <a:gd name="T5" fmla="*/ 50 h 102"/>
                      <a:gd name="T6" fmla="*/ 96 w 101"/>
                      <a:gd name="T7" fmla="*/ 31 h 102"/>
                      <a:gd name="T8" fmla="*/ 86 w 101"/>
                      <a:gd name="T9" fmla="*/ 15 h 102"/>
                      <a:gd name="T10" fmla="*/ 50 w 101"/>
                      <a:gd name="T11" fmla="*/ 0 h 102"/>
                      <a:gd name="T12" fmla="*/ 31 w 101"/>
                      <a:gd name="T13" fmla="*/ 4 h 102"/>
                      <a:gd name="T14" fmla="*/ 15 w 101"/>
                      <a:gd name="T15" fmla="*/ 15 h 102"/>
                      <a:gd name="T16" fmla="*/ 0 w 101"/>
                      <a:gd name="T17" fmla="*/ 50 h 102"/>
                      <a:gd name="T18" fmla="*/ 15 w 101"/>
                      <a:gd name="T19" fmla="*/ 86 h 102"/>
                      <a:gd name="T20" fmla="*/ 50 w 101"/>
                      <a:gd name="T21" fmla="*/ 101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2"/>
                      <a:gd name="T35" fmla="*/ 101 w 101"/>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2">
                        <a:moveTo>
                          <a:pt x="50" y="101"/>
                        </a:moveTo>
                        <a:lnTo>
                          <a:pt x="85" y="86"/>
                        </a:lnTo>
                        <a:lnTo>
                          <a:pt x="100" y="50"/>
                        </a:lnTo>
                        <a:lnTo>
                          <a:pt x="96" y="31"/>
                        </a:lnTo>
                        <a:lnTo>
                          <a:pt x="86" y="15"/>
                        </a:lnTo>
                        <a:lnTo>
                          <a:pt x="50" y="0"/>
                        </a:lnTo>
                        <a:lnTo>
                          <a:pt x="31" y="4"/>
                        </a:lnTo>
                        <a:lnTo>
                          <a:pt x="15" y="15"/>
                        </a:lnTo>
                        <a:lnTo>
                          <a:pt x="0" y="50"/>
                        </a:lnTo>
                        <a:lnTo>
                          <a:pt x="15" y="86"/>
                        </a:lnTo>
                        <a:lnTo>
                          <a:pt x="50" y="101"/>
                        </a:lnTo>
                      </a:path>
                    </a:pathLst>
                  </a:custGeom>
                  <a:solidFill>
                    <a:schemeClr val="hlink"/>
                  </a:solidFill>
                  <a:ln w="12700" cap="rnd">
                    <a:solidFill>
                      <a:srgbClr val="000000"/>
                    </a:solidFill>
                    <a:round/>
                    <a:headEnd/>
                    <a:tailEnd/>
                  </a:ln>
                </p:spPr>
                <p:txBody>
                  <a:bodyPr/>
                  <a:lstStyle/>
                  <a:p>
                    <a:endParaRPr lang="en-US"/>
                  </a:p>
                </p:txBody>
              </p:sp>
              <p:sp>
                <p:nvSpPr>
                  <p:cNvPr id="61" name="Freeform 27"/>
                  <p:cNvSpPr>
                    <a:spLocks/>
                  </p:cNvSpPr>
                  <p:nvPr/>
                </p:nvSpPr>
                <p:spPr bwMode="auto">
                  <a:xfrm>
                    <a:off x="1658" y="2164"/>
                    <a:ext cx="100" cy="102"/>
                  </a:xfrm>
                  <a:custGeom>
                    <a:avLst/>
                    <a:gdLst>
                      <a:gd name="T0" fmla="*/ 50 w 100"/>
                      <a:gd name="T1" fmla="*/ 101 h 102"/>
                      <a:gd name="T2" fmla="*/ 15 w 100"/>
                      <a:gd name="T3" fmla="*/ 86 h 102"/>
                      <a:gd name="T4" fmla="*/ 0 w 100"/>
                      <a:gd name="T5" fmla="*/ 50 h 102"/>
                      <a:gd name="T6" fmla="*/ 14 w 100"/>
                      <a:gd name="T7" fmla="*/ 15 h 102"/>
                      <a:gd name="T8" fmla="*/ 50 w 100"/>
                      <a:gd name="T9" fmla="*/ 0 h 102"/>
                      <a:gd name="T10" fmla="*/ 69 w 100"/>
                      <a:gd name="T11" fmla="*/ 4 h 102"/>
                      <a:gd name="T12" fmla="*/ 85 w 100"/>
                      <a:gd name="T13" fmla="*/ 15 h 102"/>
                      <a:gd name="T14" fmla="*/ 99 w 100"/>
                      <a:gd name="T15" fmla="*/ 50 h 102"/>
                      <a:gd name="T16" fmla="*/ 96 w 100"/>
                      <a:gd name="T17" fmla="*/ 69 h 102"/>
                      <a:gd name="T18" fmla="*/ 85 w 100"/>
                      <a:gd name="T19" fmla="*/ 86 h 102"/>
                      <a:gd name="T20" fmla="*/ 50 w 100"/>
                      <a:gd name="T21" fmla="*/ 101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102"/>
                      <a:gd name="T35" fmla="*/ 100 w 100"/>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102">
                        <a:moveTo>
                          <a:pt x="50" y="101"/>
                        </a:moveTo>
                        <a:lnTo>
                          <a:pt x="15" y="86"/>
                        </a:lnTo>
                        <a:lnTo>
                          <a:pt x="0" y="50"/>
                        </a:lnTo>
                        <a:lnTo>
                          <a:pt x="14" y="15"/>
                        </a:lnTo>
                        <a:lnTo>
                          <a:pt x="50" y="0"/>
                        </a:lnTo>
                        <a:lnTo>
                          <a:pt x="69" y="4"/>
                        </a:lnTo>
                        <a:lnTo>
                          <a:pt x="85" y="15"/>
                        </a:lnTo>
                        <a:lnTo>
                          <a:pt x="99" y="50"/>
                        </a:lnTo>
                        <a:lnTo>
                          <a:pt x="96" y="69"/>
                        </a:lnTo>
                        <a:lnTo>
                          <a:pt x="85" y="86"/>
                        </a:lnTo>
                        <a:lnTo>
                          <a:pt x="50" y="101"/>
                        </a:lnTo>
                      </a:path>
                    </a:pathLst>
                  </a:custGeom>
                  <a:solidFill>
                    <a:schemeClr val="hlink"/>
                  </a:solidFill>
                  <a:ln w="12700" cap="rnd">
                    <a:solidFill>
                      <a:srgbClr val="000000"/>
                    </a:solidFill>
                    <a:round/>
                    <a:headEnd/>
                    <a:tailEnd/>
                  </a:ln>
                </p:spPr>
                <p:txBody>
                  <a:bodyPr/>
                  <a:lstStyle/>
                  <a:p>
                    <a:endParaRPr lang="en-US"/>
                  </a:p>
                </p:txBody>
              </p:sp>
            </p:grpSp>
            <p:grpSp>
              <p:nvGrpSpPr>
                <p:cNvPr id="62" name="Group 28"/>
                <p:cNvGrpSpPr>
                  <a:grpSpLocks/>
                </p:cNvGrpSpPr>
                <p:nvPr/>
              </p:nvGrpSpPr>
              <p:grpSpPr bwMode="auto">
                <a:xfrm>
                  <a:off x="6076081" y="3876649"/>
                  <a:ext cx="700939" cy="182265"/>
                  <a:chOff x="1214" y="2009"/>
                  <a:chExt cx="544" cy="148"/>
                </a:xfrm>
              </p:grpSpPr>
              <p:sp>
                <p:nvSpPr>
                  <p:cNvPr id="63" name="Freeform 29"/>
                  <p:cNvSpPr>
                    <a:spLocks/>
                  </p:cNvSpPr>
                  <p:nvPr/>
                </p:nvSpPr>
                <p:spPr bwMode="auto">
                  <a:xfrm>
                    <a:off x="1254" y="2012"/>
                    <a:ext cx="464" cy="137"/>
                  </a:xfrm>
                  <a:custGeom>
                    <a:avLst/>
                    <a:gdLst/>
                    <a:ahLst/>
                    <a:cxnLst>
                      <a:cxn ang="0">
                        <a:pos x="0" y="42"/>
                      </a:cxn>
                      <a:cxn ang="0">
                        <a:pos x="452" y="0"/>
                      </a:cxn>
                      <a:cxn ang="0">
                        <a:pos x="463" y="92"/>
                      </a:cxn>
                      <a:cxn ang="0">
                        <a:pos x="12" y="136"/>
                      </a:cxn>
                      <a:cxn ang="0">
                        <a:pos x="0" y="42"/>
                      </a:cxn>
                    </a:cxnLst>
                    <a:rect l="0" t="0" r="r" b="b"/>
                    <a:pathLst>
                      <a:path w="464" h="137">
                        <a:moveTo>
                          <a:pt x="0" y="42"/>
                        </a:moveTo>
                        <a:lnTo>
                          <a:pt x="452" y="0"/>
                        </a:lnTo>
                        <a:lnTo>
                          <a:pt x="463" y="92"/>
                        </a:lnTo>
                        <a:lnTo>
                          <a:pt x="12" y="136"/>
                        </a:lnTo>
                        <a:lnTo>
                          <a:pt x="0" y="42"/>
                        </a:lnTo>
                      </a:path>
                    </a:pathLst>
                  </a:custGeom>
                  <a:gradFill rotWithShape="0">
                    <a:gsLst>
                      <a:gs pos="0">
                        <a:schemeClr val="bg1">
                          <a:gamma/>
                          <a:shade val="69804"/>
                          <a:invGamma/>
                        </a:schemeClr>
                      </a:gs>
                      <a:gs pos="50000">
                        <a:schemeClr val="bg1"/>
                      </a:gs>
                      <a:gs pos="100000">
                        <a:schemeClr val="bg1">
                          <a:gamma/>
                          <a:shade val="69804"/>
                          <a:invGamma/>
                        </a:schemeClr>
                      </a:gs>
                    </a:gsLst>
                    <a:lin ang="0" scaled="1"/>
                  </a:gradFill>
                  <a:ln w="12700" cap="rnd" cmpd="sng">
                    <a:solidFill>
                      <a:srgbClr val="000000"/>
                    </a:solidFill>
                    <a:prstDash val="solid"/>
                    <a:round/>
                    <a:headEnd type="none" w="sm" len="sm"/>
                    <a:tailEnd type="none" w="sm" len="sm"/>
                  </a:ln>
                  <a:effectLst/>
                </p:spPr>
                <p:txBody>
                  <a:bodyPr/>
                  <a:lstStyle/>
                  <a:p>
                    <a:pPr>
                      <a:defRPr/>
                    </a:pPr>
                    <a:endParaRPr lang="en-US"/>
                  </a:p>
                </p:txBody>
              </p:sp>
              <p:sp>
                <p:nvSpPr>
                  <p:cNvPr id="64" name="Freeform 30"/>
                  <p:cNvSpPr>
                    <a:spLocks/>
                  </p:cNvSpPr>
                  <p:nvPr/>
                </p:nvSpPr>
                <p:spPr bwMode="auto">
                  <a:xfrm>
                    <a:off x="1214" y="2056"/>
                    <a:ext cx="101" cy="101"/>
                  </a:xfrm>
                  <a:custGeom>
                    <a:avLst/>
                    <a:gdLst>
                      <a:gd name="T0" fmla="*/ 50 w 101"/>
                      <a:gd name="T1" fmla="*/ 100 h 101"/>
                      <a:gd name="T2" fmla="*/ 85 w 101"/>
                      <a:gd name="T3" fmla="*/ 86 h 101"/>
                      <a:gd name="T4" fmla="*/ 100 w 101"/>
                      <a:gd name="T5" fmla="*/ 50 h 101"/>
                      <a:gd name="T6" fmla="*/ 96 w 101"/>
                      <a:gd name="T7" fmla="*/ 31 h 101"/>
                      <a:gd name="T8" fmla="*/ 86 w 101"/>
                      <a:gd name="T9" fmla="*/ 15 h 101"/>
                      <a:gd name="T10" fmla="*/ 50 w 101"/>
                      <a:gd name="T11" fmla="*/ 0 h 101"/>
                      <a:gd name="T12" fmla="*/ 31 w 101"/>
                      <a:gd name="T13" fmla="*/ 4 h 101"/>
                      <a:gd name="T14" fmla="*/ 15 w 101"/>
                      <a:gd name="T15" fmla="*/ 14 h 101"/>
                      <a:gd name="T16" fmla="*/ 0 w 101"/>
                      <a:gd name="T17" fmla="*/ 50 h 101"/>
                      <a:gd name="T18" fmla="*/ 15 w 101"/>
                      <a:gd name="T19" fmla="*/ 85 h 101"/>
                      <a:gd name="T20" fmla="*/ 50 w 101"/>
                      <a:gd name="T21" fmla="*/ 100 h 1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1"/>
                      <a:gd name="T35" fmla="*/ 101 w 101"/>
                      <a:gd name="T36" fmla="*/ 101 h 1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1">
                        <a:moveTo>
                          <a:pt x="50" y="100"/>
                        </a:moveTo>
                        <a:lnTo>
                          <a:pt x="85" y="86"/>
                        </a:lnTo>
                        <a:lnTo>
                          <a:pt x="100" y="50"/>
                        </a:lnTo>
                        <a:lnTo>
                          <a:pt x="96" y="31"/>
                        </a:lnTo>
                        <a:lnTo>
                          <a:pt x="86" y="15"/>
                        </a:lnTo>
                        <a:lnTo>
                          <a:pt x="50" y="0"/>
                        </a:lnTo>
                        <a:lnTo>
                          <a:pt x="31" y="4"/>
                        </a:lnTo>
                        <a:lnTo>
                          <a:pt x="15" y="14"/>
                        </a:lnTo>
                        <a:lnTo>
                          <a:pt x="0" y="50"/>
                        </a:lnTo>
                        <a:lnTo>
                          <a:pt x="15" y="85"/>
                        </a:lnTo>
                        <a:lnTo>
                          <a:pt x="50" y="100"/>
                        </a:lnTo>
                      </a:path>
                    </a:pathLst>
                  </a:custGeom>
                  <a:solidFill>
                    <a:schemeClr val="hlink"/>
                  </a:solidFill>
                  <a:ln w="12700" cap="rnd">
                    <a:solidFill>
                      <a:srgbClr val="000000"/>
                    </a:solidFill>
                    <a:round/>
                    <a:headEnd/>
                    <a:tailEnd/>
                  </a:ln>
                </p:spPr>
                <p:txBody>
                  <a:bodyPr/>
                  <a:lstStyle/>
                  <a:p>
                    <a:endParaRPr lang="en-US"/>
                  </a:p>
                </p:txBody>
              </p:sp>
              <p:sp>
                <p:nvSpPr>
                  <p:cNvPr id="65" name="Freeform 31"/>
                  <p:cNvSpPr>
                    <a:spLocks/>
                  </p:cNvSpPr>
                  <p:nvPr/>
                </p:nvSpPr>
                <p:spPr bwMode="auto">
                  <a:xfrm>
                    <a:off x="1658" y="2009"/>
                    <a:ext cx="100" cy="101"/>
                  </a:xfrm>
                  <a:custGeom>
                    <a:avLst/>
                    <a:gdLst>
                      <a:gd name="T0" fmla="*/ 50 w 100"/>
                      <a:gd name="T1" fmla="*/ 100 h 101"/>
                      <a:gd name="T2" fmla="*/ 15 w 100"/>
                      <a:gd name="T3" fmla="*/ 86 h 101"/>
                      <a:gd name="T4" fmla="*/ 0 w 100"/>
                      <a:gd name="T5" fmla="*/ 50 h 101"/>
                      <a:gd name="T6" fmla="*/ 14 w 100"/>
                      <a:gd name="T7" fmla="*/ 15 h 101"/>
                      <a:gd name="T8" fmla="*/ 50 w 100"/>
                      <a:gd name="T9" fmla="*/ 0 h 101"/>
                      <a:gd name="T10" fmla="*/ 69 w 100"/>
                      <a:gd name="T11" fmla="*/ 4 h 101"/>
                      <a:gd name="T12" fmla="*/ 85 w 100"/>
                      <a:gd name="T13" fmla="*/ 14 h 101"/>
                      <a:gd name="T14" fmla="*/ 99 w 100"/>
                      <a:gd name="T15" fmla="*/ 50 h 101"/>
                      <a:gd name="T16" fmla="*/ 96 w 100"/>
                      <a:gd name="T17" fmla="*/ 69 h 101"/>
                      <a:gd name="T18" fmla="*/ 85 w 100"/>
                      <a:gd name="T19" fmla="*/ 85 h 101"/>
                      <a:gd name="T20" fmla="*/ 50 w 100"/>
                      <a:gd name="T21" fmla="*/ 100 h 1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101"/>
                      <a:gd name="T35" fmla="*/ 100 w 100"/>
                      <a:gd name="T36" fmla="*/ 101 h 1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101">
                        <a:moveTo>
                          <a:pt x="50" y="100"/>
                        </a:moveTo>
                        <a:lnTo>
                          <a:pt x="15" y="86"/>
                        </a:lnTo>
                        <a:lnTo>
                          <a:pt x="0" y="50"/>
                        </a:lnTo>
                        <a:lnTo>
                          <a:pt x="14" y="15"/>
                        </a:lnTo>
                        <a:lnTo>
                          <a:pt x="50" y="0"/>
                        </a:lnTo>
                        <a:lnTo>
                          <a:pt x="69" y="4"/>
                        </a:lnTo>
                        <a:lnTo>
                          <a:pt x="85" y="14"/>
                        </a:lnTo>
                        <a:lnTo>
                          <a:pt x="99" y="50"/>
                        </a:lnTo>
                        <a:lnTo>
                          <a:pt x="96" y="69"/>
                        </a:lnTo>
                        <a:lnTo>
                          <a:pt x="85" y="85"/>
                        </a:lnTo>
                        <a:lnTo>
                          <a:pt x="50" y="100"/>
                        </a:lnTo>
                      </a:path>
                    </a:pathLst>
                  </a:custGeom>
                  <a:solidFill>
                    <a:schemeClr val="hlink"/>
                  </a:solidFill>
                  <a:ln w="12700" cap="rnd">
                    <a:solidFill>
                      <a:srgbClr val="000000"/>
                    </a:solidFill>
                    <a:round/>
                    <a:headEnd/>
                    <a:tailEnd/>
                  </a:ln>
                </p:spPr>
                <p:txBody>
                  <a:bodyPr/>
                  <a:lstStyle/>
                  <a:p>
                    <a:endParaRPr lang="en-US"/>
                  </a:p>
                </p:txBody>
              </p:sp>
            </p:grpSp>
            <p:grpSp>
              <p:nvGrpSpPr>
                <p:cNvPr id="66" name="Group 32"/>
                <p:cNvGrpSpPr>
                  <a:grpSpLocks/>
                </p:cNvGrpSpPr>
                <p:nvPr/>
              </p:nvGrpSpPr>
              <p:grpSpPr bwMode="auto">
                <a:xfrm>
                  <a:off x="6076081" y="3667290"/>
                  <a:ext cx="700939" cy="182265"/>
                  <a:chOff x="1214" y="1839"/>
                  <a:chExt cx="544" cy="148"/>
                </a:xfrm>
              </p:grpSpPr>
              <p:sp>
                <p:nvSpPr>
                  <p:cNvPr id="67" name="Freeform 33"/>
                  <p:cNvSpPr>
                    <a:spLocks/>
                  </p:cNvSpPr>
                  <p:nvPr/>
                </p:nvSpPr>
                <p:spPr bwMode="auto">
                  <a:xfrm>
                    <a:off x="1256" y="1844"/>
                    <a:ext cx="464" cy="137"/>
                  </a:xfrm>
                  <a:custGeom>
                    <a:avLst/>
                    <a:gdLst/>
                    <a:ahLst/>
                    <a:cxnLst>
                      <a:cxn ang="0">
                        <a:pos x="0" y="42"/>
                      </a:cxn>
                      <a:cxn ang="0">
                        <a:pos x="452" y="0"/>
                      </a:cxn>
                      <a:cxn ang="0">
                        <a:pos x="463" y="92"/>
                      </a:cxn>
                      <a:cxn ang="0">
                        <a:pos x="12" y="136"/>
                      </a:cxn>
                      <a:cxn ang="0">
                        <a:pos x="0" y="42"/>
                      </a:cxn>
                    </a:cxnLst>
                    <a:rect l="0" t="0" r="r" b="b"/>
                    <a:pathLst>
                      <a:path w="464" h="137">
                        <a:moveTo>
                          <a:pt x="0" y="42"/>
                        </a:moveTo>
                        <a:lnTo>
                          <a:pt x="452" y="0"/>
                        </a:lnTo>
                        <a:lnTo>
                          <a:pt x="463" y="92"/>
                        </a:lnTo>
                        <a:lnTo>
                          <a:pt x="12" y="136"/>
                        </a:lnTo>
                        <a:lnTo>
                          <a:pt x="0" y="42"/>
                        </a:lnTo>
                      </a:path>
                    </a:pathLst>
                  </a:custGeom>
                  <a:gradFill rotWithShape="0">
                    <a:gsLst>
                      <a:gs pos="0">
                        <a:schemeClr val="bg1">
                          <a:gamma/>
                          <a:shade val="69804"/>
                          <a:invGamma/>
                        </a:schemeClr>
                      </a:gs>
                      <a:gs pos="50000">
                        <a:schemeClr val="bg1"/>
                      </a:gs>
                      <a:gs pos="100000">
                        <a:schemeClr val="bg1">
                          <a:gamma/>
                          <a:shade val="69804"/>
                          <a:invGamma/>
                        </a:schemeClr>
                      </a:gs>
                    </a:gsLst>
                    <a:lin ang="0" scaled="1"/>
                  </a:gradFill>
                  <a:ln w="12700" cap="rnd" cmpd="sng">
                    <a:solidFill>
                      <a:srgbClr val="000000"/>
                    </a:solidFill>
                    <a:prstDash val="solid"/>
                    <a:round/>
                    <a:headEnd type="none" w="sm" len="sm"/>
                    <a:tailEnd type="none" w="sm" len="sm"/>
                  </a:ln>
                  <a:effectLst/>
                </p:spPr>
                <p:txBody>
                  <a:bodyPr/>
                  <a:lstStyle/>
                  <a:p>
                    <a:pPr>
                      <a:defRPr/>
                    </a:pPr>
                    <a:endParaRPr lang="en-US"/>
                  </a:p>
                </p:txBody>
              </p:sp>
              <p:sp>
                <p:nvSpPr>
                  <p:cNvPr id="68" name="Freeform 34"/>
                  <p:cNvSpPr>
                    <a:spLocks/>
                  </p:cNvSpPr>
                  <p:nvPr/>
                </p:nvSpPr>
                <p:spPr bwMode="auto">
                  <a:xfrm>
                    <a:off x="1214" y="1886"/>
                    <a:ext cx="101" cy="101"/>
                  </a:xfrm>
                  <a:custGeom>
                    <a:avLst/>
                    <a:gdLst>
                      <a:gd name="T0" fmla="*/ 50 w 101"/>
                      <a:gd name="T1" fmla="*/ 100 h 101"/>
                      <a:gd name="T2" fmla="*/ 85 w 101"/>
                      <a:gd name="T3" fmla="*/ 86 h 101"/>
                      <a:gd name="T4" fmla="*/ 100 w 101"/>
                      <a:gd name="T5" fmla="*/ 50 h 101"/>
                      <a:gd name="T6" fmla="*/ 96 w 101"/>
                      <a:gd name="T7" fmla="*/ 31 h 101"/>
                      <a:gd name="T8" fmla="*/ 86 w 101"/>
                      <a:gd name="T9" fmla="*/ 15 h 101"/>
                      <a:gd name="T10" fmla="*/ 50 w 101"/>
                      <a:gd name="T11" fmla="*/ 0 h 101"/>
                      <a:gd name="T12" fmla="*/ 31 w 101"/>
                      <a:gd name="T13" fmla="*/ 3 h 101"/>
                      <a:gd name="T14" fmla="*/ 15 w 101"/>
                      <a:gd name="T15" fmla="*/ 14 h 101"/>
                      <a:gd name="T16" fmla="*/ 0 w 101"/>
                      <a:gd name="T17" fmla="*/ 50 h 101"/>
                      <a:gd name="T18" fmla="*/ 15 w 101"/>
                      <a:gd name="T19" fmla="*/ 85 h 101"/>
                      <a:gd name="T20" fmla="*/ 50 w 101"/>
                      <a:gd name="T21" fmla="*/ 100 h 1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1"/>
                      <a:gd name="T35" fmla="*/ 101 w 101"/>
                      <a:gd name="T36" fmla="*/ 101 h 1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1">
                        <a:moveTo>
                          <a:pt x="50" y="100"/>
                        </a:moveTo>
                        <a:lnTo>
                          <a:pt x="85" y="86"/>
                        </a:lnTo>
                        <a:lnTo>
                          <a:pt x="100" y="50"/>
                        </a:lnTo>
                        <a:lnTo>
                          <a:pt x="96" y="31"/>
                        </a:lnTo>
                        <a:lnTo>
                          <a:pt x="86" y="15"/>
                        </a:lnTo>
                        <a:lnTo>
                          <a:pt x="50" y="0"/>
                        </a:lnTo>
                        <a:lnTo>
                          <a:pt x="31" y="3"/>
                        </a:lnTo>
                        <a:lnTo>
                          <a:pt x="15" y="14"/>
                        </a:lnTo>
                        <a:lnTo>
                          <a:pt x="0" y="50"/>
                        </a:lnTo>
                        <a:lnTo>
                          <a:pt x="15" y="85"/>
                        </a:lnTo>
                        <a:lnTo>
                          <a:pt x="50" y="100"/>
                        </a:lnTo>
                      </a:path>
                    </a:pathLst>
                  </a:custGeom>
                  <a:solidFill>
                    <a:schemeClr val="hlink"/>
                  </a:solidFill>
                  <a:ln w="12700" cap="rnd">
                    <a:solidFill>
                      <a:srgbClr val="000000"/>
                    </a:solidFill>
                    <a:round/>
                    <a:headEnd/>
                    <a:tailEnd/>
                  </a:ln>
                </p:spPr>
                <p:txBody>
                  <a:bodyPr/>
                  <a:lstStyle/>
                  <a:p>
                    <a:endParaRPr lang="en-US"/>
                  </a:p>
                </p:txBody>
              </p:sp>
              <p:sp>
                <p:nvSpPr>
                  <p:cNvPr id="69" name="Freeform 35"/>
                  <p:cNvSpPr>
                    <a:spLocks/>
                  </p:cNvSpPr>
                  <p:nvPr/>
                </p:nvSpPr>
                <p:spPr bwMode="auto">
                  <a:xfrm>
                    <a:off x="1658" y="1839"/>
                    <a:ext cx="100" cy="102"/>
                  </a:xfrm>
                  <a:custGeom>
                    <a:avLst/>
                    <a:gdLst>
                      <a:gd name="T0" fmla="*/ 50 w 100"/>
                      <a:gd name="T1" fmla="*/ 101 h 102"/>
                      <a:gd name="T2" fmla="*/ 15 w 100"/>
                      <a:gd name="T3" fmla="*/ 86 h 102"/>
                      <a:gd name="T4" fmla="*/ 0 w 100"/>
                      <a:gd name="T5" fmla="*/ 50 h 102"/>
                      <a:gd name="T6" fmla="*/ 14 w 100"/>
                      <a:gd name="T7" fmla="*/ 15 h 102"/>
                      <a:gd name="T8" fmla="*/ 50 w 100"/>
                      <a:gd name="T9" fmla="*/ 0 h 102"/>
                      <a:gd name="T10" fmla="*/ 69 w 100"/>
                      <a:gd name="T11" fmla="*/ 4 h 102"/>
                      <a:gd name="T12" fmla="*/ 85 w 100"/>
                      <a:gd name="T13" fmla="*/ 15 h 102"/>
                      <a:gd name="T14" fmla="*/ 99 w 100"/>
                      <a:gd name="T15" fmla="*/ 50 h 102"/>
                      <a:gd name="T16" fmla="*/ 96 w 100"/>
                      <a:gd name="T17" fmla="*/ 69 h 102"/>
                      <a:gd name="T18" fmla="*/ 85 w 100"/>
                      <a:gd name="T19" fmla="*/ 86 h 102"/>
                      <a:gd name="T20" fmla="*/ 50 w 100"/>
                      <a:gd name="T21" fmla="*/ 101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102"/>
                      <a:gd name="T35" fmla="*/ 100 w 100"/>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102">
                        <a:moveTo>
                          <a:pt x="50" y="101"/>
                        </a:moveTo>
                        <a:lnTo>
                          <a:pt x="15" y="86"/>
                        </a:lnTo>
                        <a:lnTo>
                          <a:pt x="0" y="50"/>
                        </a:lnTo>
                        <a:lnTo>
                          <a:pt x="14" y="15"/>
                        </a:lnTo>
                        <a:lnTo>
                          <a:pt x="50" y="0"/>
                        </a:lnTo>
                        <a:lnTo>
                          <a:pt x="69" y="4"/>
                        </a:lnTo>
                        <a:lnTo>
                          <a:pt x="85" y="15"/>
                        </a:lnTo>
                        <a:lnTo>
                          <a:pt x="99" y="50"/>
                        </a:lnTo>
                        <a:lnTo>
                          <a:pt x="96" y="69"/>
                        </a:lnTo>
                        <a:lnTo>
                          <a:pt x="85" y="86"/>
                        </a:lnTo>
                        <a:lnTo>
                          <a:pt x="50" y="101"/>
                        </a:lnTo>
                      </a:path>
                    </a:pathLst>
                  </a:custGeom>
                  <a:solidFill>
                    <a:schemeClr val="hlink"/>
                  </a:solidFill>
                  <a:ln w="12700" cap="rnd">
                    <a:solidFill>
                      <a:srgbClr val="000000"/>
                    </a:solidFill>
                    <a:round/>
                    <a:headEnd/>
                    <a:tailEnd/>
                  </a:ln>
                </p:spPr>
                <p:txBody>
                  <a:bodyPr/>
                  <a:lstStyle/>
                  <a:p>
                    <a:endParaRPr lang="en-US"/>
                  </a:p>
                </p:txBody>
              </p:sp>
            </p:grpSp>
            <p:grpSp>
              <p:nvGrpSpPr>
                <p:cNvPr id="70" name="Group 36"/>
                <p:cNvGrpSpPr>
                  <a:grpSpLocks/>
                </p:cNvGrpSpPr>
                <p:nvPr/>
              </p:nvGrpSpPr>
              <p:grpSpPr bwMode="auto">
                <a:xfrm>
                  <a:off x="6076081" y="3470247"/>
                  <a:ext cx="700939" cy="189654"/>
                  <a:chOff x="1214" y="1679"/>
                  <a:chExt cx="544" cy="154"/>
                </a:xfrm>
              </p:grpSpPr>
              <p:sp>
                <p:nvSpPr>
                  <p:cNvPr id="71" name="Freeform 37"/>
                  <p:cNvSpPr>
                    <a:spLocks/>
                  </p:cNvSpPr>
                  <p:nvPr/>
                </p:nvSpPr>
                <p:spPr bwMode="auto">
                  <a:xfrm>
                    <a:off x="1258" y="1686"/>
                    <a:ext cx="464" cy="137"/>
                  </a:xfrm>
                  <a:custGeom>
                    <a:avLst/>
                    <a:gdLst/>
                    <a:ahLst/>
                    <a:cxnLst>
                      <a:cxn ang="0">
                        <a:pos x="0" y="42"/>
                      </a:cxn>
                      <a:cxn ang="0">
                        <a:pos x="452" y="0"/>
                      </a:cxn>
                      <a:cxn ang="0">
                        <a:pos x="463" y="92"/>
                      </a:cxn>
                      <a:cxn ang="0">
                        <a:pos x="12" y="136"/>
                      </a:cxn>
                      <a:cxn ang="0">
                        <a:pos x="0" y="42"/>
                      </a:cxn>
                    </a:cxnLst>
                    <a:rect l="0" t="0" r="r" b="b"/>
                    <a:pathLst>
                      <a:path w="464" h="137">
                        <a:moveTo>
                          <a:pt x="0" y="42"/>
                        </a:moveTo>
                        <a:lnTo>
                          <a:pt x="452" y="0"/>
                        </a:lnTo>
                        <a:lnTo>
                          <a:pt x="463" y="92"/>
                        </a:lnTo>
                        <a:lnTo>
                          <a:pt x="12" y="136"/>
                        </a:lnTo>
                        <a:lnTo>
                          <a:pt x="0" y="42"/>
                        </a:lnTo>
                      </a:path>
                    </a:pathLst>
                  </a:custGeom>
                  <a:gradFill rotWithShape="0">
                    <a:gsLst>
                      <a:gs pos="0">
                        <a:schemeClr val="bg1">
                          <a:gamma/>
                          <a:shade val="69804"/>
                          <a:invGamma/>
                        </a:schemeClr>
                      </a:gs>
                      <a:gs pos="50000">
                        <a:schemeClr val="bg1"/>
                      </a:gs>
                      <a:gs pos="100000">
                        <a:schemeClr val="bg1">
                          <a:gamma/>
                          <a:shade val="69804"/>
                          <a:invGamma/>
                        </a:schemeClr>
                      </a:gs>
                    </a:gsLst>
                    <a:lin ang="0" scaled="1"/>
                  </a:gradFill>
                  <a:ln w="12700" cap="rnd" cmpd="sng">
                    <a:solidFill>
                      <a:srgbClr val="000000"/>
                    </a:solidFill>
                    <a:prstDash val="solid"/>
                    <a:round/>
                    <a:headEnd type="none" w="sm" len="sm"/>
                    <a:tailEnd type="none" w="sm" len="sm"/>
                  </a:ln>
                  <a:effectLst/>
                </p:spPr>
                <p:txBody>
                  <a:bodyPr/>
                  <a:lstStyle/>
                  <a:p>
                    <a:pPr>
                      <a:defRPr/>
                    </a:pPr>
                    <a:endParaRPr lang="en-US"/>
                  </a:p>
                </p:txBody>
              </p:sp>
              <p:sp>
                <p:nvSpPr>
                  <p:cNvPr id="72" name="Freeform 38"/>
                  <p:cNvSpPr>
                    <a:spLocks/>
                  </p:cNvSpPr>
                  <p:nvPr/>
                </p:nvSpPr>
                <p:spPr bwMode="auto">
                  <a:xfrm>
                    <a:off x="1214" y="1731"/>
                    <a:ext cx="101" cy="102"/>
                  </a:xfrm>
                  <a:custGeom>
                    <a:avLst/>
                    <a:gdLst>
                      <a:gd name="T0" fmla="*/ 50 w 101"/>
                      <a:gd name="T1" fmla="*/ 101 h 102"/>
                      <a:gd name="T2" fmla="*/ 85 w 101"/>
                      <a:gd name="T3" fmla="*/ 86 h 102"/>
                      <a:gd name="T4" fmla="*/ 100 w 101"/>
                      <a:gd name="T5" fmla="*/ 51 h 102"/>
                      <a:gd name="T6" fmla="*/ 96 w 101"/>
                      <a:gd name="T7" fmla="*/ 31 h 102"/>
                      <a:gd name="T8" fmla="*/ 86 w 101"/>
                      <a:gd name="T9" fmla="*/ 15 h 102"/>
                      <a:gd name="T10" fmla="*/ 50 w 101"/>
                      <a:gd name="T11" fmla="*/ 0 h 102"/>
                      <a:gd name="T12" fmla="*/ 31 w 101"/>
                      <a:gd name="T13" fmla="*/ 4 h 102"/>
                      <a:gd name="T14" fmla="*/ 15 w 101"/>
                      <a:gd name="T15" fmla="*/ 15 h 102"/>
                      <a:gd name="T16" fmla="*/ 0 w 101"/>
                      <a:gd name="T17" fmla="*/ 51 h 102"/>
                      <a:gd name="T18" fmla="*/ 15 w 101"/>
                      <a:gd name="T19" fmla="*/ 86 h 102"/>
                      <a:gd name="T20" fmla="*/ 50 w 101"/>
                      <a:gd name="T21" fmla="*/ 101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2"/>
                      <a:gd name="T35" fmla="*/ 101 w 101"/>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2">
                        <a:moveTo>
                          <a:pt x="50" y="101"/>
                        </a:moveTo>
                        <a:lnTo>
                          <a:pt x="85" y="86"/>
                        </a:lnTo>
                        <a:lnTo>
                          <a:pt x="100" y="51"/>
                        </a:lnTo>
                        <a:lnTo>
                          <a:pt x="96" y="31"/>
                        </a:lnTo>
                        <a:lnTo>
                          <a:pt x="86" y="15"/>
                        </a:lnTo>
                        <a:lnTo>
                          <a:pt x="50" y="0"/>
                        </a:lnTo>
                        <a:lnTo>
                          <a:pt x="31" y="4"/>
                        </a:lnTo>
                        <a:lnTo>
                          <a:pt x="15" y="15"/>
                        </a:lnTo>
                        <a:lnTo>
                          <a:pt x="0" y="51"/>
                        </a:lnTo>
                        <a:lnTo>
                          <a:pt x="15" y="86"/>
                        </a:lnTo>
                        <a:lnTo>
                          <a:pt x="50" y="101"/>
                        </a:lnTo>
                      </a:path>
                    </a:pathLst>
                  </a:custGeom>
                  <a:solidFill>
                    <a:schemeClr val="hlink"/>
                  </a:solidFill>
                  <a:ln w="12700" cap="rnd">
                    <a:solidFill>
                      <a:srgbClr val="000000"/>
                    </a:solidFill>
                    <a:round/>
                    <a:headEnd/>
                    <a:tailEnd/>
                  </a:ln>
                </p:spPr>
                <p:txBody>
                  <a:bodyPr/>
                  <a:lstStyle/>
                  <a:p>
                    <a:endParaRPr lang="en-US"/>
                  </a:p>
                </p:txBody>
              </p:sp>
              <p:sp>
                <p:nvSpPr>
                  <p:cNvPr id="73" name="Freeform 39"/>
                  <p:cNvSpPr>
                    <a:spLocks/>
                  </p:cNvSpPr>
                  <p:nvPr/>
                </p:nvSpPr>
                <p:spPr bwMode="auto">
                  <a:xfrm>
                    <a:off x="1658" y="1679"/>
                    <a:ext cx="100" cy="101"/>
                  </a:xfrm>
                  <a:custGeom>
                    <a:avLst/>
                    <a:gdLst>
                      <a:gd name="T0" fmla="*/ 50 w 100"/>
                      <a:gd name="T1" fmla="*/ 100 h 101"/>
                      <a:gd name="T2" fmla="*/ 15 w 100"/>
                      <a:gd name="T3" fmla="*/ 86 h 101"/>
                      <a:gd name="T4" fmla="*/ 0 w 100"/>
                      <a:gd name="T5" fmla="*/ 50 h 101"/>
                      <a:gd name="T6" fmla="*/ 14 w 100"/>
                      <a:gd name="T7" fmla="*/ 15 h 101"/>
                      <a:gd name="T8" fmla="*/ 50 w 100"/>
                      <a:gd name="T9" fmla="*/ 0 h 101"/>
                      <a:gd name="T10" fmla="*/ 69 w 100"/>
                      <a:gd name="T11" fmla="*/ 4 h 101"/>
                      <a:gd name="T12" fmla="*/ 85 w 100"/>
                      <a:gd name="T13" fmla="*/ 14 h 101"/>
                      <a:gd name="T14" fmla="*/ 99 w 100"/>
                      <a:gd name="T15" fmla="*/ 50 h 101"/>
                      <a:gd name="T16" fmla="*/ 96 w 100"/>
                      <a:gd name="T17" fmla="*/ 69 h 101"/>
                      <a:gd name="T18" fmla="*/ 85 w 100"/>
                      <a:gd name="T19" fmla="*/ 85 h 101"/>
                      <a:gd name="T20" fmla="*/ 50 w 100"/>
                      <a:gd name="T21" fmla="*/ 100 h 1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101"/>
                      <a:gd name="T35" fmla="*/ 100 w 100"/>
                      <a:gd name="T36" fmla="*/ 101 h 1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101">
                        <a:moveTo>
                          <a:pt x="50" y="100"/>
                        </a:moveTo>
                        <a:lnTo>
                          <a:pt x="15" y="86"/>
                        </a:lnTo>
                        <a:lnTo>
                          <a:pt x="0" y="50"/>
                        </a:lnTo>
                        <a:lnTo>
                          <a:pt x="14" y="15"/>
                        </a:lnTo>
                        <a:lnTo>
                          <a:pt x="50" y="0"/>
                        </a:lnTo>
                        <a:lnTo>
                          <a:pt x="69" y="4"/>
                        </a:lnTo>
                        <a:lnTo>
                          <a:pt x="85" y="14"/>
                        </a:lnTo>
                        <a:lnTo>
                          <a:pt x="99" y="50"/>
                        </a:lnTo>
                        <a:lnTo>
                          <a:pt x="96" y="69"/>
                        </a:lnTo>
                        <a:lnTo>
                          <a:pt x="85" y="85"/>
                        </a:lnTo>
                        <a:lnTo>
                          <a:pt x="50" y="100"/>
                        </a:lnTo>
                      </a:path>
                    </a:pathLst>
                  </a:custGeom>
                  <a:solidFill>
                    <a:schemeClr val="hlink"/>
                  </a:solidFill>
                  <a:ln w="12700" cap="rnd">
                    <a:solidFill>
                      <a:srgbClr val="000000"/>
                    </a:solidFill>
                    <a:round/>
                    <a:headEnd/>
                    <a:tailEnd/>
                  </a:ln>
                </p:spPr>
                <p:txBody>
                  <a:bodyPr/>
                  <a:lstStyle/>
                  <a:p>
                    <a:endParaRPr lang="en-US"/>
                  </a:p>
                </p:txBody>
              </p:sp>
            </p:grpSp>
            <p:sp>
              <p:nvSpPr>
                <p:cNvPr id="74" name="Freeform 40"/>
                <p:cNvSpPr>
                  <a:spLocks/>
                </p:cNvSpPr>
                <p:nvPr/>
              </p:nvSpPr>
              <p:spPr bwMode="auto">
                <a:xfrm>
                  <a:off x="6252605" y="3135273"/>
                  <a:ext cx="349181" cy="39409"/>
                </a:xfrm>
                <a:custGeom>
                  <a:avLst/>
                  <a:gdLst>
                    <a:gd name="T0" fmla="*/ 2147483647 w 271"/>
                    <a:gd name="T1" fmla="*/ 2147483647 h 32"/>
                    <a:gd name="T2" fmla="*/ 2147483647 w 271"/>
                    <a:gd name="T3" fmla="*/ 0 h 32"/>
                    <a:gd name="T4" fmla="*/ 0 w 271"/>
                    <a:gd name="T5" fmla="*/ 0 h 32"/>
                    <a:gd name="T6" fmla="*/ 0 w 271"/>
                    <a:gd name="T7" fmla="*/ 2147483647 h 32"/>
                    <a:gd name="T8" fmla="*/ 2147483647 w 271"/>
                    <a:gd name="T9" fmla="*/ 2147483647 h 32"/>
                    <a:gd name="T10" fmla="*/ 0 60000 65536"/>
                    <a:gd name="T11" fmla="*/ 0 60000 65536"/>
                    <a:gd name="T12" fmla="*/ 0 60000 65536"/>
                    <a:gd name="T13" fmla="*/ 0 60000 65536"/>
                    <a:gd name="T14" fmla="*/ 0 60000 65536"/>
                    <a:gd name="T15" fmla="*/ 0 w 271"/>
                    <a:gd name="T16" fmla="*/ 0 h 32"/>
                    <a:gd name="T17" fmla="*/ 271 w 271"/>
                    <a:gd name="T18" fmla="*/ 32 h 32"/>
                  </a:gdLst>
                  <a:ahLst/>
                  <a:cxnLst>
                    <a:cxn ang="T10">
                      <a:pos x="T0" y="T1"/>
                    </a:cxn>
                    <a:cxn ang="T11">
                      <a:pos x="T2" y="T3"/>
                    </a:cxn>
                    <a:cxn ang="T12">
                      <a:pos x="T4" y="T5"/>
                    </a:cxn>
                    <a:cxn ang="T13">
                      <a:pos x="T6" y="T7"/>
                    </a:cxn>
                    <a:cxn ang="T14">
                      <a:pos x="T8" y="T9"/>
                    </a:cxn>
                  </a:cxnLst>
                  <a:rect l="T15" t="T16" r="T17" b="T18"/>
                  <a:pathLst>
                    <a:path w="271" h="32">
                      <a:moveTo>
                        <a:pt x="270" y="31"/>
                      </a:moveTo>
                      <a:lnTo>
                        <a:pt x="270" y="0"/>
                      </a:lnTo>
                      <a:lnTo>
                        <a:pt x="0" y="0"/>
                      </a:lnTo>
                      <a:lnTo>
                        <a:pt x="0" y="31"/>
                      </a:lnTo>
                      <a:lnTo>
                        <a:pt x="270" y="31"/>
                      </a:lnTo>
                    </a:path>
                  </a:pathLst>
                </a:custGeom>
                <a:gradFill rotWithShape="0">
                  <a:gsLst>
                    <a:gs pos="0">
                      <a:srgbClr val="474747"/>
                    </a:gs>
                    <a:gs pos="50000">
                      <a:srgbClr val="B2B2B2"/>
                    </a:gs>
                    <a:gs pos="100000">
                      <a:srgbClr val="474747"/>
                    </a:gs>
                  </a:gsLst>
                  <a:lin ang="0" scaled="1"/>
                </a:gradFill>
                <a:ln w="12700" cap="rnd">
                  <a:solidFill>
                    <a:srgbClr val="000000"/>
                  </a:solidFill>
                  <a:round/>
                  <a:headEnd/>
                  <a:tailEnd/>
                </a:ln>
              </p:spPr>
              <p:txBody>
                <a:bodyPr/>
                <a:lstStyle/>
                <a:p>
                  <a:endParaRPr lang="en-US"/>
                </a:p>
              </p:txBody>
            </p:sp>
            <p:sp>
              <p:nvSpPr>
                <p:cNvPr id="75" name="Freeform 41"/>
                <p:cNvSpPr>
                  <a:spLocks/>
                </p:cNvSpPr>
                <p:nvPr/>
              </p:nvSpPr>
              <p:spPr bwMode="auto">
                <a:xfrm>
                  <a:off x="5697265" y="2661137"/>
                  <a:ext cx="556628" cy="1832504"/>
                </a:xfrm>
                <a:custGeom>
                  <a:avLst/>
                  <a:gdLst>
                    <a:gd name="T0" fmla="*/ 0 w 432"/>
                    <a:gd name="T1" fmla="*/ 2147483647 h 1488"/>
                    <a:gd name="T2" fmla="*/ 0 w 432"/>
                    <a:gd name="T3" fmla="*/ 2147483647 h 1488"/>
                    <a:gd name="T4" fmla="*/ 2147483647 w 432"/>
                    <a:gd name="T5" fmla="*/ 2147483647 h 1488"/>
                    <a:gd name="T6" fmla="*/ 2147483647 w 432"/>
                    <a:gd name="T7" fmla="*/ 2147483647 h 1488"/>
                    <a:gd name="T8" fmla="*/ 2147483647 w 432"/>
                    <a:gd name="T9" fmla="*/ 2147483647 h 1488"/>
                    <a:gd name="T10" fmla="*/ 2147483647 w 432"/>
                    <a:gd name="T11" fmla="*/ 2147483647 h 1488"/>
                    <a:gd name="T12" fmla="*/ 2147483647 w 432"/>
                    <a:gd name="T13" fmla="*/ 2147483647 h 1488"/>
                    <a:gd name="T14" fmla="*/ 2147483647 w 432"/>
                    <a:gd name="T15" fmla="*/ 2147483647 h 1488"/>
                    <a:gd name="T16" fmla="*/ 2147483647 w 432"/>
                    <a:gd name="T17" fmla="*/ 2147483647 h 1488"/>
                    <a:gd name="T18" fmla="*/ 2147483647 w 432"/>
                    <a:gd name="T19" fmla="*/ 2147483647 h 1488"/>
                    <a:gd name="T20" fmla="*/ 2147483647 w 432"/>
                    <a:gd name="T21" fmla="*/ 2147483647 h 1488"/>
                    <a:gd name="T22" fmla="*/ 2147483647 w 432"/>
                    <a:gd name="T23" fmla="*/ 2147483647 h 1488"/>
                    <a:gd name="T24" fmla="*/ 2147483647 w 432"/>
                    <a:gd name="T25" fmla="*/ 2147483647 h 1488"/>
                    <a:gd name="T26" fmla="*/ 2147483647 w 432"/>
                    <a:gd name="T27" fmla="*/ 2147483647 h 1488"/>
                    <a:gd name="T28" fmla="*/ 2147483647 w 432"/>
                    <a:gd name="T29" fmla="*/ 2147483647 h 1488"/>
                    <a:gd name="T30" fmla="*/ 2147483647 w 432"/>
                    <a:gd name="T31" fmla="*/ 2147483647 h 1488"/>
                    <a:gd name="T32" fmla="*/ 2147483647 w 432"/>
                    <a:gd name="T33" fmla="*/ 2147483647 h 1488"/>
                    <a:gd name="T34" fmla="*/ 2147483647 w 432"/>
                    <a:gd name="T35" fmla="*/ 2147483647 h 1488"/>
                    <a:gd name="T36" fmla="*/ 2147483647 w 432"/>
                    <a:gd name="T37" fmla="*/ 2147483647 h 1488"/>
                    <a:gd name="T38" fmla="*/ 2147483647 w 432"/>
                    <a:gd name="T39" fmla="*/ 2147483647 h 1488"/>
                    <a:gd name="T40" fmla="*/ 2147483647 w 432"/>
                    <a:gd name="T41" fmla="*/ 2147483647 h 1488"/>
                    <a:gd name="T42" fmla="*/ 2147483647 w 432"/>
                    <a:gd name="T43" fmla="*/ 2147483647 h 1488"/>
                    <a:gd name="T44" fmla="*/ 2147483647 w 432"/>
                    <a:gd name="T45" fmla="*/ 0 h 1488"/>
                    <a:gd name="T46" fmla="*/ 2147483647 w 432"/>
                    <a:gd name="T47" fmla="*/ 0 h 1488"/>
                    <a:gd name="T48" fmla="*/ 2147483647 w 432"/>
                    <a:gd name="T49" fmla="*/ 2147483647 h 1488"/>
                    <a:gd name="T50" fmla="*/ 2147483647 w 432"/>
                    <a:gd name="T51" fmla="*/ 2147483647 h 1488"/>
                    <a:gd name="T52" fmla="*/ 2147483647 w 432"/>
                    <a:gd name="T53" fmla="*/ 2147483647 h 1488"/>
                    <a:gd name="T54" fmla="*/ 2147483647 w 432"/>
                    <a:gd name="T55" fmla="*/ 2147483647 h 1488"/>
                    <a:gd name="T56" fmla="*/ 2147483647 w 432"/>
                    <a:gd name="T57" fmla="*/ 2147483647 h 1488"/>
                    <a:gd name="T58" fmla="*/ 2147483647 w 432"/>
                    <a:gd name="T59" fmla="*/ 2147483647 h 1488"/>
                    <a:gd name="T60" fmla="*/ 2147483647 w 432"/>
                    <a:gd name="T61" fmla="*/ 2147483647 h 1488"/>
                    <a:gd name="T62" fmla="*/ 2147483647 w 432"/>
                    <a:gd name="T63" fmla="*/ 2147483647 h 1488"/>
                    <a:gd name="T64" fmla="*/ 2147483647 w 432"/>
                    <a:gd name="T65" fmla="*/ 2147483647 h 1488"/>
                    <a:gd name="T66" fmla="*/ 2147483647 w 432"/>
                    <a:gd name="T67" fmla="*/ 2147483647 h 1488"/>
                    <a:gd name="T68" fmla="*/ 0 w 432"/>
                    <a:gd name="T69" fmla="*/ 2147483647 h 14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2"/>
                    <a:gd name="T106" fmla="*/ 0 h 1488"/>
                    <a:gd name="T107" fmla="*/ 432 w 432"/>
                    <a:gd name="T108" fmla="*/ 1488 h 14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2" h="1488">
                      <a:moveTo>
                        <a:pt x="0" y="1487"/>
                      </a:moveTo>
                      <a:lnTo>
                        <a:pt x="0" y="1212"/>
                      </a:lnTo>
                      <a:lnTo>
                        <a:pt x="40" y="1212"/>
                      </a:lnTo>
                      <a:lnTo>
                        <a:pt x="62" y="1201"/>
                      </a:lnTo>
                      <a:lnTo>
                        <a:pt x="62" y="887"/>
                      </a:lnTo>
                      <a:lnTo>
                        <a:pt x="182" y="887"/>
                      </a:lnTo>
                      <a:lnTo>
                        <a:pt x="182" y="802"/>
                      </a:lnTo>
                      <a:lnTo>
                        <a:pt x="124" y="802"/>
                      </a:lnTo>
                      <a:lnTo>
                        <a:pt x="119" y="800"/>
                      </a:lnTo>
                      <a:lnTo>
                        <a:pt x="112" y="788"/>
                      </a:lnTo>
                      <a:lnTo>
                        <a:pt x="112" y="757"/>
                      </a:lnTo>
                      <a:lnTo>
                        <a:pt x="115" y="751"/>
                      </a:lnTo>
                      <a:lnTo>
                        <a:pt x="124" y="746"/>
                      </a:lnTo>
                      <a:lnTo>
                        <a:pt x="182" y="746"/>
                      </a:lnTo>
                      <a:lnTo>
                        <a:pt x="182" y="595"/>
                      </a:lnTo>
                      <a:lnTo>
                        <a:pt x="168" y="580"/>
                      </a:lnTo>
                      <a:lnTo>
                        <a:pt x="168" y="232"/>
                      </a:lnTo>
                      <a:lnTo>
                        <a:pt x="218" y="231"/>
                      </a:lnTo>
                      <a:lnTo>
                        <a:pt x="218" y="123"/>
                      </a:lnTo>
                      <a:lnTo>
                        <a:pt x="290" y="123"/>
                      </a:lnTo>
                      <a:lnTo>
                        <a:pt x="296" y="121"/>
                      </a:lnTo>
                      <a:lnTo>
                        <a:pt x="303" y="106"/>
                      </a:lnTo>
                      <a:lnTo>
                        <a:pt x="303" y="0"/>
                      </a:lnTo>
                      <a:lnTo>
                        <a:pt x="363" y="0"/>
                      </a:lnTo>
                      <a:lnTo>
                        <a:pt x="369" y="2"/>
                      </a:lnTo>
                      <a:lnTo>
                        <a:pt x="374" y="16"/>
                      </a:lnTo>
                      <a:lnTo>
                        <a:pt x="374" y="314"/>
                      </a:lnTo>
                      <a:lnTo>
                        <a:pt x="431" y="314"/>
                      </a:lnTo>
                      <a:lnTo>
                        <a:pt x="431" y="394"/>
                      </a:lnTo>
                      <a:lnTo>
                        <a:pt x="223" y="394"/>
                      </a:lnTo>
                      <a:lnTo>
                        <a:pt x="223" y="1106"/>
                      </a:lnTo>
                      <a:lnTo>
                        <a:pt x="187" y="1106"/>
                      </a:lnTo>
                      <a:lnTo>
                        <a:pt x="187" y="1383"/>
                      </a:lnTo>
                      <a:lnTo>
                        <a:pt x="141" y="1487"/>
                      </a:lnTo>
                      <a:lnTo>
                        <a:pt x="0" y="1487"/>
                      </a:lnTo>
                    </a:path>
                  </a:pathLst>
                </a:custGeom>
                <a:solidFill>
                  <a:srgbClr val="868686"/>
                </a:solidFill>
                <a:ln w="12700" cap="rnd">
                  <a:solidFill>
                    <a:srgbClr val="000000"/>
                  </a:solidFill>
                  <a:round/>
                  <a:headEnd/>
                  <a:tailEnd/>
                </a:ln>
              </p:spPr>
              <p:txBody>
                <a:bodyPr/>
                <a:lstStyle/>
                <a:p>
                  <a:endParaRPr lang="en-US"/>
                </a:p>
              </p:txBody>
            </p:sp>
            <p:sp>
              <p:nvSpPr>
                <p:cNvPr id="76" name="Freeform 42"/>
                <p:cNvSpPr>
                  <a:spLocks/>
                </p:cNvSpPr>
                <p:nvPr/>
              </p:nvSpPr>
              <p:spPr bwMode="auto">
                <a:xfrm>
                  <a:off x="6600498" y="2661137"/>
                  <a:ext cx="556628" cy="1832504"/>
                </a:xfrm>
                <a:custGeom>
                  <a:avLst/>
                  <a:gdLst>
                    <a:gd name="T0" fmla="*/ 2147483647 w 432"/>
                    <a:gd name="T1" fmla="*/ 2147483647 h 1488"/>
                    <a:gd name="T2" fmla="*/ 2147483647 w 432"/>
                    <a:gd name="T3" fmla="*/ 2147483647 h 1488"/>
                    <a:gd name="T4" fmla="*/ 2147483647 w 432"/>
                    <a:gd name="T5" fmla="*/ 2147483647 h 1488"/>
                    <a:gd name="T6" fmla="*/ 2147483647 w 432"/>
                    <a:gd name="T7" fmla="*/ 2147483647 h 1488"/>
                    <a:gd name="T8" fmla="*/ 2147483647 w 432"/>
                    <a:gd name="T9" fmla="*/ 2147483647 h 1488"/>
                    <a:gd name="T10" fmla="*/ 2147483647 w 432"/>
                    <a:gd name="T11" fmla="*/ 2147483647 h 1488"/>
                    <a:gd name="T12" fmla="*/ 2147483647 w 432"/>
                    <a:gd name="T13" fmla="*/ 2147483647 h 1488"/>
                    <a:gd name="T14" fmla="*/ 2147483647 w 432"/>
                    <a:gd name="T15" fmla="*/ 2147483647 h 1488"/>
                    <a:gd name="T16" fmla="*/ 2147483647 w 432"/>
                    <a:gd name="T17" fmla="*/ 2147483647 h 1488"/>
                    <a:gd name="T18" fmla="*/ 2147483647 w 432"/>
                    <a:gd name="T19" fmla="*/ 2147483647 h 1488"/>
                    <a:gd name="T20" fmla="*/ 2147483647 w 432"/>
                    <a:gd name="T21" fmla="*/ 2147483647 h 1488"/>
                    <a:gd name="T22" fmla="*/ 2147483647 w 432"/>
                    <a:gd name="T23" fmla="*/ 2147483647 h 1488"/>
                    <a:gd name="T24" fmla="*/ 2147483647 w 432"/>
                    <a:gd name="T25" fmla="*/ 2147483647 h 1488"/>
                    <a:gd name="T26" fmla="*/ 2147483647 w 432"/>
                    <a:gd name="T27" fmla="*/ 2147483647 h 1488"/>
                    <a:gd name="T28" fmla="*/ 2147483647 w 432"/>
                    <a:gd name="T29" fmla="*/ 2147483647 h 1488"/>
                    <a:gd name="T30" fmla="*/ 2147483647 w 432"/>
                    <a:gd name="T31" fmla="*/ 2147483647 h 1488"/>
                    <a:gd name="T32" fmla="*/ 2147483647 w 432"/>
                    <a:gd name="T33" fmla="*/ 2147483647 h 1488"/>
                    <a:gd name="T34" fmla="*/ 2147483647 w 432"/>
                    <a:gd name="T35" fmla="*/ 2147483647 h 1488"/>
                    <a:gd name="T36" fmla="*/ 2147483647 w 432"/>
                    <a:gd name="T37" fmla="*/ 2147483647 h 1488"/>
                    <a:gd name="T38" fmla="*/ 2147483647 w 432"/>
                    <a:gd name="T39" fmla="*/ 2147483647 h 1488"/>
                    <a:gd name="T40" fmla="*/ 2147483647 w 432"/>
                    <a:gd name="T41" fmla="*/ 2147483647 h 1488"/>
                    <a:gd name="T42" fmla="*/ 2147483647 w 432"/>
                    <a:gd name="T43" fmla="*/ 2147483647 h 1488"/>
                    <a:gd name="T44" fmla="*/ 2147483647 w 432"/>
                    <a:gd name="T45" fmla="*/ 0 h 1488"/>
                    <a:gd name="T46" fmla="*/ 2147483647 w 432"/>
                    <a:gd name="T47" fmla="*/ 0 h 1488"/>
                    <a:gd name="T48" fmla="*/ 2147483647 w 432"/>
                    <a:gd name="T49" fmla="*/ 2147483647 h 1488"/>
                    <a:gd name="T50" fmla="*/ 2147483647 w 432"/>
                    <a:gd name="T51" fmla="*/ 2147483647 h 1488"/>
                    <a:gd name="T52" fmla="*/ 2147483647 w 432"/>
                    <a:gd name="T53" fmla="*/ 2147483647 h 1488"/>
                    <a:gd name="T54" fmla="*/ 0 w 432"/>
                    <a:gd name="T55" fmla="*/ 2147483647 h 1488"/>
                    <a:gd name="T56" fmla="*/ 0 w 432"/>
                    <a:gd name="T57" fmla="*/ 2147483647 h 1488"/>
                    <a:gd name="T58" fmla="*/ 2147483647 w 432"/>
                    <a:gd name="T59" fmla="*/ 2147483647 h 1488"/>
                    <a:gd name="T60" fmla="*/ 2147483647 w 432"/>
                    <a:gd name="T61" fmla="*/ 2147483647 h 1488"/>
                    <a:gd name="T62" fmla="*/ 2147483647 w 432"/>
                    <a:gd name="T63" fmla="*/ 2147483647 h 1488"/>
                    <a:gd name="T64" fmla="*/ 2147483647 w 432"/>
                    <a:gd name="T65" fmla="*/ 2147483647 h 1488"/>
                    <a:gd name="T66" fmla="*/ 2147483647 w 432"/>
                    <a:gd name="T67" fmla="*/ 2147483647 h 1488"/>
                    <a:gd name="T68" fmla="*/ 2147483647 w 432"/>
                    <a:gd name="T69" fmla="*/ 2147483647 h 14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2"/>
                    <a:gd name="T106" fmla="*/ 0 h 1488"/>
                    <a:gd name="T107" fmla="*/ 432 w 432"/>
                    <a:gd name="T108" fmla="*/ 1488 h 14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2" h="1488">
                      <a:moveTo>
                        <a:pt x="431" y="1487"/>
                      </a:moveTo>
                      <a:lnTo>
                        <a:pt x="431" y="1212"/>
                      </a:lnTo>
                      <a:lnTo>
                        <a:pt x="391" y="1212"/>
                      </a:lnTo>
                      <a:lnTo>
                        <a:pt x="369" y="1201"/>
                      </a:lnTo>
                      <a:lnTo>
                        <a:pt x="369" y="887"/>
                      </a:lnTo>
                      <a:lnTo>
                        <a:pt x="249" y="887"/>
                      </a:lnTo>
                      <a:lnTo>
                        <a:pt x="249" y="802"/>
                      </a:lnTo>
                      <a:lnTo>
                        <a:pt x="307" y="802"/>
                      </a:lnTo>
                      <a:lnTo>
                        <a:pt x="312" y="800"/>
                      </a:lnTo>
                      <a:lnTo>
                        <a:pt x="318" y="788"/>
                      </a:lnTo>
                      <a:lnTo>
                        <a:pt x="318" y="757"/>
                      </a:lnTo>
                      <a:lnTo>
                        <a:pt x="316" y="751"/>
                      </a:lnTo>
                      <a:lnTo>
                        <a:pt x="307" y="746"/>
                      </a:lnTo>
                      <a:lnTo>
                        <a:pt x="249" y="746"/>
                      </a:lnTo>
                      <a:lnTo>
                        <a:pt x="249" y="595"/>
                      </a:lnTo>
                      <a:lnTo>
                        <a:pt x="263" y="580"/>
                      </a:lnTo>
                      <a:lnTo>
                        <a:pt x="263" y="232"/>
                      </a:lnTo>
                      <a:lnTo>
                        <a:pt x="213" y="231"/>
                      </a:lnTo>
                      <a:lnTo>
                        <a:pt x="213" y="123"/>
                      </a:lnTo>
                      <a:lnTo>
                        <a:pt x="141" y="123"/>
                      </a:lnTo>
                      <a:lnTo>
                        <a:pt x="134" y="121"/>
                      </a:lnTo>
                      <a:lnTo>
                        <a:pt x="128" y="106"/>
                      </a:lnTo>
                      <a:lnTo>
                        <a:pt x="128" y="0"/>
                      </a:lnTo>
                      <a:lnTo>
                        <a:pt x="68" y="0"/>
                      </a:lnTo>
                      <a:lnTo>
                        <a:pt x="62" y="2"/>
                      </a:lnTo>
                      <a:lnTo>
                        <a:pt x="56" y="16"/>
                      </a:lnTo>
                      <a:lnTo>
                        <a:pt x="56" y="314"/>
                      </a:lnTo>
                      <a:lnTo>
                        <a:pt x="0" y="314"/>
                      </a:lnTo>
                      <a:lnTo>
                        <a:pt x="0" y="394"/>
                      </a:lnTo>
                      <a:lnTo>
                        <a:pt x="208" y="394"/>
                      </a:lnTo>
                      <a:lnTo>
                        <a:pt x="208" y="1106"/>
                      </a:lnTo>
                      <a:lnTo>
                        <a:pt x="244" y="1106"/>
                      </a:lnTo>
                      <a:lnTo>
                        <a:pt x="244" y="1383"/>
                      </a:lnTo>
                      <a:lnTo>
                        <a:pt x="290" y="1487"/>
                      </a:lnTo>
                      <a:lnTo>
                        <a:pt x="431" y="1487"/>
                      </a:lnTo>
                    </a:path>
                  </a:pathLst>
                </a:custGeom>
                <a:solidFill>
                  <a:srgbClr val="868686"/>
                </a:solidFill>
                <a:ln w="12700" cap="rnd">
                  <a:solidFill>
                    <a:srgbClr val="000000"/>
                  </a:solidFill>
                  <a:round/>
                  <a:headEnd/>
                  <a:tailEnd/>
                </a:ln>
              </p:spPr>
              <p:txBody>
                <a:bodyPr/>
                <a:lstStyle/>
                <a:p>
                  <a:endParaRPr lang="en-US"/>
                </a:p>
              </p:txBody>
            </p:sp>
            <p:sp>
              <p:nvSpPr>
                <p:cNvPr id="77" name="Freeform 43"/>
                <p:cNvSpPr>
                  <a:spLocks/>
                </p:cNvSpPr>
                <p:nvPr/>
              </p:nvSpPr>
              <p:spPr bwMode="auto">
                <a:xfrm>
                  <a:off x="6262913" y="2648822"/>
                  <a:ext cx="325988" cy="86206"/>
                </a:xfrm>
                <a:custGeom>
                  <a:avLst/>
                  <a:gdLst>
                    <a:gd name="T0" fmla="*/ 0 w 253"/>
                    <a:gd name="T1" fmla="*/ 2147483647 h 70"/>
                    <a:gd name="T2" fmla="*/ 2147483647 w 253"/>
                    <a:gd name="T3" fmla="*/ 2147483647 h 70"/>
                    <a:gd name="T4" fmla="*/ 2147483647 w 253"/>
                    <a:gd name="T5" fmla="*/ 2147483647 h 70"/>
                    <a:gd name="T6" fmla="*/ 2147483647 w 253"/>
                    <a:gd name="T7" fmla="*/ 2147483647 h 70"/>
                    <a:gd name="T8" fmla="*/ 2147483647 w 253"/>
                    <a:gd name="T9" fmla="*/ 2147483647 h 70"/>
                    <a:gd name="T10" fmla="*/ 2147483647 w 253"/>
                    <a:gd name="T11" fmla="*/ 0 h 70"/>
                    <a:gd name="T12" fmla="*/ 2147483647 w 253"/>
                    <a:gd name="T13" fmla="*/ 0 h 70"/>
                    <a:gd name="T14" fmla="*/ 2147483647 w 253"/>
                    <a:gd name="T15" fmla="*/ 2147483647 h 70"/>
                    <a:gd name="T16" fmla="*/ 2147483647 w 253"/>
                    <a:gd name="T17" fmla="*/ 2147483647 h 70"/>
                    <a:gd name="T18" fmla="*/ 2147483647 w 253"/>
                    <a:gd name="T19" fmla="*/ 2147483647 h 70"/>
                    <a:gd name="T20" fmla="*/ 0 w 253"/>
                    <a:gd name="T21" fmla="*/ 2147483647 h 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3"/>
                    <a:gd name="T34" fmla="*/ 0 h 70"/>
                    <a:gd name="T35" fmla="*/ 253 w 253"/>
                    <a:gd name="T36" fmla="*/ 70 h 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3" h="70">
                      <a:moveTo>
                        <a:pt x="0" y="69"/>
                      </a:moveTo>
                      <a:lnTo>
                        <a:pt x="252" y="69"/>
                      </a:lnTo>
                      <a:lnTo>
                        <a:pt x="243" y="45"/>
                      </a:lnTo>
                      <a:lnTo>
                        <a:pt x="230" y="26"/>
                      </a:lnTo>
                      <a:lnTo>
                        <a:pt x="215" y="12"/>
                      </a:lnTo>
                      <a:lnTo>
                        <a:pt x="200" y="0"/>
                      </a:lnTo>
                      <a:lnTo>
                        <a:pt x="54" y="0"/>
                      </a:lnTo>
                      <a:lnTo>
                        <a:pt x="38" y="11"/>
                      </a:lnTo>
                      <a:lnTo>
                        <a:pt x="23" y="26"/>
                      </a:lnTo>
                      <a:lnTo>
                        <a:pt x="14" y="41"/>
                      </a:lnTo>
                      <a:lnTo>
                        <a:pt x="0" y="69"/>
                      </a:lnTo>
                    </a:path>
                  </a:pathLst>
                </a:custGeom>
                <a:gradFill rotWithShape="0">
                  <a:gsLst>
                    <a:gs pos="0">
                      <a:srgbClr val="3D3D3D"/>
                    </a:gs>
                    <a:gs pos="50000">
                      <a:srgbClr val="CBCBCB"/>
                    </a:gs>
                    <a:gs pos="100000">
                      <a:srgbClr val="3D3D3D"/>
                    </a:gs>
                  </a:gsLst>
                  <a:lin ang="0" scaled="1"/>
                </a:gradFill>
                <a:ln w="12700" cap="rnd">
                  <a:solidFill>
                    <a:srgbClr val="000000"/>
                  </a:solidFill>
                  <a:round/>
                  <a:headEnd/>
                  <a:tailEnd/>
                </a:ln>
              </p:spPr>
              <p:txBody>
                <a:bodyPr/>
                <a:lstStyle/>
                <a:p>
                  <a:endParaRPr lang="en-US"/>
                </a:p>
              </p:txBody>
            </p:sp>
            <p:sp>
              <p:nvSpPr>
                <p:cNvPr id="78" name="Freeform 44"/>
                <p:cNvSpPr>
                  <a:spLocks/>
                </p:cNvSpPr>
                <p:nvPr/>
              </p:nvSpPr>
              <p:spPr bwMode="auto">
                <a:xfrm>
                  <a:off x="6262913" y="3046603"/>
                  <a:ext cx="325988" cy="86206"/>
                </a:xfrm>
                <a:custGeom>
                  <a:avLst/>
                  <a:gdLst>
                    <a:gd name="T0" fmla="*/ 0 w 253"/>
                    <a:gd name="T1" fmla="*/ 2147483647 h 70"/>
                    <a:gd name="T2" fmla="*/ 2147483647 w 253"/>
                    <a:gd name="T3" fmla="*/ 2147483647 h 70"/>
                    <a:gd name="T4" fmla="*/ 2147483647 w 253"/>
                    <a:gd name="T5" fmla="*/ 2147483647 h 70"/>
                    <a:gd name="T6" fmla="*/ 2147483647 w 253"/>
                    <a:gd name="T7" fmla="*/ 2147483647 h 70"/>
                    <a:gd name="T8" fmla="*/ 2147483647 w 253"/>
                    <a:gd name="T9" fmla="*/ 2147483647 h 70"/>
                    <a:gd name="T10" fmla="*/ 2147483647 w 253"/>
                    <a:gd name="T11" fmla="*/ 0 h 70"/>
                    <a:gd name="T12" fmla="*/ 2147483647 w 253"/>
                    <a:gd name="T13" fmla="*/ 0 h 70"/>
                    <a:gd name="T14" fmla="*/ 2147483647 w 253"/>
                    <a:gd name="T15" fmla="*/ 2147483647 h 70"/>
                    <a:gd name="T16" fmla="*/ 2147483647 w 253"/>
                    <a:gd name="T17" fmla="*/ 2147483647 h 70"/>
                    <a:gd name="T18" fmla="*/ 2147483647 w 253"/>
                    <a:gd name="T19" fmla="*/ 2147483647 h 70"/>
                    <a:gd name="T20" fmla="*/ 0 w 253"/>
                    <a:gd name="T21" fmla="*/ 2147483647 h 7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3"/>
                    <a:gd name="T34" fmla="*/ 0 h 70"/>
                    <a:gd name="T35" fmla="*/ 253 w 253"/>
                    <a:gd name="T36" fmla="*/ 70 h 7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3" h="70">
                      <a:moveTo>
                        <a:pt x="0" y="69"/>
                      </a:moveTo>
                      <a:lnTo>
                        <a:pt x="252" y="69"/>
                      </a:lnTo>
                      <a:lnTo>
                        <a:pt x="243" y="45"/>
                      </a:lnTo>
                      <a:lnTo>
                        <a:pt x="230" y="26"/>
                      </a:lnTo>
                      <a:lnTo>
                        <a:pt x="215" y="12"/>
                      </a:lnTo>
                      <a:lnTo>
                        <a:pt x="200" y="0"/>
                      </a:lnTo>
                      <a:lnTo>
                        <a:pt x="54" y="0"/>
                      </a:lnTo>
                      <a:lnTo>
                        <a:pt x="38" y="11"/>
                      </a:lnTo>
                      <a:lnTo>
                        <a:pt x="23" y="26"/>
                      </a:lnTo>
                      <a:lnTo>
                        <a:pt x="14" y="41"/>
                      </a:lnTo>
                      <a:lnTo>
                        <a:pt x="0" y="69"/>
                      </a:lnTo>
                    </a:path>
                  </a:pathLst>
                </a:custGeom>
                <a:gradFill rotWithShape="0">
                  <a:gsLst>
                    <a:gs pos="0">
                      <a:srgbClr val="3D3D3D"/>
                    </a:gs>
                    <a:gs pos="50000">
                      <a:srgbClr val="CBCBCB"/>
                    </a:gs>
                    <a:gs pos="100000">
                      <a:srgbClr val="3D3D3D"/>
                    </a:gs>
                  </a:gsLst>
                  <a:lin ang="0" scaled="1"/>
                </a:gradFill>
                <a:ln w="12700" cap="rnd">
                  <a:solidFill>
                    <a:srgbClr val="000000"/>
                  </a:solidFill>
                  <a:round/>
                  <a:headEnd/>
                  <a:tailEnd/>
                </a:ln>
              </p:spPr>
              <p:txBody>
                <a:bodyPr/>
                <a:lstStyle/>
                <a:p>
                  <a:endParaRPr lang="en-US"/>
                </a:p>
              </p:txBody>
            </p:sp>
            <p:sp>
              <p:nvSpPr>
                <p:cNvPr id="79" name="Freeform 45"/>
                <p:cNvSpPr>
                  <a:spLocks/>
                </p:cNvSpPr>
                <p:nvPr/>
              </p:nvSpPr>
              <p:spPr bwMode="auto">
                <a:xfrm>
                  <a:off x="6373723" y="2646359"/>
                  <a:ext cx="103079" cy="464284"/>
                </a:xfrm>
                <a:custGeom>
                  <a:avLst/>
                  <a:gdLst>
                    <a:gd name="T0" fmla="*/ 0 w 80"/>
                    <a:gd name="T1" fmla="*/ 2147483647 h 377"/>
                    <a:gd name="T2" fmla="*/ 0 w 80"/>
                    <a:gd name="T3" fmla="*/ 2147483647 h 377"/>
                    <a:gd name="T4" fmla="*/ 2147483647 w 80"/>
                    <a:gd name="T5" fmla="*/ 2147483647 h 377"/>
                    <a:gd name="T6" fmla="*/ 2147483647 w 80"/>
                    <a:gd name="T7" fmla="*/ 2147483647 h 377"/>
                    <a:gd name="T8" fmla="*/ 2147483647 w 80"/>
                    <a:gd name="T9" fmla="*/ 2147483647 h 377"/>
                    <a:gd name="T10" fmla="*/ 2147483647 w 80"/>
                    <a:gd name="T11" fmla="*/ 0 h 377"/>
                    <a:gd name="T12" fmla="*/ 2147483647 w 80"/>
                    <a:gd name="T13" fmla="*/ 2147483647 h 377"/>
                    <a:gd name="T14" fmla="*/ 2147483647 w 80"/>
                    <a:gd name="T15" fmla="*/ 2147483647 h 377"/>
                    <a:gd name="T16" fmla="*/ 2147483647 w 80"/>
                    <a:gd name="T17" fmla="*/ 2147483647 h 377"/>
                    <a:gd name="T18" fmla="*/ 2147483647 w 80"/>
                    <a:gd name="T19" fmla="*/ 2147483647 h 377"/>
                    <a:gd name="T20" fmla="*/ 2147483647 w 80"/>
                    <a:gd name="T21" fmla="*/ 2147483647 h 377"/>
                    <a:gd name="T22" fmla="*/ 2147483647 w 80"/>
                    <a:gd name="T23" fmla="*/ 2147483647 h 377"/>
                    <a:gd name="T24" fmla="*/ 2147483647 w 80"/>
                    <a:gd name="T25" fmla="*/ 2147483647 h 377"/>
                    <a:gd name="T26" fmla="*/ 2147483647 w 80"/>
                    <a:gd name="T27" fmla="*/ 2147483647 h 377"/>
                    <a:gd name="T28" fmla="*/ 2147483647 w 80"/>
                    <a:gd name="T29" fmla="*/ 2147483647 h 377"/>
                    <a:gd name="T30" fmla="*/ 2147483647 w 80"/>
                    <a:gd name="T31" fmla="*/ 2147483647 h 377"/>
                    <a:gd name="T32" fmla="*/ 2147483647 w 80"/>
                    <a:gd name="T33" fmla="*/ 2147483647 h 377"/>
                    <a:gd name="T34" fmla="*/ 2147483647 w 80"/>
                    <a:gd name="T35" fmla="*/ 2147483647 h 377"/>
                    <a:gd name="T36" fmla="*/ 0 w 80"/>
                    <a:gd name="T37" fmla="*/ 2147483647 h 37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0"/>
                    <a:gd name="T58" fmla="*/ 0 h 377"/>
                    <a:gd name="T59" fmla="*/ 80 w 80"/>
                    <a:gd name="T60" fmla="*/ 377 h 37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0" h="377">
                      <a:moveTo>
                        <a:pt x="0" y="376"/>
                      </a:moveTo>
                      <a:lnTo>
                        <a:pt x="0" y="34"/>
                      </a:lnTo>
                      <a:lnTo>
                        <a:pt x="9" y="21"/>
                      </a:lnTo>
                      <a:lnTo>
                        <a:pt x="22" y="7"/>
                      </a:lnTo>
                      <a:lnTo>
                        <a:pt x="30" y="3"/>
                      </a:lnTo>
                      <a:lnTo>
                        <a:pt x="40" y="0"/>
                      </a:lnTo>
                      <a:lnTo>
                        <a:pt x="55" y="4"/>
                      </a:lnTo>
                      <a:lnTo>
                        <a:pt x="66" y="16"/>
                      </a:lnTo>
                      <a:lnTo>
                        <a:pt x="75" y="25"/>
                      </a:lnTo>
                      <a:lnTo>
                        <a:pt x="79" y="34"/>
                      </a:lnTo>
                      <a:lnTo>
                        <a:pt x="79" y="373"/>
                      </a:lnTo>
                      <a:lnTo>
                        <a:pt x="70" y="355"/>
                      </a:lnTo>
                      <a:lnTo>
                        <a:pt x="63" y="340"/>
                      </a:lnTo>
                      <a:lnTo>
                        <a:pt x="55" y="331"/>
                      </a:lnTo>
                      <a:lnTo>
                        <a:pt x="42" y="324"/>
                      </a:lnTo>
                      <a:lnTo>
                        <a:pt x="25" y="333"/>
                      </a:lnTo>
                      <a:lnTo>
                        <a:pt x="16" y="348"/>
                      </a:lnTo>
                      <a:lnTo>
                        <a:pt x="10" y="364"/>
                      </a:lnTo>
                      <a:lnTo>
                        <a:pt x="0" y="376"/>
                      </a:lnTo>
                    </a:path>
                  </a:pathLst>
                </a:custGeom>
                <a:gradFill rotWithShape="0">
                  <a:gsLst>
                    <a:gs pos="0">
                      <a:srgbClr val="7A7A7A"/>
                    </a:gs>
                    <a:gs pos="50000">
                      <a:srgbClr val="CBCBCB"/>
                    </a:gs>
                    <a:gs pos="100000">
                      <a:srgbClr val="7A7A7A"/>
                    </a:gs>
                  </a:gsLst>
                  <a:lin ang="0" scaled="1"/>
                </a:gradFill>
                <a:ln w="12700" cap="rnd">
                  <a:solidFill>
                    <a:srgbClr val="000000"/>
                  </a:solidFill>
                  <a:round/>
                  <a:headEnd/>
                  <a:tailEnd/>
                </a:ln>
              </p:spPr>
              <p:txBody>
                <a:bodyPr/>
                <a:lstStyle/>
                <a:p>
                  <a:endParaRPr lang="en-US"/>
                </a:p>
              </p:txBody>
            </p:sp>
            <p:sp>
              <p:nvSpPr>
                <p:cNvPr id="80" name="Freeform 46"/>
                <p:cNvSpPr>
                  <a:spLocks/>
                </p:cNvSpPr>
                <p:nvPr/>
              </p:nvSpPr>
              <p:spPr bwMode="auto">
                <a:xfrm>
                  <a:off x="6332492" y="2690693"/>
                  <a:ext cx="38655" cy="444580"/>
                </a:xfrm>
                <a:custGeom>
                  <a:avLst/>
                  <a:gdLst>
                    <a:gd name="T0" fmla="*/ 2147483647 w 30"/>
                    <a:gd name="T1" fmla="*/ 2147483647 h 361"/>
                    <a:gd name="T2" fmla="*/ 2147483647 w 30"/>
                    <a:gd name="T3" fmla="*/ 2147483647 h 361"/>
                    <a:gd name="T4" fmla="*/ 2147483647 w 30"/>
                    <a:gd name="T5" fmla="*/ 2147483647 h 361"/>
                    <a:gd name="T6" fmla="*/ 2147483647 w 30"/>
                    <a:gd name="T7" fmla="*/ 0 h 361"/>
                    <a:gd name="T8" fmla="*/ 2147483647 w 30"/>
                    <a:gd name="T9" fmla="*/ 2147483647 h 361"/>
                    <a:gd name="T10" fmla="*/ 2147483647 w 30"/>
                    <a:gd name="T11" fmla="*/ 2147483647 h 361"/>
                    <a:gd name="T12" fmla="*/ 2147483647 w 30"/>
                    <a:gd name="T13" fmla="*/ 2147483647 h 361"/>
                    <a:gd name="T14" fmla="*/ 0 w 30"/>
                    <a:gd name="T15" fmla="*/ 2147483647 h 361"/>
                    <a:gd name="T16" fmla="*/ 0 w 30"/>
                    <a:gd name="T17" fmla="*/ 2147483647 h 361"/>
                    <a:gd name="T18" fmla="*/ 2147483647 w 30"/>
                    <a:gd name="T19" fmla="*/ 2147483647 h 361"/>
                    <a:gd name="T20" fmla="*/ 2147483647 w 30"/>
                    <a:gd name="T21" fmla="*/ 2147483647 h 361"/>
                    <a:gd name="T22" fmla="*/ 2147483647 w 30"/>
                    <a:gd name="T23" fmla="*/ 2147483647 h 3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
                    <a:gd name="T37" fmla="*/ 0 h 361"/>
                    <a:gd name="T38" fmla="*/ 30 w 30"/>
                    <a:gd name="T39" fmla="*/ 361 h 3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 h="361">
                      <a:moveTo>
                        <a:pt x="14" y="360"/>
                      </a:moveTo>
                      <a:lnTo>
                        <a:pt x="23" y="355"/>
                      </a:lnTo>
                      <a:lnTo>
                        <a:pt x="29" y="343"/>
                      </a:lnTo>
                      <a:lnTo>
                        <a:pt x="29" y="0"/>
                      </a:lnTo>
                      <a:lnTo>
                        <a:pt x="23" y="9"/>
                      </a:lnTo>
                      <a:lnTo>
                        <a:pt x="17" y="10"/>
                      </a:lnTo>
                      <a:lnTo>
                        <a:pt x="8" y="7"/>
                      </a:lnTo>
                      <a:lnTo>
                        <a:pt x="0" y="1"/>
                      </a:lnTo>
                      <a:lnTo>
                        <a:pt x="0" y="346"/>
                      </a:lnTo>
                      <a:lnTo>
                        <a:pt x="3" y="352"/>
                      </a:lnTo>
                      <a:lnTo>
                        <a:pt x="8" y="357"/>
                      </a:lnTo>
                      <a:lnTo>
                        <a:pt x="14" y="360"/>
                      </a:lnTo>
                    </a:path>
                  </a:pathLst>
                </a:custGeom>
                <a:gradFill rotWithShape="0">
                  <a:gsLst>
                    <a:gs pos="0">
                      <a:srgbClr val="B6B6B6"/>
                    </a:gs>
                    <a:gs pos="50000">
                      <a:srgbClr val="CBCBCB"/>
                    </a:gs>
                    <a:gs pos="100000">
                      <a:srgbClr val="B6B6B6"/>
                    </a:gs>
                  </a:gsLst>
                  <a:lin ang="0" scaled="1"/>
                </a:gradFill>
                <a:ln w="12700" cap="rnd">
                  <a:solidFill>
                    <a:srgbClr val="000000"/>
                  </a:solidFill>
                  <a:round/>
                  <a:headEnd/>
                  <a:tailEnd/>
                </a:ln>
              </p:spPr>
              <p:txBody>
                <a:bodyPr/>
                <a:lstStyle/>
                <a:p>
                  <a:endParaRPr lang="en-US"/>
                </a:p>
              </p:txBody>
            </p:sp>
            <p:sp>
              <p:nvSpPr>
                <p:cNvPr id="81" name="Freeform 47"/>
                <p:cNvSpPr>
                  <a:spLocks/>
                </p:cNvSpPr>
                <p:nvPr/>
              </p:nvSpPr>
              <p:spPr bwMode="auto">
                <a:xfrm>
                  <a:off x="6481957" y="2690693"/>
                  <a:ext cx="38655" cy="444580"/>
                </a:xfrm>
                <a:custGeom>
                  <a:avLst/>
                  <a:gdLst>
                    <a:gd name="T0" fmla="*/ 2147483647 w 30"/>
                    <a:gd name="T1" fmla="*/ 2147483647 h 361"/>
                    <a:gd name="T2" fmla="*/ 2147483647 w 30"/>
                    <a:gd name="T3" fmla="*/ 2147483647 h 361"/>
                    <a:gd name="T4" fmla="*/ 2147483647 w 30"/>
                    <a:gd name="T5" fmla="*/ 2147483647 h 361"/>
                    <a:gd name="T6" fmla="*/ 2147483647 w 30"/>
                    <a:gd name="T7" fmla="*/ 0 h 361"/>
                    <a:gd name="T8" fmla="*/ 2147483647 w 30"/>
                    <a:gd name="T9" fmla="*/ 2147483647 h 361"/>
                    <a:gd name="T10" fmla="*/ 2147483647 w 30"/>
                    <a:gd name="T11" fmla="*/ 2147483647 h 361"/>
                    <a:gd name="T12" fmla="*/ 2147483647 w 30"/>
                    <a:gd name="T13" fmla="*/ 2147483647 h 361"/>
                    <a:gd name="T14" fmla="*/ 0 w 30"/>
                    <a:gd name="T15" fmla="*/ 2147483647 h 361"/>
                    <a:gd name="T16" fmla="*/ 0 w 30"/>
                    <a:gd name="T17" fmla="*/ 2147483647 h 361"/>
                    <a:gd name="T18" fmla="*/ 2147483647 w 30"/>
                    <a:gd name="T19" fmla="*/ 2147483647 h 361"/>
                    <a:gd name="T20" fmla="*/ 2147483647 w 30"/>
                    <a:gd name="T21" fmla="*/ 2147483647 h 361"/>
                    <a:gd name="T22" fmla="*/ 2147483647 w 30"/>
                    <a:gd name="T23" fmla="*/ 2147483647 h 3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0"/>
                    <a:gd name="T37" fmla="*/ 0 h 361"/>
                    <a:gd name="T38" fmla="*/ 30 w 30"/>
                    <a:gd name="T39" fmla="*/ 361 h 3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0" h="361">
                      <a:moveTo>
                        <a:pt x="14" y="360"/>
                      </a:moveTo>
                      <a:lnTo>
                        <a:pt x="23" y="355"/>
                      </a:lnTo>
                      <a:lnTo>
                        <a:pt x="29" y="343"/>
                      </a:lnTo>
                      <a:lnTo>
                        <a:pt x="29" y="0"/>
                      </a:lnTo>
                      <a:lnTo>
                        <a:pt x="23" y="9"/>
                      </a:lnTo>
                      <a:lnTo>
                        <a:pt x="17" y="10"/>
                      </a:lnTo>
                      <a:lnTo>
                        <a:pt x="8" y="7"/>
                      </a:lnTo>
                      <a:lnTo>
                        <a:pt x="0" y="1"/>
                      </a:lnTo>
                      <a:lnTo>
                        <a:pt x="0" y="346"/>
                      </a:lnTo>
                      <a:lnTo>
                        <a:pt x="3" y="352"/>
                      </a:lnTo>
                      <a:lnTo>
                        <a:pt x="8" y="357"/>
                      </a:lnTo>
                      <a:lnTo>
                        <a:pt x="14" y="360"/>
                      </a:lnTo>
                    </a:path>
                  </a:pathLst>
                </a:custGeom>
                <a:gradFill rotWithShape="0">
                  <a:gsLst>
                    <a:gs pos="0">
                      <a:srgbClr val="B6B6B6"/>
                    </a:gs>
                    <a:gs pos="50000">
                      <a:srgbClr val="CBCBCB"/>
                    </a:gs>
                    <a:gs pos="100000">
                      <a:srgbClr val="B6B6B6"/>
                    </a:gs>
                  </a:gsLst>
                  <a:lin ang="0" scaled="1"/>
                </a:gradFill>
                <a:ln w="12700" cap="rnd">
                  <a:solidFill>
                    <a:srgbClr val="000000"/>
                  </a:solidFill>
                  <a:round/>
                  <a:headEnd/>
                  <a:tailEnd/>
                </a:ln>
              </p:spPr>
              <p:txBody>
                <a:bodyPr/>
                <a:lstStyle/>
                <a:p>
                  <a:endParaRPr lang="en-US"/>
                </a:p>
              </p:txBody>
            </p:sp>
            <p:sp>
              <p:nvSpPr>
                <p:cNvPr id="82" name="Freeform 48"/>
                <p:cNvSpPr>
                  <a:spLocks/>
                </p:cNvSpPr>
                <p:nvPr/>
              </p:nvSpPr>
              <p:spPr bwMode="auto">
                <a:xfrm>
                  <a:off x="6262913" y="2658674"/>
                  <a:ext cx="70867" cy="472904"/>
                </a:xfrm>
                <a:custGeom>
                  <a:avLst/>
                  <a:gdLst>
                    <a:gd name="T0" fmla="*/ 0 w 55"/>
                    <a:gd name="T1" fmla="*/ 2147483647 h 384"/>
                    <a:gd name="T2" fmla="*/ 0 w 55"/>
                    <a:gd name="T3" fmla="*/ 2147483647 h 384"/>
                    <a:gd name="T4" fmla="*/ 2147483647 w 55"/>
                    <a:gd name="T5" fmla="*/ 2147483647 h 384"/>
                    <a:gd name="T6" fmla="*/ 2147483647 w 55"/>
                    <a:gd name="T7" fmla="*/ 2147483647 h 384"/>
                    <a:gd name="T8" fmla="*/ 2147483647 w 55"/>
                    <a:gd name="T9" fmla="*/ 2147483647 h 384"/>
                    <a:gd name="T10" fmla="*/ 2147483647 w 55"/>
                    <a:gd name="T11" fmla="*/ 0 h 384"/>
                    <a:gd name="T12" fmla="*/ 2147483647 w 55"/>
                    <a:gd name="T13" fmla="*/ 0 h 384"/>
                    <a:gd name="T14" fmla="*/ 2147483647 w 55"/>
                    <a:gd name="T15" fmla="*/ 2147483647 h 384"/>
                    <a:gd name="T16" fmla="*/ 2147483647 w 55"/>
                    <a:gd name="T17" fmla="*/ 2147483647 h 384"/>
                    <a:gd name="T18" fmla="*/ 2147483647 w 55"/>
                    <a:gd name="T19" fmla="*/ 2147483647 h 384"/>
                    <a:gd name="T20" fmla="*/ 2147483647 w 55"/>
                    <a:gd name="T21" fmla="*/ 2147483647 h 384"/>
                    <a:gd name="T22" fmla="*/ 2147483647 w 55"/>
                    <a:gd name="T23" fmla="*/ 2147483647 h 384"/>
                    <a:gd name="T24" fmla="*/ 2147483647 w 55"/>
                    <a:gd name="T25" fmla="*/ 2147483647 h 384"/>
                    <a:gd name="T26" fmla="*/ 2147483647 w 55"/>
                    <a:gd name="T27" fmla="*/ 2147483647 h 384"/>
                    <a:gd name="T28" fmla="*/ 0 w 55"/>
                    <a:gd name="T29" fmla="*/ 2147483647 h 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5"/>
                    <a:gd name="T46" fmla="*/ 0 h 384"/>
                    <a:gd name="T47" fmla="*/ 55 w 55"/>
                    <a:gd name="T48" fmla="*/ 384 h 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5" h="384">
                      <a:moveTo>
                        <a:pt x="0" y="383"/>
                      </a:moveTo>
                      <a:lnTo>
                        <a:pt x="0" y="59"/>
                      </a:lnTo>
                      <a:lnTo>
                        <a:pt x="5" y="44"/>
                      </a:lnTo>
                      <a:lnTo>
                        <a:pt x="15" y="24"/>
                      </a:lnTo>
                      <a:lnTo>
                        <a:pt x="27" y="11"/>
                      </a:lnTo>
                      <a:lnTo>
                        <a:pt x="39" y="0"/>
                      </a:lnTo>
                      <a:lnTo>
                        <a:pt x="50" y="0"/>
                      </a:lnTo>
                      <a:lnTo>
                        <a:pt x="54" y="11"/>
                      </a:lnTo>
                      <a:lnTo>
                        <a:pt x="54" y="326"/>
                      </a:lnTo>
                      <a:lnTo>
                        <a:pt x="50" y="318"/>
                      </a:lnTo>
                      <a:lnTo>
                        <a:pt x="42" y="320"/>
                      </a:lnTo>
                      <a:lnTo>
                        <a:pt x="24" y="335"/>
                      </a:lnTo>
                      <a:lnTo>
                        <a:pt x="15" y="351"/>
                      </a:lnTo>
                      <a:lnTo>
                        <a:pt x="6" y="366"/>
                      </a:lnTo>
                      <a:lnTo>
                        <a:pt x="0" y="383"/>
                      </a:lnTo>
                    </a:path>
                  </a:pathLst>
                </a:custGeom>
                <a:gradFill rotWithShape="0">
                  <a:gsLst>
                    <a:gs pos="0">
                      <a:srgbClr val="B2B2B2"/>
                    </a:gs>
                    <a:gs pos="100000">
                      <a:srgbClr val="7C7C7C"/>
                    </a:gs>
                  </a:gsLst>
                  <a:lin ang="0" scaled="1"/>
                </a:gradFill>
                <a:ln w="12700" cap="rnd">
                  <a:solidFill>
                    <a:srgbClr val="000000"/>
                  </a:solidFill>
                  <a:round/>
                  <a:headEnd/>
                  <a:tailEnd/>
                </a:ln>
              </p:spPr>
              <p:txBody>
                <a:bodyPr/>
                <a:lstStyle/>
                <a:p>
                  <a:endParaRPr lang="en-US"/>
                </a:p>
              </p:txBody>
            </p:sp>
            <p:sp>
              <p:nvSpPr>
                <p:cNvPr id="83" name="Freeform 49"/>
                <p:cNvSpPr>
                  <a:spLocks/>
                </p:cNvSpPr>
                <p:nvPr/>
              </p:nvSpPr>
              <p:spPr bwMode="auto">
                <a:xfrm>
                  <a:off x="6519322" y="2657443"/>
                  <a:ext cx="70867" cy="472904"/>
                </a:xfrm>
                <a:custGeom>
                  <a:avLst/>
                  <a:gdLst>
                    <a:gd name="T0" fmla="*/ 2147483647 w 55"/>
                    <a:gd name="T1" fmla="*/ 2147483647 h 384"/>
                    <a:gd name="T2" fmla="*/ 2147483647 w 55"/>
                    <a:gd name="T3" fmla="*/ 2147483647 h 384"/>
                    <a:gd name="T4" fmla="*/ 2147483647 w 55"/>
                    <a:gd name="T5" fmla="*/ 2147483647 h 384"/>
                    <a:gd name="T6" fmla="*/ 2147483647 w 55"/>
                    <a:gd name="T7" fmla="*/ 2147483647 h 384"/>
                    <a:gd name="T8" fmla="*/ 2147483647 w 55"/>
                    <a:gd name="T9" fmla="*/ 2147483647 h 384"/>
                    <a:gd name="T10" fmla="*/ 2147483647 w 55"/>
                    <a:gd name="T11" fmla="*/ 0 h 384"/>
                    <a:gd name="T12" fmla="*/ 2147483647 w 55"/>
                    <a:gd name="T13" fmla="*/ 0 h 384"/>
                    <a:gd name="T14" fmla="*/ 0 w 55"/>
                    <a:gd name="T15" fmla="*/ 2147483647 h 384"/>
                    <a:gd name="T16" fmla="*/ 0 w 55"/>
                    <a:gd name="T17" fmla="*/ 2147483647 h 384"/>
                    <a:gd name="T18" fmla="*/ 2147483647 w 55"/>
                    <a:gd name="T19" fmla="*/ 2147483647 h 384"/>
                    <a:gd name="T20" fmla="*/ 2147483647 w 55"/>
                    <a:gd name="T21" fmla="*/ 2147483647 h 384"/>
                    <a:gd name="T22" fmla="*/ 2147483647 w 55"/>
                    <a:gd name="T23" fmla="*/ 2147483647 h 384"/>
                    <a:gd name="T24" fmla="*/ 2147483647 w 55"/>
                    <a:gd name="T25" fmla="*/ 2147483647 h 384"/>
                    <a:gd name="T26" fmla="*/ 2147483647 w 55"/>
                    <a:gd name="T27" fmla="*/ 2147483647 h 384"/>
                    <a:gd name="T28" fmla="*/ 2147483647 w 55"/>
                    <a:gd name="T29" fmla="*/ 2147483647 h 3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5"/>
                    <a:gd name="T46" fmla="*/ 0 h 384"/>
                    <a:gd name="T47" fmla="*/ 55 w 55"/>
                    <a:gd name="T48" fmla="*/ 384 h 3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5" h="384">
                      <a:moveTo>
                        <a:pt x="54" y="383"/>
                      </a:moveTo>
                      <a:lnTo>
                        <a:pt x="54" y="59"/>
                      </a:lnTo>
                      <a:lnTo>
                        <a:pt x="49" y="44"/>
                      </a:lnTo>
                      <a:lnTo>
                        <a:pt x="39" y="24"/>
                      </a:lnTo>
                      <a:lnTo>
                        <a:pt x="27" y="11"/>
                      </a:lnTo>
                      <a:lnTo>
                        <a:pt x="15" y="0"/>
                      </a:lnTo>
                      <a:lnTo>
                        <a:pt x="4" y="0"/>
                      </a:lnTo>
                      <a:lnTo>
                        <a:pt x="0" y="11"/>
                      </a:lnTo>
                      <a:lnTo>
                        <a:pt x="0" y="326"/>
                      </a:lnTo>
                      <a:lnTo>
                        <a:pt x="4" y="318"/>
                      </a:lnTo>
                      <a:lnTo>
                        <a:pt x="12" y="320"/>
                      </a:lnTo>
                      <a:lnTo>
                        <a:pt x="30" y="335"/>
                      </a:lnTo>
                      <a:lnTo>
                        <a:pt x="39" y="351"/>
                      </a:lnTo>
                      <a:lnTo>
                        <a:pt x="48" y="366"/>
                      </a:lnTo>
                      <a:lnTo>
                        <a:pt x="54" y="383"/>
                      </a:lnTo>
                    </a:path>
                  </a:pathLst>
                </a:custGeom>
                <a:gradFill rotWithShape="0">
                  <a:gsLst>
                    <a:gs pos="0">
                      <a:srgbClr val="6B6B6B"/>
                    </a:gs>
                    <a:gs pos="100000">
                      <a:srgbClr val="B2B2B2"/>
                    </a:gs>
                  </a:gsLst>
                  <a:lin ang="0" scaled="1"/>
                </a:gradFill>
                <a:ln w="12700" cap="rnd">
                  <a:solidFill>
                    <a:srgbClr val="000000"/>
                  </a:solidFill>
                  <a:round/>
                  <a:headEnd/>
                  <a:tailEnd/>
                </a:ln>
              </p:spPr>
              <p:txBody>
                <a:bodyPr/>
                <a:lstStyle/>
                <a:p>
                  <a:endParaRPr lang="en-US"/>
                </a:p>
              </p:txBody>
            </p:sp>
            <p:sp>
              <p:nvSpPr>
                <p:cNvPr id="84" name="Rectangle 50"/>
                <p:cNvSpPr>
                  <a:spLocks noChangeArrowheads="1"/>
                </p:cNvSpPr>
                <p:nvPr/>
              </p:nvSpPr>
              <p:spPr bwMode="auto">
                <a:xfrm>
                  <a:off x="6876235" y="3423449"/>
                  <a:ext cx="39943" cy="112068"/>
                </a:xfrm>
                <a:prstGeom prst="rect">
                  <a:avLst/>
                </a:prstGeom>
                <a:solidFill>
                  <a:srgbClr val="CCECFF"/>
                </a:solidFill>
                <a:ln w="12700">
                  <a:solidFill>
                    <a:srgbClr val="000000"/>
                  </a:solidFill>
                  <a:miter lim="800000"/>
                  <a:headEnd/>
                  <a:tailEnd/>
                </a:ln>
              </p:spPr>
              <p:txBody>
                <a:bodyPr wrap="none" anchor="ctr"/>
                <a:lstStyle/>
                <a:p>
                  <a:endParaRPr lang="en-US"/>
                </a:p>
              </p:txBody>
            </p:sp>
            <p:sp>
              <p:nvSpPr>
                <p:cNvPr id="85" name="Rectangle 51"/>
                <p:cNvSpPr>
                  <a:spLocks noChangeArrowheads="1"/>
                </p:cNvSpPr>
                <p:nvPr/>
              </p:nvSpPr>
              <p:spPr bwMode="auto">
                <a:xfrm>
                  <a:off x="6009080" y="2441926"/>
                  <a:ext cx="828500" cy="9852"/>
                </a:xfrm>
                <a:prstGeom prst="rect">
                  <a:avLst/>
                </a:prstGeom>
                <a:gradFill rotWithShape="0">
                  <a:gsLst>
                    <a:gs pos="0">
                      <a:srgbClr val="4C4C4C"/>
                    </a:gs>
                    <a:gs pos="50000">
                      <a:srgbClr val="FFFFFF"/>
                    </a:gs>
                    <a:gs pos="100000">
                      <a:srgbClr val="4C4C4C"/>
                    </a:gs>
                  </a:gsLst>
                  <a:lin ang="5400000" scaled="1"/>
                </a:gradFill>
                <a:ln w="12700">
                  <a:solidFill>
                    <a:srgbClr val="000000"/>
                  </a:solidFill>
                  <a:miter lim="800000"/>
                  <a:headEnd/>
                  <a:tailEnd/>
                </a:ln>
              </p:spPr>
              <p:txBody>
                <a:bodyPr wrap="none" anchor="ctr"/>
                <a:lstStyle/>
                <a:p>
                  <a:endParaRPr lang="en-US"/>
                </a:p>
              </p:txBody>
            </p:sp>
            <p:sp>
              <p:nvSpPr>
                <p:cNvPr id="86" name="Rectangle 52"/>
                <p:cNvSpPr>
                  <a:spLocks noChangeArrowheads="1"/>
                </p:cNvSpPr>
                <p:nvPr/>
              </p:nvSpPr>
              <p:spPr bwMode="auto">
                <a:xfrm>
                  <a:off x="5936924" y="2815077"/>
                  <a:ext cx="34790" cy="126846"/>
                </a:xfrm>
                <a:prstGeom prst="rect">
                  <a:avLst/>
                </a:prstGeom>
                <a:solidFill>
                  <a:srgbClr val="868686"/>
                </a:solidFill>
                <a:ln w="12700">
                  <a:solidFill>
                    <a:srgbClr val="000000"/>
                  </a:solidFill>
                  <a:miter lim="800000"/>
                  <a:headEnd/>
                  <a:tailEnd/>
                </a:ln>
              </p:spPr>
              <p:txBody>
                <a:bodyPr wrap="none" anchor="ctr"/>
                <a:lstStyle/>
                <a:p>
                  <a:endParaRPr lang="en-US"/>
                </a:p>
              </p:txBody>
            </p:sp>
            <p:sp>
              <p:nvSpPr>
                <p:cNvPr id="87" name="Rectangle 53"/>
                <p:cNvSpPr>
                  <a:spLocks noChangeArrowheads="1"/>
                </p:cNvSpPr>
                <p:nvPr/>
              </p:nvSpPr>
              <p:spPr bwMode="auto">
                <a:xfrm>
                  <a:off x="6880100" y="2815077"/>
                  <a:ext cx="36078" cy="126846"/>
                </a:xfrm>
                <a:prstGeom prst="rect">
                  <a:avLst/>
                </a:prstGeom>
                <a:solidFill>
                  <a:srgbClr val="868686"/>
                </a:solidFill>
                <a:ln w="12700">
                  <a:solidFill>
                    <a:srgbClr val="000000"/>
                  </a:solidFill>
                  <a:miter lim="800000"/>
                  <a:headEnd/>
                  <a:tailEnd/>
                </a:ln>
              </p:spPr>
              <p:txBody>
                <a:bodyPr wrap="none" anchor="ctr"/>
                <a:lstStyle/>
                <a:p>
                  <a:endParaRPr lang="en-US"/>
                </a:p>
              </p:txBody>
            </p:sp>
            <p:sp>
              <p:nvSpPr>
                <p:cNvPr id="88" name="Freeform 54"/>
                <p:cNvSpPr>
                  <a:spLocks/>
                </p:cNvSpPr>
                <p:nvPr/>
              </p:nvSpPr>
              <p:spPr bwMode="auto">
                <a:xfrm>
                  <a:off x="5823537" y="2439463"/>
                  <a:ext cx="1206028" cy="975365"/>
                </a:xfrm>
                <a:custGeom>
                  <a:avLst/>
                  <a:gdLst>
                    <a:gd name="T0" fmla="*/ 2147483647 w 936"/>
                    <a:gd name="T1" fmla="*/ 2147483647 h 792"/>
                    <a:gd name="T2" fmla="*/ 2147483647 w 936"/>
                    <a:gd name="T3" fmla="*/ 2147483647 h 792"/>
                    <a:gd name="T4" fmla="*/ 2147483647 w 936"/>
                    <a:gd name="T5" fmla="*/ 2147483647 h 792"/>
                    <a:gd name="T6" fmla="*/ 2147483647 w 936"/>
                    <a:gd name="T7" fmla="*/ 2147483647 h 792"/>
                    <a:gd name="T8" fmla="*/ 2147483647 w 936"/>
                    <a:gd name="T9" fmla="*/ 2147483647 h 792"/>
                    <a:gd name="T10" fmla="*/ 2147483647 w 936"/>
                    <a:gd name="T11" fmla="*/ 2147483647 h 792"/>
                    <a:gd name="T12" fmla="*/ 2147483647 w 936"/>
                    <a:gd name="T13" fmla="*/ 2147483647 h 792"/>
                    <a:gd name="T14" fmla="*/ 2147483647 w 936"/>
                    <a:gd name="T15" fmla="*/ 2147483647 h 792"/>
                    <a:gd name="T16" fmla="*/ 2147483647 w 936"/>
                    <a:gd name="T17" fmla="*/ 2147483647 h 792"/>
                    <a:gd name="T18" fmla="*/ 2147483647 w 936"/>
                    <a:gd name="T19" fmla="*/ 2147483647 h 792"/>
                    <a:gd name="T20" fmla="*/ 2147483647 w 936"/>
                    <a:gd name="T21" fmla="*/ 2147483647 h 792"/>
                    <a:gd name="T22" fmla="*/ 2147483647 w 936"/>
                    <a:gd name="T23" fmla="*/ 2147483647 h 792"/>
                    <a:gd name="T24" fmla="*/ 2147483647 w 936"/>
                    <a:gd name="T25" fmla="*/ 2147483647 h 792"/>
                    <a:gd name="T26" fmla="*/ 2147483647 w 936"/>
                    <a:gd name="T27" fmla="*/ 2147483647 h 792"/>
                    <a:gd name="T28" fmla="*/ 2147483647 w 936"/>
                    <a:gd name="T29" fmla="*/ 2147483647 h 792"/>
                    <a:gd name="T30" fmla="*/ 2147483647 w 936"/>
                    <a:gd name="T31" fmla="*/ 2147483647 h 792"/>
                    <a:gd name="T32" fmla="*/ 2147483647 w 936"/>
                    <a:gd name="T33" fmla="*/ 2147483647 h 792"/>
                    <a:gd name="T34" fmla="*/ 2147483647 w 936"/>
                    <a:gd name="T35" fmla="*/ 2147483647 h 792"/>
                    <a:gd name="T36" fmla="*/ 2147483647 w 936"/>
                    <a:gd name="T37" fmla="*/ 2147483647 h 792"/>
                    <a:gd name="T38" fmla="*/ 2147483647 w 936"/>
                    <a:gd name="T39" fmla="*/ 2147483647 h 792"/>
                    <a:gd name="T40" fmla="*/ 2147483647 w 936"/>
                    <a:gd name="T41" fmla="*/ 2147483647 h 792"/>
                    <a:gd name="T42" fmla="*/ 2147483647 w 936"/>
                    <a:gd name="T43" fmla="*/ 2147483647 h 792"/>
                    <a:gd name="T44" fmla="*/ 2147483647 w 936"/>
                    <a:gd name="T45" fmla="*/ 2147483647 h 792"/>
                    <a:gd name="T46" fmla="*/ 2147483647 w 936"/>
                    <a:gd name="T47" fmla="*/ 2147483647 h 792"/>
                    <a:gd name="T48" fmla="*/ 2147483647 w 936"/>
                    <a:gd name="T49" fmla="*/ 2147483647 h 792"/>
                    <a:gd name="T50" fmla="*/ 2147483647 w 936"/>
                    <a:gd name="T51" fmla="*/ 2147483647 h 792"/>
                    <a:gd name="T52" fmla="*/ 2147483647 w 936"/>
                    <a:gd name="T53" fmla="*/ 0 h 792"/>
                    <a:gd name="T54" fmla="*/ 2147483647 w 936"/>
                    <a:gd name="T55" fmla="*/ 2147483647 h 792"/>
                    <a:gd name="T56" fmla="*/ 2147483647 w 936"/>
                    <a:gd name="T57" fmla="*/ 2147483647 h 792"/>
                    <a:gd name="T58" fmla="*/ 2147483647 w 936"/>
                    <a:gd name="T59" fmla="*/ 0 h 792"/>
                    <a:gd name="T60" fmla="*/ 2147483647 w 936"/>
                    <a:gd name="T61" fmla="*/ 0 h 792"/>
                    <a:gd name="T62" fmla="*/ 2147483647 w 936"/>
                    <a:gd name="T63" fmla="*/ 0 h 792"/>
                    <a:gd name="T64" fmla="*/ 2147483647 w 936"/>
                    <a:gd name="T65" fmla="*/ 2147483647 h 792"/>
                    <a:gd name="T66" fmla="*/ 2147483647 w 936"/>
                    <a:gd name="T67" fmla="*/ 2147483647 h 792"/>
                    <a:gd name="T68" fmla="*/ 2147483647 w 936"/>
                    <a:gd name="T69" fmla="*/ 2147483647 h 792"/>
                    <a:gd name="T70" fmla="*/ 2147483647 w 936"/>
                    <a:gd name="T71" fmla="*/ 2147483647 h 792"/>
                    <a:gd name="T72" fmla="*/ 0 w 936"/>
                    <a:gd name="T73" fmla="*/ 2147483647 h 792"/>
                    <a:gd name="T74" fmla="*/ 0 w 936"/>
                    <a:gd name="T75" fmla="*/ 2147483647 h 792"/>
                    <a:gd name="T76" fmla="*/ 2147483647 w 936"/>
                    <a:gd name="T77" fmla="*/ 2147483647 h 792"/>
                    <a:gd name="T78" fmla="*/ 2147483647 w 936"/>
                    <a:gd name="T79" fmla="*/ 2147483647 h 792"/>
                    <a:gd name="T80" fmla="*/ 2147483647 w 936"/>
                    <a:gd name="T81" fmla="*/ 2147483647 h 792"/>
                    <a:gd name="T82" fmla="*/ 2147483647 w 936"/>
                    <a:gd name="T83" fmla="*/ 2147483647 h 792"/>
                    <a:gd name="T84" fmla="*/ 2147483647 w 936"/>
                    <a:gd name="T85" fmla="*/ 2147483647 h 792"/>
                    <a:gd name="T86" fmla="*/ 2147483647 w 936"/>
                    <a:gd name="T87" fmla="*/ 2147483647 h 792"/>
                    <a:gd name="T88" fmla="*/ 2147483647 w 936"/>
                    <a:gd name="T89" fmla="*/ 2147483647 h 792"/>
                    <a:gd name="T90" fmla="*/ 2147483647 w 936"/>
                    <a:gd name="T91" fmla="*/ 2147483647 h 792"/>
                    <a:gd name="T92" fmla="*/ 2147483647 w 936"/>
                    <a:gd name="T93" fmla="*/ 2147483647 h 792"/>
                    <a:gd name="T94" fmla="*/ 2147483647 w 936"/>
                    <a:gd name="T95" fmla="*/ 2147483647 h 792"/>
                    <a:gd name="T96" fmla="*/ 2147483647 w 936"/>
                    <a:gd name="T97" fmla="*/ 2147483647 h 792"/>
                    <a:gd name="T98" fmla="*/ 2147483647 w 936"/>
                    <a:gd name="T99" fmla="*/ 2147483647 h 792"/>
                    <a:gd name="T100" fmla="*/ 2147483647 w 936"/>
                    <a:gd name="T101" fmla="*/ 2147483647 h 792"/>
                    <a:gd name="T102" fmla="*/ 2147483647 w 936"/>
                    <a:gd name="T103" fmla="*/ 2147483647 h 792"/>
                    <a:gd name="T104" fmla="*/ 2147483647 w 936"/>
                    <a:gd name="T105" fmla="*/ 2147483647 h 792"/>
                    <a:gd name="T106" fmla="*/ 2147483647 w 936"/>
                    <a:gd name="T107" fmla="*/ 2147483647 h 792"/>
                    <a:gd name="T108" fmla="*/ 2147483647 w 936"/>
                    <a:gd name="T109" fmla="*/ 2147483647 h 792"/>
                    <a:gd name="T110" fmla="*/ 2147483647 w 936"/>
                    <a:gd name="T111" fmla="*/ 2147483647 h 792"/>
                    <a:gd name="T112" fmla="*/ 2147483647 w 936"/>
                    <a:gd name="T113" fmla="*/ 2147483647 h 792"/>
                    <a:gd name="T114" fmla="*/ 2147483647 w 936"/>
                    <a:gd name="T115" fmla="*/ 2147483647 h 792"/>
                    <a:gd name="T116" fmla="*/ 2147483647 w 936"/>
                    <a:gd name="T117" fmla="*/ 2147483647 h 79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936"/>
                    <a:gd name="T178" fmla="*/ 0 h 792"/>
                    <a:gd name="T179" fmla="*/ 936 w 936"/>
                    <a:gd name="T180" fmla="*/ 792 h 79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936" h="792">
                      <a:moveTo>
                        <a:pt x="599" y="61"/>
                      </a:moveTo>
                      <a:lnTo>
                        <a:pt x="599" y="381"/>
                      </a:lnTo>
                      <a:lnTo>
                        <a:pt x="649" y="381"/>
                      </a:lnTo>
                      <a:lnTo>
                        <a:pt x="659" y="370"/>
                      </a:lnTo>
                      <a:lnTo>
                        <a:pt x="659" y="90"/>
                      </a:lnTo>
                      <a:lnTo>
                        <a:pt x="665" y="78"/>
                      </a:lnTo>
                      <a:lnTo>
                        <a:pt x="671" y="75"/>
                      </a:lnTo>
                      <a:lnTo>
                        <a:pt x="867" y="75"/>
                      </a:lnTo>
                      <a:lnTo>
                        <a:pt x="866" y="196"/>
                      </a:lnTo>
                      <a:lnTo>
                        <a:pt x="816" y="196"/>
                      </a:lnTo>
                      <a:lnTo>
                        <a:pt x="816" y="283"/>
                      </a:lnTo>
                      <a:lnTo>
                        <a:pt x="867" y="284"/>
                      </a:lnTo>
                      <a:lnTo>
                        <a:pt x="875" y="290"/>
                      </a:lnTo>
                      <a:lnTo>
                        <a:pt x="875" y="483"/>
                      </a:lnTo>
                      <a:lnTo>
                        <a:pt x="886" y="493"/>
                      </a:lnTo>
                      <a:lnTo>
                        <a:pt x="886" y="761"/>
                      </a:lnTo>
                      <a:lnTo>
                        <a:pt x="870" y="774"/>
                      </a:lnTo>
                      <a:lnTo>
                        <a:pt x="870" y="791"/>
                      </a:lnTo>
                      <a:lnTo>
                        <a:pt x="920" y="791"/>
                      </a:lnTo>
                      <a:lnTo>
                        <a:pt x="920" y="731"/>
                      </a:lnTo>
                      <a:lnTo>
                        <a:pt x="935" y="714"/>
                      </a:lnTo>
                      <a:lnTo>
                        <a:pt x="935" y="110"/>
                      </a:lnTo>
                      <a:lnTo>
                        <a:pt x="934" y="93"/>
                      </a:lnTo>
                      <a:lnTo>
                        <a:pt x="919" y="55"/>
                      </a:lnTo>
                      <a:lnTo>
                        <a:pt x="904" y="36"/>
                      </a:lnTo>
                      <a:lnTo>
                        <a:pt x="879" y="17"/>
                      </a:lnTo>
                      <a:lnTo>
                        <a:pt x="796" y="0"/>
                      </a:lnTo>
                      <a:lnTo>
                        <a:pt x="796" y="14"/>
                      </a:lnTo>
                      <a:lnTo>
                        <a:pt x="139" y="14"/>
                      </a:lnTo>
                      <a:lnTo>
                        <a:pt x="139" y="0"/>
                      </a:lnTo>
                      <a:lnTo>
                        <a:pt x="127" y="0"/>
                      </a:lnTo>
                      <a:lnTo>
                        <a:pt x="115" y="0"/>
                      </a:lnTo>
                      <a:lnTo>
                        <a:pt x="93" y="4"/>
                      </a:lnTo>
                      <a:lnTo>
                        <a:pt x="58" y="17"/>
                      </a:lnTo>
                      <a:lnTo>
                        <a:pt x="17" y="54"/>
                      </a:lnTo>
                      <a:lnTo>
                        <a:pt x="2" y="92"/>
                      </a:lnTo>
                      <a:lnTo>
                        <a:pt x="0" y="110"/>
                      </a:lnTo>
                      <a:lnTo>
                        <a:pt x="0" y="714"/>
                      </a:lnTo>
                      <a:lnTo>
                        <a:pt x="16" y="731"/>
                      </a:lnTo>
                      <a:lnTo>
                        <a:pt x="16" y="791"/>
                      </a:lnTo>
                      <a:lnTo>
                        <a:pt x="66" y="791"/>
                      </a:lnTo>
                      <a:lnTo>
                        <a:pt x="66" y="774"/>
                      </a:lnTo>
                      <a:lnTo>
                        <a:pt x="50" y="761"/>
                      </a:lnTo>
                      <a:lnTo>
                        <a:pt x="50" y="493"/>
                      </a:lnTo>
                      <a:lnTo>
                        <a:pt x="61" y="483"/>
                      </a:lnTo>
                      <a:lnTo>
                        <a:pt x="61" y="290"/>
                      </a:lnTo>
                      <a:lnTo>
                        <a:pt x="69" y="284"/>
                      </a:lnTo>
                      <a:lnTo>
                        <a:pt x="119" y="283"/>
                      </a:lnTo>
                      <a:lnTo>
                        <a:pt x="119" y="196"/>
                      </a:lnTo>
                      <a:lnTo>
                        <a:pt x="70" y="196"/>
                      </a:lnTo>
                      <a:lnTo>
                        <a:pt x="70" y="76"/>
                      </a:lnTo>
                      <a:lnTo>
                        <a:pt x="265" y="75"/>
                      </a:lnTo>
                      <a:lnTo>
                        <a:pt x="271" y="77"/>
                      </a:lnTo>
                      <a:lnTo>
                        <a:pt x="276" y="90"/>
                      </a:lnTo>
                      <a:lnTo>
                        <a:pt x="276" y="370"/>
                      </a:lnTo>
                      <a:lnTo>
                        <a:pt x="287" y="381"/>
                      </a:lnTo>
                      <a:lnTo>
                        <a:pt x="337" y="381"/>
                      </a:lnTo>
                      <a:lnTo>
                        <a:pt x="337" y="61"/>
                      </a:lnTo>
                      <a:lnTo>
                        <a:pt x="599" y="61"/>
                      </a:lnTo>
                    </a:path>
                  </a:pathLst>
                </a:custGeom>
                <a:solidFill>
                  <a:srgbClr val="4D4D4D"/>
                </a:solidFill>
                <a:ln w="12700" cap="rnd">
                  <a:solidFill>
                    <a:srgbClr val="000000"/>
                  </a:solidFill>
                  <a:round/>
                  <a:headEnd/>
                  <a:tailEnd/>
                </a:ln>
              </p:spPr>
              <p:txBody>
                <a:bodyPr/>
                <a:lstStyle/>
                <a:p>
                  <a:endParaRPr lang="en-US"/>
                </a:p>
              </p:txBody>
            </p:sp>
            <p:grpSp>
              <p:nvGrpSpPr>
                <p:cNvPr id="89" name="Group 55"/>
                <p:cNvGrpSpPr>
                  <a:grpSpLocks/>
                </p:cNvGrpSpPr>
                <p:nvPr/>
              </p:nvGrpSpPr>
              <p:grpSpPr bwMode="auto">
                <a:xfrm>
                  <a:off x="6314453" y="3228869"/>
                  <a:ext cx="230640" cy="604677"/>
                  <a:chOff x="1399" y="1483"/>
                  <a:chExt cx="179" cy="491"/>
                </a:xfrm>
              </p:grpSpPr>
              <p:sp>
                <p:nvSpPr>
                  <p:cNvPr id="90" name="Freeform 56"/>
                  <p:cNvSpPr>
                    <a:spLocks/>
                  </p:cNvSpPr>
                  <p:nvPr/>
                </p:nvSpPr>
                <p:spPr bwMode="auto">
                  <a:xfrm>
                    <a:off x="1399" y="1483"/>
                    <a:ext cx="179" cy="491"/>
                  </a:xfrm>
                  <a:custGeom>
                    <a:avLst/>
                    <a:gdLst>
                      <a:gd name="T0" fmla="*/ 155 w 179"/>
                      <a:gd name="T1" fmla="*/ 26 h 491"/>
                      <a:gd name="T2" fmla="*/ 178 w 179"/>
                      <a:gd name="T3" fmla="*/ 1 h 491"/>
                      <a:gd name="T4" fmla="*/ 178 w 179"/>
                      <a:gd name="T5" fmla="*/ 0 h 491"/>
                      <a:gd name="T6" fmla="*/ 0 w 179"/>
                      <a:gd name="T7" fmla="*/ 0 h 491"/>
                      <a:gd name="T8" fmla="*/ 0 w 179"/>
                      <a:gd name="T9" fmla="*/ 26 h 491"/>
                      <a:gd name="T10" fmla="*/ 23 w 179"/>
                      <a:gd name="T11" fmla="*/ 49 h 491"/>
                      <a:gd name="T12" fmla="*/ 0 w 179"/>
                      <a:gd name="T13" fmla="*/ 74 h 491"/>
                      <a:gd name="T14" fmla="*/ 23 w 179"/>
                      <a:gd name="T15" fmla="*/ 97 h 491"/>
                      <a:gd name="T16" fmla="*/ 0 w 179"/>
                      <a:gd name="T17" fmla="*/ 118 h 491"/>
                      <a:gd name="T18" fmla="*/ 23 w 179"/>
                      <a:gd name="T19" fmla="*/ 142 h 491"/>
                      <a:gd name="T20" fmla="*/ 0 w 179"/>
                      <a:gd name="T21" fmla="*/ 167 h 491"/>
                      <a:gd name="T22" fmla="*/ 23 w 179"/>
                      <a:gd name="T23" fmla="*/ 188 h 491"/>
                      <a:gd name="T24" fmla="*/ 0 w 179"/>
                      <a:gd name="T25" fmla="*/ 211 h 491"/>
                      <a:gd name="T26" fmla="*/ 23 w 179"/>
                      <a:gd name="T27" fmla="*/ 235 h 491"/>
                      <a:gd name="T28" fmla="*/ 0 w 179"/>
                      <a:gd name="T29" fmla="*/ 258 h 491"/>
                      <a:gd name="T30" fmla="*/ 23 w 179"/>
                      <a:gd name="T31" fmla="*/ 281 h 491"/>
                      <a:gd name="T32" fmla="*/ 0 w 179"/>
                      <a:gd name="T33" fmla="*/ 304 h 491"/>
                      <a:gd name="T34" fmla="*/ 23 w 179"/>
                      <a:gd name="T35" fmla="*/ 329 h 491"/>
                      <a:gd name="T36" fmla="*/ 0 w 179"/>
                      <a:gd name="T37" fmla="*/ 352 h 491"/>
                      <a:gd name="T38" fmla="*/ 23 w 179"/>
                      <a:gd name="T39" fmla="*/ 374 h 491"/>
                      <a:gd name="T40" fmla="*/ 0 w 179"/>
                      <a:gd name="T41" fmla="*/ 397 h 491"/>
                      <a:gd name="T42" fmla="*/ 23 w 179"/>
                      <a:gd name="T43" fmla="*/ 422 h 491"/>
                      <a:gd name="T44" fmla="*/ 0 w 179"/>
                      <a:gd name="T45" fmla="*/ 445 h 491"/>
                      <a:gd name="T46" fmla="*/ 23 w 179"/>
                      <a:gd name="T47" fmla="*/ 468 h 491"/>
                      <a:gd name="T48" fmla="*/ 23 w 179"/>
                      <a:gd name="T49" fmla="*/ 490 h 491"/>
                      <a:gd name="T50" fmla="*/ 155 w 179"/>
                      <a:gd name="T51" fmla="*/ 490 h 491"/>
                      <a:gd name="T52" fmla="*/ 155 w 179"/>
                      <a:gd name="T53" fmla="*/ 477 h 491"/>
                      <a:gd name="T54" fmla="*/ 172 w 179"/>
                      <a:gd name="T55" fmla="*/ 460 h 491"/>
                      <a:gd name="T56" fmla="*/ 155 w 179"/>
                      <a:gd name="T57" fmla="*/ 445 h 491"/>
                      <a:gd name="T58" fmla="*/ 178 w 179"/>
                      <a:gd name="T59" fmla="*/ 422 h 491"/>
                      <a:gd name="T60" fmla="*/ 155 w 179"/>
                      <a:gd name="T61" fmla="*/ 397 h 491"/>
                      <a:gd name="T62" fmla="*/ 178 w 179"/>
                      <a:gd name="T63" fmla="*/ 374 h 491"/>
                      <a:gd name="T64" fmla="*/ 155 w 179"/>
                      <a:gd name="T65" fmla="*/ 352 h 491"/>
                      <a:gd name="T66" fmla="*/ 178 w 179"/>
                      <a:gd name="T67" fmla="*/ 329 h 491"/>
                      <a:gd name="T68" fmla="*/ 155 w 179"/>
                      <a:gd name="T69" fmla="*/ 304 h 491"/>
                      <a:gd name="T70" fmla="*/ 178 w 179"/>
                      <a:gd name="T71" fmla="*/ 281 h 491"/>
                      <a:gd name="T72" fmla="*/ 155 w 179"/>
                      <a:gd name="T73" fmla="*/ 258 h 491"/>
                      <a:gd name="T74" fmla="*/ 178 w 179"/>
                      <a:gd name="T75" fmla="*/ 235 h 491"/>
                      <a:gd name="T76" fmla="*/ 155 w 179"/>
                      <a:gd name="T77" fmla="*/ 211 h 491"/>
                      <a:gd name="T78" fmla="*/ 178 w 179"/>
                      <a:gd name="T79" fmla="*/ 188 h 491"/>
                      <a:gd name="T80" fmla="*/ 155 w 179"/>
                      <a:gd name="T81" fmla="*/ 167 h 491"/>
                      <a:gd name="T82" fmla="*/ 178 w 179"/>
                      <a:gd name="T83" fmla="*/ 142 h 491"/>
                      <a:gd name="T84" fmla="*/ 155 w 179"/>
                      <a:gd name="T85" fmla="*/ 118 h 491"/>
                      <a:gd name="T86" fmla="*/ 178 w 179"/>
                      <a:gd name="T87" fmla="*/ 97 h 491"/>
                      <a:gd name="T88" fmla="*/ 155 w 179"/>
                      <a:gd name="T89" fmla="*/ 74 h 491"/>
                      <a:gd name="T90" fmla="*/ 178 w 179"/>
                      <a:gd name="T91" fmla="*/ 49 h 491"/>
                      <a:gd name="T92" fmla="*/ 155 w 179"/>
                      <a:gd name="T93" fmla="*/ 26 h 49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79"/>
                      <a:gd name="T142" fmla="*/ 0 h 491"/>
                      <a:gd name="T143" fmla="*/ 179 w 179"/>
                      <a:gd name="T144" fmla="*/ 491 h 49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79" h="491">
                        <a:moveTo>
                          <a:pt x="155" y="26"/>
                        </a:moveTo>
                        <a:lnTo>
                          <a:pt x="178" y="1"/>
                        </a:lnTo>
                        <a:lnTo>
                          <a:pt x="178" y="0"/>
                        </a:lnTo>
                        <a:lnTo>
                          <a:pt x="0" y="0"/>
                        </a:lnTo>
                        <a:lnTo>
                          <a:pt x="0" y="26"/>
                        </a:lnTo>
                        <a:lnTo>
                          <a:pt x="23" y="49"/>
                        </a:lnTo>
                        <a:lnTo>
                          <a:pt x="0" y="74"/>
                        </a:lnTo>
                        <a:lnTo>
                          <a:pt x="23" y="97"/>
                        </a:lnTo>
                        <a:lnTo>
                          <a:pt x="0" y="118"/>
                        </a:lnTo>
                        <a:lnTo>
                          <a:pt x="23" y="142"/>
                        </a:lnTo>
                        <a:lnTo>
                          <a:pt x="0" y="167"/>
                        </a:lnTo>
                        <a:lnTo>
                          <a:pt x="23" y="188"/>
                        </a:lnTo>
                        <a:lnTo>
                          <a:pt x="0" y="211"/>
                        </a:lnTo>
                        <a:lnTo>
                          <a:pt x="23" y="235"/>
                        </a:lnTo>
                        <a:lnTo>
                          <a:pt x="0" y="258"/>
                        </a:lnTo>
                        <a:lnTo>
                          <a:pt x="23" y="281"/>
                        </a:lnTo>
                        <a:lnTo>
                          <a:pt x="0" y="304"/>
                        </a:lnTo>
                        <a:lnTo>
                          <a:pt x="23" y="329"/>
                        </a:lnTo>
                        <a:lnTo>
                          <a:pt x="0" y="352"/>
                        </a:lnTo>
                        <a:lnTo>
                          <a:pt x="23" y="374"/>
                        </a:lnTo>
                        <a:lnTo>
                          <a:pt x="0" y="397"/>
                        </a:lnTo>
                        <a:lnTo>
                          <a:pt x="23" y="422"/>
                        </a:lnTo>
                        <a:lnTo>
                          <a:pt x="0" y="445"/>
                        </a:lnTo>
                        <a:lnTo>
                          <a:pt x="23" y="468"/>
                        </a:lnTo>
                        <a:lnTo>
                          <a:pt x="23" y="490"/>
                        </a:lnTo>
                        <a:lnTo>
                          <a:pt x="155" y="490"/>
                        </a:lnTo>
                        <a:lnTo>
                          <a:pt x="155" y="477"/>
                        </a:lnTo>
                        <a:lnTo>
                          <a:pt x="172" y="460"/>
                        </a:lnTo>
                        <a:lnTo>
                          <a:pt x="155" y="445"/>
                        </a:lnTo>
                        <a:lnTo>
                          <a:pt x="178" y="422"/>
                        </a:lnTo>
                        <a:lnTo>
                          <a:pt x="155" y="397"/>
                        </a:lnTo>
                        <a:lnTo>
                          <a:pt x="178" y="374"/>
                        </a:lnTo>
                        <a:lnTo>
                          <a:pt x="155" y="352"/>
                        </a:lnTo>
                        <a:lnTo>
                          <a:pt x="178" y="329"/>
                        </a:lnTo>
                        <a:lnTo>
                          <a:pt x="155" y="304"/>
                        </a:lnTo>
                        <a:lnTo>
                          <a:pt x="178" y="281"/>
                        </a:lnTo>
                        <a:lnTo>
                          <a:pt x="155" y="258"/>
                        </a:lnTo>
                        <a:lnTo>
                          <a:pt x="178" y="235"/>
                        </a:lnTo>
                        <a:lnTo>
                          <a:pt x="155" y="211"/>
                        </a:lnTo>
                        <a:lnTo>
                          <a:pt x="178" y="188"/>
                        </a:lnTo>
                        <a:lnTo>
                          <a:pt x="155" y="167"/>
                        </a:lnTo>
                        <a:lnTo>
                          <a:pt x="178" y="142"/>
                        </a:lnTo>
                        <a:lnTo>
                          <a:pt x="155" y="118"/>
                        </a:lnTo>
                        <a:lnTo>
                          <a:pt x="178" y="97"/>
                        </a:lnTo>
                        <a:lnTo>
                          <a:pt x="155" y="74"/>
                        </a:lnTo>
                        <a:lnTo>
                          <a:pt x="178" y="49"/>
                        </a:lnTo>
                        <a:lnTo>
                          <a:pt x="155" y="26"/>
                        </a:lnTo>
                      </a:path>
                    </a:pathLst>
                  </a:custGeom>
                  <a:gradFill rotWithShape="0">
                    <a:gsLst>
                      <a:gs pos="0">
                        <a:srgbClr val="7A7A7A"/>
                      </a:gs>
                      <a:gs pos="50000">
                        <a:srgbClr val="CBCBCB"/>
                      </a:gs>
                      <a:gs pos="100000">
                        <a:srgbClr val="7A7A7A"/>
                      </a:gs>
                    </a:gsLst>
                    <a:lin ang="0" scaled="1"/>
                  </a:gradFill>
                  <a:ln w="12700" cap="rnd">
                    <a:solidFill>
                      <a:srgbClr val="000000"/>
                    </a:solidFill>
                    <a:round/>
                    <a:headEnd type="none" w="sm" len="sm"/>
                    <a:tailEnd type="none" w="sm" len="sm"/>
                  </a:ln>
                </p:spPr>
                <p:txBody>
                  <a:bodyPr/>
                  <a:lstStyle/>
                  <a:p>
                    <a:endParaRPr lang="en-US"/>
                  </a:p>
                </p:txBody>
              </p:sp>
              <p:sp>
                <p:nvSpPr>
                  <p:cNvPr id="91" name="Line 57"/>
                  <p:cNvSpPr>
                    <a:spLocks noChangeShapeType="1"/>
                  </p:cNvSpPr>
                  <p:nvPr/>
                </p:nvSpPr>
                <p:spPr bwMode="auto">
                  <a:xfrm flipH="1" flipV="1">
                    <a:off x="1488" y="1496"/>
                    <a:ext cx="67" cy="14"/>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92" name="Line 58"/>
                  <p:cNvSpPr>
                    <a:spLocks noChangeShapeType="1"/>
                  </p:cNvSpPr>
                  <p:nvPr/>
                </p:nvSpPr>
                <p:spPr bwMode="auto">
                  <a:xfrm flipH="1" flipV="1">
                    <a:off x="1420" y="1534"/>
                    <a:ext cx="135" cy="2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93" name="Line 59"/>
                  <p:cNvSpPr>
                    <a:spLocks noChangeShapeType="1"/>
                  </p:cNvSpPr>
                  <p:nvPr/>
                </p:nvSpPr>
                <p:spPr bwMode="auto">
                  <a:xfrm flipH="1" flipV="1">
                    <a:off x="1420" y="1580"/>
                    <a:ext cx="135" cy="2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94" name="Line 60"/>
                  <p:cNvSpPr>
                    <a:spLocks noChangeShapeType="1"/>
                  </p:cNvSpPr>
                  <p:nvPr/>
                </p:nvSpPr>
                <p:spPr bwMode="auto">
                  <a:xfrm flipH="1" flipV="1">
                    <a:off x="1419" y="1627"/>
                    <a:ext cx="135" cy="2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95" name="Line 61"/>
                  <p:cNvSpPr>
                    <a:spLocks noChangeShapeType="1"/>
                  </p:cNvSpPr>
                  <p:nvPr/>
                </p:nvSpPr>
                <p:spPr bwMode="auto">
                  <a:xfrm flipH="1" flipV="1">
                    <a:off x="1420" y="1672"/>
                    <a:ext cx="135" cy="2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96" name="Line 62"/>
                  <p:cNvSpPr>
                    <a:spLocks noChangeShapeType="1"/>
                  </p:cNvSpPr>
                  <p:nvPr/>
                </p:nvSpPr>
                <p:spPr bwMode="auto">
                  <a:xfrm flipH="1" flipV="1">
                    <a:off x="1420" y="1719"/>
                    <a:ext cx="135" cy="2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97" name="Line 63"/>
                  <p:cNvSpPr>
                    <a:spLocks noChangeShapeType="1"/>
                  </p:cNvSpPr>
                  <p:nvPr/>
                </p:nvSpPr>
                <p:spPr bwMode="auto">
                  <a:xfrm flipH="1" flipV="1">
                    <a:off x="1419" y="1766"/>
                    <a:ext cx="135" cy="2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98" name="Line 64"/>
                  <p:cNvSpPr>
                    <a:spLocks noChangeShapeType="1"/>
                  </p:cNvSpPr>
                  <p:nvPr/>
                </p:nvSpPr>
                <p:spPr bwMode="auto">
                  <a:xfrm flipH="1" flipV="1">
                    <a:off x="1416" y="1812"/>
                    <a:ext cx="135" cy="2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99" name="Line 65"/>
                  <p:cNvSpPr>
                    <a:spLocks noChangeShapeType="1"/>
                  </p:cNvSpPr>
                  <p:nvPr/>
                </p:nvSpPr>
                <p:spPr bwMode="auto">
                  <a:xfrm flipH="1" flipV="1">
                    <a:off x="1415" y="1858"/>
                    <a:ext cx="135" cy="2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0" name="Line 66"/>
                  <p:cNvSpPr>
                    <a:spLocks noChangeShapeType="1"/>
                  </p:cNvSpPr>
                  <p:nvPr/>
                </p:nvSpPr>
                <p:spPr bwMode="auto">
                  <a:xfrm flipH="1" flipV="1">
                    <a:off x="1416" y="1906"/>
                    <a:ext cx="135" cy="2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01" name="Line 67"/>
                  <p:cNvSpPr>
                    <a:spLocks noChangeShapeType="1"/>
                  </p:cNvSpPr>
                  <p:nvPr/>
                </p:nvSpPr>
                <p:spPr bwMode="auto">
                  <a:xfrm flipH="1" flipV="1">
                    <a:off x="1423" y="1949"/>
                    <a:ext cx="62" cy="11"/>
                  </a:xfrm>
                  <a:prstGeom prst="line">
                    <a:avLst/>
                  </a:prstGeom>
                  <a:noFill/>
                  <a:ln w="12700">
                    <a:solidFill>
                      <a:srgbClr val="000000"/>
                    </a:solidFill>
                    <a:round/>
                    <a:headEnd type="none" w="sm" len="sm"/>
                    <a:tailEnd type="none" w="sm" len="sm"/>
                  </a:ln>
                </p:spPr>
                <p:txBody>
                  <a:bodyPr wrap="none" anchor="ctr"/>
                  <a:lstStyle/>
                  <a:p>
                    <a:endParaRPr lang="en-US"/>
                  </a:p>
                </p:txBody>
              </p:sp>
              <p:grpSp>
                <p:nvGrpSpPr>
                  <p:cNvPr id="102" name="Group 68"/>
                  <p:cNvGrpSpPr>
                    <a:grpSpLocks/>
                  </p:cNvGrpSpPr>
                  <p:nvPr/>
                </p:nvGrpSpPr>
                <p:grpSpPr bwMode="auto">
                  <a:xfrm>
                    <a:off x="1400" y="1509"/>
                    <a:ext cx="173" cy="441"/>
                    <a:chOff x="1400" y="1509"/>
                    <a:chExt cx="173" cy="441"/>
                  </a:xfrm>
                </p:grpSpPr>
                <p:sp>
                  <p:nvSpPr>
                    <p:cNvPr id="103" name="Line 69"/>
                    <p:cNvSpPr>
                      <a:spLocks noChangeShapeType="1"/>
                    </p:cNvSpPr>
                    <p:nvPr/>
                  </p:nvSpPr>
                  <p:spPr bwMode="auto">
                    <a:xfrm flipH="1" flipV="1">
                      <a:off x="1402" y="1556"/>
                      <a:ext cx="169" cy="24"/>
                    </a:xfrm>
                    <a:prstGeom prst="line">
                      <a:avLst/>
                    </a:prstGeom>
                    <a:noFill/>
                    <a:ln w="12700">
                      <a:solidFill>
                        <a:srgbClr val="CBCBCB"/>
                      </a:solidFill>
                      <a:round/>
                      <a:headEnd type="none" w="sm" len="sm"/>
                      <a:tailEnd type="none" w="sm" len="sm"/>
                    </a:ln>
                  </p:spPr>
                  <p:txBody>
                    <a:bodyPr wrap="none" anchor="ctr"/>
                    <a:lstStyle/>
                    <a:p>
                      <a:endParaRPr lang="en-US"/>
                    </a:p>
                  </p:txBody>
                </p:sp>
                <p:sp>
                  <p:nvSpPr>
                    <p:cNvPr id="104" name="Line 70"/>
                    <p:cNvSpPr>
                      <a:spLocks noChangeShapeType="1"/>
                    </p:cNvSpPr>
                    <p:nvPr/>
                  </p:nvSpPr>
                  <p:spPr bwMode="auto">
                    <a:xfrm flipH="1" flipV="1">
                      <a:off x="1402" y="1602"/>
                      <a:ext cx="169" cy="24"/>
                    </a:xfrm>
                    <a:prstGeom prst="line">
                      <a:avLst/>
                    </a:prstGeom>
                    <a:noFill/>
                    <a:ln w="12700">
                      <a:solidFill>
                        <a:srgbClr val="CBCBCB"/>
                      </a:solidFill>
                      <a:round/>
                      <a:headEnd type="none" w="sm" len="sm"/>
                      <a:tailEnd type="none" w="sm" len="sm"/>
                    </a:ln>
                  </p:spPr>
                  <p:txBody>
                    <a:bodyPr wrap="none" anchor="ctr"/>
                    <a:lstStyle/>
                    <a:p>
                      <a:endParaRPr lang="en-US"/>
                    </a:p>
                  </p:txBody>
                </p:sp>
                <p:sp>
                  <p:nvSpPr>
                    <p:cNvPr id="105" name="Line 71"/>
                    <p:cNvSpPr>
                      <a:spLocks noChangeShapeType="1"/>
                    </p:cNvSpPr>
                    <p:nvPr/>
                  </p:nvSpPr>
                  <p:spPr bwMode="auto">
                    <a:xfrm flipH="1" flipV="1">
                      <a:off x="1402" y="1648"/>
                      <a:ext cx="169" cy="24"/>
                    </a:xfrm>
                    <a:prstGeom prst="line">
                      <a:avLst/>
                    </a:prstGeom>
                    <a:noFill/>
                    <a:ln w="12700">
                      <a:solidFill>
                        <a:srgbClr val="CBCBCB"/>
                      </a:solidFill>
                      <a:round/>
                      <a:headEnd type="none" w="sm" len="sm"/>
                      <a:tailEnd type="none" w="sm" len="sm"/>
                    </a:ln>
                  </p:spPr>
                  <p:txBody>
                    <a:bodyPr wrap="none" anchor="ctr"/>
                    <a:lstStyle/>
                    <a:p>
                      <a:endParaRPr lang="en-US"/>
                    </a:p>
                  </p:txBody>
                </p:sp>
                <p:sp>
                  <p:nvSpPr>
                    <p:cNvPr id="106" name="Line 72"/>
                    <p:cNvSpPr>
                      <a:spLocks noChangeShapeType="1"/>
                    </p:cNvSpPr>
                    <p:nvPr/>
                  </p:nvSpPr>
                  <p:spPr bwMode="auto">
                    <a:xfrm flipH="1" flipV="1">
                      <a:off x="1402" y="1694"/>
                      <a:ext cx="169" cy="24"/>
                    </a:xfrm>
                    <a:prstGeom prst="line">
                      <a:avLst/>
                    </a:prstGeom>
                    <a:noFill/>
                    <a:ln w="12700">
                      <a:solidFill>
                        <a:srgbClr val="CBCBCB"/>
                      </a:solidFill>
                      <a:round/>
                      <a:headEnd type="none" w="sm" len="sm"/>
                      <a:tailEnd type="none" w="sm" len="sm"/>
                    </a:ln>
                  </p:spPr>
                  <p:txBody>
                    <a:bodyPr wrap="none" anchor="ctr"/>
                    <a:lstStyle/>
                    <a:p>
                      <a:endParaRPr lang="en-US"/>
                    </a:p>
                  </p:txBody>
                </p:sp>
                <p:sp>
                  <p:nvSpPr>
                    <p:cNvPr id="107" name="Line 73"/>
                    <p:cNvSpPr>
                      <a:spLocks noChangeShapeType="1"/>
                    </p:cNvSpPr>
                    <p:nvPr/>
                  </p:nvSpPr>
                  <p:spPr bwMode="auto">
                    <a:xfrm flipH="1" flipV="1">
                      <a:off x="1402" y="1740"/>
                      <a:ext cx="169" cy="24"/>
                    </a:xfrm>
                    <a:prstGeom prst="line">
                      <a:avLst/>
                    </a:prstGeom>
                    <a:noFill/>
                    <a:ln w="12700">
                      <a:solidFill>
                        <a:srgbClr val="CBCBCB"/>
                      </a:solidFill>
                      <a:round/>
                      <a:headEnd type="none" w="sm" len="sm"/>
                      <a:tailEnd type="none" w="sm" len="sm"/>
                    </a:ln>
                  </p:spPr>
                  <p:txBody>
                    <a:bodyPr wrap="none" anchor="ctr"/>
                    <a:lstStyle/>
                    <a:p>
                      <a:endParaRPr lang="en-US"/>
                    </a:p>
                  </p:txBody>
                </p:sp>
                <p:sp>
                  <p:nvSpPr>
                    <p:cNvPr id="108" name="Line 74"/>
                    <p:cNvSpPr>
                      <a:spLocks noChangeShapeType="1"/>
                    </p:cNvSpPr>
                    <p:nvPr/>
                  </p:nvSpPr>
                  <p:spPr bwMode="auto">
                    <a:xfrm flipH="1" flipV="1">
                      <a:off x="1402" y="1786"/>
                      <a:ext cx="169" cy="24"/>
                    </a:xfrm>
                    <a:prstGeom prst="line">
                      <a:avLst/>
                    </a:prstGeom>
                    <a:noFill/>
                    <a:ln w="12700">
                      <a:solidFill>
                        <a:srgbClr val="CBCBCB"/>
                      </a:solidFill>
                      <a:round/>
                      <a:headEnd type="none" w="sm" len="sm"/>
                      <a:tailEnd type="none" w="sm" len="sm"/>
                    </a:ln>
                  </p:spPr>
                  <p:txBody>
                    <a:bodyPr wrap="none" anchor="ctr"/>
                    <a:lstStyle/>
                    <a:p>
                      <a:endParaRPr lang="en-US"/>
                    </a:p>
                  </p:txBody>
                </p:sp>
                <p:sp>
                  <p:nvSpPr>
                    <p:cNvPr id="109" name="Line 75"/>
                    <p:cNvSpPr>
                      <a:spLocks noChangeShapeType="1"/>
                    </p:cNvSpPr>
                    <p:nvPr/>
                  </p:nvSpPr>
                  <p:spPr bwMode="auto">
                    <a:xfrm flipH="1" flipV="1">
                      <a:off x="1404" y="1832"/>
                      <a:ext cx="169" cy="24"/>
                    </a:xfrm>
                    <a:prstGeom prst="line">
                      <a:avLst/>
                    </a:prstGeom>
                    <a:noFill/>
                    <a:ln w="12700">
                      <a:solidFill>
                        <a:srgbClr val="CBCBCB"/>
                      </a:solidFill>
                      <a:round/>
                      <a:headEnd type="none" w="sm" len="sm"/>
                      <a:tailEnd type="none" w="sm" len="sm"/>
                    </a:ln>
                  </p:spPr>
                  <p:txBody>
                    <a:bodyPr wrap="none" anchor="ctr"/>
                    <a:lstStyle/>
                    <a:p>
                      <a:endParaRPr lang="en-US"/>
                    </a:p>
                  </p:txBody>
                </p:sp>
                <p:sp>
                  <p:nvSpPr>
                    <p:cNvPr id="110" name="Line 76"/>
                    <p:cNvSpPr>
                      <a:spLocks noChangeShapeType="1"/>
                    </p:cNvSpPr>
                    <p:nvPr/>
                  </p:nvSpPr>
                  <p:spPr bwMode="auto">
                    <a:xfrm flipH="1" flipV="1">
                      <a:off x="1400" y="1881"/>
                      <a:ext cx="169" cy="24"/>
                    </a:xfrm>
                    <a:prstGeom prst="line">
                      <a:avLst/>
                    </a:prstGeom>
                    <a:noFill/>
                    <a:ln w="12700">
                      <a:solidFill>
                        <a:srgbClr val="CBCBCB"/>
                      </a:solidFill>
                      <a:round/>
                      <a:headEnd type="none" w="sm" len="sm"/>
                      <a:tailEnd type="none" w="sm" len="sm"/>
                    </a:ln>
                  </p:spPr>
                  <p:txBody>
                    <a:bodyPr wrap="none" anchor="ctr"/>
                    <a:lstStyle/>
                    <a:p>
                      <a:endParaRPr lang="en-US"/>
                    </a:p>
                  </p:txBody>
                </p:sp>
                <p:sp>
                  <p:nvSpPr>
                    <p:cNvPr id="111" name="Line 77"/>
                    <p:cNvSpPr>
                      <a:spLocks noChangeShapeType="1"/>
                    </p:cNvSpPr>
                    <p:nvPr/>
                  </p:nvSpPr>
                  <p:spPr bwMode="auto">
                    <a:xfrm flipH="1" flipV="1">
                      <a:off x="1401" y="1926"/>
                      <a:ext cx="169" cy="24"/>
                    </a:xfrm>
                    <a:prstGeom prst="line">
                      <a:avLst/>
                    </a:prstGeom>
                    <a:noFill/>
                    <a:ln w="12700">
                      <a:solidFill>
                        <a:srgbClr val="CBCBCB"/>
                      </a:solidFill>
                      <a:round/>
                      <a:headEnd type="none" w="sm" len="sm"/>
                      <a:tailEnd type="none" w="sm" len="sm"/>
                    </a:ln>
                  </p:spPr>
                  <p:txBody>
                    <a:bodyPr wrap="none" anchor="ctr"/>
                    <a:lstStyle/>
                    <a:p>
                      <a:endParaRPr lang="en-US"/>
                    </a:p>
                  </p:txBody>
                </p:sp>
                <p:sp>
                  <p:nvSpPr>
                    <p:cNvPr id="112" name="Line 78"/>
                    <p:cNvSpPr>
                      <a:spLocks noChangeShapeType="1"/>
                    </p:cNvSpPr>
                    <p:nvPr/>
                  </p:nvSpPr>
                  <p:spPr bwMode="auto">
                    <a:xfrm flipH="1" flipV="1">
                      <a:off x="1400" y="1509"/>
                      <a:ext cx="169" cy="24"/>
                    </a:xfrm>
                    <a:prstGeom prst="line">
                      <a:avLst/>
                    </a:prstGeom>
                    <a:noFill/>
                    <a:ln w="12700">
                      <a:solidFill>
                        <a:srgbClr val="CBCBCB"/>
                      </a:solidFill>
                      <a:round/>
                      <a:headEnd type="none" w="sm" len="sm"/>
                      <a:tailEnd type="none" w="sm" len="sm"/>
                    </a:ln>
                  </p:spPr>
                  <p:txBody>
                    <a:bodyPr wrap="none" anchor="ctr"/>
                    <a:lstStyle/>
                    <a:p>
                      <a:endParaRPr lang="en-US"/>
                    </a:p>
                  </p:txBody>
                </p:sp>
              </p:grpSp>
            </p:grpSp>
            <p:grpSp>
              <p:nvGrpSpPr>
                <p:cNvPr id="113" name="Group 79"/>
                <p:cNvGrpSpPr>
                  <a:grpSpLocks/>
                </p:cNvGrpSpPr>
                <p:nvPr/>
              </p:nvGrpSpPr>
              <p:grpSpPr bwMode="auto">
                <a:xfrm>
                  <a:off x="6047735" y="3307686"/>
                  <a:ext cx="760210" cy="275861"/>
                  <a:chOff x="1192" y="1547"/>
                  <a:chExt cx="590" cy="224"/>
                </a:xfrm>
              </p:grpSpPr>
              <p:sp>
                <p:nvSpPr>
                  <p:cNvPr id="114" name="Freeform 80"/>
                  <p:cNvSpPr>
                    <a:spLocks/>
                  </p:cNvSpPr>
                  <p:nvPr/>
                </p:nvSpPr>
                <p:spPr bwMode="auto">
                  <a:xfrm>
                    <a:off x="1260" y="1547"/>
                    <a:ext cx="464" cy="137"/>
                  </a:xfrm>
                  <a:custGeom>
                    <a:avLst/>
                    <a:gdLst/>
                    <a:ahLst/>
                    <a:cxnLst>
                      <a:cxn ang="0">
                        <a:pos x="0" y="42"/>
                      </a:cxn>
                      <a:cxn ang="0">
                        <a:pos x="452" y="0"/>
                      </a:cxn>
                      <a:cxn ang="0">
                        <a:pos x="463" y="92"/>
                      </a:cxn>
                      <a:cxn ang="0">
                        <a:pos x="12" y="136"/>
                      </a:cxn>
                      <a:cxn ang="0">
                        <a:pos x="0" y="42"/>
                      </a:cxn>
                    </a:cxnLst>
                    <a:rect l="0" t="0" r="r" b="b"/>
                    <a:pathLst>
                      <a:path w="464" h="137">
                        <a:moveTo>
                          <a:pt x="0" y="42"/>
                        </a:moveTo>
                        <a:lnTo>
                          <a:pt x="452" y="0"/>
                        </a:lnTo>
                        <a:lnTo>
                          <a:pt x="463" y="92"/>
                        </a:lnTo>
                        <a:lnTo>
                          <a:pt x="12" y="136"/>
                        </a:lnTo>
                        <a:lnTo>
                          <a:pt x="0" y="42"/>
                        </a:lnTo>
                      </a:path>
                    </a:pathLst>
                  </a:custGeom>
                  <a:gradFill rotWithShape="0">
                    <a:gsLst>
                      <a:gs pos="0">
                        <a:schemeClr val="bg1">
                          <a:gamma/>
                          <a:shade val="69804"/>
                          <a:invGamma/>
                        </a:schemeClr>
                      </a:gs>
                      <a:gs pos="50000">
                        <a:schemeClr val="bg1"/>
                      </a:gs>
                      <a:gs pos="100000">
                        <a:schemeClr val="bg1">
                          <a:gamma/>
                          <a:shade val="69804"/>
                          <a:invGamma/>
                        </a:schemeClr>
                      </a:gs>
                    </a:gsLst>
                    <a:lin ang="0" scaled="1"/>
                  </a:gradFill>
                  <a:ln w="12700" cap="rnd" cmpd="sng">
                    <a:solidFill>
                      <a:srgbClr val="000000"/>
                    </a:solidFill>
                    <a:prstDash val="solid"/>
                    <a:round/>
                    <a:headEnd type="none" w="sm" len="sm"/>
                    <a:tailEnd type="none" w="sm" len="sm"/>
                  </a:ln>
                  <a:effectLst/>
                </p:spPr>
                <p:txBody>
                  <a:bodyPr/>
                  <a:lstStyle/>
                  <a:p>
                    <a:pPr>
                      <a:defRPr/>
                    </a:pPr>
                    <a:endParaRPr lang="en-US"/>
                  </a:p>
                </p:txBody>
              </p:sp>
              <p:sp>
                <p:nvSpPr>
                  <p:cNvPr id="115" name="Freeform 81"/>
                  <p:cNvSpPr>
                    <a:spLocks/>
                  </p:cNvSpPr>
                  <p:nvPr/>
                </p:nvSpPr>
                <p:spPr bwMode="auto">
                  <a:xfrm>
                    <a:off x="1214" y="1584"/>
                    <a:ext cx="101" cy="102"/>
                  </a:xfrm>
                  <a:custGeom>
                    <a:avLst/>
                    <a:gdLst>
                      <a:gd name="T0" fmla="*/ 50 w 101"/>
                      <a:gd name="T1" fmla="*/ 101 h 102"/>
                      <a:gd name="T2" fmla="*/ 85 w 101"/>
                      <a:gd name="T3" fmla="*/ 86 h 102"/>
                      <a:gd name="T4" fmla="*/ 100 w 101"/>
                      <a:gd name="T5" fmla="*/ 50 h 102"/>
                      <a:gd name="T6" fmla="*/ 96 w 101"/>
                      <a:gd name="T7" fmla="*/ 31 h 102"/>
                      <a:gd name="T8" fmla="*/ 86 w 101"/>
                      <a:gd name="T9" fmla="*/ 15 h 102"/>
                      <a:gd name="T10" fmla="*/ 50 w 101"/>
                      <a:gd name="T11" fmla="*/ 0 h 102"/>
                      <a:gd name="T12" fmla="*/ 31 w 101"/>
                      <a:gd name="T13" fmla="*/ 4 h 102"/>
                      <a:gd name="T14" fmla="*/ 15 w 101"/>
                      <a:gd name="T15" fmla="*/ 15 h 102"/>
                      <a:gd name="T16" fmla="*/ 0 w 101"/>
                      <a:gd name="T17" fmla="*/ 50 h 102"/>
                      <a:gd name="T18" fmla="*/ 15 w 101"/>
                      <a:gd name="T19" fmla="*/ 86 h 102"/>
                      <a:gd name="T20" fmla="*/ 50 w 101"/>
                      <a:gd name="T21" fmla="*/ 101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2"/>
                      <a:gd name="T35" fmla="*/ 101 w 101"/>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2">
                        <a:moveTo>
                          <a:pt x="50" y="101"/>
                        </a:moveTo>
                        <a:lnTo>
                          <a:pt x="85" y="86"/>
                        </a:lnTo>
                        <a:lnTo>
                          <a:pt x="100" y="50"/>
                        </a:lnTo>
                        <a:lnTo>
                          <a:pt x="96" y="31"/>
                        </a:lnTo>
                        <a:lnTo>
                          <a:pt x="86" y="15"/>
                        </a:lnTo>
                        <a:lnTo>
                          <a:pt x="50" y="0"/>
                        </a:lnTo>
                        <a:lnTo>
                          <a:pt x="31" y="4"/>
                        </a:lnTo>
                        <a:lnTo>
                          <a:pt x="15" y="15"/>
                        </a:lnTo>
                        <a:lnTo>
                          <a:pt x="0" y="50"/>
                        </a:lnTo>
                        <a:lnTo>
                          <a:pt x="15" y="86"/>
                        </a:lnTo>
                        <a:lnTo>
                          <a:pt x="50" y="101"/>
                        </a:lnTo>
                      </a:path>
                    </a:pathLst>
                  </a:custGeom>
                  <a:solidFill>
                    <a:schemeClr val="hlink"/>
                  </a:solidFill>
                  <a:ln w="12700" cap="rnd">
                    <a:solidFill>
                      <a:srgbClr val="000000"/>
                    </a:solidFill>
                    <a:round/>
                    <a:headEnd/>
                    <a:tailEnd/>
                  </a:ln>
                </p:spPr>
                <p:txBody>
                  <a:bodyPr/>
                  <a:lstStyle/>
                  <a:p>
                    <a:endParaRPr lang="en-US"/>
                  </a:p>
                </p:txBody>
              </p:sp>
              <p:sp>
                <p:nvSpPr>
                  <p:cNvPr id="116" name="Freeform 82"/>
                  <p:cNvSpPr>
                    <a:spLocks/>
                  </p:cNvSpPr>
                  <p:nvPr/>
                </p:nvSpPr>
                <p:spPr bwMode="auto">
                  <a:xfrm>
                    <a:off x="1658" y="1588"/>
                    <a:ext cx="100" cy="51"/>
                  </a:xfrm>
                  <a:custGeom>
                    <a:avLst/>
                    <a:gdLst>
                      <a:gd name="T0" fmla="*/ 99 w 100"/>
                      <a:gd name="T1" fmla="*/ 0 h 51"/>
                      <a:gd name="T2" fmla="*/ 96 w 100"/>
                      <a:gd name="T3" fmla="*/ 19 h 51"/>
                      <a:gd name="T4" fmla="*/ 85 w 100"/>
                      <a:gd name="T5" fmla="*/ 35 h 51"/>
                      <a:gd name="T6" fmla="*/ 50 w 100"/>
                      <a:gd name="T7" fmla="*/ 50 h 51"/>
                      <a:gd name="T8" fmla="*/ 15 w 100"/>
                      <a:gd name="T9" fmla="*/ 35 h 51"/>
                      <a:gd name="T10" fmla="*/ 0 w 100"/>
                      <a:gd name="T11" fmla="*/ 0 h 51"/>
                      <a:gd name="T12" fmla="*/ 99 w 100"/>
                      <a:gd name="T13" fmla="*/ 0 h 51"/>
                      <a:gd name="T14" fmla="*/ 0 60000 65536"/>
                      <a:gd name="T15" fmla="*/ 0 60000 65536"/>
                      <a:gd name="T16" fmla="*/ 0 60000 65536"/>
                      <a:gd name="T17" fmla="*/ 0 60000 65536"/>
                      <a:gd name="T18" fmla="*/ 0 60000 65536"/>
                      <a:gd name="T19" fmla="*/ 0 60000 65536"/>
                      <a:gd name="T20" fmla="*/ 0 60000 65536"/>
                      <a:gd name="T21" fmla="*/ 0 w 100"/>
                      <a:gd name="T22" fmla="*/ 0 h 51"/>
                      <a:gd name="T23" fmla="*/ 100 w 100"/>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0" h="51">
                        <a:moveTo>
                          <a:pt x="99" y="0"/>
                        </a:moveTo>
                        <a:lnTo>
                          <a:pt x="96" y="19"/>
                        </a:lnTo>
                        <a:lnTo>
                          <a:pt x="85" y="35"/>
                        </a:lnTo>
                        <a:lnTo>
                          <a:pt x="50" y="50"/>
                        </a:lnTo>
                        <a:lnTo>
                          <a:pt x="15" y="35"/>
                        </a:lnTo>
                        <a:lnTo>
                          <a:pt x="0" y="0"/>
                        </a:lnTo>
                        <a:lnTo>
                          <a:pt x="99" y="0"/>
                        </a:lnTo>
                      </a:path>
                    </a:pathLst>
                  </a:custGeom>
                  <a:solidFill>
                    <a:schemeClr val="hlink"/>
                  </a:solidFill>
                  <a:ln w="12700" cap="rnd">
                    <a:solidFill>
                      <a:srgbClr val="000000"/>
                    </a:solidFill>
                    <a:round/>
                    <a:headEnd/>
                    <a:tailEnd/>
                  </a:ln>
                </p:spPr>
                <p:txBody>
                  <a:bodyPr/>
                  <a:lstStyle/>
                  <a:p>
                    <a:endParaRPr lang="en-US"/>
                  </a:p>
                </p:txBody>
              </p:sp>
              <p:sp>
                <p:nvSpPr>
                  <p:cNvPr id="117" name="Freeform 83"/>
                  <p:cNvSpPr>
                    <a:spLocks/>
                  </p:cNvSpPr>
                  <p:nvPr/>
                </p:nvSpPr>
                <p:spPr bwMode="auto">
                  <a:xfrm>
                    <a:off x="1192" y="1547"/>
                    <a:ext cx="590" cy="39"/>
                  </a:xfrm>
                  <a:custGeom>
                    <a:avLst/>
                    <a:gdLst>
                      <a:gd name="T0" fmla="*/ 589 w 590"/>
                      <a:gd name="T1" fmla="*/ 38 h 39"/>
                      <a:gd name="T2" fmla="*/ 589 w 590"/>
                      <a:gd name="T3" fmla="*/ 0 h 39"/>
                      <a:gd name="T4" fmla="*/ 0 w 590"/>
                      <a:gd name="T5" fmla="*/ 0 h 39"/>
                      <a:gd name="T6" fmla="*/ 0 w 590"/>
                      <a:gd name="T7" fmla="*/ 38 h 39"/>
                      <a:gd name="T8" fmla="*/ 589 w 590"/>
                      <a:gd name="T9" fmla="*/ 38 h 39"/>
                      <a:gd name="T10" fmla="*/ 0 60000 65536"/>
                      <a:gd name="T11" fmla="*/ 0 60000 65536"/>
                      <a:gd name="T12" fmla="*/ 0 60000 65536"/>
                      <a:gd name="T13" fmla="*/ 0 60000 65536"/>
                      <a:gd name="T14" fmla="*/ 0 60000 65536"/>
                      <a:gd name="T15" fmla="*/ 0 w 590"/>
                      <a:gd name="T16" fmla="*/ 0 h 39"/>
                      <a:gd name="T17" fmla="*/ 590 w 590"/>
                      <a:gd name="T18" fmla="*/ 39 h 39"/>
                    </a:gdLst>
                    <a:ahLst/>
                    <a:cxnLst>
                      <a:cxn ang="T10">
                        <a:pos x="T0" y="T1"/>
                      </a:cxn>
                      <a:cxn ang="T11">
                        <a:pos x="T2" y="T3"/>
                      </a:cxn>
                      <a:cxn ang="T12">
                        <a:pos x="T4" y="T5"/>
                      </a:cxn>
                      <a:cxn ang="T13">
                        <a:pos x="T6" y="T7"/>
                      </a:cxn>
                      <a:cxn ang="T14">
                        <a:pos x="T8" y="T9"/>
                      </a:cxn>
                    </a:cxnLst>
                    <a:rect l="T15" t="T16" r="T17" b="T18"/>
                    <a:pathLst>
                      <a:path w="590" h="39">
                        <a:moveTo>
                          <a:pt x="589" y="38"/>
                        </a:moveTo>
                        <a:lnTo>
                          <a:pt x="589" y="0"/>
                        </a:lnTo>
                        <a:lnTo>
                          <a:pt x="0" y="0"/>
                        </a:lnTo>
                        <a:lnTo>
                          <a:pt x="0" y="38"/>
                        </a:lnTo>
                        <a:lnTo>
                          <a:pt x="589" y="38"/>
                        </a:lnTo>
                      </a:path>
                    </a:pathLst>
                  </a:custGeom>
                  <a:gradFill rotWithShape="0">
                    <a:gsLst>
                      <a:gs pos="0">
                        <a:srgbClr val="BBBBBB"/>
                      </a:gs>
                      <a:gs pos="50000">
                        <a:srgbClr val="EAEAEA"/>
                      </a:gs>
                      <a:gs pos="100000">
                        <a:srgbClr val="BBBBBB"/>
                      </a:gs>
                    </a:gsLst>
                    <a:lin ang="0" scaled="1"/>
                  </a:gradFill>
                  <a:ln w="12700" cap="rnd">
                    <a:solidFill>
                      <a:srgbClr val="000000"/>
                    </a:solidFill>
                    <a:round/>
                    <a:headEnd/>
                    <a:tailEnd/>
                  </a:ln>
                </p:spPr>
                <p:txBody>
                  <a:bodyPr/>
                  <a:lstStyle/>
                  <a:p>
                    <a:endParaRPr lang="en-US"/>
                  </a:p>
                </p:txBody>
              </p:sp>
              <p:sp>
                <p:nvSpPr>
                  <p:cNvPr id="118" name="Freeform 84"/>
                  <p:cNvSpPr>
                    <a:spLocks/>
                  </p:cNvSpPr>
                  <p:nvPr/>
                </p:nvSpPr>
                <p:spPr bwMode="auto">
                  <a:xfrm>
                    <a:off x="1356" y="1585"/>
                    <a:ext cx="261" cy="186"/>
                  </a:xfrm>
                  <a:custGeom>
                    <a:avLst/>
                    <a:gdLst>
                      <a:gd name="T0" fmla="*/ 0 w 261"/>
                      <a:gd name="T1" fmla="*/ 185 h 186"/>
                      <a:gd name="T2" fmla="*/ 260 w 261"/>
                      <a:gd name="T3" fmla="*/ 185 h 186"/>
                      <a:gd name="T4" fmla="*/ 260 w 261"/>
                      <a:gd name="T5" fmla="*/ 0 h 186"/>
                      <a:gd name="T6" fmla="*/ 0 w 261"/>
                      <a:gd name="T7" fmla="*/ 0 h 186"/>
                      <a:gd name="T8" fmla="*/ 0 w 261"/>
                      <a:gd name="T9" fmla="*/ 185 h 186"/>
                      <a:gd name="T10" fmla="*/ 0 60000 65536"/>
                      <a:gd name="T11" fmla="*/ 0 60000 65536"/>
                      <a:gd name="T12" fmla="*/ 0 60000 65536"/>
                      <a:gd name="T13" fmla="*/ 0 60000 65536"/>
                      <a:gd name="T14" fmla="*/ 0 60000 65536"/>
                      <a:gd name="T15" fmla="*/ 0 w 261"/>
                      <a:gd name="T16" fmla="*/ 0 h 186"/>
                      <a:gd name="T17" fmla="*/ 261 w 261"/>
                      <a:gd name="T18" fmla="*/ 186 h 186"/>
                    </a:gdLst>
                    <a:ahLst/>
                    <a:cxnLst>
                      <a:cxn ang="T10">
                        <a:pos x="T0" y="T1"/>
                      </a:cxn>
                      <a:cxn ang="T11">
                        <a:pos x="T2" y="T3"/>
                      </a:cxn>
                      <a:cxn ang="T12">
                        <a:pos x="T4" y="T5"/>
                      </a:cxn>
                      <a:cxn ang="T13">
                        <a:pos x="T6" y="T7"/>
                      </a:cxn>
                      <a:cxn ang="T14">
                        <a:pos x="T8" y="T9"/>
                      </a:cxn>
                    </a:cxnLst>
                    <a:rect l="T15" t="T16" r="T17" b="T18"/>
                    <a:pathLst>
                      <a:path w="261" h="186">
                        <a:moveTo>
                          <a:pt x="0" y="185"/>
                        </a:moveTo>
                        <a:lnTo>
                          <a:pt x="260" y="185"/>
                        </a:lnTo>
                        <a:lnTo>
                          <a:pt x="260" y="0"/>
                        </a:lnTo>
                        <a:lnTo>
                          <a:pt x="0" y="0"/>
                        </a:lnTo>
                        <a:lnTo>
                          <a:pt x="0" y="185"/>
                        </a:lnTo>
                      </a:path>
                    </a:pathLst>
                  </a:custGeom>
                  <a:gradFill rotWithShape="0">
                    <a:gsLst>
                      <a:gs pos="0">
                        <a:srgbClr val="BBBBBB"/>
                      </a:gs>
                      <a:gs pos="50000">
                        <a:srgbClr val="EAEAEA"/>
                      </a:gs>
                      <a:gs pos="100000">
                        <a:srgbClr val="BBBBBB"/>
                      </a:gs>
                    </a:gsLst>
                    <a:lin ang="0" scaled="1"/>
                  </a:gradFill>
                  <a:ln w="12700" cap="rnd">
                    <a:solidFill>
                      <a:srgbClr val="000000"/>
                    </a:solidFill>
                    <a:round/>
                    <a:headEnd/>
                    <a:tailEnd/>
                  </a:ln>
                </p:spPr>
                <p:txBody>
                  <a:bodyPr/>
                  <a:lstStyle/>
                  <a:p>
                    <a:endParaRPr lang="en-US"/>
                  </a:p>
                </p:txBody>
              </p:sp>
            </p:grpSp>
            <p:sp>
              <p:nvSpPr>
                <p:cNvPr id="119" name="Freeform 85"/>
                <p:cNvSpPr>
                  <a:spLocks/>
                </p:cNvSpPr>
                <p:nvPr/>
              </p:nvSpPr>
              <p:spPr bwMode="auto">
                <a:xfrm>
                  <a:off x="5832557" y="4299060"/>
                  <a:ext cx="1462437" cy="1749992"/>
                </a:xfrm>
                <a:custGeom>
                  <a:avLst/>
                  <a:gdLst>
                    <a:gd name="T0" fmla="*/ 2147483647 w 1135"/>
                    <a:gd name="T1" fmla="*/ 2147483647 h 1421"/>
                    <a:gd name="T2" fmla="*/ 2147483647 w 1135"/>
                    <a:gd name="T3" fmla="*/ 2147483647 h 1421"/>
                    <a:gd name="T4" fmla="*/ 2147483647 w 1135"/>
                    <a:gd name="T5" fmla="*/ 2147483647 h 1421"/>
                    <a:gd name="T6" fmla="*/ 2147483647 w 1135"/>
                    <a:gd name="T7" fmla="*/ 0 h 1421"/>
                    <a:gd name="T8" fmla="*/ 2147483647 w 1135"/>
                    <a:gd name="T9" fmla="*/ 0 h 1421"/>
                    <a:gd name="T10" fmla="*/ 2147483647 w 1135"/>
                    <a:gd name="T11" fmla="*/ 2147483647 h 1421"/>
                    <a:gd name="T12" fmla="*/ 2147483647 w 1135"/>
                    <a:gd name="T13" fmla="*/ 2147483647 h 1421"/>
                    <a:gd name="T14" fmla="*/ 2147483647 w 1135"/>
                    <a:gd name="T15" fmla="*/ 2147483647 h 1421"/>
                    <a:gd name="T16" fmla="*/ 2147483647 w 1135"/>
                    <a:gd name="T17" fmla="*/ 2147483647 h 1421"/>
                    <a:gd name="T18" fmla="*/ 2147483647 w 1135"/>
                    <a:gd name="T19" fmla="*/ 2147483647 h 1421"/>
                    <a:gd name="T20" fmla="*/ 2147483647 w 1135"/>
                    <a:gd name="T21" fmla="*/ 2147483647 h 1421"/>
                    <a:gd name="T22" fmla="*/ 2147483647 w 1135"/>
                    <a:gd name="T23" fmla="*/ 2147483647 h 1421"/>
                    <a:gd name="T24" fmla="*/ 2147483647 w 1135"/>
                    <a:gd name="T25" fmla="*/ 2147483647 h 1421"/>
                    <a:gd name="T26" fmla="*/ 2147483647 w 1135"/>
                    <a:gd name="T27" fmla="*/ 2147483647 h 1421"/>
                    <a:gd name="T28" fmla="*/ 2147483647 w 1135"/>
                    <a:gd name="T29" fmla="*/ 2147483647 h 1421"/>
                    <a:gd name="T30" fmla="*/ 2147483647 w 1135"/>
                    <a:gd name="T31" fmla="*/ 2147483647 h 1421"/>
                    <a:gd name="T32" fmla="*/ 2147483647 w 1135"/>
                    <a:gd name="T33" fmla="*/ 2147483647 h 1421"/>
                    <a:gd name="T34" fmla="*/ 2147483647 w 1135"/>
                    <a:gd name="T35" fmla="*/ 2147483647 h 1421"/>
                    <a:gd name="T36" fmla="*/ 0 w 1135"/>
                    <a:gd name="T37" fmla="*/ 2147483647 h 1421"/>
                    <a:gd name="T38" fmla="*/ 2147483647 w 1135"/>
                    <a:gd name="T39" fmla="*/ 2147483647 h 142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35"/>
                    <a:gd name="T61" fmla="*/ 0 h 1421"/>
                    <a:gd name="T62" fmla="*/ 1135 w 1135"/>
                    <a:gd name="T63" fmla="*/ 1421 h 142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35" h="1421">
                      <a:moveTo>
                        <a:pt x="6" y="187"/>
                      </a:moveTo>
                      <a:lnTo>
                        <a:pt x="127" y="107"/>
                      </a:lnTo>
                      <a:lnTo>
                        <a:pt x="353" y="108"/>
                      </a:lnTo>
                      <a:lnTo>
                        <a:pt x="401" y="0"/>
                      </a:lnTo>
                      <a:lnTo>
                        <a:pt x="521" y="0"/>
                      </a:lnTo>
                      <a:lnTo>
                        <a:pt x="562" y="110"/>
                      </a:lnTo>
                      <a:lnTo>
                        <a:pt x="790" y="110"/>
                      </a:lnTo>
                      <a:lnTo>
                        <a:pt x="917" y="170"/>
                      </a:lnTo>
                      <a:lnTo>
                        <a:pt x="916" y="317"/>
                      </a:lnTo>
                      <a:lnTo>
                        <a:pt x="1134" y="320"/>
                      </a:lnTo>
                      <a:lnTo>
                        <a:pt x="1134" y="827"/>
                      </a:lnTo>
                      <a:lnTo>
                        <a:pt x="778" y="820"/>
                      </a:lnTo>
                      <a:lnTo>
                        <a:pt x="711" y="698"/>
                      </a:lnTo>
                      <a:lnTo>
                        <a:pt x="611" y="715"/>
                      </a:lnTo>
                      <a:lnTo>
                        <a:pt x="606" y="1409"/>
                      </a:lnTo>
                      <a:lnTo>
                        <a:pt x="322" y="1420"/>
                      </a:lnTo>
                      <a:lnTo>
                        <a:pt x="322" y="387"/>
                      </a:lnTo>
                      <a:lnTo>
                        <a:pt x="206" y="381"/>
                      </a:lnTo>
                      <a:lnTo>
                        <a:pt x="0" y="326"/>
                      </a:lnTo>
                      <a:lnTo>
                        <a:pt x="6" y="187"/>
                      </a:lnTo>
                    </a:path>
                  </a:pathLst>
                </a:custGeom>
                <a:solidFill>
                  <a:srgbClr val="99CCFF"/>
                </a:solidFill>
                <a:ln w="12700" cap="rnd">
                  <a:solidFill>
                    <a:srgbClr val="000000"/>
                  </a:solidFill>
                  <a:round/>
                  <a:headEnd/>
                  <a:tailEnd/>
                </a:ln>
              </p:spPr>
              <p:txBody>
                <a:bodyPr/>
                <a:lstStyle/>
                <a:p>
                  <a:endParaRPr lang="en-US"/>
                </a:p>
              </p:txBody>
            </p:sp>
            <p:sp>
              <p:nvSpPr>
                <p:cNvPr id="120" name="Freeform 86"/>
                <p:cNvSpPr>
                  <a:spLocks/>
                </p:cNvSpPr>
                <p:nvPr/>
              </p:nvSpPr>
              <p:spPr bwMode="auto">
                <a:xfrm>
                  <a:off x="5559397" y="4693147"/>
                  <a:ext cx="1256278" cy="1096054"/>
                </a:xfrm>
                <a:custGeom>
                  <a:avLst/>
                  <a:gdLst>
                    <a:gd name="T0" fmla="*/ 2147483647 w 975"/>
                    <a:gd name="T1" fmla="*/ 0 h 890"/>
                    <a:gd name="T2" fmla="*/ 2147483647 w 975"/>
                    <a:gd name="T3" fmla="*/ 2147483647 h 890"/>
                    <a:gd name="T4" fmla="*/ 2147483647 w 975"/>
                    <a:gd name="T5" fmla="*/ 2147483647 h 890"/>
                    <a:gd name="T6" fmla="*/ 2147483647 w 975"/>
                    <a:gd name="T7" fmla="*/ 2147483647 h 890"/>
                    <a:gd name="T8" fmla="*/ 2147483647 w 975"/>
                    <a:gd name="T9" fmla="*/ 2147483647 h 890"/>
                    <a:gd name="T10" fmla="*/ 2147483647 w 975"/>
                    <a:gd name="T11" fmla="*/ 2147483647 h 890"/>
                    <a:gd name="T12" fmla="*/ 2147483647 w 975"/>
                    <a:gd name="T13" fmla="*/ 2147483647 h 890"/>
                    <a:gd name="T14" fmla="*/ 2147483647 w 975"/>
                    <a:gd name="T15" fmla="*/ 2147483647 h 890"/>
                    <a:gd name="T16" fmla="*/ 2147483647 w 975"/>
                    <a:gd name="T17" fmla="*/ 2147483647 h 890"/>
                    <a:gd name="T18" fmla="*/ 2147483647 w 975"/>
                    <a:gd name="T19" fmla="*/ 2147483647 h 890"/>
                    <a:gd name="T20" fmla="*/ 2147483647 w 975"/>
                    <a:gd name="T21" fmla="*/ 2147483647 h 890"/>
                    <a:gd name="T22" fmla="*/ 2147483647 w 975"/>
                    <a:gd name="T23" fmla="*/ 2147483647 h 890"/>
                    <a:gd name="T24" fmla="*/ 2147483647 w 975"/>
                    <a:gd name="T25" fmla="*/ 2147483647 h 890"/>
                    <a:gd name="T26" fmla="*/ 2147483647 w 975"/>
                    <a:gd name="T27" fmla="*/ 2147483647 h 890"/>
                    <a:gd name="T28" fmla="*/ 2147483647 w 975"/>
                    <a:gd name="T29" fmla="*/ 2147483647 h 890"/>
                    <a:gd name="T30" fmla="*/ 2147483647 w 975"/>
                    <a:gd name="T31" fmla="*/ 2147483647 h 890"/>
                    <a:gd name="T32" fmla="*/ 2147483647 w 975"/>
                    <a:gd name="T33" fmla="*/ 2147483647 h 890"/>
                    <a:gd name="T34" fmla="*/ 2147483647 w 975"/>
                    <a:gd name="T35" fmla="*/ 2147483647 h 890"/>
                    <a:gd name="T36" fmla="*/ 2147483647 w 975"/>
                    <a:gd name="T37" fmla="*/ 2147483647 h 890"/>
                    <a:gd name="T38" fmla="*/ 2147483647 w 975"/>
                    <a:gd name="T39" fmla="*/ 2147483647 h 890"/>
                    <a:gd name="T40" fmla="*/ 2147483647 w 975"/>
                    <a:gd name="T41" fmla="*/ 2147483647 h 890"/>
                    <a:gd name="T42" fmla="*/ 0 w 975"/>
                    <a:gd name="T43" fmla="*/ 2147483647 h 890"/>
                    <a:gd name="T44" fmla="*/ 2147483647 w 975"/>
                    <a:gd name="T45" fmla="*/ 0 h 8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75"/>
                    <a:gd name="T70" fmla="*/ 0 h 890"/>
                    <a:gd name="T71" fmla="*/ 975 w 975"/>
                    <a:gd name="T72" fmla="*/ 890 h 8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75" h="890">
                      <a:moveTo>
                        <a:pt x="2" y="0"/>
                      </a:moveTo>
                      <a:lnTo>
                        <a:pt x="546" y="84"/>
                      </a:lnTo>
                      <a:lnTo>
                        <a:pt x="546" y="495"/>
                      </a:lnTo>
                      <a:lnTo>
                        <a:pt x="591" y="495"/>
                      </a:lnTo>
                      <a:lnTo>
                        <a:pt x="606" y="718"/>
                      </a:lnTo>
                      <a:lnTo>
                        <a:pt x="738" y="718"/>
                      </a:lnTo>
                      <a:lnTo>
                        <a:pt x="757" y="499"/>
                      </a:lnTo>
                      <a:lnTo>
                        <a:pt x="790" y="500"/>
                      </a:lnTo>
                      <a:lnTo>
                        <a:pt x="824" y="372"/>
                      </a:lnTo>
                      <a:lnTo>
                        <a:pt x="930" y="383"/>
                      </a:lnTo>
                      <a:lnTo>
                        <a:pt x="974" y="539"/>
                      </a:lnTo>
                      <a:lnTo>
                        <a:pt x="919" y="889"/>
                      </a:lnTo>
                      <a:lnTo>
                        <a:pt x="808" y="883"/>
                      </a:lnTo>
                      <a:lnTo>
                        <a:pt x="808" y="717"/>
                      </a:lnTo>
                      <a:lnTo>
                        <a:pt x="790" y="716"/>
                      </a:lnTo>
                      <a:lnTo>
                        <a:pt x="651" y="716"/>
                      </a:lnTo>
                      <a:lnTo>
                        <a:pt x="617" y="718"/>
                      </a:lnTo>
                      <a:lnTo>
                        <a:pt x="535" y="717"/>
                      </a:lnTo>
                      <a:lnTo>
                        <a:pt x="535" y="883"/>
                      </a:lnTo>
                      <a:lnTo>
                        <a:pt x="446" y="883"/>
                      </a:lnTo>
                      <a:lnTo>
                        <a:pt x="352" y="495"/>
                      </a:lnTo>
                      <a:lnTo>
                        <a:pt x="0" y="506"/>
                      </a:lnTo>
                      <a:lnTo>
                        <a:pt x="2" y="0"/>
                      </a:lnTo>
                    </a:path>
                  </a:pathLst>
                </a:custGeom>
                <a:solidFill>
                  <a:srgbClr val="3399FF"/>
                </a:solidFill>
                <a:ln w="12700" cap="rnd">
                  <a:solidFill>
                    <a:srgbClr val="000000"/>
                  </a:solidFill>
                  <a:round/>
                  <a:headEnd/>
                  <a:tailEnd/>
                </a:ln>
              </p:spPr>
              <p:txBody>
                <a:bodyPr/>
                <a:lstStyle/>
                <a:p>
                  <a:endParaRPr lang="en-US"/>
                </a:p>
              </p:txBody>
            </p:sp>
            <p:sp>
              <p:nvSpPr>
                <p:cNvPr id="121" name="Freeform 87"/>
                <p:cNvSpPr>
                  <a:spLocks/>
                </p:cNvSpPr>
                <p:nvPr/>
              </p:nvSpPr>
              <p:spPr bwMode="auto">
                <a:xfrm>
                  <a:off x="6569574" y="4241179"/>
                  <a:ext cx="159773" cy="144088"/>
                </a:xfrm>
                <a:custGeom>
                  <a:avLst/>
                  <a:gdLst>
                    <a:gd name="T0" fmla="*/ 2147483647 w 124"/>
                    <a:gd name="T1" fmla="*/ 2147483647 h 117"/>
                    <a:gd name="T2" fmla="*/ 2147483647 w 124"/>
                    <a:gd name="T3" fmla="*/ 0 h 117"/>
                    <a:gd name="T4" fmla="*/ 2147483647 w 124"/>
                    <a:gd name="T5" fmla="*/ 2147483647 h 117"/>
                    <a:gd name="T6" fmla="*/ 0 w 124"/>
                    <a:gd name="T7" fmla="*/ 2147483647 h 117"/>
                    <a:gd name="T8" fmla="*/ 0 60000 65536"/>
                    <a:gd name="T9" fmla="*/ 0 60000 65536"/>
                    <a:gd name="T10" fmla="*/ 0 60000 65536"/>
                    <a:gd name="T11" fmla="*/ 0 60000 65536"/>
                    <a:gd name="T12" fmla="*/ 0 w 124"/>
                    <a:gd name="T13" fmla="*/ 0 h 117"/>
                    <a:gd name="T14" fmla="*/ 124 w 124"/>
                    <a:gd name="T15" fmla="*/ 117 h 117"/>
                  </a:gdLst>
                  <a:ahLst/>
                  <a:cxnLst>
                    <a:cxn ang="T8">
                      <a:pos x="T0" y="T1"/>
                    </a:cxn>
                    <a:cxn ang="T9">
                      <a:pos x="T2" y="T3"/>
                    </a:cxn>
                    <a:cxn ang="T10">
                      <a:pos x="T4" y="T5"/>
                    </a:cxn>
                    <a:cxn ang="T11">
                      <a:pos x="T6" y="T7"/>
                    </a:cxn>
                  </a:cxnLst>
                  <a:rect l="T12" t="T13" r="T14" b="T15"/>
                  <a:pathLst>
                    <a:path w="124" h="117">
                      <a:moveTo>
                        <a:pt x="6" y="22"/>
                      </a:moveTo>
                      <a:lnTo>
                        <a:pt x="112" y="0"/>
                      </a:lnTo>
                      <a:lnTo>
                        <a:pt x="123" y="91"/>
                      </a:lnTo>
                      <a:lnTo>
                        <a:pt x="0" y="116"/>
                      </a:lnTo>
                    </a:path>
                  </a:pathLst>
                </a:custGeom>
                <a:solidFill>
                  <a:srgbClr val="969696"/>
                </a:solidFill>
                <a:ln w="12700" cap="rnd">
                  <a:solidFill>
                    <a:srgbClr val="000000"/>
                  </a:solidFill>
                  <a:round/>
                  <a:headEnd type="none" w="sm" len="sm"/>
                  <a:tailEnd type="none" w="sm" len="sm"/>
                </a:ln>
              </p:spPr>
              <p:txBody>
                <a:bodyPr/>
                <a:lstStyle/>
                <a:p>
                  <a:endParaRPr lang="en-US"/>
                </a:p>
              </p:txBody>
            </p:sp>
            <p:sp>
              <p:nvSpPr>
                <p:cNvPr id="122" name="Freeform 88"/>
                <p:cNvSpPr>
                  <a:spLocks/>
                </p:cNvSpPr>
                <p:nvPr/>
              </p:nvSpPr>
              <p:spPr bwMode="auto">
                <a:xfrm>
                  <a:off x="6130198" y="4281819"/>
                  <a:ext cx="154619" cy="129310"/>
                </a:xfrm>
                <a:custGeom>
                  <a:avLst/>
                  <a:gdLst>
                    <a:gd name="T0" fmla="*/ 0 w 120"/>
                    <a:gd name="T1" fmla="*/ 2147483647 h 105"/>
                    <a:gd name="T2" fmla="*/ 2147483647 w 120"/>
                    <a:gd name="T3" fmla="*/ 0 h 105"/>
                    <a:gd name="T4" fmla="*/ 2147483647 w 120"/>
                    <a:gd name="T5" fmla="*/ 2147483647 h 105"/>
                    <a:gd name="T6" fmla="*/ 2147483647 w 120"/>
                    <a:gd name="T7" fmla="*/ 2147483647 h 105"/>
                    <a:gd name="T8" fmla="*/ 0 w 120"/>
                    <a:gd name="T9" fmla="*/ 2147483647 h 105"/>
                    <a:gd name="T10" fmla="*/ 0 60000 65536"/>
                    <a:gd name="T11" fmla="*/ 0 60000 65536"/>
                    <a:gd name="T12" fmla="*/ 0 60000 65536"/>
                    <a:gd name="T13" fmla="*/ 0 60000 65536"/>
                    <a:gd name="T14" fmla="*/ 0 60000 65536"/>
                    <a:gd name="T15" fmla="*/ 0 w 120"/>
                    <a:gd name="T16" fmla="*/ 0 h 105"/>
                    <a:gd name="T17" fmla="*/ 120 w 120"/>
                    <a:gd name="T18" fmla="*/ 105 h 105"/>
                  </a:gdLst>
                  <a:ahLst/>
                  <a:cxnLst>
                    <a:cxn ang="T10">
                      <a:pos x="T0" y="T1"/>
                    </a:cxn>
                    <a:cxn ang="T11">
                      <a:pos x="T2" y="T3"/>
                    </a:cxn>
                    <a:cxn ang="T12">
                      <a:pos x="T4" y="T5"/>
                    </a:cxn>
                    <a:cxn ang="T13">
                      <a:pos x="T6" y="T7"/>
                    </a:cxn>
                    <a:cxn ang="T14">
                      <a:pos x="T8" y="T9"/>
                    </a:cxn>
                  </a:cxnLst>
                  <a:rect l="T15" t="T16" r="T17" b="T18"/>
                  <a:pathLst>
                    <a:path w="120" h="105">
                      <a:moveTo>
                        <a:pt x="0" y="10"/>
                      </a:moveTo>
                      <a:lnTo>
                        <a:pt x="119" y="0"/>
                      </a:lnTo>
                      <a:lnTo>
                        <a:pt x="119" y="88"/>
                      </a:lnTo>
                      <a:lnTo>
                        <a:pt x="12" y="104"/>
                      </a:lnTo>
                      <a:lnTo>
                        <a:pt x="0" y="10"/>
                      </a:lnTo>
                    </a:path>
                  </a:pathLst>
                </a:custGeom>
                <a:solidFill>
                  <a:srgbClr val="969696"/>
                </a:solidFill>
                <a:ln w="12700" cap="rnd">
                  <a:solidFill>
                    <a:srgbClr val="000000"/>
                  </a:solidFill>
                  <a:round/>
                  <a:headEnd type="none" w="sm" len="sm"/>
                  <a:tailEnd type="none" w="sm" len="sm"/>
                </a:ln>
              </p:spPr>
              <p:txBody>
                <a:bodyPr/>
                <a:lstStyle/>
                <a:p>
                  <a:endParaRPr lang="en-US"/>
                </a:p>
              </p:txBody>
            </p:sp>
            <p:sp>
              <p:nvSpPr>
                <p:cNvPr id="123" name="Freeform 89"/>
                <p:cNvSpPr>
                  <a:spLocks/>
                </p:cNvSpPr>
                <p:nvPr/>
              </p:nvSpPr>
              <p:spPr bwMode="auto">
                <a:xfrm>
                  <a:off x="5791325" y="4409897"/>
                  <a:ext cx="485761" cy="126847"/>
                </a:xfrm>
                <a:custGeom>
                  <a:avLst/>
                  <a:gdLst>
                    <a:gd name="T0" fmla="*/ 2147483647 w 377"/>
                    <a:gd name="T1" fmla="*/ 0 h 103"/>
                    <a:gd name="T2" fmla="*/ 2147483647 w 377"/>
                    <a:gd name="T3" fmla="*/ 0 h 103"/>
                    <a:gd name="T4" fmla="*/ 2147483647 w 377"/>
                    <a:gd name="T5" fmla="*/ 2147483647 h 103"/>
                    <a:gd name="T6" fmla="*/ 2147483647 w 377"/>
                    <a:gd name="T7" fmla="*/ 2147483647 h 103"/>
                    <a:gd name="T8" fmla="*/ 2147483647 w 377"/>
                    <a:gd name="T9" fmla="*/ 2147483647 h 103"/>
                    <a:gd name="T10" fmla="*/ 0 w 377"/>
                    <a:gd name="T11" fmla="*/ 2147483647 h 103"/>
                    <a:gd name="T12" fmla="*/ 2147483647 w 377"/>
                    <a:gd name="T13" fmla="*/ 2147483647 h 103"/>
                    <a:gd name="T14" fmla="*/ 2147483647 w 377"/>
                    <a:gd name="T15" fmla="*/ 2147483647 h 103"/>
                    <a:gd name="T16" fmla="*/ 2147483647 w 377"/>
                    <a:gd name="T17" fmla="*/ 2147483647 h 103"/>
                    <a:gd name="T18" fmla="*/ 2147483647 w 377"/>
                    <a:gd name="T19" fmla="*/ 2147483647 h 103"/>
                    <a:gd name="T20" fmla="*/ 2147483647 w 377"/>
                    <a:gd name="T21" fmla="*/ 0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7"/>
                    <a:gd name="T34" fmla="*/ 0 h 103"/>
                    <a:gd name="T35" fmla="*/ 377 w 377"/>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7" h="103">
                      <a:moveTo>
                        <a:pt x="376" y="0"/>
                      </a:moveTo>
                      <a:lnTo>
                        <a:pt x="156" y="0"/>
                      </a:lnTo>
                      <a:lnTo>
                        <a:pt x="71" y="59"/>
                      </a:lnTo>
                      <a:lnTo>
                        <a:pt x="2" y="67"/>
                      </a:lnTo>
                      <a:lnTo>
                        <a:pt x="2" y="96"/>
                      </a:lnTo>
                      <a:lnTo>
                        <a:pt x="0" y="102"/>
                      </a:lnTo>
                      <a:lnTo>
                        <a:pt x="56" y="102"/>
                      </a:lnTo>
                      <a:lnTo>
                        <a:pt x="67" y="97"/>
                      </a:lnTo>
                      <a:lnTo>
                        <a:pt x="157" y="35"/>
                      </a:lnTo>
                      <a:lnTo>
                        <a:pt x="376" y="35"/>
                      </a:lnTo>
                      <a:lnTo>
                        <a:pt x="376" y="0"/>
                      </a:lnTo>
                    </a:path>
                  </a:pathLst>
                </a:custGeom>
                <a:solidFill>
                  <a:srgbClr val="CC0000"/>
                </a:solidFill>
                <a:ln w="12700" cap="rnd">
                  <a:solidFill>
                    <a:srgbClr val="000000"/>
                  </a:solidFill>
                  <a:round/>
                  <a:headEnd/>
                  <a:tailEnd/>
                </a:ln>
              </p:spPr>
              <p:txBody>
                <a:bodyPr/>
                <a:lstStyle/>
                <a:p>
                  <a:endParaRPr lang="en-US"/>
                </a:p>
              </p:txBody>
            </p:sp>
            <p:sp>
              <p:nvSpPr>
                <p:cNvPr id="124" name="Freeform 90"/>
                <p:cNvSpPr>
                  <a:spLocks/>
                </p:cNvSpPr>
                <p:nvPr/>
              </p:nvSpPr>
              <p:spPr bwMode="auto">
                <a:xfrm>
                  <a:off x="6576016" y="4409897"/>
                  <a:ext cx="487050" cy="126847"/>
                </a:xfrm>
                <a:custGeom>
                  <a:avLst/>
                  <a:gdLst>
                    <a:gd name="T0" fmla="*/ 0 w 378"/>
                    <a:gd name="T1" fmla="*/ 0 h 103"/>
                    <a:gd name="T2" fmla="*/ 2147483647 w 378"/>
                    <a:gd name="T3" fmla="*/ 0 h 103"/>
                    <a:gd name="T4" fmla="*/ 2147483647 w 378"/>
                    <a:gd name="T5" fmla="*/ 2147483647 h 103"/>
                    <a:gd name="T6" fmla="*/ 2147483647 w 378"/>
                    <a:gd name="T7" fmla="*/ 2147483647 h 103"/>
                    <a:gd name="T8" fmla="*/ 2147483647 w 378"/>
                    <a:gd name="T9" fmla="*/ 2147483647 h 103"/>
                    <a:gd name="T10" fmla="*/ 2147483647 w 378"/>
                    <a:gd name="T11" fmla="*/ 2147483647 h 103"/>
                    <a:gd name="T12" fmla="*/ 2147483647 w 378"/>
                    <a:gd name="T13" fmla="*/ 2147483647 h 103"/>
                    <a:gd name="T14" fmla="*/ 2147483647 w 378"/>
                    <a:gd name="T15" fmla="*/ 2147483647 h 103"/>
                    <a:gd name="T16" fmla="*/ 2147483647 w 378"/>
                    <a:gd name="T17" fmla="*/ 2147483647 h 103"/>
                    <a:gd name="T18" fmla="*/ 0 w 378"/>
                    <a:gd name="T19" fmla="*/ 2147483647 h 103"/>
                    <a:gd name="T20" fmla="*/ 0 w 378"/>
                    <a:gd name="T21" fmla="*/ 0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8"/>
                    <a:gd name="T34" fmla="*/ 0 h 103"/>
                    <a:gd name="T35" fmla="*/ 378 w 378"/>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8" h="103">
                      <a:moveTo>
                        <a:pt x="0" y="0"/>
                      </a:moveTo>
                      <a:lnTo>
                        <a:pt x="219" y="0"/>
                      </a:lnTo>
                      <a:lnTo>
                        <a:pt x="306" y="59"/>
                      </a:lnTo>
                      <a:lnTo>
                        <a:pt x="375" y="67"/>
                      </a:lnTo>
                      <a:lnTo>
                        <a:pt x="375" y="96"/>
                      </a:lnTo>
                      <a:lnTo>
                        <a:pt x="377" y="102"/>
                      </a:lnTo>
                      <a:lnTo>
                        <a:pt x="321" y="102"/>
                      </a:lnTo>
                      <a:lnTo>
                        <a:pt x="309" y="97"/>
                      </a:lnTo>
                      <a:lnTo>
                        <a:pt x="217" y="35"/>
                      </a:lnTo>
                      <a:lnTo>
                        <a:pt x="0" y="35"/>
                      </a:lnTo>
                      <a:lnTo>
                        <a:pt x="0" y="0"/>
                      </a:lnTo>
                    </a:path>
                  </a:pathLst>
                </a:custGeom>
                <a:solidFill>
                  <a:srgbClr val="CC0000"/>
                </a:solidFill>
                <a:ln w="12700" cap="rnd">
                  <a:solidFill>
                    <a:srgbClr val="000000"/>
                  </a:solidFill>
                  <a:round/>
                  <a:headEnd/>
                  <a:tailEnd/>
                </a:ln>
              </p:spPr>
              <p:txBody>
                <a:bodyPr/>
                <a:lstStyle/>
                <a:p>
                  <a:endParaRPr lang="en-US"/>
                </a:p>
              </p:txBody>
            </p:sp>
            <p:sp>
              <p:nvSpPr>
                <p:cNvPr id="125" name="Freeform 91"/>
                <p:cNvSpPr>
                  <a:spLocks/>
                </p:cNvSpPr>
                <p:nvPr/>
              </p:nvSpPr>
              <p:spPr bwMode="auto">
                <a:xfrm>
                  <a:off x="6074793" y="4300292"/>
                  <a:ext cx="128849" cy="64039"/>
                </a:xfrm>
                <a:custGeom>
                  <a:avLst/>
                  <a:gdLst>
                    <a:gd name="T0" fmla="*/ 2147483647 w 100"/>
                    <a:gd name="T1" fmla="*/ 2147483647 h 52"/>
                    <a:gd name="T2" fmla="*/ 2147483647 w 100"/>
                    <a:gd name="T3" fmla="*/ 2147483647 h 52"/>
                    <a:gd name="T4" fmla="*/ 2147483647 w 100"/>
                    <a:gd name="T5" fmla="*/ 2147483647 h 52"/>
                    <a:gd name="T6" fmla="*/ 2147483647 w 100"/>
                    <a:gd name="T7" fmla="*/ 0 h 52"/>
                    <a:gd name="T8" fmla="*/ 2147483647 w 100"/>
                    <a:gd name="T9" fmla="*/ 2147483647 h 52"/>
                    <a:gd name="T10" fmla="*/ 2147483647 w 100"/>
                    <a:gd name="T11" fmla="*/ 2147483647 h 52"/>
                    <a:gd name="T12" fmla="*/ 0 w 100"/>
                    <a:gd name="T13" fmla="*/ 2147483647 h 52"/>
                    <a:gd name="T14" fmla="*/ 2147483647 w 100"/>
                    <a:gd name="T15" fmla="*/ 2147483647 h 52"/>
                    <a:gd name="T16" fmla="*/ 0 60000 65536"/>
                    <a:gd name="T17" fmla="*/ 0 60000 65536"/>
                    <a:gd name="T18" fmla="*/ 0 60000 65536"/>
                    <a:gd name="T19" fmla="*/ 0 60000 65536"/>
                    <a:gd name="T20" fmla="*/ 0 60000 65536"/>
                    <a:gd name="T21" fmla="*/ 0 60000 65536"/>
                    <a:gd name="T22" fmla="*/ 0 60000 65536"/>
                    <a:gd name="T23" fmla="*/ 0 60000 65536"/>
                    <a:gd name="T24" fmla="*/ 0 w 100"/>
                    <a:gd name="T25" fmla="*/ 0 h 52"/>
                    <a:gd name="T26" fmla="*/ 100 w 100"/>
                    <a:gd name="T27" fmla="*/ 52 h 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0" h="52">
                      <a:moveTo>
                        <a:pt x="99" y="51"/>
                      </a:moveTo>
                      <a:lnTo>
                        <a:pt x="96" y="31"/>
                      </a:lnTo>
                      <a:lnTo>
                        <a:pt x="85" y="15"/>
                      </a:lnTo>
                      <a:lnTo>
                        <a:pt x="50" y="0"/>
                      </a:lnTo>
                      <a:lnTo>
                        <a:pt x="31" y="4"/>
                      </a:lnTo>
                      <a:lnTo>
                        <a:pt x="15" y="15"/>
                      </a:lnTo>
                      <a:lnTo>
                        <a:pt x="0" y="51"/>
                      </a:lnTo>
                      <a:lnTo>
                        <a:pt x="99" y="51"/>
                      </a:lnTo>
                    </a:path>
                  </a:pathLst>
                </a:custGeom>
                <a:solidFill>
                  <a:schemeClr val="hlink"/>
                </a:solidFill>
                <a:ln w="12700" cap="rnd">
                  <a:solidFill>
                    <a:srgbClr val="000000"/>
                  </a:solidFill>
                  <a:round/>
                  <a:headEnd/>
                  <a:tailEnd/>
                </a:ln>
              </p:spPr>
              <p:txBody>
                <a:bodyPr/>
                <a:lstStyle/>
                <a:p>
                  <a:endParaRPr lang="en-US"/>
                </a:p>
              </p:txBody>
            </p:sp>
            <p:sp>
              <p:nvSpPr>
                <p:cNvPr id="126" name="Freeform 92"/>
                <p:cNvSpPr>
                  <a:spLocks/>
                </p:cNvSpPr>
                <p:nvPr/>
              </p:nvSpPr>
              <p:spPr bwMode="auto">
                <a:xfrm>
                  <a:off x="6648171" y="4242410"/>
                  <a:ext cx="128849" cy="125615"/>
                </a:xfrm>
                <a:custGeom>
                  <a:avLst/>
                  <a:gdLst>
                    <a:gd name="T0" fmla="*/ 2147483647 w 100"/>
                    <a:gd name="T1" fmla="*/ 2147483647 h 102"/>
                    <a:gd name="T2" fmla="*/ 2147483647 w 100"/>
                    <a:gd name="T3" fmla="*/ 2147483647 h 102"/>
                    <a:gd name="T4" fmla="*/ 0 w 100"/>
                    <a:gd name="T5" fmla="*/ 2147483647 h 102"/>
                    <a:gd name="T6" fmla="*/ 2147483647 w 100"/>
                    <a:gd name="T7" fmla="*/ 2147483647 h 102"/>
                    <a:gd name="T8" fmla="*/ 2147483647 w 100"/>
                    <a:gd name="T9" fmla="*/ 0 h 102"/>
                    <a:gd name="T10" fmla="*/ 2147483647 w 100"/>
                    <a:gd name="T11" fmla="*/ 2147483647 h 102"/>
                    <a:gd name="T12" fmla="*/ 2147483647 w 100"/>
                    <a:gd name="T13" fmla="*/ 2147483647 h 102"/>
                    <a:gd name="T14" fmla="*/ 2147483647 w 100"/>
                    <a:gd name="T15" fmla="*/ 2147483647 h 102"/>
                    <a:gd name="T16" fmla="*/ 2147483647 w 100"/>
                    <a:gd name="T17" fmla="*/ 2147483647 h 102"/>
                    <a:gd name="T18" fmla="*/ 2147483647 w 100"/>
                    <a:gd name="T19" fmla="*/ 2147483647 h 102"/>
                    <a:gd name="T20" fmla="*/ 2147483647 w 100"/>
                    <a:gd name="T21" fmla="*/ 2147483647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102"/>
                    <a:gd name="T35" fmla="*/ 100 w 100"/>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102">
                      <a:moveTo>
                        <a:pt x="50" y="101"/>
                      </a:moveTo>
                      <a:lnTo>
                        <a:pt x="15" y="86"/>
                      </a:lnTo>
                      <a:lnTo>
                        <a:pt x="0" y="51"/>
                      </a:lnTo>
                      <a:lnTo>
                        <a:pt x="14" y="15"/>
                      </a:lnTo>
                      <a:lnTo>
                        <a:pt x="50" y="0"/>
                      </a:lnTo>
                      <a:lnTo>
                        <a:pt x="69" y="4"/>
                      </a:lnTo>
                      <a:lnTo>
                        <a:pt x="85" y="15"/>
                      </a:lnTo>
                      <a:lnTo>
                        <a:pt x="99" y="51"/>
                      </a:lnTo>
                      <a:lnTo>
                        <a:pt x="96" y="70"/>
                      </a:lnTo>
                      <a:lnTo>
                        <a:pt x="85" y="86"/>
                      </a:lnTo>
                      <a:lnTo>
                        <a:pt x="50" y="101"/>
                      </a:lnTo>
                    </a:path>
                  </a:pathLst>
                </a:custGeom>
                <a:solidFill>
                  <a:schemeClr val="hlink"/>
                </a:solidFill>
                <a:ln w="12700" cap="rnd">
                  <a:solidFill>
                    <a:srgbClr val="000000"/>
                  </a:solidFill>
                  <a:round/>
                  <a:headEnd/>
                  <a:tailEnd/>
                </a:ln>
              </p:spPr>
              <p:txBody>
                <a:bodyPr/>
                <a:lstStyle/>
                <a:p>
                  <a:endParaRPr lang="en-US"/>
                </a:p>
              </p:txBody>
            </p:sp>
            <p:sp>
              <p:nvSpPr>
                <p:cNvPr id="127" name="Freeform 93"/>
                <p:cNvSpPr>
                  <a:spLocks/>
                </p:cNvSpPr>
                <p:nvPr/>
              </p:nvSpPr>
              <p:spPr bwMode="auto">
                <a:xfrm>
                  <a:off x="5559397" y="5175903"/>
                  <a:ext cx="555339" cy="661327"/>
                </a:xfrm>
                <a:custGeom>
                  <a:avLst/>
                  <a:gdLst>
                    <a:gd name="T0" fmla="*/ 2147483647 w 431"/>
                    <a:gd name="T1" fmla="*/ 2147483647 h 537"/>
                    <a:gd name="T2" fmla="*/ 2147483647 w 431"/>
                    <a:gd name="T3" fmla="*/ 2147483647 h 537"/>
                    <a:gd name="T4" fmla="*/ 2147483647 w 431"/>
                    <a:gd name="T5" fmla="*/ 2147483647 h 537"/>
                    <a:gd name="T6" fmla="*/ 2147483647 w 431"/>
                    <a:gd name="T7" fmla="*/ 2147483647 h 537"/>
                    <a:gd name="T8" fmla="*/ 2147483647 w 431"/>
                    <a:gd name="T9" fmla="*/ 2147483647 h 537"/>
                    <a:gd name="T10" fmla="*/ 2147483647 w 431"/>
                    <a:gd name="T11" fmla="*/ 2147483647 h 537"/>
                    <a:gd name="T12" fmla="*/ 2147483647 w 431"/>
                    <a:gd name="T13" fmla="*/ 2147483647 h 537"/>
                    <a:gd name="T14" fmla="*/ 2147483647 w 431"/>
                    <a:gd name="T15" fmla="*/ 2147483647 h 537"/>
                    <a:gd name="T16" fmla="*/ 2147483647 w 431"/>
                    <a:gd name="T17" fmla="*/ 2147483647 h 537"/>
                    <a:gd name="T18" fmla="*/ 2147483647 w 431"/>
                    <a:gd name="T19" fmla="*/ 2147483647 h 537"/>
                    <a:gd name="T20" fmla="*/ 2147483647 w 431"/>
                    <a:gd name="T21" fmla="*/ 2147483647 h 537"/>
                    <a:gd name="T22" fmla="*/ 2147483647 w 431"/>
                    <a:gd name="T23" fmla="*/ 2147483647 h 537"/>
                    <a:gd name="T24" fmla="*/ 2147483647 w 431"/>
                    <a:gd name="T25" fmla="*/ 2147483647 h 537"/>
                    <a:gd name="T26" fmla="*/ 2147483647 w 431"/>
                    <a:gd name="T27" fmla="*/ 2147483647 h 537"/>
                    <a:gd name="T28" fmla="*/ 2147483647 w 431"/>
                    <a:gd name="T29" fmla="*/ 2147483647 h 537"/>
                    <a:gd name="T30" fmla="*/ 2147483647 w 431"/>
                    <a:gd name="T31" fmla="*/ 2147483647 h 537"/>
                    <a:gd name="T32" fmla="*/ 2147483647 w 431"/>
                    <a:gd name="T33" fmla="*/ 2147483647 h 537"/>
                    <a:gd name="T34" fmla="*/ 2147483647 w 431"/>
                    <a:gd name="T35" fmla="*/ 2147483647 h 537"/>
                    <a:gd name="T36" fmla="*/ 2147483647 w 431"/>
                    <a:gd name="T37" fmla="*/ 2147483647 h 537"/>
                    <a:gd name="T38" fmla="*/ 2147483647 w 431"/>
                    <a:gd name="T39" fmla="*/ 0 h 537"/>
                    <a:gd name="T40" fmla="*/ 2147483647 w 431"/>
                    <a:gd name="T41" fmla="*/ 0 h 537"/>
                    <a:gd name="T42" fmla="*/ 2147483647 w 431"/>
                    <a:gd name="T43" fmla="*/ 2147483647 h 537"/>
                    <a:gd name="T44" fmla="*/ 2147483647 w 431"/>
                    <a:gd name="T45" fmla="*/ 2147483647 h 537"/>
                    <a:gd name="T46" fmla="*/ 2147483647 w 431"/>
                    <a:gd name="T47" fmla="*/ 2147483647 h 537"/>
                    <a:gd name="T48" fmla="*/ 2147483647 w 431"/>
                    <a:gd name="T49" fmla="*/ 2147483647 h 537"/>
                    <a:gd name="T50" fmla="*/ 2147483647 w 431"/>
                    <a:gd name="T51" fmla="*/ 2147483647 h 537"/>
                    <a:gd name="T52" fmla="*/ 2147483647 w 431"/>
                    <a:gd name="T53" fmla="*/ 2147483647 h 537"/>
                    <a:gd name="T54" fmla="*/ 0 w 431"/>
                    <a:gd name="T55" fmla="*/ 2147483647 h 537"/>
                    <a:gd name="T56" fmla="*/ 0 w 431"/>
                    <a:gd name="T57" fmla="*/ 2147483647 h 537"/>
                    <a:gd name="T58" fmla="*/ 2147483647 w 431"/>
                    <a:gd name="T59" fmla="*/ 2147483647 h 537"/>
                    <a:gd name="T60" fmla="*/ 2147483647 w 431"/>
                    <a:gd name="T61" fmla="*/ 2147483647 h 537"/>
                    <a:gd name="T62" fmla="*/ 0 w 431"/>
                    <a:gd name="T63" fmla="*/ 2147483647 h 537"/>
                    <a:gd name="T64" fmla="*/ 0 w 431"/>
                    <a:gd name="T65" fmla="*/ 2147483647 h 537"/>
                    <a:gd name="T66" fmla="*/ 2147483647 w 431"/>
                    <a:gd name="T67" fmla="*/ 2147483647 h 537"/>
                    <a:gd name="T68" fmla="*/ 2147483647 w 431"/>
                    <a:gd name="T69" fmla="*/ 2147483647 h 537"/>
                    <a:gd name="T70" fmla="*/ 2147483647 w 431"/>
                    <a:gd name="T71" fmla="*/ 2147483647 h 537"/>
                    <a:gd name="T72" fmla="*/ 2147483647 w 431"/>
                    <a:gd name="T73" fmla="*/ 2147483647 h 537"/>
                    <a:gd name="T74" fmla="*/ 2147483647 w 431"/>
                    <a:gd name="T75" fmla="*/ 2147483647 h 537"/>
                    <a:gd name="T76" fmla="*/ 2147483647 w 431"/>
                    <a:gd name="T77" fmla="*/ 2147483647 h 537"/>
                    <a:gd name="T78" fmla="*/ 2147483647 w 431"/>
                    <a:gd name="T79" fmla="*/ 2147483647 h 537"/>
                    <a:gd name="T80" fmla="*/ 2147483647 w 431"/>
                    <a:gd name="T81" fmla="*/ 2147483647 h 537"/>
                    <a:gd name="T82" fmla="*/ 2147483647 w 431"/>
                    <a:gd name="T83" fmla="*/ 2147483647 h 537"/>
                    <a:gd name="T84" fmla="*/ 2147483647 w 431"/>
                    <a:gd name="T85" fmla="*/ 2147483647 h 537"/>
                    <a:gd name="T86" fmla="*/ 2147483647 w 431"/>
                    <a:gd name="T87" fmla="*/ 2147483647 h 537"/>
                    <a:gd name="T88" fmla="*/ 2147483647 w 431"/>
                    <a:gd name="T89" fmla="*/ 2147483647 h 537"/>
                    <a:gd name="T90" fmla="*/ 2147483647 w 431"/>
                    <a:gd name="T91" fmla="*/ 2147483647 h 53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431"/>
                    <a:gd name="T139" fmla="*/ 0 h 537"/>
                    <a:gd name="T140" fmla="*/ 431 w 431"/>
                    <a:gd name="T141" fmla="*/ 537 h 53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431" h="537">
                      <a:moveTo>
                        <a:pt x="368" y="511"/>
                      </a:moveTo>
                      <a:lnTo>
                        <a:pt x="368" y="458"/>
                      </a:lnTo>
                      <a:lnTo>
                        <a:pt x="388" y="444"/>
                      </a:lnTo>
                      <a:lnTo>
                        <a:pt x="368" y="433"/>
                      </a:lnTo>
                      <a:lnTo>
                        <a:pt x="404" y="411"/>
                      </a:lnTo>
                      <a:lnTo>
                        <a:pt x="404" y="407"/>
                      </a:lnTo>
                      <a:lnTo>
                        <a:pt x="368" y="386"/>
                      </a:lnTo>
                      <a:lnTo>
                        <a:pt x="404" y="364"/>
                      </a:lnTo>
                      <a:lnTo>
                        <a:pt x="404" y="360"/>
                      </a:lnTo>
                      <a:lnTo>
                        <a:pt x="368" y="338"/>
                      </a:lnTo>
                      <a:lnTo>
                        <a:pt x="404" y="316"/>
                      </a:lnTo>
                      <a:lnTo>
                        <a:pt x="404" y="312"/>
                      </a:lnTo>
                      <a:lnTo>
                        <a:pt x="368" y="291"/>
                      </a:lnTo>
                      <a:lnTo>
                        <a:pt x="404" y="269"/>
                      </a:lnTo>
                      <a:lnTo>
                        <a:pt x="404" y="265"/>
                      </a:lnTo>
                      <a:lnTo>
                        <a:pt x="368" y="244"/>
                      </a:lnTo>
                      <a:lnTo>
                        <a:pt x="404" y="222"/>
                      </a:lnTo>
                      <a:lnTo>
                        <a:pt x="404" y="114"/>
                      </a:lnTo>
                      <a:lnTo>
                        <a:pt x="430" y="55"/>
                      </a:lnTo>
                      <a:lnTo>
                        <a:pt x="430" y="0"/>
                      </a:lnTo>
                      <a:lnTo>
                        <a:pt x="383" y="0"/>
                      </a:lnTo>
                      <a:lnTo>
                        <a:pt x="383" y="16"/>
                      </a:lnTo>
                      <a:lnTo>
                        <a:pt x="382" y="28"/>
                      </a:lnTo>
                      <a:lnTo>
                        <a:pt x="380" y="37"/>
                      </a:lnTo>
                      <a:lnTo>
                        <a:pt x="372" y="49"/>
                      </a:lnTo>
                      <a:lnTo>
                        <a:pt x="361" y="55"/>
                      </a:lnTo>
                      <a:lnTo>
                        <a:pt x="38" y="64"/>
                      </a:lnTo>
                      <a:lnTo>
                        <a:pt x="0" y="98"/>
                      </a:lnTo>
                      <a:lnTo>
                        <a:pt x="0" y="136"/>
                      </a:lnTo>
                      <a:lnTo>
                        <a:pt x="45" y="136"/>
                      </a:lnTo>
                      <a:lnTo>
                        <a:pt x="45" y="186"/>
                      </a:lnTo>
                      <a:lnTo>
                        <a:pt x="0" y="186"/>
                      </a:lnTo>
                      <a:lnTo>
                        <a:pt x="0" y="267"/>
                      </a:lnTo>
                      <a:lnTo>
                        <a:pt x="44" y="267"/>
                      </a:lnTo>
                      <a:lnTo>
                        <a:pt x="66" y="221"/>
                      </a:lnTo>
                      <a:lnTo>
                        <a:pt x="107" y="221"/>
                      </a:lnTo>
                      <a:lnTo>
                        <a:pt x="107" y="327"/>
                      </a:lnTo>
                      <a:lnTo>
                        <a:pt x="166" y="327"/>
                      </a:lnTo>
                      <a:lnTo>
                        <a:pt x="166" y="164"/>
                      </a:lnTo>
                      <a:lnTo>
                        <a:pt x="282" y="164"/>
                      </a:lnTo>
                      <a:lnTo>
                        <a:pt x="282" y="145"/>
                      </a:lnTo>
                      <a:lnTo>
                        <a:pt x="294" y="145"/>
                      </a:lnTo>
                      <a:lnTo>
                        <a:pt x="310" y="161"/>
                      </a:lnTo>
                      <a:lnTo>
                        <a:pt x="310" y="536"/>
                      </a:lnTo>
                      <a:lnTo>
                        <a:pt x="393" y="536"/>
                      </a:lnTo>
                      <a:lnTo>
                        <a:pt x="368" y="511"/>
                      </a:lnTo>
                    </a:path>
                  </a:pathLst>
                </a:custGeom>
                <a:solidFill>
                  <a:srgbClr val="CBCBCB"/>
                </a:solidFill>
                <a:ln w="12700" cap="rnd">
                  <a:solidFill>
                    <a:srgbClr val="000000"/>
                  </a:solidFill>
                  <a:round/>
                  <a:headEnd/>
                  <a:tailEnd/>
                </a:ln>
              </p:spPr>
              <p:txBody>
                <a:bodyPr/>
                <a:lstStyle/>
                <a:p>
                  <a:endParaRPr lang="en-US"/>
                </a:p>
              </p:txBody>
            </p:sp>
            <p:sp>
              <p:nvSpPr>
                <p:cNvPr id="128" name="Freeform 94"/>
                <p:cNvSpPr>
                  <a:spLocks/>
                </p:cNvSpPr>
                <p:nvPr/>
              </p:nvSpPr>
              <p:spPr bwMode="auto">
                <a:xfrm>
                  <a:off x="5559397" y="4492410"/>
                  <a:ext cx="802730" cy="759848"/>
                </a:xfrm>
                <a:custGeom>
                  <a:avLst/>
                  <a:gdLst>
                    <a:gd name="T0" fmla="*/ 2147483647 w 623"/>
                    <a:gd name="T1" fmla="*/ 2147483647 h 617"/>
                    <a:gd name="T2" fmla="*/ 2147483647 w 623"/>
                    <a:gd name="T3" fmla="*/ 2147483647 h 617"/>
                    <a:gd name="T4" fmla="*/ 2147483647 w 623"/>
                    <a:gd name="T5" fmla="*/ 2147483647 h 617"/>
                    <a:gd name="T6" fmla="*/ 2147483647 w 623"/>
                    <a:gd name="T7" fmla="*/ 2147483647 h 617"/>
                    <a:gd name="T8" fmla="*/ 2147483647 w 623"/>
                    <a:gd name="T9" fmla="*/ 2147483647 h 617"/>
                    <a:gd name="T10" fmla="*/ 2147483647 w 623"/>
                    <a:gd name="T11" fmla="*/ 2147483647 h 617"/>
                    <a:gd name="T12" fmla="*/ 2147483647 w 623"/>
                    <a:gd name="T13" fmla="*/ 2147483647 h 617"/>
                    <a:gd name="T14" fmla="*/ 2147483647 w 623"/>
                    <a:gd name="T15" fmla="*/ 2147483647 h 617"/>
                    <a:gd name="T16" fmla="*/ 0 w 623"/>
                    <a:gd name="T17" fmla="*/ 2147483647 h 617"/>
                    <a:gd name="T18" fmla="*/ 0 w 623"/>
                    <a:gd name="T19" fmla="*/ 2147483647 h 617"/>
                    <a:gd name="T20" fmla="*/ 2147483647 w 623"/>
                    <a:gd name="T21" fmla="*/ 2147483647 h 617"/>
                    <a:gd name="T22" fmla="*/ 2147483647 w 623"/>
                    <a:gd name="T23" fmla="*/ 2147483647 h 617"/>
                    <a:gd name="T24" fmla="*/ 0 w 623"/>
                    <a:gd name="T25" fmla="*/ 2147483647 h 617"/>
                    <a:gd name="T26" fmla="*/ 0 w 623"/>
                    <a:gd name="T27" fmla="*/ 2147483647 h 617"/>
                    <a:gd name="T28" fmla="*/ 2147483647 w 623"/>
                    <a:gd name="T29" fmla="*/ 2147483647 h 617"/>
                    <a:gd name="T30" fmla="*/ 2147483647 w 623"/>
                    <a:gd name="T31" fmla="*/ 2147483647 h 617"/>
                    <a:gd name="T32" fmla="*/ 2147483647 w 623"/>
                    <a:gd name="T33" fmla="*/ 2147483647 h 617"/>
                    <a:gd name="T34" fmla="*/ 2147483647 w 623"/>
                    <a:gd name="T35" fmla="*/ 0 h 617"/>
                    <a:gd name="T36" fmla="*/ 2147483647 w 623"/>
                    <a:gd name="T37" fmla="*/ 0 h 617"/>
                    <a:gd name="T38" fmla="*/ 2147483647 w 623"/>
                    <a:gd name="T39" fmla="*/ 2147483647 h 617"/>
                    <a:gd name="T40" fmla="*/ 2147483647 w 623"/>
                    <a:gd name="T41" fmla="*/ 2147483647 h 617"/>
                    <a:gd name="T42" fmla="*/ 2147483647 w 623"/>
                    <a:gd name="T43" fmla="*/ 2147483647 h 617"/>
                    <a:gd name="T44" fmla="*/ 2147483647 w 623"/>
                    <a:gd name="T45" fmla="*/ 2147483647 h 617"/>
                    <a:gd name="T46" fmla="*/ 2147483647 w 623"/>
                    <a:gd name="T47" fmla="*/ 2147483647 h 617"/>
                    <a:gd name="T48" fmla="*/ 2147483647 w 623"/>
                    <a:gd name="T49" fmla="*/ 2147483647 h 617"/>
                    <a:gd name="T50" fmla="*/ 2147483647 w 623"/>
                    <a:gd name="T51" fmla="*/ 2147483647 h 617"/>
                    <a:gd name="T52" fmla="*/ 2147483647 w 623"/>
                    <a:gd name="T53" fmla="*/ 2147483647 h 617"/>
                    <a:gd name="T54" fmla="*/ 2147483647 w 623"/>
                    <a:gd name="T55" fmla="*/ 2147483647 h 617"/>
                    <a:gd name="T56" fmla="*/ 2147483647 w 623"/>
                    <a:gd name="T57" fmla="*/ 2147483647 h 617"/>
                    <a:gd name="T58" fmla="*/ 2147483647 w 623"/>
                    <a:gd name="T59" fmla="*/ 2147483647 h 617"/>
                    <a:gd name="T60" fmla="*/ 2147483647 w 623"/>
                    <a:gd name="T61" fmla="*/ 2147483647 h 617"/>
                    <a:gd name="T62" fmla="*/ 2147483647 w 623"/>
                    <a:gd name="T63" fmla="*/ 2147483647 h 617"/>
                    <a:gd name="T64" fmla="*/ 2147483647 w 623"/>
                    <a:gd name="T65" fmla="*/ 2147483647 h 617"/>
                    <a:gd name="T66" fmla="*/ 2147483647 w 623"/>
                    <a:gd name="T67" fmla="*/ 2147483647 h 617"/>
                    <a:gd name="T68" fmla="*/ 2147483647 w 623"/>
                    <a:gd name="T69" fmla="*/ 2147483647 h 617"/>
                    <a:gd name="T70" fmla="*/ 2147483647 w 623"/>
                    <a:gd name="T71" fmla="*/ 2147483647 h 617"/>
                    <a:gd name="T72" fmla="*/ 2147483647 w 623"/>
                    <a:gd name="T73" fmla="*/ 2147483647 h 617"/>
                    <a:gd name="T74" fmla="*/ 2147483647 w 623"/>
                    <a:gd name="T75" fmla="*/ 2147483647 h 617"/>
                    <a:gd name="T76" fmla="*/ 2147483647 w 623"/>
                    <a:gd name="T77" fmla="*/ 2147483647 h 617"/>
                    <a:gd name="T78" fmla="*/ 2147483647 w 623"/>
                    <a:gd name="T79" fmla="*/ 2147483647 h 617"/>
                    <a:gd name="T80" fmla="*/ 2147483647 w 623"/>
                    <a:gd name="T81" fmla="*/ 2147483647 h 617"/>
                    <a:gd name="T82" fmla="*/ 2147483647 w 623"/>
                    <a:gd name="T83" fmla="*/ 2147483647 h 617"/>
                    <a:gd name="T84" fmla="*/ 2147483647 w 623"/>
                    <a:gd name="T85" fmla="*/ 2147483647 h 617"/>
                    <a:gd name="T86" fmla="*/ 2147483647 w 623"/>
                    <a:gd name="T87" fmla="*/ 2147483647 h 617"/>
                    <a:gd name="T88" fmla="*/ 2147483647 w 623"/>
                    <a:gd name="T89" fmla="*/ 2147483647 h 617"/>
                    <a:gd name="T90" fmla="*/ 2147483647 w 623"/>
                    <a:gd name="T91" fmla="*/ 2147483647 h 617"/>
                    <a:gd name="T92" fmla="*/ 2147483647 w 623"/>
                    <a:gd name="T93" fmla="*/ 2147483647 h 617"/>
                    <a:gd name="T94" fmla="*/ 2147483647 w 623"/>
                    <a:gd name="T95" fmla="*/ 2147483647 h 617"/>
                    <a:gd name="T96" fmla="*/ 2147483647 w 623"/>
                    <a:gd name="T97" fmla="*/ 2147483647 h 617"/>
                    <a:gd name="T98" fmla="*/ 2147483647 w 623"/>
                    <a:gd name="T99" fmla="*/ 2147483647 h 617"/>
                    <a:gd name="T100" fmla="*/ 2147483647 w 623"/>
                    <a:gd name="T101" fmla="*/ 2147483647 h 617"/>
                    <a:gd name="T102" fmla="*/ 2147483647 w 623"/>
                    <a:gd name="T103" fmla="*/ 2147483647 h 61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23"/>
                    <a:gd name="T157" fmla="*/ 0 h 617"/>
                    <a:gd name="T158" fmla="*/ 623 w 623"/>
                    <a:gd name="T159" fmla="*/ 617 h 61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23" h="617">
                      <a:moveTo>
                        <a:pt x="430" y="290"/>
                      </a:moveTo>
                      <a:lnTo>
                        <a:pt x="383" y="290"/>
                      </a:lnTo>
                      <a:lnTo>
                        <a:pt x="383" y="273"/>
                      </a:lnTo>
                      <a:lnTo>
                        <a:pt x="382" y="262"/>
                      </a:lnTo>
                      <a:lnTo>
                        <a:pt x="380" y="253"/>
                      </a:lnTo>
                      <a:lnTo>
                        <a:pt x="372" y="241"/>
                      </a:lnTo>
                      <a:lnTo>
                        <a:pt x="361" y="235"/>
                      </a:lnTo>
                      <a:lnTo>
                        <a:pt x="38" y="226"/>
                      </a:lnTo>
                      <a:lnTo>
                        <a:pt x="0" y="192"/>
                      </a:lnTo>
                      <a:lnTo>
                        <a:pt x="0" y="146"/>
                      </a:lnTo>
                      <a:lnTo>
                        <a:pt x="45" y="146"/>
                      </a:lnTo>
                      <a:lnTo>
                        <a:pt x="45" y="97"/>
                      </a:lnTo>
                      <a:lnTo>
                        <a:pt x="0" y="97"/>
                      </a:lnTo>
                      <a:lnTo>
                        <a:pt x="0" y="22"/>
                      </a:lnTo>
                      <a:lnTo>
                        <a:pt x="44" y="22"/>
                      </a:lnTo>
                      <a:lnTo>
                        <a:pt x="66" y="68"/>
                      </a:lnTo>
                      <a:lnTo>
                        <a:pt x="107" y="68"/>
                      </a:lnTo>
                      <a:lnTo>
                        <a:pt x="107" y="0"/>
                      </a:lnTo>
                      <a:lnTo>
                        <a:pt x="162" y="0"/>
                      </a:lnTo>
                      <a:lnTo>
                        <a:pt x="162" y="29"/>
                      </a:lnTo>
                      <a:lnTo>
                        <a:pt x="190" y="29"/>
                      </a:lnTo>
                      <a:lnTo>
                        <a:pt x="197" y="16"/>
                      </a:lnTo>
                      <a:lnTo>
                        <a:pt x="208" y="16"/>
                      </a:lnTo>
                      <a:lnTo>
                        <a:pt x="212" y="29"/>
                      </a:lnTo>
                      <a:lnTo>
                        <a:pt x="215" y="29"/>
                      </a:lnTo>
                      <a:lnTo>
                        <a:pt x="222" y="16"/>
                      </a:lnTo>
                      <a:lnTo>
                        <a:pt x="232" y="16"/>
                      </a:lnTo>
                      <a:lnTo>
                        <a:pt x="237" y="29"/>
                      </a:lnTo>
                      <a:lnTo>
                        <a:pt x="247" y="29"/>
                      </a:lnTo>
                      <a:lnTo>
                        <a:pt x="247" y="128"/>
                      </a:lnTo>
                      <a:lnTo>
                        <a:pt x="269" y="144"/>
                      </a:lnTo>
                      <a:lnTo>
                        <a:pt x="391" y="144"/>
                      </a:lnTo>
                      <a:lnTo>
                        <a:pt x="457" y="206"/>
                      </a:lnTo>
                      <a:lnTo>
                        <a:pt x="496" y="206"/>
                      </a:lnTo>
                      <a:lnTo>
                        <a:pt x="506" y="203"/>
                      </a:lnTo>
                      <a:lnTo>
                        <a:pt x="518" y="173"/>
                      </a:lnTo>
                      <a:lnTo>
                        <a:pt x="525" y="106"/>
                      </a:lnTo>
                      <a:lnTo>
                        <a:pt x="622" y="106"/>
                      </a:lnTo>
                      <a:lnTo>
                        <a:pt x="622" y="149"/>
                      </a:lnTo>
                      <a:lnTo>
                        <a:pt x="589" y="149"/>
                      </a:lnTo>
                      <a:lnTo>
                        <a:pt x="579" y="165"/>
                      </a:lnTo>
                      <a:lnTo>
                        <a:pt x="579" y="290"/>
                      </a:lnTo>
                      <a:lnTo>
                        <a:pt x="556" y="313"/>
                      </a:lnTo>
                      <a:lnTo>
                        <a:pt x="556" y="615"/>
                      </a:lnTo>
                      <a:lnTo>
                        <a:pt x="539" y="616"/>
                      </a:lnTo>
                      <a:lnTo>
                        <a:pt x="515" y="590"/>
                      </a:lnTo>
                      <a:lnTo>
                        <a:pt x="515" y="280"/>
                      </a:lnTo>
                      <a:lnTo>
                        <a:pt x="499" y="264"/>
                      </a:lnTo>
                      <a:lnTo>
                        <a:pt x="451" y="264"/>
                      </a:lnTo>
                      <a:lnTo>
                        <a:pt x="438" y="276"/>
                      </a:lnTo>
                      <a:lnTo>
                        <a:pt x="438" y="290"/>
                      </a:lnTo>
                      <a:lnTo>
                        <a:pt x="430" y="290"/>
                      </a:lnTo>
                    </a:path>
                  </a:pathLst>
                </a:custGeom>
                <a:solidFill>
                  <a:srgbClr val="CBCBCB"/>
                </a:solidFill>
                <a:ln w="12700" cap="rnd">
                  <a:solidFill>
                    <a:srgbClr val="000000"/>
                  </a:solidFill>
                  <a:round/>
                  <a:headEnd/>
                  <a:tailEnd/>
                </a:ln>
              </p:spPr>
              <p:txBody>
                <a:bodyPr/>
                <a:lstStyle/>
                <a:p>
                  <a:endParaRPr lang="en-US"/>
                </a:p>
              </p:txBody>
            </p:sp>
            <p:sp>
              <p:nvSpPr>
                <p:cNvPr id="129" name="Freeform 95"/>
                <p:cNvSpPr>
                  <a:spLocks/>
                </p:cNvSpPr>
                <p:nvPr/>
              </p:nvSpPr>
              <p:spPr bwMode="auto">
                <a:xfrm>
                  <a:off x="6492264" y="4622951"/>
                  <a:ext cx="212601" cy="289407"/>
                </a:xfrm>
                <a:custGeom>
                  <a:avLst/>
                  <a:gdLst>
                    <a:gd name="T0" fmla="*/ 2147483647 w 165"/>
                    <a:gd name="T1" fmla="*/ 2147483647 h 235"/>
                    <a:gd name="T2" fmla="*/ 2147483647 w 165"/>
                    <a:gd name="T3" fmla="*/ 2147483647 h 235"/>
                    <a:gd name="T4" fmla="*/ 2147483647 w 165"/>
                    <a:gd name="T5" fmla="*/ 2147483647 h 235"/>
                    <a:gd name="T6" fmla="*/ 2147483647 w 165"/>
                    <a:gd name="T7" fmla="*/ 2147483647 h 235"/>
                    <a:gd name="T8" fmla="*/ 2147483647 w 165"/>
                    <a:gd name="T9" fmla="*/ 2147483647 h 235"/>
                    <a:gd name="T10" fmla="*/ 2147483647 w 165"/>
                    <a:gd name="T11" fmla="*/ 2147483647 h 235"/>
                    <a:gd name="T12" fmla="*/ 2147483647 w 165"/>
                    <a:gd name="T13" fmla="*/ 0 h 235"/>
                    <a:gd name="T14" fmla="*/ 0 w 165"/>
                    <a:gd name="T15" fmla="*/ 0 h 235"/>
                    <a:gd name="T16" fmla="*/ 0 w 165"/>
                    <a:gd name="T17" fmla="*/ 2147483647 h 235"/>
                    <a:gd name="T18" fmla="*/ 2147483647 w 165"/>
                    <a:gd name="T19" fmla="*/ 2147483647 h 235"/>
                    <a:gd name="T20" fmla="*/ 2147483647 w 165"/>
                    <a:gd name="T21" fmla="*/ 2147483647 h 235"/>
                    <a:gd name="T22" fmla="*/ 2147483647 w 165"/>
                    <a:gd name="T23" fmla="*/ 2147483647 h 235"/>
                    <a:gd name="T24" fmla="*/ 2147483647 w 165"/>
                    <a:gd name="T25" fmla="*/ 2147483647 h 235"/>
                    <a:gd name="T26" fmla="*/ 2147483647 w 165"/>
                    <a:gd name="T27" fmla="*/ 2147483647 h 235"/>
                    <a:gd name="T28" fmla="*/ 2147483647 w 165"/>
                    <a:gd name="T29" fmla="*/ 2147483647 h 235"/>
                    <a:gd name="T30" fmla="*/ 2147483647 w 165"/>
                    <a:gd name="T31" fmla="*/ 2147483647 h 2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5"/>
                    <a:gd name="T49" fmla="*/ 0 h 235"/>
                    <a:gd name="T50" fmla="*/ 165 w 165"/>
                    <a:gd name="T51" fmla="*/ 235 h 23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5" h="235">
                      <a:moveTo>
                        <a:pt x="164" y="219"/>
                      </a:moveTo>
                      <a:lnTo>
                        <a:pt x="164" y="149"/>
                      </a:lnTo>
                      <a:lnTo>
                        <a:pt x="164" y="100"/>
                      </a:lnTo>
                      <a:lnTo>
                        <a:pt x="125" y="100"/>
                      </a:lnTo>
                      <a:lnTo>
                        <a:pt x="115" y="97"/>
                      </a:lnTo>
                      <a:lnTo>
                        <a:pt x="104" y="67"/>
                      </a:lnTo>
                      <a:lnTo>
                        <a:pt x="97" y="0"/>
                      </a:lnTo>
                      <a:lnTo>
                        <a:pt x="0" y="0"/>
                      </a:lnTo>
                      <a:lnTo>
                        <a:pt x="0" y="43"/>
                      </a:lnTo>
                      <a:lnTo>
                        <a:pt x="33" y="43"/>
                      </a:lnTo>
                      <a:lnTo>
                        <a:pt x="43" y="59"/>
                      </a:lnTo>
                      <a:lnTo>
                        <a:pt x="43" y="184"/>
                      </a:lnTo>
                      <a:lnTo>
                        <a:pt x="63" y="207"/>
                      </a:lnTo>
                      <a:lnTo>
                        <a:pt x="63" y="233"/>
                      </a:lnTo>
                      <a:lnTo>
                        <a:pt x="148" y="234"/>
                      </a:lnTo>
                      <a:lnTo>
                        <a:pt x="164" y="219"/>
                      </a:lnTo>
                    </a:path>
                  </a:pathLst>
                </a:custGeom>
                <a:solidFill>
                  <a:srgbClr val="CBCBCB"/>
                </a:solidFill>
                <a:ln w="12700" cap="rnd">
                  <a:solidFill>
                    <a:srgbClr val="000000"/>
                  </a:solidFill>
                  <a:round/>
                  <a:headEnd/>
                  <a:tailEnd/>
                </a:ln>
              </p:spPr>
              <p:txBody>
                <a:bodyPr/>
                <a:lstStyle/>
                <a:p>
                  <a:endParaRPr lang="en-US"/>
                </a:p>
              </p:txBody>
            </p:sp>
            <p:sp>
              <p:nvSpPr>
                <p:cNvPr id="130" name="Freeform 96"/>
                <p:cNvSpPr>
                  <a:spLocks/>
                </p:cNvSpPr>
                <p:nvPr/>
              </p:nvSpPr>
              <p:spPr bwMode="auto">
                <a:xfrm>
                  <a:off x="6729347" y="4492410"/>
                  <a:ext cx="565647" cy="389161"/>
                </a:xfrm>
                <a:custGeom>
                  <a:avLst/>
                  <a:gdLst>
                    <a:gd name="T0" fmla="*/ 2147483647 w 439"/>
                    <a:gd name="T1" fmla="*/ 2147483647 h 316"/>
                    <a:gd name="T2" fmla="*/ 2147483647 w 439"/>
                    <a:gd name="T3" fmla="*/ 2147483647 h 316"/>
                    <a:gd name="T4" fmla="*/ 2147483647 w 439"/>
                    <a:gd name="T5" fmla="*/ 2147483647 h 316"/>
                    <a:gd name="T6" fmla="*/ 2147483647 w 439"/>
                    <a:gd name="T7" fmla="*/ 2147483647 h 316"/>
                    <a:gd name="T8" fmla="*/ 2147483647 w 439"/>
                    <a:gd name="T9" fmla="*/ 2147483647 h 316"/>
                    <a:gd name="T10" fmla="*/ 2147483647 w 439"/>
                    <a:gd name="T11" fmla="*/ 2147483647 h 316"/>
                    <a:gd name="T12" fmla="*/ 2147483647 w 439"/>
                    <a:gd name="T13" fmla="*/ 2147483647 h 316"/>
                    <a:gd name="T14" fmla="*/ 2147483647 w 439"/>
                    <a:gd name="T15" fmla="*/ 2147483647 h 316"/>
                    <a:gd name="T16" fmla="*/ 2147483647 w 439"/>
                    <a:gd name="T17" fmla="*/ 2147483647 h 316"/>
                    <a:gd name="T18" fmla="*/ 2147483647 w 439"/>
                    <a:gd name="T19" fmla="*/ 2147483647 h 316"/>
                    <a:gd name="T20" fmla="*/ 2147483647 w 439"/>
                    <a:gd name="T21" fmla="*/ 2147483647 h 316"/>
                    <a:gd name="T22" fmla="*/ 2147483647 w 439"/>
                    <a:gd name="T23" fmla="*/ 0 h 316"/>
                    <a:gd name="T24" fmla="*/ 2147483647 w 439"/>
                    <a:gd name="T25" fmla="*/ 0 h 316"/>
                    <a:gd name="T26" fmla="*/ 2147483647 w 439"/>
                    <a:gd name="T27" fmla="*/ 2147483647 h 316"/>
                    <a:gd name="T28" fmla="*/ 2147483647 w 439"/>
                    <a:gd name="T29" fmla="*/ 2147483647 h 316"/>
                    <a:gd name="T30" fmla="*/ 2147483647 w 439"/>
                    <a:gd name="T31" fmla="*/ 2147483647 h 316"/>
                    <a:gd name="T32" fmla="*/ 2147483647 w 439"/>
                    <a:gd name="T33" fmla="*/ 2147483647 h 316"/>
                    <a:gd name="T34" fmla="*/ 2147483647 w 439"/>
                    <a:gd name="T35" fmla="*/ 2147483647 h 316"/>
                    <a:gd name="T36" fmla="*/ 2147483647 w 439"/>
                    <a:gd name="T37" fmla="*/ 2147483647 h 316"/>
                    <a:gd name="T38" fmla="*/ 2147483647 w 439"/>
                    <a:gd name="T39" fmla="*/ 2147483647 h 316"/>
                    <a:gd name="T40" fmla="*/ 2147483647 w 439"/>
                    <a:gd name="T41" fmla="*/ 2147483647 h 316"/>
                    <a:gd name="T42" fmla="*/ 2147483647 w 439"/>
                    <a:gd name="T43" fmla="*/ 2147483647 h 316"/>
                    <a:gd name="T44" fmla="*/ 2147483647 w 439"/>
                    <a:gd name="T45" fmla="*/ 2147483647 h 316"/>
                    <a:gd name="T46" fmla="*/ 2147483647 w 439"/>
                    <a:gd name="T47" fmla="*/ 2147483647 h 316"/>
                    <a:gd name="T48" fmla="*/ 2147483647 w 439"/>
                    <a:gd name="T49" fmla="*/ 2147483647 h 316"/>
                    <a:gd name="T50" fmla="*/ 2147483647 w 439"/>
                    <a:gd name="T51" fmla="*/ 2147483647 h 316"/>
                    <a:gd name="T52" fmla="*/ 2147483647 w 439"/>
                    <a:gd name="T53" fmla="*/ 2147483647 h 316"/>
                    <a:gd name="T54" fmla="*/ 2147483647 w 439"/>
                    <a:gd name="T55" fmla="*/ 2147483647 h 316"/>
                    <a:gd name="T56" fmla="*/ 2147483647 w 439"/>
                    <a:gd name="T57" fmla="*/ 2147483647 h 316"/>
                    <a:gd name="T58" fmla="*/ 0 w 439"/>
                    <a:gd name="T59" fmla="*/ 2147483647 h 316"/>
                    <a:gd name="T60" fmla="*/ 0 w 439"/>
                    <a:gd name="T61" fmla="*/ 2147483647 h 316"/>
                    <a:gd name="T62" fmla="*/ 2147483647 w 439"/>
                    <a:gd name="T63" fmla="*/ 2147483647 h 316"/>
                    <a:gd name="T64" fmla="*/ 2147483647 w 439"/>
                    <a:gd name="T65" fmla="*/ 2147483647 h 316"/>
                    <a:gd name="T66" fmla="*/ 2147483647 w 439"/>
                    <a:gd name="T67" fmla="*/ 2147483647 h 316"/>
                    <a:gd name="T68" fmla="*/ 2147483647 w 439"/>
                    <a:gd name="T69" fmla="*/ 2147483647 h 316"/>
                    <a:gd name="T70" fmla="*/ 2147483647 w 439"/>
                    <a:gd name="T71" fmla="*/ 2147483647 h 31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39"/>
                    <a:gd name="T109" fmla="*/ 0 h 316"/>
                    <a:gd name="T110" fmla="*/ 439 w 439"/>
                    <a:gd name="T111" fmla="*/ 316 h 31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39" h="316">
                      <a:moveTo>
                        <a:pt x="157" y="235"/>
                      </a:moveTo>
                      <a:lnTo>
                        <a:pt x="400" y="226"/>
                      </a:lnTo>
                      <a:lnTo>
                        <a:pt x="438" y="192"/>
                      </a:lnTo>
                      <a:lnTo>
                        <a:pt x="438" y="146"/>
                      </a:lnTo>
                      <a:lnTo>
                        <a:pt x="394" y="146"/>
                      </a:lnTo>
                      <a:lnTo>
                        <a:pt x="394" y="97"/>
                      </a:lnTo>
                      <a:lnTo>
                        <a:pt x="438" y="97"/>
                      </a:lnTo>
                      <a:lnTo>
                        <a:pt x="438" y="22"/>
                      </a:lnTo>
                      <a:lnTo>
                        <a:pt x="394" y="22"/>
                      </a:lnTo>
                      <a:lnTo>
                        <a:pt x="372" y="68"/>
                      </a:lnTo>
                      <a:lnTo>
                        <a:pt x="331" y="68"/>
                      </a:lnTo>
                      <a:lnTo>
                        <a:pt x="331" y="0"/>
                      </a:lnTo>
                      <a:lnTo>
                        <a:pt x="276" y="0"/>
                      </a:lnTo>
                      <a:lnTo>
                        <a:pt x="276" y="29"/>
                      </a:lnTo>
                      <a:lnTo>
                        <a:pt x="248" y="29"/>
                      </a:lnTo>
                      <a:lnTo>
                        <a:pt x="241" y="16"/>
                      </a:lnTo>
                      <a:lnTo>
                        <a:pt x="230" y="16"/>
                      </a:lnTo>
                      <a:lnTo>
                        <a:pt x="225" y="29"/>
                      </a:lnTo>
                      <a:lnTo>
                        <a:pt x="223" y="29"/>
                      </a:lnTo>
                      <a:lnTo>
                        <a:pt x="216" y="16"/>
                      </a:lnTo>
                      <a:lnTo>
                        <a:pt x="205" y="16"/>
                      </a:lnTo>
                      <a:lnTo>
                        <a:pt x="201" y="29"/>
                      </a:lnTo>
                      <a:lnTo>
                        <a:pt x="190" y="29"/>
                      </a:lnTo>
                      <a:lnTo>
                        <a:pt x="190" y="128"/>
                      </a:lnTo>
                      <a:lnTo>
                        <a:pt x="169" y="144"/>
                      </a:lnTo>
                      <a:lnTo>
                        <a:pt x="57" y="156"/>
                      </a:lnTo>
                      <a:lnTo>
                        <a:pt x="34" y="166"/>
                      </a:lnTo>
                      <a:lnTo>
                        <a:pt x="24" y="183"/>
                      </a:lnTo>
                      <a:lnTo>
                        <a:pt x="21" y="207"/>
                      </a:lnTo>
                      <a:lnTo>
                        <a:pt x="0" y="207"/>
                      </a:lnTo>
                      <a:lnTo>
                        <a:pt x="0" y="315"/>
                      </a:lnTo>
                      <a:lnTo>
                        <a:pt x="55" y="271"/>
                      </a:lnTo>
                      <a:lnTo>
                        <a:pt x="55" y="253"/>
                      </a:lnTo>
                      <a:lnTo>
                        <a:pt x="63" y="237"/>
                      </a:lnTo>
                      <a:lnTo>
                        <a:pt x="99" y="235"/>
                      </a:lnTo>
                      <a:lnTo>
                        <a:pt x="157" y="235"/>
                      </a:lnTo>
                    </a:path>
                  </a:pathLst>
                </a:custGeom>
                <a:solidFill>
                  <a:srgbClr val="CBCBCB"/>
                </a:solidFill>
                <a:ln w="12700" cap="rnd">
                  <a:solidFill>
                    <a:srgbClr val="000000"/>
                  </a:solidFill>
                  <a:round/>
                  <a:headEnd/>
                  <a:tailEnd/>
                </a:ln>
              </p:spPr>
              <p:txBody>
                <a:bodyPr/>
                <a:lstStyle/>
                <a:p>
                  <a:endParaRPr lang="en-US"/>
                </a:p>
              </p:txBody>
            </p:sp>
            <p:sp>
              <p:nvSpPr>
                <p:cNvPr id="131" name="Freeform 97"/>
                <p:cNvSpPr>
                  <a:spLocks/>
                </p:cNvSpPr>
                <p:nvPr/>
              </p:nvSpPr>
              <p:spPr bwMode="auto">
                <a:xfrm>
                  <a:off x="5913732" y="5438218"/>
                  <a:ext cx="1025639" cy="684726"/>
                </a:xfrm>
                <a:custGeom>
                  <a:avLst/>
                  <a:gdLst>
                    <a:gd name="T0" fmla="*/ 2147483647 w 796"/>
                    <a:gd name="T1" fmla="*/ 2147483647 h 556"/>
                    <a:gd name="T2" fmla="*/ 2147483647 w 796"/>
                    <a:gd name="T3" fmla="*/ 2147483647 h 556"/>
                    <a:gd name="T4" fmla="*/ 2147483647 w 796"/>
                    <a:gd name="T5" fmla="*/ 2147483647 h 556"/>
                    <a:gd name="T6" fmla="*/ 2147483647 w 796"/>
                    <a:gd name="T7" fmla="*/ 2147483647 h 556"/>
                    <a:gd name="T8" fmla="*/ 2147483647 w 796"/>
                    <a:gd name="T9" fmla="*/ 0 h 556"/>
                    <a:gd name="T10" fmla="*/ 2147483647 w 796"/>
                    <a:gd name="T11" fmla="*/ 2147483647 h 556"/>
                    <a:gd name="T12" fmla="*/ 2147483647 w 796"/>
                    <a:gd name="T13" fmla="*/ 2147483647 h 556"/>
                    <a:gd name="T14" fmla="*/ 2147483647 w 796"/>
                    <a:gd name="T15" fmla="*/ 2147483647 h 556"/>
                    <a:gd name="T16" fmla="*/ 2147483647 w 796"/>
                    <a:gd name="T17" fmla="*/ 2147483647 h 556"/>
                    <a:gd name="T18" fmla="*/ 2147483647 w 796"/>
                    <a:gd name="T19" fmla="*/ 2147483647 h 556"/>
                    <a:gd name="T20" fmla="*/ 2147483647 w 796"/>
                    <a:gd name="T21" fmla="*/ 2147483647 h 556"/>
                    <a:gd name="T22" fmla="*/ 0 w 796"/>
                    <a:gd name="T23" fmla="*/ 2147483647 h 556"/>
                    <a:gd name="T24" fmla="*/ 2147483647 w 796"/>
                    <a:gd name="T25" fmla="*/ 2147483647 h 556"/>
                    <a:gd name="T26" fmla="*/ 2147483647 w 796"/>
                    <a:gd name="T27" fmla="*/ 2147483647 h 556"/>
                    <a:gd name="T28" fmla="*/ 2147483647 w 796"/>
                    <a:gd name="T29" fmla="*/ 2147483647 h 556"/>
                    <a:gd name="T30" fmla="*/ 2147483647 w 796"/>
                    <a:gd name="T31" fmla="*/ 2147483647 h 556"/>
                    <a:gd name="T32" fmla="*/ 2147483647 w 796"/>
                    <a:gd name="T33" fmla="*/ 2147483647 h 556"/>
                    <a:gd name="T34" fmla="*/ 2147483647 w 796"/>
                    <a:gd name="T35" fmla="*/ 2147483647 h 556"/>
                    <a:gd name="T36" fmla="*/ 2147483647 w 796"/>
                    <a:gd name="T37" fmla="*/ 2147483647 h 556"/>
                    <a:gd name="T38" fmla="*/ 2147483647 w 796"/>
                    <a:gd name="T39" fmla="*/ 2147483647 h 556"/>
                    <a:gd name="T40" fmla="*/ 2147483647 w 796"/>
                    <a:gd name="T41" fmla="*/ 2147483647 h 556"/>
                    <a:gd name="T42" fmla="*/ 2147483647 w 796"/>
                    <a:gd name="T43" fmla="*/ 2147483647 h 556"/>
                    <a:gd name="T44" fmla="*/ 2147483647 w 796"/>
                    <a:gd name="T45" fmla="*/ 2147483647 h 556"/>
                    <a:gd name="T46" fmla="*/ 2147483647 w 796"/>
                    <a:gd name="T47" fmla="*/ 2147483647 h 556"/>
                    <a:gd name="T48" fmla="*/ 2147483647 w 796"/>
                    <a:gd name="T49" fmla="*/ 2147483647 h 556"/>
                    <a:gd name="T50" fmla="*/ 2147483647 w 796"/>
                    <a:gd name="T51" fmla="*/ 2147483647 h 556"/>
                    <a:gd name="T52" fmla="*/ 2147483647 w 796"/>
                    <a:gd name="T53" fmla="*/ 2147483647 h 556"/>
                    <a:gd name="T54" fmla="*/ 2147483647 w 796"/>
                    <a:gd name="T55" fmla="*/ 0 h 556"/>
                    <a:gd name="T56" fmla="*/ 2147483647 w 796"/>
                    <a:gd name="T57" fmla="*/ 2147483647 h 556"/>
                    <a:gd name="T58" fmla="*/ 2147483647 w 796"/>
                    <a:gd name="T59" fmla="*/ 2147483647 h 556"/>
                    <a:gd name="T60" fmla="*/ 2147483647 w 796"/>
                    <a:gd name="T61" fmla="*/ 2147483647 h 556"/>
                    <a:gd name="T62" fmla="*/ 2147483647 w 796"/>
                    <a:gd name="T63" fmla="*/ 2147483647 h 55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796"/>
                    <a:gd name="T97" fmla="*/ 0 h 556"/>
                    <a:gd name="T98" fmla="*/ 796 w 796"/>
                    <a:gd name="T99" fmla="*/ 556 h 55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796" h="556">
                      <a:moveTo>
                        <a:pt x="398" y="467"/>
                      </a:moveTo>
                      <a:lnTo>
                        <a:pt x="297" y="467"/>
                      </a:lnTo>
                      <a:lnTo>
                        <a:pt x="280" y="450"/>
                      </a:lnTo>
                      <a:lnTo>
                        <a:pt x="280" y="49"/>
                      </a:lnTo>
                      <a:lnTo>
                        <a:pt x="271" y="29"/>
                      </a:lnTo>
                      <a:lnTo>
                        <a:pt x="241" y="29"/>
                      </a:lnTo>
                      <a:lnTo>
                        <a:pt x="241" y="254"/>
                      </a:lnTo>
                      <a:lnTo>
                        <a:pt x="194" y="254"/>
                      </a:lnTo>
                      <a:lnTo>
                        <a:pt x="170" y="0"/>
                      </a:lnTo>
                      <a:lnTo>
                        <a:pt x="133" y="0"/>
                      </a:lnTo>
                      <a:lnTo>
                        <a:pt x="133" y="7"/>
                      </a:lnTo>
                      <a:lnTo>
                        <a:pt x="93" y="31"/>
                      </a:lnTo>
                      <a:lnTo>
                        <a:pt x="133" y="54"/>
                      </a:lnTo>
                      <a:lnTo>
                        <a:pt x="93" y="78"/>
                      </a:lnTo>
                      <a:lnTo>
                        <a:pt x="133" y="101"/>
                      </a:lnTo>
                      <a:lnTo>
                        <a:pt x="93" y="125"/>
                      </a:lnTo>
                      <a:lnTo>
                        <a:pt x="133" y="148"/>
                      </a:lnTo>
                      <a:lnTo>
                        <a:pt x="93" y="173"/>
                      </a:lnTo>
                      <a:lnTo>
                        <a:pt x="133" y="196"/>
                      </a:lnTo>
                      <a:lnTo>
                        <a:pt x="93" y="220"/>
                      </a:lnTo>
                      <a:lnTo>
                        <a:pt x="133" y="243"/>
                      </a:lnTo>
                      <a:lnTo>
                        <a:pt x="133" y="310"/>
                      </a:lnTo>
                      <a:lnTo>
                        <a:pt x="119" y="323"/>
                      </a:lnTo>
                      <a:lnTo>
                        <a:pt x="0" y="323"/>
                      </a:lnTo>
                      <a:lnTo>
                        <a:pt x="9" y="540"/>
                      </a:lnTo>
                      <a:lnTo>
                        <a:pt x="12" y="547"/>
                      </a:lnTo>
                      <a:lnTo>
                        <a:pt x="22" y="555"/>
                      </a:lnTo>
                      <a:lnTo>
                        <a:pt x="91" y="555"/>
                      </a:lnTo>
                      <a:lnTo>
                        <a:pt x="110" y="403"/>
                      </a:lnTo>
                      <a:lnTo>
                        <a:pt x="199" y="403"/>
                      </a:lnTo>
                      <a:lnTo>
                        <a:pt x="199" y="555"/>
                      </a:lnTo>
                      <a:lnTo>
                        <a:pt x="398" y="555"/>
                      </a:lnTo>
                      <a:lnTo>
                        <a:pt x="597" y="555"/>
                      </a:lnTo>
                      <a:lnTo>
                        <a:pt x="597" y="403"/>
                      </a:lnTo>
                      <a:lnTo>
                        <a:pt x="686" y="403"/>
                      </a:lnTo>
                      <a:lnTo>
                        <a:pt x="705" y="555"/>
                      </a:lnTo>
                      <a:lnTo>
                        <a:pt x="774" y="555"/>
                      </a:lnTo>
                      <a:lnTo>
                        <a:pt x="784" y="548"/>
                      </a:lnTo>
                      <a:lnTo>
                        <a:pt x="786" y="540"/>
                      </a:lnTo>
                      <a:lnTo>
                        <a:pt x="795" y="323"/>
                      </a:lnTo>
                      <a:lnTo>
                        <a:pt x="676" y="323"/>
                      </a:lnTo>
                      <a:lnTo>
                        <a:pt x="663" y="310"/>
                      </a:lnTo>
                      <a:lnTo>
                        <a:pt x="663" y="243"/>
                      </a:lnTo>
                      <a:lnTo>
                        <a:pt x="702" y="220"/>
                      </a:lnTo>
                      <a:lnTo>
                        <a:pt x="663" y="196"/>
                      </a:lnTo>
                      <a:lnTo>
                        <a:pt x="702" y="173"/>
                      </a:lnTo>
                      <a:lnTo>
                        <a:pt x="663" y="148"/>
                      </a:lnTo>
                      <a:lnTo>
                        <a:pt x="702" y="125"/>
                      </a:lnTo>
                      <a:lnTo>
                        <a:pt x="663" y="101"/>
                      </a:lnTo>
                      <a:lnTo>
                        <a:pt x="702" y="78"/>
                      </a:lnTo>
                      <a:lnTo>
                        <a:pt x="663" y="54"/>
                      </a:lnTo>
                      <a:lnTo>
                        <a:pt x="702" y="31"/>
                      </a:lnTo>
                      <a:lnTo>
                        <a:pt x="663" y="7"/>
                      </a:lnTo>
                      <a:lnTo>
                        <a:pt x="663" y="0"/>
                      </a:lnTo>
                      <a:lnTo>
                        <a:pt x="625" y="0"/>
                      </a:lnTo>
                      <a:lnTo>
                        <a:pt x="602" y="254"/>
                      </a:lnTo>
                      <a:lnTo>
                        <a:pt x="555" y="254"/>
                      </a:lnTo>
                      <a:lnTo>
                        <a:pt x="555" y="29"/>
                      </a:lnTo>
                      <a:lnTo>
                        <a:pt x="525" y="29"/>
                      </a:lnTo>
                      <a:lnTo>
                        <a:pt x="515" y="49"/>
                      </a:lnTo>
                      <a:lnTo>
                        <a:pt x="515" y="450"/>
                      </a:lnTo>
                      <a:lnTo>
                        <a:pt x="499" y="467"/>
                      </a:lnTo>
                      <a:lnTo>
                        <a:pt x="398" y="467"/>
                      </a:lnTo>
                    </a:path>
                  </a:pathLst>
                </a:custGeom>
                <a:solidFill>
                  <a:srgbClr val="5F5F5F"/>
                </a:solidFill>
                <a:ln w="12700" cap="rnd">
                  <a:solidFill>
                    <a:srgbClr val="000000"/>
                  </a:solidFill>
                  <a:round/>
                  <a:headEnd/>
                  <a:tailEnd/>
                </a:ln>
              </p:spPr>
              <p:txBody>
                <a:bodyPr/>
                <a:lstStyle/>
                <a:p>
                  <a:endParaRPr lang="en-US"/>
                </a:p>
              </p:txBody>
            </p:sp>
            <p:sp>
              <p:nvSpPr>
                <p:cNvPr id="132" name="Freeform 98"/>
                <p:cNvSpPr>
                  <a:spLocks/>
                </p:cNvSpPr>
                <p:nvPr/>
              </p:nvSpPr>
              <p:spPr bwMode="auto">
                <a:xfrm>
                  <a:off x="6384031" y="5487479"/>
                  <a:ext cx="85040" cy="230294"/>
                </a:xfrm>
                <a:custGeom>
                  <a:avLst/>
                  <a:gdLst>
                    <a:gd name="T0" fmla="*/ 2147483647 w 66"/>
                    <a:gd name="T1" fmla="*/ 2147483647 h 187"/>
                    <a:gd name="T2" fmla="*/ 2147483647 w 66"/>
                    <a:gd name="T3" fmla="*/ 0 h 187"/>
                    <a:gd name="T4" fmla="*/ 0 w 66"/>
                    <a:gd name="T5" fmla="*/ 0 h 187"/>
                    <a:gd name="T6" fmla="*/ 0 w 66"/>
                    <a:gd name="T7" fmla="*/ 2147483647 h 187"/>
                    <a:gd name="T8" fmla="*/ 2147483647 w 66"/>
                    <a:gd name="T9" fmla="*/ 2147483647 h 187"/>
                    <a:gd name="T10" fmla="*/ 0 60000 65536"/>
                    <a:gd name="T11" fmla="*/ 0 60000 65536"/>
                    <a:gd name="T12" fmla="*/ 0 60000 65536"/>
                    <a:gd name="T13" fmla="*/ 0 60000 65536"/>
                    <a:gd name="T14" fmla="*/ 0 60000 65536"/>
                    <a:gd name="T15" fmla="*/ 0 w 66"/>
                    <a:gd name="T16" fmla="*/ 0 h 187"/>
                    <a:gd name="T17" fmla="*/ 66 w 66"/>
                    <a:gd name="T18" fmla="*/ 187 h 187"/>
                  </a:gdLst>
                  <a:ahLst/>
                  <a:cxnLst>
                    <a:cxn ang="T10">
                      <a:pos x="T0" y="T1"/>
                    </a:cxn>
                    <a:cxn ang="T11">
                      <a:pos x="T2" y="T3"/>
                    </a:cxn>
                    <a:cxn ang="T12">
                      <a:pos x="T4" y="T5"/>
                    </a:cxn>
                    <a:cxn ang="T13">
                      <a:pos x="T6" y="T7"/>
                    </a:cxn>
                    <a:cxn ang="T14">
                      <a:pos x="T8" y="T9"/>
                    </a:cxn>
                  </a:cxnLst>
                  <a:rect l="T15" t="T16" r="T17" b="T18"/>
                  <a:pathLst>
                    <a:path w="66" h="187">
                      <a:moveTo>
                        <a:pt x="65" y="186"/>
                      </a:moveTo>
                      <a:lnTo>
                        <a:pt x="65" y="0"/>
                      </a:lnTo>
                      <a:lnTo>
                        <a:pt x="0" y="0"/>
                      </a:lnTo>
                      <a:lnTo>
                        <a:pt x="0" y="186"/>
                      </a:lnTo>
                      <a:lnTo>
                        <a:pt x="65" y="186"/>
                      </a:lnTo>
                    </a:path>
                  </a:pathLst>
                </a:custGeom>
                <a:gradFill rotWithShape="0">
                  <a:gsLst>
                    <a:gs pos="0">
                      <a:srgbClr val="E5B75C"/>
                    </a:gs>
                    <a:gs pos="50000">
                      <a:srgbClr val="FFCC66"/>
                    </a:gs>
                    <a:gs pos="100000">
                      <a:srgbClr val="E5B75C"/>
                    </a:gs>
                  </a:gsLst>
                  <a:lin ang="0" scaled="1"/>
                </a:gradFill>
                <a:ln w="12700" cap="rnd">
                  <a:solidFill>
                    <a:schemeClr val="tx1"/>
                  </a:solidFill>
                  <a:round/>
                  <a:headEnd/>
                  <a:tailEnd/>
                </a:ln>
              </p:spPr>
              <p:txBody>
                <a:bodyPr/>
                <a:lstStyle/>
                <a:p>
                  <a:endParaRPr lang="en-US"/>
                </a:p>
              </p:txBody>
            </p:sp>
            <p:sp>
              <p:nvSpPr>
                <p:cNvPr id="133" name="Freeform 99"/>
                <p:cNvSpPr>
                  <a:spLocks/>
                </p:cNvSpPr>
                <p:nvPr/>
              </p:nvSpPr>
              <p:spPr bwMode="auto">
                <a:xfrm>
                  <a:off x="6346665" y="4845856"/>
                  <a:ext cx="161062" cy="639160"/>
                </a:xfrm>
                <a:custGeom>
                  <a:avLst/>
                  <a:gdLst>
                    <a:gd name="T0" fmla="*/ 2147483647 w 125"/>
                    <a:gd name="T1" fmla="*/ 2147483647 h 519"/>
                    <a:gd name="T2" fmla="*/ 2147483647 w 125"/>
                    <a:gd name="T3" fmla="*/ 2147483647 h 519"/>
                    <a:gd name="T4" fmla="*/ 2147483647 w 125"/>
                    <a:gd name="T5" fmla="*/ 0 h 519"/>
                    <a:gd name="T6" fmla="*/ 0 w 125"/>
                    <a:gd name="T7" fmla="*/ 0 h 519"/>
                    <a:gd name="T8" fmla="*/ 0 w 125"/>
                    <a:gd name="T9" fmla="*/ 2147483647 h 519"/>
                    <a:gd name="T10" fmla="*/ 2147483647 w 125"/>
                    <a:gd name="T11" fmla="*/ 2147483647 h 519"/>
                    <a:gd name="T12" fmla="*/ 2147483647 w 125"/>
                    <a:gd name="T13" fmla="*/ 2147483647 h 519"/>
                    <a:gd name="T14" fmla="*/ 0 60000 65536"/>
                    <a:gd name="T15" fmla="*/ 0 60000 65536"/>
                    <a:gd name="T16" fmla="*/ 0 60000 65536"/>
                    <a:gd name="T17" fmla="*/ 0 60000 65536"/>
                    <a:gd name="T18" fmla="*/ 0 60000 65536"/>
                    <a:gd name="T19" fmla="*/ 0 60000 65536"/>
                    <a:gd name="T20" fmla="*/ 0 60000 65536"/>
                    <a:gd name="T21" fmla="*/ 0 w 125"/>
                    <a:gd name="T22" fmla="*/ 0 h 519"/>
                    <a:gd name="T23" fmla="*/ 125 w 125"/>
                    <a:gd name="T24" fmla="*/ 519 h 5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5" h="519">
                      <a:moveTo>
                        <a:pt x="95" y="518"/>
                      </a:moveTo>
                      <a:lnTo>
                        <a:pt x="124" y="518"/>
                      </a:lnTo>
                      <a:lnTo>
                        <a:pt x="124" y="0"/>
                      </a:lnTo>
                      <a:lnTo>
                        <a:pt x="0" y="0"/>
                      </a:lnTo>
                      <a:lnTo>
                        <a:pt x="0" y="518"/>
                      </a:lnTo>
                      <a:lnTo>
                        <a:pt x="29" y="518"/>
                      </a:lnTo>
                      <a:lnTo>
                        <a:pt x="95" y="518"/>
                      </a:lnTo>
                    </a:path>
                  </a:pathLst>
                </a:custGeom>
                <a:gradFill rotWithShape="0">
                  <a:gsLst>
                    <a:gs pos="0">
                      <a:srgbClr val="E5B75C"/>
                    </a:gs>
                    <a:gs pos="50000">
                      <a:srgbClr val="FFCC66"/>
                    </a:gs>
                    <a:gs pos="100000">
                      <a:srgbClr val="E5B75C"/>
                    </a:gs>
                  </a:gsLst>
                  <a:lin ang="0" scaled="1"/>
                </a:gradFill>
                <a:ln w="12700" cap="rnd">
                  <a:solidFill>
                    <a:schemeClr val="tx1"/>
                  </a:solidFill>
                  <a:round/>
                  <a:headEnd/>
                  <a:tailEnd/>
                </a:ln>
              </p:spPr>
              <p:txBody>
                <a:bodyPr/>
                <a:lstStyle/>
                <a:p>
                  <a:endParaRPr lang="en-US"/>
                </a:p>
              </p:txBody>
            </p:sp>
            <p:sp>
              <p:nvSpPr>
                <p:cNvPr id="134" name="Freeform 100"/>
                <p:cNvSpPr>
                  <a:spLocks/>
                </p:cNvSpPr>
                <p:nvPr/>
              </p:nvSpPr>
              <p:spPr bwMode="auto">
                <a:xfrm>
                  <a:off x="6319607" y="4815068"/>
                  <a:ext cx="215178" cy="32020"/>
                </a:xfrm>
                <a:custGeom>
                  <a:avLst/>
                  <a:gdLst>
                    <a:gd name="T0" fmla="*/ 2147483647 w 167"/>
                    <a:gd name="T1" fmla="*/ 2147483647 h 26"/>
                    <a:gd name="T2" fmla="*/ 2147483647 w 167"/>
                    <a:gd name="T3" fmla="*/ 2147483647 h 26"/>
                    <a:gd name="T4" fmla="*/ 2147483647 w 167"/>
                    <a:gd name="T5" fmla="*/ 0 h 26"/>
                    <a:gd name="T6" fmla="*/ 0 w 167"/>
                    <a:gd name="T7" fmla="*/ 0 h 26"/>
                    <a:gd name="T8" fmla="*/ 2147483647 w 167"/>
                    <a:gd name="T9" fmla="*/ 2147483647 h 26"/>
                    <a:gd name="T10" fmla="*/ 0 60000 65536"/>
                    <a:gd name="T11" fmla="*/ 0 60000 65536"/>
                    <a:gd name="T12" fmla="*/ 0 60000 65536"/>
                    <a:gd name="T13" fmla="*/ 0 60000 65536"/>
                    <a:gd name="T14" fmla="*/ 0 60000 65536"/>
                    <a:gd name="T15" fmla="*/ 0 w 167"/>
                    <a:gd name="T16" fmla="*/ 0 h 26"/>
                    <a:gd name="T17" fmla="*/ 167 w 167"/>
                    <a:gd name="T18" fmla="*/ 26 h 26"/>
                  </a:gdLst>
                  <a:ahLst/>
                  <a:cxnLst>
                    <a:cxn ang="T10">
                      <a:pos x="T0" y="T1"/>
                    </a:cxn>
                    <a:cxn ang="T11">
                      <a:pos x="T2" y="T3"/>
                    </a:cxn>
                    <a:cxn ang="T12">
                      <a:pos x="T4" y="T5"/>
                    </a:cxn>
                    <a:cxn ang="T13">
                      <a:pos x="T6" y="T7"/>
                    </a:cxn>
                    <a:cxn ang="T14">
                      <a:pos x="T8" y="T9"/>
                    </a:cxn>
                  </a:cxnLst>
                  <a:rect l="T15" t="T16" r="T17" b="T18"/>
                  <a:pathLst>
                    <a:path w="167" h="26">
                      <a:moveTo>
                        <a:pt x="21" y="25"/>
                      </a:moveTo>
                      <a:lnTo>
                        <a:pt x="145" y="25"/>
                      </a:lnTo>
                      <a:lnTo>
                        <a:pt x="166" y="0"/>
                      </a:lnTo>
                      <a:lnTo>
                        <a:pt x="0" y="0"/>
                      </a:lnTo>
                      <a:lnTo>
                        <a:pt x="21" y="25"/>
                      </a:lnTo>
                    </a:path>
                  </a:pathLst>
                </a:custGeom>
                <a:gradFill rotWithShape="0">
                  <a:gsLst>
                    <a:gs pos="0">
                      <a:srgbClr val="E5B75C"/>
                    </a:gs>
                    <a:gs pos="50000">
                      <a:srgbClr val="FFCC66"/>
                    </a:gs>
                    <a:gs pos="100000">
                      <a:srgbClr val="E5B75C"/>
                    </a:gs>
                  </a:gsLst>
                  <a:lin ang="0" scaled="1"/>
                </a:gradFill>
                <a:ln w="12700" cap="rnd">
                  <a:solidFill>
                    <a:schemeClr val="tx1"/>
                  </a:solidFill>
                  <a:round/>
                  <a:headEnd/>
                  <a:tailEnd/>
                </a:ln>
              </p:spPr>
              <p:txBody>
                <a:bodyPr/>
                <a:lstStyle/>
                <a:p>
                  <a:endParaRPr lang="en-US"/>
                </a:p>
              </p:txBody>
            </p:sp>
            <p:sp>
              <p:nvSpPr>
                <p:cNvPr id="135" name="Freeform 101"/>
                <p:cNvSpPr>
                  <a:spLocks/>
                </p:cNvSpPr>
                <p:nvPr/>
              </p:nvSpPr>
              <p:spPr bwMode="auto">
                <a:xfrm>
                  <a:off x="6319607" y="4753492"/>
                  <a:ext cx="215178" cy="62807"/>
                </a:xfrm>
                <a:custGeom>
                  <a:avLst/>
                  <a:gdLst>
                    <a:gd name="T0" fmla="*/ 2147483647 w 167"/>
                    <a:gd name="T1" fmla="*/ 0 h 51"/>
                    <a:gd name="T2" fmla="*/ 0 w 167"/>
                    <a:gd name="T3" fmla="*/ 0 h 51"/>
                    <a:gd name="T4" fmla="*/ 0 w 167"/>
                    <a:gd name="T5" fmla="*/ 2147483647 h 51"/>
                    <a:gd name="T6" fmla="*/ 2147483647 w 167"/>
                    <a:gd name="T7" fmla="*/ 2147483647 h 51"/>
                    <a:gd name="T8" fmla="*/ 2147483647 w 167"/>
                    <a:gd name="T9" fmla="*/ 0 h 51"/>
                    <a:gd name="T10" fmla="*/ 2147483647 w 167"/>
                    <a:gd name="T11" fmla="*/ 0 h 51"/>
                    <a:gd name="T12" fmla="*/ 2147483647 w 167"/>
                    <a:gd name="T13" fmla="*/ 0 h 51"/>
                    <a:gd name="T14" fmla="*/ 0 60000 65536"/>
                    <a:gd name="T15" fmla="*/ 0 60000 65536"/>
                    <a:gd name="T16" fmla="*/ 0 60000 65536"/>
                    <a:gd name="T17" fmla="*/ 0 60000 65536"/>
                    <a:gd name="T18" fmla="*/ 0 60000 65536"/>
                    <a:gd name="T19" fmla="*/ 0 60000 65536"/>
                    <a:gd name="T20" fmla="*/ 0 60000 65536"/>
                    <a:gd name="T21" fmla="*/ 0 w 167"/>
                    <a:gd name="T22" fmla="*/ 0 h 51"/>
                    <a:gd name="T23" fmla="*/ 167 w 167"/>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7" h="51">
                      <a:moveTo>
                        <a:pt x="30" y="0"/>
                      </a:moveTo>
                      <a:lnTo>
                        <a:pt x="0" y="0"/>
                      </a:lnTo>
                      <a:lnTo>
                        <a:pt x="0" y="50"/>
                      </a:lnTo>
                      <a:lnTo>
                        <a:pt x="166" y="50"/>
                      </a:lnTo>
                      <a:lnTo>
                        <a:pt x="166" y="0"/>
                      </a:lnTo>
                      <a:lnTo>
                        <a:pt x="135" y="0"/>
                      </a:lnTo>
                      <a:lnTo>
                        <a:pt x="30" y="0"/>
                      </a:lnTo>
                    </a:path>
                  </a:pathLst>
                </a:custGeom>
                <a:gradFill rotWithShape="0">
                  <a:gsLst>
                    <a:gs pos="0">
                      <a:srgbClr val="E5B75C"/>
                    </a:gs>
                    <a:gs pos="50000">
                      <a:srgbClr val="FFCC66"/>
                    </a:gs>
                    <a:gs pos="100000">
                      <a:srgbClr val="E5B75C"/>
                    </a:gs>
                  </a:gsLst>
                  <a:lin ang="0" scaled="1"/>
                </a:gradFill>
                <a:ln w="12700" cap="rnd">
                  <a:solidFill>
                    <a:schemeClr val="tx1"/>
                  </a:solidFill>
                  <a:round/>
                  <a:headEnd/>
                  <a:tailEnd/>
                </a:ln>
              </p:spPr>
              <p:txBody>
                <a:bodyPr/>
                <a:lstStyle/>
                <a:p>
                  <a:endParaRPr lang="en-US"/>
                </a:p>
              </p:txBody>
            </p:sp>
            <p:sp>
              <p:nvSpPr>
                <p:cNvPr id="136" name="Freeform 102"/>
                <p:cNvSpPr>
                  <a:spLocks/>
                </p:cNvSpPr>
                <p:nvPr/>
              </p:nvSpPr>
              <p:spPr bwMode="auto">
                <a:xfrm>
                  <a:off x="6360838" y="4418518"/>
                  <a:ext cx="132714" cy="336205"/>
                </a:xfrm>
                <a:custGeom>
                  <a:avLst/>
                  <a:gdLst>
                    <a:gd name="T0" fmla="*/ 2147483647 w 103"/>
                    <a:gd name="T1" fmla="*/ 2147483647 h 273"/>
                    <a:gd name="T2" fmla="*/ 2147483647 w 103"/>
                    <a:gd name="T3" fmla="*/ 2147483647 h 273"/>
                    <a:gd name="T4" fmla="*/ 2147483647 w 103"/>
                    <a:gd name="T5" fmla="*/ 2147483647 h 273"/>
                    <a:gd name="T6" fmla="*/ 2147483647 w 103"/>
                    <a:gd name="T7" fmla="*/ 2147483647 h 273"/>
                    <a:gd name="T8" fmla="*/ 2147483647 w 103"/>
                    <a:gd name="T9" fmla="*/ 0 h 273"/>
                    <a:gd name="T10" fmla="*/ 2147483647 w 103"/>
                    <a:gd name="T11" fmla="*/ 2147483647 h 273"/>
                    <a:gd name="T12" fmla="*/ 2147483647 w 103"/>
                    <a:gd name="T13" fmla="*/ 2147483647 h 273"/>
                    <a:gd name="T14" fmla="*/ 2147483647 w 103"/>
                    <a:gd name="T15" fmla="*/ 2147483647 h 273"/>
                    <a:gd name="T16" fmla="*/ 2147483647 w 103"/>
                    <a:gd name="T17" fmla="*/ 2147483647 h 273"/>
                    <a:gd name="T18" fmla="*/ 0 w 103"/>
                    <a:gd name="T19" fmla="*/ 2147483647 h 273"/>
                    <a:gd name="T20" fmla="*/ 0 w 103"/>
                    <a:gd name="T21" fmla="*/ 2147483647 h 273"/>
                    <a:gd name="T22" fmla="*/ 2147483647 w 103"/>
                    <a:gd name="T23" fmla="*/ 2147483647 h 273"/>
                    <a:gd name="T24" fmla="*/ 2147483647 w 103"/>
                    <a:gd name="T25" fmla="*/ 2147483647 h 2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273"/>
                    <a:gd name="T41" fmla="*/ 103 w 103"/>
                    <a:gd name="T42" fmla="*/ 273 h 2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273">
                      <a:moveTo>
                        <a:pt x="102" y="50"/>
                      </a:moveTo>
                      <a:lnTo>
                        <a:pt x="102" y="43"/>
                      </a:lnTo>
                      <a:lnTo>
                        <a:pt x="96" y="25"/>
                      </a:lnTo>
                      <a:lnTo>
                        <a:pt x="82" y="8"/>
                      </a:lnTo>
                      <a:lnTo>
                        <a:pt x="51" y="0"/>
                      </a:lnTo>
                      <a:lnTo>
                        <a:pt x="35" y="1"/>
                      </a:lnTo>
                      <a:lnTo>
                        <a:pt x="22" y="7"/>
                      </a:lnTo>
                      <a:lnTo>
                        <a:pt x="6" y="24"/>
                      </a:lnTo>
                      <a:lnTo>
                        <a:pt x="1" y="42"/>
                      </a:lnTo>
                      <a:lnTo>
                        <a:pt x="0" y="50"/>
                      </a:lnTo>
                      <a:lnTo>
                        <a:pt x="0" y="272"/>
                      </a:lnTo>
                      <a:lnTo>
                        <a:pt x="102" y="272"/>
                      </a:lnTo>
                      <a:lnTo>
                        <a:pt x="102" y="50"/>
                      </a:lnTo>
                    </a:path>
                  </a:pathLst>
                </a:custGeom>
                <a:gradFill rotWithShape="0">
                  <a:gsLst>
                    <a:gs pos="0">
                      <a:srgbClr val="E5B75C"/>
                    </a:gs>
                    <a:gs pos="50000">
                      <a:srgbClr val="FFCC66"/>
                    </a:gs>
                    <a:gs pos="100000">
                      <a:srgbClr val="E5B75C"/>
                    </a:gs>
                  </a:gsLst>
                  <a:lin ang="0" scaled="1"/>
                </a:gradFill>
                <a:ln w="12700" cap="rnd">
                  <a:solidFill>
                    <a:schemeClr val="tx1"/>
                  </a:solidFill>
                  <a:round/>
                  <a:headEnd/>
                  <a:tailEnd/>
                </a:ln>
              </p:spPr>
              <p:txBody>
                <a:bodyPr/>
                <a:lstStyle/>
                <a:p>
                  <a:endParaRPr lang="en-US"/>
                </a:p>
              </p:txBody>
            </p:sp>
            <p:sp>
              <p:nvSpPr>
                <p:cNvPr id="137" name="Freeform 103"/>
                <p:cNvSpPr>
                  <a:spLocks/>
                </p:cNvSpPr>
                <p:nvPr/>
              </p:nvSpPr>
              <p:spPr bwMode="auto">
                <a:xfrm>
                  <a:off x="6456187" y="5669744"/>
                  <a:ext cx="72156" cy="22167"/>
                </a:xfrm>
                <a:custGeom>
                  <a:avLst/>
                  <a:gdLst/>
                  <a:ahLst/>
                  <a:cxnLst>
                    <a:cxn ang="0">
                      <a:pos x="0" y="0"/>
                    </a:cxn>
                    <a:cxn ang="0">
                      <a:pos x="0" y="17"/>
                    </a:cxn>
                    <a:cxn ang="0">
                      <a:pos x="55" y="17"/>
                    </a:cxn>
                    <a:cxn ang="0">
                      <a:pos x="55" y="0"/>
                    </a:cxn>
                    <a:cxn ang="0">
                      <a:pos x="0" y="0"/>
                    </a:cxn>
                  </a:cxnLst>
                  <a:rect l="0" t="0" r="r" b="b"/>
                  <a:pathLst>
                    <a:path w="56" h="18">
                      <a:moveTo>
                        <a:pt x="0" y="0"/>
                      </a:moveTo>
                      <a:lnTo>
                        <a:pt x="0" y="17"/>
                      </a:lnTo>
                      <a:lnTo>
                        <a:pt x="55" y="17"/>
                      </a:lnTo>
                      <a:lnTo>
                        <a:pt x="55" y="0"/>
                      </a:lnTo>
                      <a:lnTo>
                        <a:pt x="0" y="0"/>
                      </a:lnTo>
                    </a:path>
                  </a:pathLst>
                </a:custGeom>
                <a:gradFill rotWithShape="0">
                  <a:gsLst>
                    <a:gs pos="0">
                      <a:schemeClr val="bg1"/>
                    </a:gs>
                    <a:gs pos="100000">
                      <a:schemeClr val="bg1">
                        <a:gamma/>
                        <a:shade val="69804"/>
                        <a:invGamma/>
                      </a:schemeClr>
                    </a:gs>
                  </a:gsLst>
                  <a:lin ang="0" scaled="1"/>
                </a:gradFill>
                <a:ln w="12700" cap="rnd" cmpd="sng">
                  <a:solidFill>
                    <a:srgbClr val="000000"/>
                  </a:solidFill>
                  <a:prstDash val="solid"/>
                  <a:round/>
                  <a:headEnd/>
                  <a:tailEnd/>
                </a:ln>
                <a:effectLst/>
              </p:spPr>
              <p:txBody>
                <a:bodyPr/>
                <a:lstStyle/>
                <a:p>
                  <a:pPr>
                    <a:defRPr/>
                  </a:pPr>
                  <a:endParaRPr lang="en-US"/>
                </a:p>
              </p:txBody>
            </p:sp>
            <p:sp>
              <p:nvSpPr>
                <p:cNvPr id="138" name="Freeform 104"/>
                <p:cNvSpPr>
                  <a:spLocks/>
                </p:cNvSpPr>
                <p:nvPr/>
              </p:nvSpPr>
              <p:spPr bwMode="auto">
                <a:xfrm>
                  <a:off x="6326049" y="5669744"/>
                  <a:ext cx="72156" cy="22167"/>
                </a:xfrm>
                <a:custGeom>
                  <a:avLst/>
                  <a:gdLst/>
                  <a:ahLst/>
                  <a:cxnLst>
                    <a:cxn ang="0">
                      <a:pos x="55" y="0"/>
                    </a:cxn>
                    <a:cxn ang="0">
                      <a:pos x="55" y="17"/>
                    </a:cxn>
                    <a:cxn ang="0">
                      <a:pos x="0" y="17"/>
                    </a:cxn>
                    <a:cxn ang="0">
                      <a:pos x="0" y="0"/>
                    </a:cxn>
                    <a:cxn ang="0">
                      <a:pos x="55" y="0"/>
                    </a:cxn>
                  </a:cxnLst>
                  <a:rect l="0" t="0" r="r" b="b"/>
                  <a:pathLst>
                    <a:path w="56" h="18">
                      <a:moveTo>
                        <a:pt x="55" y="0"/>
                      </a:moveTo>
                      <a:lnTo>
                        <a:pt x="55" y="17"/>
                      </a:lnTo>
                      <a:lnTo>
                        <a:pt x="0" y="17"/>
                      </a:lnTo>
                      <a:lnTo>
                        <a:pt x="0" y="0"/>
                      </a:lnTo>
                      <a:lnTo>
                        <a:pt x="55" y="0"/>
                      </a:lnTo>
                    </a:path>
                  </a:pathLst>
                </a:custGeom>
                <a:gradFill rotWithShape="0">
                  <a:gsLst>
                    <a:gs pos="0">
                      <a:schemeClr val="bg1">
                        <a:gamma/>
                        <a:shade val="69804"/>
                        <a:invGamma/>
                      </a:schemeClr>
                    </a:gs>
                    <a:gs pos="100000">
                      <a:schemeClr val="bg1"/>
                    </a:gs>
                  </a:gsLst>
                  <a:lin ang="0" scaled="1"/>
                </a:gradFill>
                <a:ln w="12700" cap="rnd" cmpd="sng">
                  <a:solidFill>
                    <a:srgbClr val="000000"/>
                  </a:solidFill>
                  <a:prstDash val="solid"/>
                  <a:round/>
                  <a:headEnd/>
                  <a:tailEnd/>
                </a:ln>
                <a:effectLst/>
              </p:spPr>
              <p:txBody>
                <a:bodyPr/>
                <a:lstStyle/>
                <a:p>
                  <a:pPr>
                    <a:defRPr/>
                  </a:pPr>
                  <a:endParaRPr lang="en-US"/>
                </a:p>
              </p:txBody>
            </p:sp>
            <p:sp>
              <p:nvSpPr>
                <p:cNvPr id="139" name="Freeform 105"/>
                <p:cNvSpPr>
                  <a:spLocks/>
                </p:cNvSpPr>
                <p:nvPr/>
              </p:nvSpPr>
              <p:spPr bwMode="auto">
                <a:xfrm>
                  <a:off x="6159834" y="4216549"/>
                  <a:ext cx="231928" cy="280787"/>
                </a:xfrm>
                <a:custGeom>
                  <a:avLst/>
                  <a:gdLst>
                    <a:gd name="T0" fmla="*/ 2147483647 w 180"/>
                    <a:gd name="T1" fmla="*/ 2147483647 h 228"/>
                    <a:gd name="T2" fmla="*/ 2147483647 w 180"/>
                    <a:gd name="T3" fmla="*/ 2147483647 h 228"/>
                    <a:gd name="T4" fmla="*/ 2147483647 w 180"/>
                    <a:gd name="T5" fmla="*/ 0 h 228"/>
                    <a:gd name="T6" fmla="*/ 2147483647 w 180"/>
                    <a:gd name="T7" fmla="*/ 2147483647 h 228"/>
                    <a:gd name="T8" fmla="*/ 2147483647 w 180"/>
                    <a:gd name="T9" fmla="*/ 2147483647 h 228"/>
                    <a:gd name="T10" fmla="*/ 2147483647 w 180"/>
                    <a:gd name="T11" fmla="*/ 2147483647 h 228"/>
                    <a:gd name="T12" fmla="*/ 2147483647 w 180"/>
                    <a:gd name="T13" fmla="*/ 2147483647 h 228"/>
                    <a:gd name="T14" fmla="*/ 2147483647 w 180"/>
                    <a:gd name="T15" fmla="*/ 2147483647 h 228"/>
                    <a:gd name="T16" fmla="*/ 2147483647 w 180"/>
                    <a:gd name="T17" fmla="*/ 2147483647 h 228"/>
                    <a:gd name="T18" fmla="*/ 0 w 180"/>
                    <a:gd name="T19" fmla="*/ 2147483647 h 228"/>
                    <a:gd name="T20" fmla="*/ 0 w 180"/>
                    <a:gd name="T21" fmla="*/ 2147483647 h 228"/>
                    <a:gd name="T22" fmla="*/ 2147483647 w 180"/>
                    <a:gd name="T23" fmla="*/ 2147483647 h 228"/>
                    <a:gd name="T24" fmla="*/ 2147483647 w 180"/>
                    <a:gd name="T25" fmla="*/ 2147483647 h 228"/>
                    <a:gd name="T26" fmla="*/ 2147483647 w 180"/>
                    <a:gd name="T27" fmla="*/ 2147483647 h 228"/>
                    <a:gd name="T28" fmla="*/ 2147483647 w 180"/>
                    <a:gd name="T29" fmla="*/ 2147483647 h 228"/>
                    <a:gd name="T30" fmla="*/ 2147483647 w 180"/>
                    <a:gd name="T31" fmla="*/ 2147483647 h 228"/>
                    <a:gd name="T32" fmla="*/ 2147483647 w 180"/>
                    <a:gd name="T33" fmla="*/ 2147483647 h 2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0"/>
                    <a:gd name="T52" fmla="*/ 0 h 228"/>
                    <a:gd name="T53" fmla="*/ 180 w 180"/>
                    <a:gd name="T54" fmla="*/ 228 h 2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0" h="228">
                      <a:moveTo>
                        <a:pt x="124" y="67"/>
                      </a:moveTo>
                      <a:lnTo>
                        <a:pt x="109" y="7"/>
                      </a:lnTo>
                      <a:lnTo>
                        <a:pt x="85" y="0"/>
                      </a:lnTo>
                      <a:lnTo>
                        <a:pt x="66" y="7"/>
                      </a:lnTo>
                      <a:lnTo>
                        <a:pt x="66" y="33"/>
                      </a:lnTo>
                      <a:lnTo>
                        <a:pt x="91" y="33"/>
                      </a:lnTo>
                      <a:lnTo>
                        <a:pt x="91" y="191"/>
                      </a:lnTo>
                      <a:lnTo>
                        <a:pt x="35" y="191"/>
                      </a:lnTo>
                      <a:lnTo>
                        <a:pt x="18" y="180"/>
                      </a:lnTo>
                      <a:lnTo>
                        <a:pt x="0" y="186"/>
                      </a:lnTo>
                      <a:lnTo>
                        <a:pt x="0" y="227"/>
                      </a:lnTo>
                      <a:lnTo>
                        <a:pt x="107" y="227"/>
                      </a:lnTo>
                      <a:lnTo>
                        <a:pt x="121" y="200"/>
                      </a:lnTo>
                      <a:lnTo>
                        <a:pt x="121" y="113"/>
                      </a:lnTo>
                      <a:lnTo>
                        <a:pt x="179" y="113"/>
                      </a:lnTo>
                      <a:lnTo>
                        <a:pt x="179" y="66"/>
                      </a:lnTo>
                      <a:lnTo>
                        <a:pt x="124" y="67"/>
                      </a:lnTo>
                    </a:path>
                  </a:pathLst>
                </a:custGeom>
                <a:solidFill>
                  <a:srgbClr val="B2B2B2"/>
                </a:solidFill>
                <a:ln w="12700" cap="rnd">
                  <a:solidFill>
                    <a:srgbClr val="000000"/>
                  </a:solidFill>
                  <a:round/>
                  <a:headEnd/>
                  <a:tailEnd/>
                </a:ln>
              </p:spPr>
              <p:txBody>
                <a:bodyPr/>
                <a:lstStyle/>
                <a:p>
                  <a:endParaRPr lang="en-US"/>
                </a:p>
              </p:txBody>
            </p:sp>
            <p:sp>
              <p:nvSpPr>
                <p:cNvPr id="140" name="Freeform 106"/>
                <p:cNvSpPr>
                  <a:spLocks/>
                </p:cNvSpPr>
                <p:nvPr/>
              </p:nvSpPr>
              <p:spPr bwMode="auto">
                <a:xfrm>
                  <a:off x="6462629" y="4216549"/>
                  <a:ext cx="230640" cy="280787"/>
                </a:xfrm>
                <a:custGeom>
                  <a:avLst/>
                  <a:gdLst>
                    <a:gd name="T0" fmla="*/ 2147483647 w 179"/>
                    <a:gd name="T1" fmla="*/ 2147483647 h 228"/>
                    <a:gd name="T2" fmla="*/ 2147483647 w 179"/>
                    <a:gd name="T3" fmla="*/ 2147483647 h 228"/>
                    <a:gd name="T4" fmla="*/ 2147483647 w 179"/>
                    <a:gd name="T5" fmla="*/ 0 h 228"/>
                    <a:gd name="T6" fmla="*/ 2147483647 w 179"/>
                    <a:gd name="T7" fmla="*/ 2147483647 h 228"/>
                    <a:gd name="T8" fmla="*/ 2147483647 w 179"/>
                    <a:gd name="T9" fmla="*/ 2147483647 h 228"/>
                    <a:gd name="T10" fmla="*/ 2147483647 w 179"/>
                    <a:gd name="T11" fmla="*/ 2147483647 h 228"/>
                    <a:gd name="T12" fmla="*/ 2147483647 w 179"/>
                    <a:gd name="T13" fmla="*/ 2147483647 h 228"/>
                    <a:gd name="T14" fmla="*/ 2147483647 w 179"/>
                    <a:gd name="T15" fmla="*/ 2147483647 h 228"/>
                    <a:gd name="T16" fmla="*/ 2147483647 w 179"/>
                    <a:gd name="T17" fmla="*/ 2147483647 h 228"/>
                    <a:gd name="T18" fmla="*/ 2147483647 w 179"/>
                    <a:gd name="T19" fmla="*/ 2147483647 h 228"/>
                    <a:gd name="T20" fmla="*/ 2147483647 w 179"/>
                    <a:gd name="T21" fmla="*/ 2147483647 h 228"/>
                    <a:gd name="T22" fmla="*/ 2147483647 w 179"/>
                    <a:gd name="T23" fmla="*/ 2147483647 h 228"/>
                    <a:gd name="T24" fmla="*/ 2147483647 w 179"/>
                    <a:gd name="T25" fmla="*/ 2147483647 h 228"/>
                    <a:gd name="T26" fmla="*/ 2147483647 w 179"/>
                    <a:gd name="T27" fmla="*/ 2147483647 h 228"/>
                    <a:gd name="T28" fmla="*/ 0 w 179"/>
                    <a:gd name="T29" fmla="*/ 2147483647 h 228"/>
                    <a:gd name="T30" fmla="*/ 0 w 179"/>
                    <a:gd name="T31" fmla="*/ 2147483647 h 228"/>
                    <a:gd name="T32" fmla="*/ 2147483647 w 179"/>
                    <a:gd name="T33" fmla="*/ 2147483647 h 2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9"/>
                    <a:gd name="T52" fmla="*/ 0 h 228"/>
                    <a:gd name="T53" fmla="*/ 179 w 179"/>
                    <a:gd name="T54" fmla="*/ 228 h 2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9" h="228">
                      <a:moveTo>
                        <a:pt x="55" y="67"/>
                      </a:moveTo>
                      <a:lnTo>
                        <a:pt x="71" y="7"/>
                      </a:lnTo>
                      <a:lnTo>
                        <a:pt x="94" y="0"/>
                      </a:lnTo>
                      <a:lnTo>
                        <a:pt x="113" y="7"/>
                      </a:lnTo>
                      <a:lnTo>
                        <a:pt x="113" y="33"/>
                      </a:lnTo>
                      <a:lnTo>
                        <a:pt x="88" y="33"/>
                      </a:lnTo>
                      <a:lnTo>
                        <a:pt x="88" y="191"/>
                      </a:lnTo>
                      <a:lnTo>
                        <a:pt x="144" y="191"/>
                      </a:lnTo>
                      <a:lnTo>
                        <a:pt x="161" y="180"/>
                      </a:lnTo>
                      <a:lnTo>
                        <a:pt x="178" y="186"/>
                      </a:lnTo>
                      <a:lnTo>
                        <a:pt x="178" y="227"/>
                      </a:lnTo>
                      <a:lnTo>
                        <a:pt x="72" y="227"/>
                      </a:lnTo>
                      <a:lnTo>
                        <a:pt x="58" y="200"/>
                      </a:lnTo>
                      <a:lnTo>
                        <a:pt x="58" y="113"/>
                      </a:lnTo>
                      <a:lnTo>
                        <a:pt x="0" y="113"/>
                      </a:lnTo>
                      <a:lnTo>
                        <a:pt x="0" y="66"/>
                      </a:lnTo>
                      <a:lnTo>
                        <a:pt x="55" y="67"/>
                      </a:lnTo>
                    </a:path>
                  </a:pathLst>
                </a:custGeom>
                <a:solidFill>
                  <a:srgbClr val="B2B2B2"/>
                </a:solidFill>
                <a:ln w="12700" cap="rnd">
                  <a:solidFill>
                    <a:srgbClr val="000000"/>
                  </a:solidFill>
                  <a:round/>
                  <a:headEnd/>
                  <a:tailEnd/>
                </a:ln>
              </p:spPr>
              <p:txBody>
                <a:bodyPr/>
                <a:lstStyle/>
                <a:p>
                  <a:endParaRPr lang="en-US"/>
                </a:p>
              </p:txBody>
            </p:sp>
            <p:sp>
              <p:nvSpPr>
                <p:cNvPr id="141" name="Freeform 107"/>
                <p:cNvSpPr>
                  <a:spLocks/>
                </p:cNvSpPr>
                <p:nvPr/>
              </p:nvSpPr>
              <p:spPr bwMode="auto">
                <a:xfrm>
                  <a:off x="6579882" y="4260883"/>
                  <a:ext cx="300218" cy="150246"/>
                </a:xfrm>
                <a:custGeom>
                  <a:avLst/>
                  <a:gdLst>
                    <a:gd name="T0" fmla="*/ 0 w 233"/>
                    <a:gd name="T1" fmla="*/ 0 h 122"/>
                    <a:gd name="T2" fmla="*/ 2147483647 w 233"/>
                    <a:gd name="T3" fmla="*/ 0 h 122"/>
                    <a:gd name="T4" fmla="*/ 2147483647 w 233"/>
                    <a:gd name="T5" fmla="*/ 2147483647 h 122"/>
                    <a:gd name="T6" fmla="*/ 2147483647 w 233"/>
                    <a:gd name="T7" fmla="*/ 2147483647 h 122"/>
                    <a:gd name="T8" fmla="*/ 2147483647 w 233"/>
                    <a:gd name="T9" fmla="*/ 2147483647 h 122"/>
                    <a:gd name="T10" fmla="*/ 2147483647 w 233"/>
                    <a:gd name="T11" fmla="*/ 2147483647 h 122"/>
                    <a:gd name="T12" fmla="*/ 2147483647 w 233"/>
                    <a:gd name="T13" fmla="*/ 2147483647 h 122"/>
                    <a:gd name="T14" fmla="*/ 2147483647 w 233"/>
                    <a:gd name="T15" fmla="*/ 2147483647 h 122"/>
                    <a:gd name="T16" fmla="*/ 2147483647 w 233"/>
                    <a:gd name="T17" fmla="*/ 2147483647 h 122"/>
                    <a:gd name="T18" fmla="*/ 2147483647 w 233"/>
                    <a:gd name="T19" fmla="*/ 2147483647 h 122"/>
                    <a:gd name="T20" fmla="*/ 2147483647 w 233"/>
                    <a:gd name="T21" fmla="*/ 2147483647 h 122"/>
                    <a:gd name="T22" fmla="*/ 2147483647 w 233"/>
                    <a:gd name="T23" fmla="*/ 2147483647 h 122"/>
                    <a:gd name="T24" fmla="*/ 2147483647 w 233"/>
                    <a:gd name="T25" fmla="*/ 2147483647 h 122"/>
                    <a:gd name="T26" fmla="*/ 2147483647 w 233"/>
                    <a:gd name="T27" fmla="*/ 2147483647 h 122"/>
                    <a:gd name="T28" fmla="*/ 2147483647 w 233"/>
                    <a:gd name="T29" fmla="*/ 2147483647 h 122"/>
                    <a:gd name="T30" fmla="*/ 0 w 233"/>
                    <a:gd name="T31" fmla="*/ 2147483647 h 122"/>
                    <a:gd name="T32" fmla="*/ 0 w 233"/>
                    <a:gd name="T33" fmla="*/ 0 h 1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3"/>
                    <a:gd name="T52" fmla="*/ 0 h 122"/>
                    <a:gd name="T53" fmla="*/ 233 w 233"/>
                    <a:gd name="T54" fmla="*/ 122 h 1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3" h="122">
                      <a:moveTo>
                        <a:pt x="0" y="0"/>
                      </a:moveTo>
                      <a:lnTo>
                        <a:pt x="41" y="0"/>
                      </a:lnTo>
                      <a:lnTo>
                        <a:pt x="41" y="68"/>
                      </a:lnTo>
                      <a:lnTo>
                        <a:pt x="56" y="83"/>
                      </a:lnTo>
                      <a:lnTo>
                        <a:pt x="154" y="83"/>
                      </a:lnTo>
                      <a:lnTo>
                        <a:pt x="169" y="67"/>
                      </a:lnTo>
                      <a:lnTo>
                        <a:pt x="169" y="41"/>
                      </a:lnTo>
                      <a:lnTo>
                        <a:pt x="177" y="34"/>
                      </a:lnTo>
                      <a:lnTo>
                        <a:pt x="202" y="25"/>
                      </a:lnTo>
                      <a:lnTo>
                        <a:pt x="215" y="27"/>
                      </a:lnTo>
                      <a:lnTo>
                        <a:pt x="225" y="33"/>
                      </a:lnTo>
                      <a:lnTo>
                        <a:pt x="232" y="41"/>
                      </a:lnTo>
                      <a:lnTo>
                        <a:pt x="232" y="107"/>
                      </a:lnTo>
                      <a:lnTo>
                        <a:pt x="218" y="121"/>
                      </a:lnTo>
                      <a:lnTo>
                        <a:pt x="25" y="121"/>
                      </a:lnTo>
                      <a:lnTo>
                        <a:pt x="0" y="100"/>
                      </a:lnTo>
                      <a:lnTo>
                        <a:pt x="0" y="0"/>
                      </a:lnTo>
                    </a:path>
                  </a:pathLst>
                </a:custGeom>
                <a:solidFill>
                  <a:srgbClr val="CBCBCB"/>
                </a:solidFill>
                <a:ln w="12700" cap="rnd">
                  <a:solidFill>
                    <a:srgbClr val="000000"/>
                  </a:solidFill>
                  <a:round/>
                  <a:headEnd/>
                  <a:tailEnd/>
                </a:ln>
              </p:spPr>
              <p:txBody>
                <a:bodyPr/>
                <a:lstStyle/>
                <a:p>
                  <a:endParaRPr lang="en-US"/>
                </a:p>
              </p:txBody>
            </p:sp>
            <p:sp>
              <p:nvSpPr>
                <p:cNvPr id="142" name="Freeform 108"/>
                <p:cNvSpPr>
                  <a:spLocks/>
                </p:cNvSpPr>
                <p:nvPr/>
              </p:nvSpPr>
              <p:spPr bwMode="auto">
                <a:xfrm>
                  <a:off x="5974291" y="4260883"/>
                  <a:ext cx="300218" cy="150246"/>
                </a:xfrm>
                <a:custGeom>
                  <a:avLst/>
                  <a:gdLst>
                    <a:gd name="T0" fmla="*/ 2147483647 w 233"/>
                    <a:gd name="T1" fmla="*/ 0 h 122"/>
                    <a:gd name="T2" fmla="*/ 2147483647 w 233"/>
                    <a:gd name="T3" fmla="*/ 0 h 122"/>
                    <a:gd name="T4" fmla="*/ 2147483647 w 233"/>
                    <a:gd name="T5" fmla="*/ 2147483647 h 122"/>
                    <a:gd name="T6" fmla="*/ 2147483647 w 233"/>
                    <a:gd name="T7" fmla="*/ 2147483647 h 122"/>
                    <a:gd name="T8" fmla="*/ 2147483647 w 233"/>
                    <a:gd name="T9" fmla="*/ 2147483647 h 122"/>
                    <a:gd name="T10" fmla="*/ 2147483647 w 233"/>
                    <a:gd name="T11" fmla="*/ 2147483647 h 122"/>
                    <a:gd name="T12" fmla="*/ 2147483647 w 233"/>
                    <a:gd name="T13" fmla="*/ 2147483647 h 122"/>
                    <a:gd name="T14" fmla="*/ 2147483647 w 233"/>
                    <a:gd name="T15" fmla="*/ 2147483647 h 122"/>
                    <a:gd name="T16" fmla="*/ 2147483647 w 233"/>
                    <a:gd name="T17" fmla="*/ 2147483647 h 122"/>
                    <a:gd name="T18" fmla="*/ 2147483647 w 233"/>
                    <a:gd name="T19" fmla="*/ 2147483647 h 122"/>
                    <a:gd name="T20" fmla="*/ 2147483647 w 233"/>
                    <a:gd name="T21" fmla="*/ 2147483647 h 122"/>
                    <a:gd name="T22" fmla="*/ 0 w 233"/>
                    <a:gd name="T23" fmla="*/ 2147483647 h 122"/>
                    <a:gd name="T24" fmla="*/ 0 w 233"/>
                    <a:gd name="T25" fmla="*/ 2147483647 h 122"/>
                    <a:gd name="T26" fmla="*/ 2147483647 w 233"/>
                    <a:gd name="T27" fmla="*/ 2147483647 h 122"/>
                    <a:gd name="T28" fmla="*/ 2147483647 w 233"/>
                    <a:gd name="T29" fmla="*/ 2147483647 h 122"/>
                    <a:gd name="T30" fmla="*/ 2147483647 w 233"/>
                    <a:gd name="T31" fmla="*/ 2147483647 h 122"/>
                    <a:gd name="T32" fmla="*/ 2147483647 w 233"/>
                    <a:gd name="T33" fmla="*/ 0 h 12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3"/>
                    <a:gd name="T52" fmla="*/ 0 h 122"/>
                    <a:gd name="T53" fmla="*/ 233 w 233"/>
                    <a:gd name="T54" fmla="*/ 122 h 12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3" h="122">
                      <a:moveTo>
                        <a:pt x="232" y="0"/>
                      </a:moveTo>
                      <a:lnTo>
                        <a:pt x="191" y="0"/>
                      </a:lnTo>
                      <a:lnTo>
                        <a:pt x="191" y="68"/>
                      </a:lnTo>
                      <a:lnTo>
                        <a:pt x="177" y="83"/>
                      </a:lnTo>
                      <a:lnTo>
                        <a:pt x="77" y="83"/>
                      </a:lnTo>
                      <a:lnTo>
                        <a:pt x="62" y="67"/>
                      </a:lnTo>
                      <a:lnTo>
                        <a:pt x="62" y="41"/>
                      </a:lnTo>
                      <a:lnTo>
                        <a:pt x="54" y="34"/>
                      </a:lnTo>
                      <a:lnTo>
                        <a:pt x="30" y="25"/>
                      </a:lnTo>
                      <a:lnTo>
                        <a:pt x="16" y="27"/>
                      </a:lnTo>
                      <a:lnTo>
                        <a:pt x="7" y="33"/>
                      </a:lnTo>
                      <a:lnTo>
                        <a:pt x="0" y="41"/>
                      </a:lnTo>
                      <a:lnTo>
                        <a:pt x="0" y="107"/>
                      </a:lnTo>
                      <a:lnTo>
                        <a:pt x="14" y="121"/>
                      </a:lnTo>
                      <a:lnTo>
                        <a:pt x="207" y="121"/>
                      </a:lnTo>
                      <a:lnTo>
                        <a:pt x="232" y="100"/>
                      </a:lnTo>
                      <a:lnTo>
                        <a:pt x="232" y="0"/>
                      </a:lnTo>
                    </a:path>
                  </a:pathLst>
                </a:custGeom>
                <a:solidFill>
                  <a:srgbClr val="CBCBCB"/>
                </a:solidFill>
                <a:ln w="12700" cap="rnd">
                  <a:solidFill>
                    <a:srgbClr val="000000"/>
                  </a:solidFill>
                  <a:round/>
                  <a:headEnd/>
                  <a:tailEnd/>
                </a:ln>
              </p:spPr>
              <p:txBody>
                <a:bodyPr/>
                <a:lstStyle/>
                <a:p>
                  <a:endParaRPr lang="en-US"/>
                </a:p>
              </p:txBody>
            </p:sp>
            <p:sp>
              <p:nvSpPr>
                <p:cNvPr id="143" name="Freeform 109"/>
                <p:cNvSpPr>
                  <a:spLocks/>
                </p:cNvSpPr>
                <p:nvPr/>
              </p:nvSpPr>
              <p:spPr bwMode="auto">
                <a:xfrm>
                  <a:off x="6315741" y="4355710"/>
                  <a:ext cx="76021" cy="108374"/>
                </a:xfrm>
                <a:custGeom>
                  <a:avLst/>
                  <a:gdLst>
                    <a:gd name="T0" fmla="*/ 0 w 59"/>
                    <a:gd name="T1" fmla="*/ 2147483647 h 88"/>
                    <a:gd name="T2" fmla="*/ 2147483647 w 59"/>
                    <a:gd name="T3" fmla="*/ 2147483647 h 88"/>
                    <a:gd name="T4" fmla="*/ 2147483647 w 59"/>
                    <a:gd name="T5" fmla="*/ 2147483647 h 88"/>
                    <a:gd name="T6" fmla="*/ 2147483647 w 59"/>
                    <a:gd name="T7" fmla="*/ 2147483647 h 88"/>
                    <a:gd name="T8" fmla="*/ 2147483647 w 59"/>
                    <a:gd name="T9" fmla="*/ 2147483647 h 88"/>
                    <a:gd name="T10" fmla="*/ 2147483647 w 59"/>
                    <a:gd name="T11" fmla="*/ 0 h 88"/>
                    <a:gd name="T12" fmla="*/ 0 w 59"/>
                    <a:gd name="T13" fmla="*/ 0 h 88"/>
                    <a:gd name="T14" fmla="*/ 0 w 59"/>
                    <a:gd name="T15" fmla="*/ 2147483647 h 88"/>
                    <a:gd name="T16" fmla="*/ 0 60000 65536"/>
                    <a:gd name="T17" fmla="*/ 0 60000 65536"/>
                    <a:gd name="T18" fmla="*/ 0 60000 65536"/>
                    <a:gd name="T19" fmla="*/ 0 60000 65536"/>
                    <a:gd name="T20" fmla="*/ 0 60000 65536"/>
                    <a:gd name="T21" fmla="*/ 0 60000 65536"/>
                    <a:gd name="T22" fmla="*/ 0 60000 65536"/>
                    <a:gd name="T23" fmla="*/ 0 60000 65536"/>
                    <a:gd name="T24" fmla="*/ 0 w 59"/>
                    <a:gd name="T25" fmla="*/ 0 h 88"/>
                    <a:gd name="T26" fmla="*/ 59 w 59"/>
                    <a:gd name="T27" fmla="*/ 88 h 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 h="88">
                      <a:moveTo>
                        <a:pt x="0" y="87"/>
                      </a:moveTo>
                      <a:lnTo>
                        <a:pt x="12" y="87"/>
                      </a:lnTo>
                      <a:lnTo>
                        <a:pt x="30" y="26"/>
                      </a:lnTo>
                      <a:lnTo>
                        <a:pt x="46" y="25"/>
                      </a:lnTo>
                      <a:lnTo>
                        <a:pt x="58" y="17"/>
                      </a:lnTo>
                      <a:lnTo>
                        <a:pt x="58" y="0"/>
                      </a:lnTo>
                      <a:lnTo>
                        <a:pt x="0" y="0"/>
                      </a:lnTo>
                      <a:lnTo>
                        <a:pt x="0" y="87"/>
                      </a:lnTo>
                    </a:path>
                  </a:pathLst>
                </a:custGeom>
                <a:solidFill>
                  <a:srgbClr val="FF3300"/>
                </a:solidFill>
                <a:ln w="12700" cap="rnd">
                  <a:solidFill>
                    <a:srgbClr val="000000"/>
                  </a:solidFill>
                  <a:round/>
                  <a:headEnd/>
                  <a:tailEnd/>
                </a:ln>
              </p:spPr>
              <p:txBody>
                <a:bodyPr/>
                <a:lstStyle/>
                <a:p>
                  <a:endParaRPr lang="en-US"/>
                </a:p>
              </p:txBody>
            </p:sp>
            <p:sp>
              <p:nvSpPr>
                <p:cNvPr id="144" name="Freeform 110"/>
                <p:cNvSpPr>
                  <a:spLocks/>
                </p:cNvSpPr>
                <p:nvPr/>
              </p:nvSpPr>
              <p:spPr bwMode="auto">
                <a:xfrm>
                  <a:off x="6462629" y="4355710"/>
                  <a:ext cx="76021" cy="108374"/>
                </a:xfrm>
                <a:custGeom>
                  <a:avLst/>
                  <a:gdLst>
                    <a:gd name="T0" fmla="*/ 2147483647 w 59"/>
                    <a:gd name="T1" fmla="*/ 2147483647 h 88"/>
                    <a:gd name="T2" fmla="*/ 2147483647 w 59"/>
                    <a:gd name="T3" fmla="*/ 2147483647 h 88"/>
                    <a:gd name="T4" fmla="*/ 2147483647 w 59"/>
                    <a:gd name="T5" fmla="*/ 2147483647 h 88"/>
                    <a:gd name="T6" fmla="*/ 2147483647 w 59"/>
                    <a:gd name="T7" fmla="*/ 2147483647 h 88"/>
                    <a:gd name="T8" fmla="*/ 0 w 59"/>
                    <a:gd name="T9" fmla="*/ 2147483647 h 88"/>
                    <a:gd name="T10" fmla="*/ 0 w 59"/>
                    <a:gd name="T11" fmla="*/ 0 h 88"/>
                    <a:gd name="T12" fmla="*/ 2147483647 w 59"/>
                    <a:gd name="T13" fmla="*/ 0 h 88"/>
                    <a:gd name="T14" fmla="*/ 2147483647 w 59"/>
                    <a:gd name="T15" fmla="*/ 2147483647 h 88"/>
                    <a:gd name="T16" fmla="*/ 0 60000 65536"/>
                    <a:gd name="T17" fmla="*/ 0 60000 65536"/>
                    <a:gd name="T18" fmla="*/ 0 60000 65536"/>
                    <a:gd name="T19" fmla="*/ 0 60000 65536"/>
                    <a:gd name="T20" fmla="*/ 0 60000 65536"/>
                    <a:gd name="T21" fmla="*/ 0 60000 65536"/>
                    <a:gd name="T22" fmla="*/ 0 60000 65536"/>
                    <a:gd name="T23" fmla="*/ 0 60000 65536"/>
                    <a:gd name="T24" fmla="*/ 0 w 59"/>
                    <a:gd name="T25" fmla="*/ 0 h 88"/>
                    <a:gd name="T26" fmla="*/ 59 w 59"/>
                    <a:gd name="T27" fmla="*/ 88 h 8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9" h="88">
                      <a:moveTo>
                        <a:pt x="58" y="87"/>
                      </a:moveTo>
                      <a:lnTo>
                        <a:pt x="46" y="87"/>
                      </a:lnTo>
                      <a:lnTo>
                        <a:pt x="28" y="26"/>
                      </a:lnTo>
                      <a:lnTo>
                        <a:pt x="12" y="25"/>
                      </a:lnTo>
                      <a:lnTo>
                        <a:pt x="0" y="17"/>
                      </a:lnTo>
                      <a:lnTo>
                        <a:pt x="0" y="0"/>
                      </a:lnTo>
                      <a:lnTo>
                        <a:pt x="58" y="0"/>
                      </a:lnTo>
                      <a:lnTo>
                        <a:pt x="58" y="87"/>
                      </a:lnTo>
                    </a:path>
                  </a:pathLst>
                </a:custGeom>
                <a:solidFill>
                  <a:srgbClr val="FF3300"/>
                </a:solidFill>
                <a:ln w="12700" cap="rnd">
                  <a:solidFill>
                    <a:srgbClr val="000000"/>
                  </a:solidFill>
                  <a:round/>
                  <a:headEnd/>
                  <a:tailEnd/>
                </a:ln>
              </p:spPr>
              <p:txBody>
                <a:bodyPr/>
                <a:lstStyle/>
                <a:p>
                  <a:endParaRPr lang="en-US"/>
                </a:p>
              </p:txBody>
            </p:sp>
            <p:sp>
              <p:nvSpPr>
                <p:cNvPr id="145" name="Line 111"/>
                <p:cNvSpPr>
                  <a:spLocks noChangeShapeType="1"/>
                </p:cNvSpPr>
                <p:nvPr/>
              </p:nvSpPr>
              <p:spPr bwMode="auto">
                <a:xfrm>
                  <a:off x="5559397" y="4728862"/>
                  <a:ext cx="0" cy="567731"/>
                </a:xfrm>
                <a:prstGeom prst="line">
                  <a:avLst/>
                </a:prstGeom>
                <a:noFill/>
                <a:ln w="9525">
                  <a:noFill/>
                  <a:round/>
                  <a:headEnd type="none" w="sm" len="sm"/>
                  <a:tailEnd type="none" w="sm" len="sm"/>
                </a:ln>
              </p:spPr>
              <p:txBody>
                <a:bodyPr wrap="none" anchor="ctr"/>
                <a:lstStyle/>
                <a:p>
                  <a:endParaRPr lang="en-US"/>
                </a:p>
              </p:txBody>
            </p:sp>
            <p:sp>
              <p:nvSpPr>
                <p:cNvPr id="146" name="Line 112"/>
                <p:cNvSpPr>
                  <a:spLocks noChangeShapeType="1"/>
                </p:cNvSpPr>
                <p:nvPr/>
              </p:nvSpPr>
              <p:spPr bwMode="auto">
                <a:xfrm>
                  <a:off x="5608360" y="4770733"/>
                  <a:ext cx="0" cy="483988"/>
                </a:xfrm>
                <a:prstGeom prst="line">
                  <a:avLst/>
                </a:prstGeom>
                <a:noFill/>
                <a:ln w="9525">
                  <a:noFill/>
                  <a:round/>
                  <a:headEnd type="none" w="sm" len="sm"/>
                  <a:tailEnd type="none" w="sm" len="sm"/>
                </a:ln>
              </p:spPr>
              <p:txBody>
                <a:bodyPr wrap="none" anchor="ctr"/>
                <a:lstStyle/>
                <a:p>
                  <a:endParaRPr lang="en-US"/>
                </a:p>
              </p:txBody>
            </p:sp>
            <p:sp>
              <p:nvSpPr>
                <p:cNvPr id="147" name="Line 113"/>
                <p:cNvSpPr>
                  <a:spLocks noChangeShapeType="1"/>
                </p:cNvSpPr>
                <p:nvPr/>
              </p:nvSpPr>
              <p:spPr bwMode="auto">
                <a:xfrm>
                  <a:off x="7293706" y="4728862"/>
                  <a:ext cx="0" cy="567731"/>
                </a:xfrm>
                <a:prstGeom prst="line">
                  <a:avLst/>
                </a:prstGeom>
                <a:noFill/>
                <a:ln w="9525">
                  <a:noFill/>
                  <a:round/>
                  <a:headEnd type="none" w="sm" len="sm"/>
                  <a:tailEnd type="none" w="sm" len="sm"/>
                </a:ln>
              </p:spPr>
              <p:txBody>
                <a:bodyPr wrap="none" anchor="ctr"/>
                <a:lstStyle/>
                <a:p>
                  <a:endParaRPr lang="en-US"/>
                </a:p>
              </p:txBody>
            </p:sp>
            <p:sp>
              <p:nvSpPr>
                <p:cNvPr id="148" name="Line 114"/>
                <p:cNvSpPr>
                  <a:spLocks noChangeShapeType="1"/>
                </p:cNvSpPr>
                <p:nvPr/>
              </p:nvSpPr>
              <p:spPr bwMode="auto">
                <a:xfrm>
                  <a:off x="7244743" y="4770733"/>
                  <a:ext cx="0" cy="483988"/>
                </a:xfrm>
                <a:prstGeom prst="line">
                  <a:avLst/>
                </a:prstGeom>
                <a:noFill/>
                <a:ln w="9525">
                  <a:noFill/>
                  <a:round/>
                  <a:headEnd type="none" w="sm" len="sm"/>
                  <a:tailEnd type="none" w="sm" len="sm"/>
                </a:ln>
              </p:spPr>
              <p:txBody>
                <a:bodyPr wrap="none" anchor="ctr"/>
                <a:lstStyle/>
                <a:p>
                  <a:endParaRPr lang="en-US"/>
                </a:p>
              </p:txBody>
            </p:sp>
            <p:sp>
              <p:nvSpPr>
                <p:cNvPr id="149" name="Freeform 115"/>
                <p:cNvSpPr>
                  <a:spLocks/>
                </p:cNvSpPr>
                <p:nvPr/>
              </p:nvSpPr>
              <p:spPr bwMode="auto">
                <a:xfrm>
                  <a:off x="6201065" y="5252258"/>
                  <a:ext cx="113387" cy="25862"/>
                </a:xfrm>
                <a:custGeom>
                  <a:avLst/>
                  <a:gdLst>
                    <a:gd name="T0" fmla="*/ 2147483647 w 88"/>
                    <a:gd name="T1" fmla="*/ 2147483647 h 21"/>
                    <a:gd name="T2" fmla="*/ 2147483647 w 88"/>
                    <a:gd name="T3" fmla="*/ 0 h 21"/>
                    <a:gd name="T4" fmla="*/ 0 w 88"/>
                    <a:gd name="T5" fmla="*/ 0 h 21"/>
                    <a:gd name="T6" fmla="*/ 0 w 88"/>
                    <a:gd name="T7" fmla="*/ 2147483647 h 21"/>
                    <a:gd name="T8" fmla="*/ 2147483647 w 88"/>
                    <a:gd name="T9" fmla="*/ 2147483647 h 21"/>
                    <a:gd name="T10" fmla="*/ 0 60000 65536"/>
                    <a:gd name="T11" fmla="*/ 0 60000 65536"/>
                    <a:gd name="T12" fmla="*/ 0 60000 65536"/>
                    <a:gd name="T13" fmla="*/ 0 60000 65536"/>
                    <a:gd name="T14" fmla="*/ 0 60000 65536"/>
                    <a:gd name="T15" fmla="*/ 0 w 88"/>
                    <a:gd name="T16" fmla="*/ 0 h 21"/>
                    <a:gd name="T17" fmla="*/ 88 w 88"/>
                    <a:gd name="T18" fmla="*/ 21 h 21"/>
                  </a:gdLst>
                  <a:ahLst/>
                  <a:cxnLst>
                    <a:cxn ang="T10">
                      <a:pos x="T0" y="T1"/>
                    </a:cxn>
                    <a:cxn ang="T11">
                      <a:pos x="T2" y="T3"/>
                    </a:cxn>
                    <a:cxn ang="T12">
                      <a:pos x="T4" y="T5"/>
                    </a:cxn>
                    <a:cxn ang="T13">
                      <a:pos x="T6" y="T7"/>
                    </a:cxn>
                    <a:cxn ang="T14">
                      <a:pos x="T8" y="T9"/>
                    </a:cxn>
                  </a:cxnLst>
                  <a:rect l="T15" t="T16" r="T17" b="T18"/>
                  <a:pathLst>
                    <a:path w="88" h="21">
                      <a:moveTo>
                        <a:pt x="87" y="20"/>
                      </a:moveTo>
                      <a:lnTo>
                        <a:pt x="87" y="0"/>
                      </a:lnTo>
                      <a:lnTo>
                        <a:pt x="0" y="0"/>
                      </a:lnTo>
                      <a:lnTo>
                        <a:pt x="0" y="20"/>
                      </a:lnTo>
                      <a:lnTo>
                        <a:pt x="87" y="20"/>
                      </a:lnTo>
                    </a:path>
                  </a:pathLst>
                </a:custGeom>
                <a:solidFill>
                  <a:srgbClr val="FF3300"/>
                </a:solidFill>
                <a:ln w="12700" cap="rnd">
                  <a:solidFill>
                    <a:srgbClr val="000000"/>
                  </a:solidFill>
                  <a:round/>
                  <a:headEnd/>
                  <a:tailEnd/>
                </a:ln>
              </p:spPr>
              <p:txBody>
                <a:bodyPr/>
                <a:lstStyle/>
                <a:p>
                  <a:endParaRPr lang="en-US"/>
                </a:p>
              </p:txBody>
            </p:sp>
            <p:sp>
              <p:nvSpPr>
                <p:cNvPr id="150" name="Freeform 116"/>
                <p:cNvSpPr>
                  <a:spLocks/>
                </p:cNvSpPr>
                <p:nvPr/>
              </p:nvSpPr>
              <p:spPr bwMode="auto">
                <a:xfrm>
                  <a:off x="6539938" y="5252258"/>
                  <a:ext cx="113387" cy="25862"/>
                </a:xfrm>
                <a:custGeom>
                  <a:avLst/>
                  <a:gdLst>
                    <a:gd name="T0" fmla="*/ 2147483647 w 88"/>
                    <a:gd name="T1" fmla="*/ 2147483647 h 21"/>
                    <a:gd name="T2" fmla="*/ 2147483647 w 88"/>
                    <a:gd name="T3" fmla="*/ 0 h 21"/>
                    <a:gd name="T4" fmla="*/ 0 w 88"/>
                    <a:gd name="T5" fmla="*/ 0 h 21"/>
                    <a:gd name="T6" fmla="*/ 0 w 88"/>
                    <a:gd name="T7" fmla="*/ 2147483647 h 21"/>
                    <a:gd name="T8" fmla="*/ 2147483647 w 88"/>
                    <a:gd name="T9" fmla="*/ 2147483647 h 21"/>
                    <a:gd name="T10" fmla="*/ 0 60000 65536"/>
                    <a:gd name="T11" fmla="*/ 0 60000 65536"/>
                    <a:gd name="T12" fmla="*/ 0 60000 65536"/>
                    <a:gd name="T13" fmla="*/ 0 60000 65536"/>
                    <a:gd name="T14" fmla="*/ 0 60000 65536"/>
                    <a:gd name="T15" fmla="*/ 0 w 88"/>
                    <a:gd name="T16" fmla="*/ 0 h 21"/>
                    <a:gd name="T17" fmla="*/ 88 w 88"/>
                    <a:gd name="T18" fmla="*/ 21 h 21"/>
                  </a:gdLst>
                  <a:ahLst/>
                  <a:cxnLst>
                    <a:cxn ang="T10">
                      <a:pos x="T0" y="T1"/>
                    </a:cxn>
                    <a:cxn ang="T11">
                      <a:pos x="T2" y="T3"/>
                    </a:cxn>
                    <a:cxn ang="T12">
                      <a:pos x="T4" y="T5"/>
                    </a:cxn>
                    <a:cxn ang="T13">
                      <a:pos x="T6" y="T7"/>
                    </a:cxn>
                    <a:cxn ang="T14">
                      <a:pos x="T8" y="T9"/>
                    </a:cxn>
                  </a:cxnLst>
                  <a:rect l="T15" t="T16" r="T17" b="T18"/>
                  <a:pathLst>
                    <a:path w="88" h="21">
                      <a:moveTo>
                        <a:pt x="87" y="20"/>
                      </a:moveTo>
                      <a:lnTo>
                        <a:pt x="87" y="0"/>
                      </a:lnTo>
                      <a:lnTo>
                        <a:pt x="0" y="0"/>
                      </a:lnTo>
                      <a:lnTo>
                        <a:pt x="0" y="20"/>
                      </a:lnTo>
                      <a:lnTo>
                        <a:pt x="87" y="20"/>
                      </a:lnTo>
                    </a:path>
                  </a:pathLst>
                </a:custGeom>
                <a:solidFill>
                  <a:srgbClr val="FF3300"/>
                </a:solidFill>
                <a:ln w="12700" cap="rnd">
                  <a:solidFill>
                    <a:srgbClr val="000000"/>
                  </a:solidFill>
                  <a:round/>
                  <a:headEnd/>
                  <a:tailEnd/>
                </a:ln>
              </p:spPr>
              <p:txBody>
                <a:bodyPr/>
                <a:lstStyle/>
                <a:p>
                  <a:endParaRPr lang="en-US"/>
                </a:p>
              </p:txBody>
            </p:sp>
            <p:sp>
              <p:nvSpPr>
                <p:cNvPr id="151" name="Freeform 117"/>
                <p:cNvSpPr>
                  <a:spLocks/>
                </p:cNvSpPr>
                <p:nvPr/>
              </p:nvSpPr>
              <p:spPr bwMode="auto">
                <a:xfrm>
                  <a:off x="6280952" y="5558907"/>
                  <a:ext cx="52828" cy="51724"/>
                </a:xfrm>
                <a:custGeom>
                  <a:avLst/>
                  <a:gdLst>
                    <a:gd name="T0" fmla="*/ 2147483647 w 41"/>
                    <a:gd name="T1" fmla="*/ 2147483647 h 42"/>
                    <a:gd name="T2" fmla="*/ 2147483647 w 41"/>
                    <a:gd name="T3" fmla="*/ 2147483647 h 42"/>
                    <a:gd name="T4" fmla="*/ 2147483647 w 41"/>
                    <a:gd name="T5" fmla="*/ 2147483647 h 42"/>
                    <a:gd name="T6" fmla="*/ 2147483647 w 41"/>
                    <a:gd name="T7" fmla="*/ 2147483647 h 42"/>
                    <a:gd name="T8" fmla="*/ 2147483647 w 41"/>
                    <a:gd name="T9" fmla="*/ 0 h 42"/>
                    <a:gd name="T10" fmla="*/ 2147483647 w 41"/>
                    <a:gd name="T11" fmla="*/ 2147483647 h 42"/>
                    <a:gd name="T12" fmla="*/ 0 w 41"/>
                    <a:gd name="T13" fmla="*/ 2147483647 h 42"/>
                    <a:gd name="T14" fmla="*/ 2147483647 w 41"/>
                    <a:gd name="T15" fmla="*/ 2147483647 h 42"/>
                    <a:gd name="T16" fmla="*/ 2147483647 w 41"/>
                    <a:gd name="T17" fmla="*/ 2147483647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42"/>
                    <a:gd name="T29" fmla="*/ 41 w 41"/>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42">
                      <a:moveTo>
                        <a:pt x="20" y="41"/>
                      </a:moveTo>
                      <a:lnTo>
                        <a:pt x="34" y="35"/>
                      </a:lnTo>
                      <a:lnTo>
                        <a:pt x="40" y="21"/>
                      </a:lnTo>
                      <a:lnTo>
                        <a:pt x="35" y="6"/>
                      </a:lnTo>
                      <a:lnTo>
                        <a:pt x="20" y="0"/>
                      </a:lnTo>
                      <a:lnTo>
                        <a:pt x="6" y="6"/>
                      </a:lnTo>
                      <a:lnTo>
                        <a:pt x="0" y="21"/>
                      </a:lnTo>
                      <a:lnTo>
                        <a:pt x="5" y="35"/>
                      </a:lnTo>
                      <a:lnTo>
                        <a:pt x="20" y="41"/>
                      </a:lnTo>
                    </a:path>
                  </a:pathLst>
                </a:custGeom>
                <a:solidFill>
                  <a:srgbClr val="FF3300"/>
                </a:solidFill>
                <a:ln w="12700" cap="rnd">
                  <a:solidFill>
                    <a:srgbClr val="000000"/>
                  </a:solidFill>
                  <a:round/>
                  <a:headEnd/>
                  <a:tailEnd/>
                </a:ln>
              </p:spPr>
              <p:txBody>
                <a:bodyPr/>
                <a:lstStyle/>
                <a:p>
                  <a:endParaRPr lang="en-US"/>
                </a:p>
              </p:txBody>
            </p:sp>
            <p:sp>
              <p:nvSpPr>
                <p:cNvPr id="152" name="Freeform 118"/>
                <p:cNvSpPr>
                  <a:spLocks/>
                </p:cNvSpPr>
                <p:nvPr/>
              </p:nvSpPr>
              <p:spPr bwMode="auto">
                <a:xfrm>
                  <a:off x="6520611" y="5558907"/>
                  <a:ext cx="52828" cy="51724"/>
                </a:xfrm>
                <a:custGeom>
                  <a:avLst/>
                  <a:gdLst>
                    <a:gd name="T0" fmla="*/ 2147483647 w 41"/>
                    <a:gd name="T1" fmla="*/ 2147483647 h 42"/>
                    <a:gd name="T2" fmla="*/ 2147483647 w 41"/>
                    <a:gd name="T3" fmla="*/ 2147483647 h 42"/>
                    <a:gd name="T4" fmla="*/ 2147483647 w 41"/>
                    <a:gd name="T5" fmla="*/ 2147483647 h 42"/>
                    <a:gd name="T6" fmla="*/ 2147483647 w 41"/>
                    <a:gd name="T7" fmla="*/ 2147483647 h 42"/>
                    <a:gd name="T8" fmla="*/ 2147483647 w 41"/>
                    <a:gd name="T9" fmla="*/ 0 h 42"/>
                    <a:gd name="T10" fmla="*/ 2147483647 w 41"/>
                    <a:gd name="T11" fmla="*/ 2147483647 h 42"/>
                    <a:gd name="T12" fmla="*/ 0 w 41"/>
                    <a:gd name="T13" fmla="*/ 2147483647 h 42"/>
                    <a:gd name="T14" fmla="*/ 2147483647 w 41"/>
                    <a:gd name="T15" fmla="*/ 2147483647 h 42"/>
                    <a:gd name="T16" fmla="*/ 2147483647 w 41"/>
                    <a:gd name="T17" fmla="*/ 2147483647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
                    <a:gd name="T28" fmla="*/ 0 h 42"/>
                    <a:gd name="T29" fmla="*/ 41 w 41"/>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 h="42">
                      <a:moveTo>
                        <a:pt x="20" y="41"/>
                      </a:moveTo>
                      <a:lnTo>
                        <a:pt x="34" y="35"/>
                      </a:lnTo>
                      <a:lnTo>
                        <a:pt x="40" y="21"/>
                      </a:lnTo>
                      <a:lnTo>
                        <a:pt x="35" y="6"/>
                      </a:lnTo>
                      <a:lnTo>
                        <a:pt x="20" y="0"/>
                      </a:lnTo>
                      <a:lnTo>
                        <a:pt x="6" y="6"/>
                      </a:lnTo>
                      <a:lnTo>
                        <a:pt x="0" y="21"/>
                      </a:lnTo>
                      <a:lnTo>
                        <a:pt x="6" y="35"/>
                      </a:lnTo>
                      <a:lnTo>
                        <a:pt x="20" y="41"/>
                      </a:lnTo>
                    </a:path>
                  </a:pathLst>
                </a:custGeom>
                <a:solidFill>
                  <a:srgbClr val="FF3300"/>
                </a:solidFill>
                <a:ln w="12700" cap="rnd">
                  <a:solidFill>
                    <a:srgbClr val="000000"/>
                  </a:solidFill>
                  <a:round/>
                  <a:headEnd/>
                  <a:tailEnd/>
                </a:ln>
              </p:spPr>
              <p:txBody>
                <a:bodyPr/>
                <a:lstStyle/>
                <a:p>
                  <a:endParaRPr lang="en-US"/>
                </a:p>
              </p:txBody>
            </p:sp>
            <p:sp>
              <p:nvSpPr>
                <p:cNvPr id="153" name="Freeform 119"/>
                <p:cNvSpPr>
                  <a:spLocks/>
                </p:cNvSpPr>
                <p:nvPr/>
              </p:nvSpPr>
              <p:spPr bwMode="auto">
                <a:xfrm>
                  <a:off x="6304145" y="4691916"/>
                  <a:ext cx="57982" cy="55418"/>
                </a:xfrm>
                <a:custGeom>
                  <a:avLst/>
                  <a:gdLst>
                    <a:gd name="T0" fmla="*/ 2147483647 w 45"/>
                    <a:gd name="T1" fmla="*/ 2147483647 h 45"/>
                    <a:gd name="T2" fmla="*/ 2147483647 w 45"/>
                    <a:gd name="T3" fmla="*/ 2147483647 h 45"/>
                    <a:gd name="T4" fmla="*/ 2147483647 w 45"/>
                    <a:gd name="T5" fmla="*/ 2147483647 h 45"/>
                    <a:gd name="T6" fmla="*/ 2147483647 w 45"/>
                    <a:gd name="T7" fmla="*/ 2147483647 h 45"/>
                    <a:gd name="T8" fmla="*/ 2147483647 w 45"/>
                    <a:gd name="T9" fmla="*/ 0 h 45"/>
                    <a:gd name="T10" fmla="*/ 2147483647 w 45"/>
                    <a:gd name="T11" fmla="*/ 2147483647 h 45"/>
                    <a:gd name="T12" fmla="*/ 0 w 45"/>
                    <a:gd name="T13" fmla="*/ 2147483647 h 45"/>
                    <a:gd name="T14" fmla="*/ 2147483647 w 45"/>
                    <a:gd name="T15" fmla="*/ 2147483647 h 45"/>
                    <a:gd name="T16" fmla="*/ 2147483647 w 45"/>
                    <a:gd name="T17" fmla="*/ 2147483647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45"/>
                    <a:gd name="T29" fmla="*/ 45 w 45"/>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45">
                      <a:moveTo>
                        <a:pt x="22" y="44"/>
                      </a:moveTo>
                      <a:lnTo>
                        <a:pt x="37" y="38"/>
                      </a:lnTo>
                      <a:lnTo>
                        <a:pt x="44" y="22"/>
                      </a:lnTo>
                      <a:lnTo>
                        <a:pt x="38" y="7"/>
                      </a:lnTo>
                      <a:lnTo>
                        <a:pt x="22" y="0"/>
                      </a:lnTo>
                      <a:lnTo>
                        <a:pt x="7" y="6"/>
                      </a:lnTo>
                      <a:lnTo>
                        <a:pt x="0" y="22"/>
                      </a:lnTo>
                      <a:lnTo>
                        <a:pt x="6" y="37"/>
                      </a:lnTo>
                      <a:lnTo>
                        <a:pt x="22" y="44"/>
                      </a:lnTo>
                    </a:path>
                  </a:pathLst>
                </a:custGeom>
                <a:solidFill>
                  <a:srgbClr val="FF3300"/>
                </a:solidFill>
                <a:ln w="12700" cap="rnd">
                  <a:solidFill>
                    <a:srgbClr val="000000"/>
                  </a:solidFill>
                  <a:round/>
                  <a:headEnd/>
                  <a:tailEnd/>
                </a:ln>
              </p:spPr>
              <p:txBody>
                <a:bodyPr/>
                <a:lstStyle/>
                <a:p>
                  <a:endParaRPr lang="en-US"/>
                </a:p>
              </p:txBody>
            </p:sp>
            <p:sp>
              <p:nvSpPr>
                <p:cNvPr id="154" name="Freeform 120"/>
                <p:cNvSpPr>
                  <a:spLocks/>
                </p:cNvSpPr>
                <p:nvPr/>
              </p:nvSpPr>
              <p:spPr bwMode="auto">
                <a:xfrm>
                  <a:off x="6492264" y="4691916"/>
                  <a:ext cx="56694" cy="55418"/>
                </a:xfrm>
                <a:custGeom>
                  <a:avLst/>
                  <a:gdLst>
                    <a:gd name="T0" fmla="*/ 2147483647 w 44"/>
                    <a:gd name="T1" fmla="*/ 2147483647 h 45"/>
                    <a:gd name="T2" fmla="*/ 2147483647 w 44"/>
                    <a:gd name="T3" fmla="*/ 2147483647 h 45"/>
                    <a:gd name="T4" fmla="*/ 2147483647 w 44"/>
                    <a:gd name="T5" fmla="*/ 2147483647 h 45"/>
                    <a:gd name="T6" fmla="*/ 2147483647 w 44"/>
                    <a:gd name="T7" fmla="*/ 2147483647 h 45"/>
                    <a:gd name="T8" fmla="*/ 2147483647 w 44"/>
                    <a:gd name="T9" fmla="*/ 0 h 45"/>
                    <a:gd name="T10" fmla="*/ 2147483647 w 44"/>
                    <a:gd name="T11" fmla="*/ 2147483647 h 45"/>
                    <a:gd name="T12" fmla="*/ 0 w 44"/>
                    <a:gd name="T13" fmla="*/ 2147483647 h 45"/>
                    <a:gd name="T14" fmla="*/ 2147483647 w 44"/>
                    <a:gd name="T15" fmla="*/ 2147483647 h 45"/>
                    <a:gd name="T16" fmla="*/ 2147483647 w 44"/>
                    <a:gd name="T17" fmla="*/ 2147483647 h 4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45"/>
                    <a:gd name="T29" fmla="*/ 44 w 44"/>
                    <a:gd name="T30" fmla="*/ 45 h 4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45">
                      <a:moveTo>
                        <a:pt x="22" y="44"/>
                      </a:moveTo>
                      <a:lnTo>
                        <a:pt x="36" y="38"/>
                      </a:lnTo>
                      <a:lnTo>
                        <a:pt x="43" y="22"/>
                      </a:lnTo>
                      <a:lnTo>
                        <a:pt x="37" y="7"/>
                      </a:lnTo>
                      <a:lnTo>
                        <a:pt x="22" y="0"/>
                      </a:lnTo>
                      <a:lnTo>
                        <a:pt x="7" y="6"/>
                      </a:lnTo>
                      <a:lnTo>
                        <a:pt x="0" y="22"/>
                      </a:lnTo>
                      <a:lnTo>
                        <a:pt x="6" y="37"/>
                      </a:lnTo>
                      <a:lnTo>
                        <a:pt x="22" y="44"/>
                      </a:lnTo>
                    </a:path>
                  </a:pathLst>
                </a:custGeom>
                <a:solidFill>
                  <a:srgbClr val="FF3300"/>
                </a:solidFill>
                <a:ln w="12700" cap="rnd">
                  <a:solidFill>
                    <a:srgbClr val="000000"/>
                  </a:solidFill>
                  <a:round/>
                  <a:headEnd/>
                  <a:tailEnd/>
                </a:ln>
              </p:spPr>
              <p:txBody>
                <a:bodyPr/>
                <a:lstStyle/>
                <a:p>
                  <a:endParaRPr lang="en-US"/>
                </a:p>
              </p:txBody>
            </p:sp>
            <p:sp>
              <p:nvSpPr>
                <p:cNvPr id="155" name="Freeform 121"/>
                <p:cNvSpPr>
                  <a:spLocks/>
                </p:cNvSpPr>
                <p:nvPr/>
              </p:nvSpPr>
              <p:spPr bwMode="auto">
                <a:xfrm>
                  <a:off x="6556689" y="5317529"/>
                  <a:ext cx="97925" cy="44335"/>
                </a:xfrm>
                <a:custGeom>
                  <a:avLst/>
                  <a:gdLst>
                    <a:gd name="T0" fmla="*/ 2147483647 w 76"/>
                    <a:gd name="T1" fmla="*/ 2147483647 h 36"/>
                    <a:gd name="T2" fmla="*/ 2147483647 w 76"/>
                    <a:gd name="T3" fmla="*/ 0 h 36"/>
                    <a:gd name="T4" fmla="*/ 0 w 76"/>
                    <a:gd name="T5" fmla="*/ 2147483647 h 36"/>
                    <a:gd name="T6" fmla="*/ 0 w 76"/>
                    <a:gd name="T7" fmla="*/ 2147483647 h 36"/>
                    <a:gd name="T8" fmla="*/ 2147483647 w 76"/>
                    <a:gd name="T9" fmla="*/ 2147483647 h 36"/>
                    <a:gd name="T10" fmla="*/ 0 60000 65536"/>
                    <a:gd name="T11" fmla="*/ 0 60000 65536"/>
                    <a:gd name="T12" fmla="*/ 0 60000 65536"/>
                    <a:gd name="T13" fmla="*/ 0 60000 65536"/>
                    <a:gd name="T14" fmla="*/ 0 60000 65536"/>
                    <a:gd name="T15" fmla="*/ 0 w 76"/>
                    <a:gd name="T16" fmla="*/ 0 h 36"/>
                    <a:gd name="T17" fmla="*/ 76 w 76"/>
                    <a:gd name="T18" fmla="*/ 36 h 36"/>
                  </a:gdLst>
                  <a:ahLst/>
                  <a:cxnLst>
                    <a:cxn ang="T10">
                      <a:pos x="T0" y="T1"/>
                    </a:cxn>
                    <a:cxn ang="T11">
                      <a:pos x="T2" y="T3"/>
                    </a:cxn>
                    <a:cxn ang="T12">
                      <a:pos x="T4" y="T5"/>
                    </a:cxn>
                    <a:cxn ang="T13">
                      <a:pos x="T6" y="T7"/>
                    </a:cxn>
                    <a:cxn ang="T14">
                      <a:pos x="T8" y="T9"/>
                    </a:cxn>
                  </a:cxnLst>
                  <a:rect l="T15" t="T16" r="T17" b="T18"/>
                  <a:pathLst>
                    <a:path w="76" h="36">
                      <a:moveTo>
                        <a:pt x="75" y="31"/>
                      </a:moveTo>
                      <a:lnTo>
                        <a:pt x="72" y="0"/>
                      </a:lnTo>
                      <a:lnTo>
                        <a:pt x="0" y="4"/>
                      </a:lnTo>
                      <a:lnTo>
                        <a:pt x="0" y="35"/>
                      </a:lnTo>
                      <a:lnTo>
                        <a:pt x="75" y="31"/>
                      </a:lnTo>
                    </a:path>
                  </a:pathLst>
                </a:custGeom>
                <a:gradFill rotWithShape="0">
                  <a:gsLst>
                    <a:gs pos="0">
                      <a:srgbClr val="FFFFFF"/>
                    </a:gs>
                    <a:gs pos="100000">
                      <a:srgbClr val="B2B2B2"/>
                    </a:gs>
                  </a:gsLst>
                  <a:lin ang="0" scaled="1"/>
                </a:gradFill>
                <a:ln w="12700" cap="rnd">
                  <a:solidFill>
                    <a:srgbClr val="000000"/>
                  </a:solidFill>
                  <a:round/>
                  <a:headEnd/>
                  <a:tailEnd/>
                </a:ln>
              </p:spPr>
              <p:txBody>
                <a:bodyPr/>
                <a:lstStyle/>
                <a:p>
                  <a:endParaRPr lang="en-US"/>
                </a:p>
              </p:txBody>
            </p:sp>
            <p:sp>
              <p:nvSpPr>
                <p:cNvPr id="156" name="Freeform 122"/>
                <p:cNvSpPr>
                  <a:spLocks/>
                </p:cNvSpPr>
                <p:nvPr/>
              </p:nvSpPr>
              <p:spPr bwMode="auto">
                <a:xfrm>
                  <a:off x="6194623" y="5338464"/>
                  <a:ext cx="105656" cy="44335"/>
                </a:xfrm>
                <a:custGeom>
                  <a:avLst/>
                  <a:gdLst>
                    <a:gd name="T0" fmla="*/ 0 w 82"/>
                    <a:gd name="T1" fmla="*/ 2147483647 h 36"/>
                    <a:gd name="T2" fmla="*/ 2147483647 w 82"/>
                    <a:gd name="T3" fmla="*/ 2147483647 h 36"/>
                    <a:gd name="T4" fmla="*/ 2147483647 w 82"/>
                    <a:gd name="T5" fmla="*/ 2147483647 h 36"/>
                    <a:gd name="T6" fmla="*/ 2147483647 w 82"/>
                    <a:gd name="T7" fmla="*/ 0 h 36"/>
                    <a:gd name="T8" fmla="*/ 0 w 82"/>
                    <a:gd name="T9" fmla="*/ 2147483647 h 36"/>
                    <a:gd name="T10" fmla="*/ 0 60000 65536"/>
                    <a:gd name="T11" fmla="*/ 0 60000 65536"/>
                    <a:gd name="T12" fmla="*/ 0 60000 65536"/>
                    <a:gd name="T13" fmla="*/ 0 60000 65536"/>
                    <a:gd name="T14" fmla="*/ 0 60000 65536"/>
                    <a:gd name="T15" fmla="*/ 0 w 82"/>
                    <a:gd name="T16" fmla="*/ 0 h 36"/>
                    <a:gd name="T17" fmla="*/ 82 w 82"/>
                    <a:gd name="T18" fmla="*/ 36 h 36"/>
                  </a:gdLst>
                  <a:ahLst/>
                  <a:cxnLst>
                    <a:cxn ang="T10">
                      <a:pos x="T0" y="T1"/>
                    </a:cxn>
                    <a:cxn ang="T11">
                      <a:pos x="T2" y="T3"/>
                    </a:cxn>
                    <a:cxn ang="T12">
                      <a:pos x="T4" y="T5"/>
                    </a:cxn>
                    <a:cxn ang="T13">
                      <a:pos x="T6" y="T7"/>
                    </a:cxn>
                    <a:cxn ang="T14">
                      <a:pos x="T8" y="T9"/>
                    </a:cxn>
                  </a:cxnLst>
                  <a:rect l="T15" t="T16" r="T17" b="T18"/>
                  <a:pathLst>
                    <a:path w="82" h="36">
                      <a:moveTo>
                        <a:pt x="0" y="5"/>
                      </a:moveTo>
                      <a:lnTo>
                        <a:pt x="6" y="35"/>
                      </a:lnTo>
                      <a:lnTo>
                        <a:pt x="81" y="30"/>
                      </a:lnTo>
                      <a:lnTo>
                        <a:pt x="81" y="0"/>
                      </a:lnTo>
                      <a:lnTo>
                        <a:pt x="0" y="5"/>
                      </a:lnTo>
                    </a:path>
                  </a:pathLst>
                </a:custGeom>
                <a:gradFill rotWithShape="0">
                  <a:gsLst>
                    <a:gs pos="0">
                      <a:srgbClr val="B2B2B2"/>
                    </a:gs>
                    <a:gs pos="100000">
                      <a:srgbClr val="FFFFFF"/>
                    </a:gs>
                  </a:gsLst>
                  <a:lin ang="0" scaled="1"/>
                </a:gradFill>
                <a:ln w="12700" cap="rnd">
                  <a:solidFill>
                    <a:srgbClr val="000000"/>
                  </a:solidFill>
                  <a:round/>
                  <a:headEnd/>
                  <a:tailEnd/>
                </a:ln>
              </p:spPr>
              <p:txBody>
                <a:bodyPr/>
                <a:lstStyle/>
                <a:p>
                  <a:endParaRPr lang="en-US"/>
                </a:p>
              </p:txBody>
            </p:sp>
            <p:sp>
              <p:nvSpPr>
                <p:cNvPr id="157" name="Freeform 123"/>
                <p:cNvSpPr>
                  <a:spLocks/>
                </p:cNvSpPr>
                <p:nvPr/>
              </p:nvSpPr>
              <p:spPr bwMode="auto">
                <a:xfrm>
                  <a:off x="6628845" y="5672207"/>
                  <a:ext cx="25770" cy="41872"/>
                </a:xfrm>
                <a:custGeom>
                  <a:avLst/>
                  <a:gdLst>
                    <a:gd name="T0" fmla="*/ 2147483647 w 20"/>
                    <a:gd name="T1" fmla="*/ 2147483647 h 34"/>
                    <a:gd name="T2" fmla="*/ 2147483647 w 20"/>
                    <a:gd name="T3" fmla="*/ 0 h 34"/>
                    <a:gd name="T4" fmla="*/ 0 w 20"/>
                    <a:gd name="T5" fmla="*/ 2147483647 h 34"/>
                    <a:gd name="T6" fmla="*/ 0 w 20"/>
                    <a:gd name="T7" fmla="*/ 2147483647 h 34"/>
                    <a:gd name="T8" fmla="*/ 2147483647 w 20"/>
                    <a:gd name="T9" fmla="*/ 2147483647 h 34"/>
                    <a:gd name="T10" fmla="*/ 0 60000 65536"/>
                    <a:gd name="T11" fmla="*/ 0 60000 65536"/>
                    <a:gd name="T12" fmla="*/ 0 60000 65536"/>
                    <a:gd name="T13" fmla="*/ 0 60000 65536"/>
                    <a:gd name="T14" fmla="*/ 0 60000 65536"/>
                    <a:gd name="T15" fmla="*/ 0 w 20"/>
                    <a:gd name="T16" fmla="*/ 0 h 34"/>
                    <a:gd name="T17" fmla="*/ 20 w 20"/>
                    <a:gd name="T18" fmla="*/ 34 h 34"/>
                  </a:gdLst>
                  <a:ahLst/>
                  <a:cxnLst>
                    <a:cxn ang="T10">
                      <a:pos x="T0" y="T1"/>
                    </a:cxn>
                    <a:cxn ang="T11">
                      <a:pos x="T2" y="T3"/>
                    </a:cxn>
                    <a:cxn ang="T12">
                      <a:pos x="T4" y="T5"/>
                    </a:cxn>
                    <a:cxn ang="T13">
                      <a:pos x="T6" y="T7"/>
                    </a:cxn>
                    <a:cxn ang="T14">
                      <a:pos x="T8" y="T9"/>
                    </a:cxn>
                  </a:cxnLst>
                  <a:rect l="T15" t="T16" r="T17" b="T18"/>
                  <a:pathLst>
                    <a:path w="20" h="34">
                      <a:moveTo>
                        <a:pt x="19" y="31"/>
                      </a:moveTo>
                      <a:lnTo>
                        <a:pt x="16" y="0"/>
                      </a:lnTo>
                      <a:lnTo>
                        <a:pt x="0" y="2"/>
                      </a:lnTo>
                      <a:lnTo>
                        <a:pt x="0" y="33"/>
                      </a:lnTo>
                      <a:lnTo>
                        <a:pt x="19" y="31"/>
                      </a:lnTo>
                    </a:path>
                  </a:pathLst>
                </a:custGeom>
                <a:noFill/>
                <a:ln w="12700" cap="rnd">
                  <a:solidFill>
                    <a:srgbClr val="000000"/>
                  </a:solidFill>
                  <a:round/>
                  <a:headEnd type="none" w="sm" len="sm"/>
                  <a:tailEnd type="none" w="sm" len="sm"/>
                </a:ln>
              </p:spPr>
              <p:txBody>
                <a:bodyPr/>
                <a:lstStyle/>
                <a:p>
                  <a:endParaRPr lang="en-US"/>
                </a:p>
              </p:txBody>
            </p:sp>
            <p:sp>
              <p:nvSpPr>
                <p:cNvPr id="158" name="Freeform 124"/>
                <p:cNvSpPr>
                  <a:spLocks/>
                </p:cNvSpPr>
                <p:nvPr/>
              </p:nvSpPr>
              <p:spPr bwMode="auto">
                <a:xfrm>
                  <a:off x="6194623" y="5711616"/>
                  <a:ext cx="29636" cy="41872"/>
                </a:xfrm>
                <a:custGeom>
                  <a:avLst/>
                  <a:gdLst>
                    <a:gd name="T0" fmla="*/ 0 w 23"/>
                    <a:gd name="T1" fmla="*/ 2147483647 h 34"/>
                    <a:gd name="T2" fmla="*/ 2147483647 w 23"/>
                    <a:gd name="T3" fmla="*/ 2147483647 h 34"/>
                    <a:gd name="T4" fmla="*/ 2147483647 w 23"/>
                    <a:gd name="T5" fmla="*/ 2147483647 h 34"/>
                    <a:gd name="T6" fmla="*/ 2147483647 w 23"/>
                    <a:gd name="T7" fmla="*/ 0 h 34"/>
                    <a:gd name="T8" fmla="*/ 0 w 23"/>
                    <a:gd name="T9" fmla="*/ 2147483647 h 34"/>
                    <a:gd name="T10" fmla="*/ 0 60000 65536"/>
                    <a:gd name="T11" fmla="*/ 0 60000 65536"/>
                    <a:gd name="T12" fmla="*/ 0 60000 65536"/>
                    <a:gd name="T13" fmla="*/ 0 60000 65536"/>
                    <a:gd name="T14" fmla="*/ 0 60000 65536"/>
                    <a:gd name="T15" fmla="*/ 0 w 23"/>
                    <a:gd name="T16" fmla="*/ 0 h 34"/>
                    <a:gd name="T17" fmla="*/ 23 w 23"/>
                    <a:gd name="T18" fmla="*/ 34 h 34"/>
                  </a:gdLst>
                  <a:ahLst/>
                  <a:cxnLst>
                    <a:cxn ang="T10">
                      <a:pos x="T0" y="T1"/>
                    </a:cxn>
                    <a:cxn ang="T11">
                      <a:pos x="T2" y="T3"/>
                    </a:cxn>
                    <a:cxn ang="T12">
                      <a:pos x="T4" y="T5"/>
                    </a:cxn>
                    <a:cxn ang="T13">
                      <a:pos x="T6" y="T7"/>
                    </a:cxn>
                    <a:cxn ang="T14">
                      <a:pos x="T8" y="T9"/>
                    </a:cxn>
                  </a:cxnLst>
                  <a:rect l="T15" t="T16" r="T17" b="T18"/>
                  <a:pathLst>
                    <a:path w="23" h="34">
                      <a:moveTo>
                        <a:pt x="0" y="4"/>
                      </a:moveTo>
                      <a:lnTo>
                        <a:pt x="6" y="33"/>
                      </a:lnTo>
                      <a:lnTo>
                        <a:pt x="22" y="31"/>
                      </a:lnTo>
                      <a:lnTo>
                        <a:pt x="22" y="0"/>
                      </a:lnTo>
                      <a:lnTo>
                        <a:pt x="0" y="4"/>
                      </a:lnTo>
                    </a:path>
                  </a:pathLst>
                </a:custGeom>
                <a:solidFill>
                  <a:srgbClr val="FFFFFF"/>
                </a:solidFill>
                <a:ln w="12700" cap="rnd">
                  <a:solidFill>
                    <a:srgbClr val="000000"/>
                  </a:solidFill>
                  <a:round/>
                  <a:headEnd/>
                  <a:tailEnd/>
                </a:ln>
              </p:spPr>
              <p:txBody>
                <a:bodyPr/>
                <a:lstStyle/>
                <a:p>
                  <a:endParaRPr lang="en-US"/>
                </a:p>
              </p:txBody>
            </p:sp>
            <p:sp>
              <p:nvSpPr>
                <p:cNvPr id="159" name="Freeform 125"/>
                <p:cNvSpPr>
                  <a:spLocks/>
                </p:cNvSpPr>
                <p:nvPr/>
              </p:nvSpPr>
              <p:spPr bwMode="auto">
                <a:xfrm>
                  <a:off x="6628845" y="5581074"/>
                  <a:ext cx="25770" cy="40640"/>
                </a:xfrm>
                <a:custGeom>
                  <a:avLst/>
                  <a:gdLst>
                    <a:gd name="T0" fmla="*/ 2147483647 w 20"/>
                    <a:gd name="T1" fmla="*/ 2147483647 h 33"/>
                    <a:gd name="T2" fmla="*/ 2147483647 w 20"/>
                    <a:gd name="T3" fmla="*/ 0 h 33"/>
                    <a:gd name="T4" fmla="*/ 0 w 20"/>
                    <a:gd name="T5" fmla="*/ 2147483647 h 33"/>
                    <a:gd name="T6" fmla="*/ 0 w 20"/>
                    <a:gd name="T7" fmla="*/ 2147483647 h 33"/>
                    <a:gd name="T8" fmla="*/ 2147483647 w 20"/>
                    <a:gd name="T9" fmla="*/ 2147483647 h 33"/>
                    <a:gd name="T10" fmla="*/ 0 60000 65536"/>
                    <a:gd name="T11" fmla="*/ 0 60000 65536"/>
                    <a:gd name="T12" fmla="*/ 0 60000 65536"/>
                    <a:gd name="T13" fmla="*/ 0 60000 65536"/>
                    <a:gd name="T14" fmla="*/ 0 60000 65536"/>
                    <a:gd name="T15" fmla="*/ 0 w 20"/>
                    <a:gd name="T16" fmla="*/ 0 h 33"/>
                    <a:gd name="T17" fmla="*/ 20 w 20"/>
                    <a:gd name="T18" fmla="*/ 33 h 33"/>
                  </a:gdLst>
                  <a:ahLst/>
                  <a:cxnLst>
                    <a:cxn ang="T10">
                      <a:pos x="T0" y="T1"/>
                    </a:cxn>
                    <a:cxn ang="T11">
                      <a:pos x="T2" y="T3"/>
                    </a:cxn>
                    <a:cxn ang="T12">
                      <a:pos x="T4" y="T5"/>
                    </a:cxn>
                    <a:cxn ang="T13">
                      <a:pos x="T6" y="T7"/>
                    </a:cxn>
                    <a:cxn ang="T14">
                      <a:pos x="T8" y="T9"/>
                    </a:cxn>
                  </a:cxnLst>
                  <a:rect l="T15" t="T16" r="T17" b="T18"/>
                  <a:pathLst>
                    <a:path w="20" h="33">
                      <a:moveTo>
                        <a:pt x="19" y="31"/>
                      </a:moveTo>
                      <a:lnTo>
                        <a:pt x="16" y="0"/>
                      </a:lnTo>
                      <a:lnTo>
                        <a:pt x="0" y="2"/>
                      </a:lnTo>
                      <a:lnTo>
                        <a:pt x="0" y="32"/>
                      </a:lnTo>
                      <a:lnTo>
                        <a:pt x="19" y="31"/>
                      </a:lnTo>
                    </a:path>
                  </a:pathLst>
                </a:custGeom>
                <a:solidFill>
                  <a:srgbClr val="FFFFFF"/>
                </a:solidFill>
                <a:ln w="12700" cap="rnd">
                  <a:solidFill>
                    <a:srgbClr val="000000"/>
                  </a:solidFill>
                  <a:round/>
                  <a:headEnd/>
                  <a:tailEnd/>
                </a:ln>
              </p:spPr>
              <p:txBody>
                <a:bodyPr/>
                <a:lstStyle/>
                <a:p>
                  <a:endParaRPr lang="en-US"/>
                </a:p>
              </p:txBody>
            </p:sp>
            <p:sp>
              <p:nvSpPr>
                <p:cNvPr id="160" name="Freeform 126"/>
                <p:cNvSpPr>
                  <a:spLocks/>
                </p:cNvSpPr>
                <p:nvPr/>
              </p:nvSpPr>
              <p:spPr bwMode="auto">
                <a:xfrm>
                  <a:off x="6194623" y="5621714"/>
                  <a:ext cx="29636" cy="40641"/>
                </a:xfrm>
                <a:custGeom>
                  <a:avLst/>
                  <a:gdLst>
                    <a:gd name="T0" fmla="*/ 0 w 23"/>
                    <a:gd name="T1" fmla="*/ 2147483647 h 33"/>
                    <a:gd name="T2" fmla="*/ 2147483647 w 23"/>
                    <a:gd name="T3" fmla="*/ 2147483647 h 33"/>
                    <a:gd name="T4" fmla="*/ 2147483647 w 23"/>
                    <a:gd name="T5" fmla="*/ 2147483647 h 33"/>
                    <a:gd name="T6" fmla="*/ 2147483647 w 23"/>
                    <a:gd name="T7" fmla="*/ 0 h 33"/>
                    <a:gd name="T8" fmla="*/ 0 w 23"/>
                    <a:gd name="T9" fmla="*/ 2147483647 h 33"/>
                    <a:gd name="T10" fmla="*/ 0 60000 65536"/>
                    <a:gd name="T11" fmla="*/ 0 60000 65536"/>
                    <a:gd name="T12" fmla="*/ 0 60000 65536"/>
                    <a:gd name="T13" fmla="*/ 0 60000 65536"/>
                    <a:gd name="T14" fmla="*/ 0 60000 65536"/>
                    <a:gd name="T15" fmla="*/ 0 w 23"/>
                    <a:gd name="T16" fmla="*/ 0 h 33"/>
                    <a:gd name="T17" fmla="*/ 23 w 23"/>
                    <a:gd name="T18" fmla="*/ 33 h 33"/>
                  </a:gdLst>
                  <a:ahLst/>
                  <a:cxnLst>
                    <a:cxn ang="T10">
                      <a:pos x="T0" y="T1"/>
                    </a:cxn>
                    <a:cxn ang="T11">
                      <a:pos x="T2" y="T3"/>
                    </a:cxn>
                    <a:cxn ang="T12">
                      <a:pos x="T4" y="T5"/>
                    </a:cxn>
                    <a:cxn ang="T13">
                      <a:pos x="T6" y="T7"/>
                    </a:cxn>
                    <a:cxn ang="T14">
                      <a:pos x="T8" y="T9"/>
                    </a:cxn>
                  </a:cxnLst>
                  <a:rect l="T15" t="T16" r="T17" b="T18"/>
                  <a:pathLst>
                    <a:path w="23" h="33">
                      <a:moveTo>
                        <a:pt x="0" y="3"/>
                      </a:moveTo>
                      <a:lnTo>
                        <a:pt x="6" y="32"/>
                      </a:lnTo>
                      <a:lnTo>
                        <a:pt x="22" y="30"/>
                      </a:lnTo>
                      <a:lnTo>
                        <a:pt x="22" y="0"/>
                      </a:lnTo>
                      <a:lnTo>
                        <a:pt x="0" y="3"/>
                      </a:lnTo>
                    </a:path>
                  </a:pathLst>
                </a:custGeom>
                <a:solidFill>
                  <a:srgbClr val="FFFFFF"/>
                </a:solidFill>
                <a:ln w="12700" cap="rnd">
                  <a:solidFill>
                    <a:srgbClr val="000000"/>
                  </a:solidFill>
                  <a:round/>
                  <a:headEnd/>
                  <a:tailEnd/>
                </a:ln>
              </p:spPr>
              <p:txBody>
                <a:bodyPr/>
                <a:lstStyle/>
                <a:p>
                  <a:endParaRPr lang="en-US"/>
                </a:p>
              </p:txBody>
            </p:sp>
            <p:sp>
              <p:nvSpPr>
                <p:cNvPr id="161" name="Freeform 127"/>
                <p:cNvSpPr>
                  <a:spLocks/>
                </p:cNvSpPr>
                <p:nvPr/>
              </p:nvSpPr>
              <p:spPr bwMode="auto">
                <a:xfrm>
                  <a:off x="6194623" y="5529350"/>
                  <a:ext cx="29636" cy="43103"/>
                </a:xfrm>
                <a:custGeom>
                  <a:avLst/>
                  <a:gdLst>
                    <a:gd name="T0" fmla="*/ 0 w 23"/>
                    <a:gd name="T1" fmla="*/ 2147483647 h 35"/>
                    <a:gd name="T2" fmla="*/ 2147483647 w 23"/>
                    <a:gd name="T3" fmla="*/ 2147483647 h 35"/>
                    <a:gd name="T4" fmla="*/ 2147483647 w 23"/>
                    <a:gd name="T5" fmla="*/ 2147483647 h 35"/>
                    <a:gd name="T6" fmla="*/ 2147483647 w 23"/>
                    <a:gd name="T7" fmla="*/ 0 h 35"/>
                    <a:gd name="T8" fmla="*/ 0 w 23"/>
                    <a:gd name="T9" fmla="*/ 2147483647 h 35"/>
                    <a:gd name="T10" fmla="*/ 0 60000 65536"/>
                    <a:gd name="T11" fmla="*/ 0 60000 65536"/>
                    <a:gd name="T12" fmla="*/ 0 60000 65536"/>
                    <a:gd name="T13" fmla="*/ 0 60000 65536"/>
                    <a:gd name="T14" fmla="*/ 0 60000 65536"/>
                    <a:gd name="T15" fmla="*/ 0 w 23"/>
                    <a:gd name="T16" fmla="*/ 0 h 35"/>
                    <a:gd name="T17" fmla="*/ 23 w 23"/>
                    <a:gd name="T18" fmla="*/ 35 h 35"/>
                  </a:gdLst>
                  <a:ahLst/>
                  <a:cxnLst>
                    <a:cxn ang="T10">
                      <a:pos x="T0" y="T1"/>
                    </a:cxn>
                    <a:cxn ang="T11">
                      <a:pos x="T2" y="T3"/>
                    </a:cxn>
                    <a:cxn ang="T12">
                      <a:pos x="T4" y="T5"/>
                    </a:cxn>
                    <a:cxn ang="T13">
                      <a:pos x="T6" y="T7"/>
                    </a:cxn>
                    <a:cxn ang="T14">
                      <a:pos x="T8" y="T9"/>
                    </a:cxn>
                  </a:cxnLst>
                  <a:rect l="T15" t="T16" r="T17" b="T18"/>
                  <a:pathLst>
                    <a:path w="23" h="35">
                      <a:moveTo>
                        <a:pt x="0" y="4"/>
                      </a:moveTo>
                      <a:lnTo>
                        <a:pt x="6" y="34"/>
                      </a:lnTo>
                      <a:lnTo>
                        <a:pt x="22" y="31"/>
                      </a:lnTo>
                      <a:lnTo>
                        <a:pt x="22" y="0"/>
                      </a:lnTo>
                      <a:lnTo>
                        <a:pt x="0" y="4"/>
                      </a:lnTo>
                    </a:path>
                  </a:pathLst>
                </a:custGeom>
                <a:solidFill>
                  <a:srgbClr val="FFFFFF"/>
                </a:solidFill>
                <a:ln w="12700" cap="rnd">
                  <a:solidFill>
                    <a:srgbClr val="000000"/>
                  </a:solidFill>
                  <a:round/>
                  <a:headEnd/>
                  <a:tailEnd/>
                </a:ln>
              </p:spPr>
              <p:txBody>
                <a:bodyPr/>
                <a:lstStyle/>
                <a:p>
                  <a:endParaRPr lang="en-US"/>
                </a:p>
              </p:txBody>
            </p:sp>
            <p:sp>
              <p:nvSpPr>
                <p:cNvPr id="162" name="Freeform 128"/>
                <p:cNvSpPr>
                  <a:spLocks/>
                </p:cNvSpPr>
                <p:nvPr/>
              </p:nvSpPr>
              <p:spPr bwMode="auto">
                <a:xfrm>
                  <a:off x="6628845" y="5489942"/>
                  <a:ext cx="25770" cy="41872"/>
                </a:xfrm>
                <a:custGeom>
                  <a:avLst/>
                  <a:gdLst>
                    <a:gd name="T0" fmla="*/ 2147483647 w 20"/>
                    <a:gd name="T1" fmla="*/ 2147483647 h 34"/>
                    <a:gd name="T2" fmla="*/ 2147483647 w 20"/>
                    <a:gd name="T3" fmla="*/ 0 h 34"/>
                    <a:gd name="T4" fmla="*/ 0 w 20"/>
                    <a:gd name="T5" fmla="*/ 2147483647 h 34"/>
                    <a:gd name="T6" fmla="*/ 0 w 20"/>
                    <a:gd name="T7" fmla="*/ 2147483647 h 34"/>
                    <a:gd name="T8" fmla="*/ 2147483647 w 20"/>
                    <a:gd name="T9" fmla="*/ 2147483647 h 34"/>
                    <a:gd name="T10" fmla="*/ 0 60000 65536"/>
                    <a:gd name="T11" fmla="*/ 0 60000 65536"/>
                    <a:gd name="T12" fmla="*/ 0 60000 65536"/>
                    <a:gd name="T13" fmla="*/ 0 60000 65536"/>
                    <a:gd name="T14" fmla="*/ 0 60000 65536"/>
                    <a:gd name="T15" fmla="*/ 0 w 20"/>
                    <a:gd name="T16" fmla="*/ 0 h 34"/>
                    <a:gd name="T17" fmla="*/ 20 w 20"/>
                    <a:gd name="T18" fmla="*/ 34 h 34"/>
                  </a:gdLst>
                  <a:ahLst/>
                  <a:cxnLst>
                    <a:cxn ang="T10">
                      <a:pos x="T0" y="T1"/>
                    </a:cxn>
                    <a:cxn ang="T11">
                      <a:pos x="T2" y="T3"/>
                    </a:cxn>
                    <a:cxn ang="T12">
                      <a:pos x="T4" y="T5"/>
                    </a:cxn>
                    <a:cxn ang="T13">
                      <a:pos x="T6" y="T7"/>
                    </a:cxn>
                    <a:cxn ang="T14">
                      <a:pos x="T8" y="T9"/>
                    </a:cxn>
                  </a:cxnLst>
                  <a:rect l="T15" t="T16" r="T17" b="T18"/>
                  <a:pathLst>
                    <a:path w="20" h="34">
                      <a:moveTo>
                        <a:pt x="19" y="31"/>
                      </a:moveTo>
                      <a:lnTo>
                        <a:pt x="16" y="0"/>
                      </a:lnTo>
                      <a:lnTo>
                        <a:pt x="0" y="2"/>
                      </a:lnTo>
                      <a:lnTo>
                        <a:pt x="0" y="33"/>
                      </a:lnTo>
                      <a:lnTo>
                        <a:pt x="19" y="31"/>
                      </a:lnTo>
                    </a:path>
                  </a:pathLst>
                </a:custGeom>
                <a:solidFill>
                  <a:srgbClr val="FFFFFF"/>
                </a:solidFill>
                <a:ln w="12700" cap="rnd">
                  <a:solidFill>
                    <a:srgbClr val="000000"/>
                  </a:solidFill>
                  <a:round/>
                  <a:headEnd/>
                  <a:tailEnd/>
                </a:ln>
              </p:spPr>
              <p:txBody>
                <a:bodyPr/>
                <a:lstStyle/>
                <a:p>
                  <a:endParaRPr lang="en-US"/>
                </a:p>
              </p:txBody>
            </p:sp>
            <p:sp>
              <p:nvSpPr>
                <p:cNvPr id="163" name="Freeform 129"/>
                <p:cNvSpPr>
                  <a:spLocks/>
                </p:cNvSpPr>
                <p:nvPr/>
              </p:nvSpPr>
              <p:spPr bwMode="auto">
                <a:xfrm>
                  <a:off x="6194623" y="5433292"/>
                  <a:ext cx="105656" cy="48029"/>
                </a:xfrm>
                <a:custGeom>
                  <a:avLst/>
                  <a:gdLst>
                    <a:gd name="T0" fmla="*/ 0 w 82"/>
                    <a:gd name="T1" fmla="*/ 2147483647 h 39"/>
                    <a:gd name="T2" fmla="*/ 2147483647 w 82"/>
                    <a:gd name="T3" fmla="*/ 2147483647 h 39"/>
                    <a:gd name="T4" fmla="*/ 2147483647 w 82"/>
                    <a:gd name="T5" fmla="*/ 2147483647 h 39"/>
                    <a:gd name="T6" fmla="*/ 2147483647 w 82"/>
                    <a:gd name="T7" fmla="*/ 0 h 39"/>
                    <a:gd name="T8" fmla="*/ 0 w 82"/>
                    <a:gd name="T9" fmla="*/ 2147483647 h 39"/>
                    <a:gd name="T10" fmla="*/ 0 60000 65536"/>
                    <a:gd name="T11" fmla="*/ 0 60000 65536"/>
                    <a:gd name="T12" fmla="*/ 0 60000 65536"/>
                    <a:gd name="T13" fmla="*/ 0 60000 65536"/>
                    <a:gd name="T14" fmla="*/ 0 60000 65536"/>
                    <a:gd name="T15" fmla="*/ 0 w 82"/>
                    <a:gd name="T16" fmla="*/ 0 h 39"/>
                    <a:gd name="T17" fmla="*/ 82 w 82"/>
                    <a:gd name="T18" fmla="*/ 39 h 39"/>
                  </a:gdLst>
                  <a:ahLst/>
                  <a:cxnLst>
                    <a:cxn ang="T10">
                      <a:pos x="T0" y="T1"/>
                    </a:cxn>
                    <a:cxn ang="T11">
                      <a:pos x="T2" y="T3"/>
                    </a:cxn>
                    <a:cxn ang="T12">
                      <a:pos x="T4" y="T5"/>
                    </a:cxn>
                    <a:cxn ang="T13">
                      <a:pos x="T6" y="T7"/>
                    </a:cxn>
                    <a:cxn ang="T14">
                      <a:pos x="T8" y="T9"/>
                    </a:cxn>
                  </a:cxnLst>
                  <a:rect l="T15" t="T16" r="T17" b="T18"/>
                  <a:pathLst>
                    <a:path w="82" h="39">
                      <a:moveTo>
                        <a:pt x="0" y="8"/>
                      </a:moveTo>
                      <a:lnTo>
                        <a:pt x="6" y="38"/>
                      </a:lnTo>
                      <a:lnTo>
                        <a:pt x="81" y="31"/>
                      </a:lnTo>
                      <a:lnTo>
                        <a:pt x="81" y="0"/>
                      </a:lnTo>
                      <a:lnTo>
                        <a:pt x="0" y="8"/>
                      </a:lnTo>
                    </a:path>
                  </a:pathLst>
                </a:custGeom>
                <a:gradFill rotWithShape="0">
                  <a:gsLst>
                    <a:gs pos="0">
                      <a:srgbClr val="B2B2B2"/>
                    </a:gs>
                    <a:gs pos="100000">
                      <a:srgbClr val="FFFFFF"/>
                    </a:gs>
                  </a:gsLst>
                  <a:lin ang="0" scaled="1"/>
                </a:gradFill>
                <a:ln w="12700" cap="rnd">
                  <a:solidFill>
                    <a:srgbClr val="000000"/>
                  </a:solidFill>
                  <a:round/>
                  <a:headEnd/>
                  <a:tailEnd/>
                </a:ln>
              </p:spPr>
              <p:txBody>
                <a:bodyPr/>
                <a:lstStyle/>
                <a:p>
                  <a:endParaRPr lang="en-US"/>
                </a:p>
              </p:txBody>
            </p:sp>
            <p:sp>
              <p:nvSpPr>
                <p:cNvPr id="164" name="Freeform 130"/>
                <p:cNvSpPr>
                  <a:spLocks/>
                </p:cNvSpPr>
                <p:nvPr/>
              </p:nvSpPr>
              <p:spPr bwMode="auto">
                <a:xfrm>
                  <a:off x="6556689" y="5400040"/>
                  <a:ext cx="97925" cy="48030"/>
                </a:xfrm>
                <a:custGeom>
                  <a:avLst/>
                  <a:gdLst>
                    <a:gd name="T0" fmla="*/ 2147483647 w 76"/>
                    <a:gd name="T1" fmla="*/ 2147483647 h 39"/>
                    <a:gd name="T2" fmla="*/ 2147483647 w 76"/>
                    <a:gd name="T3" fmla="*/ 0 h 39"/>
                    <a:gd name="T4" fmla="*/ 0 w 76"/>
                    <a:gd name="T5" fmla="*/ 2147483647 h 39"/>
                    <a:gd name="T6" fmla="*/ 0 w 76"/>
                    <a:gd name="T7" fmla="*/ 2147483647 h 39"/>
                    <a:gd name="T8" fmla="*/ 2147483647 w 76"/>
                    <a:gd name="T9" fmla="*/ 2147483647 h 39"/>
                    <a:gd name="T10" fmla="*/ 0 60000 65536"/>
                    <a:gd name="T11" fmla="*/ 0 60000 65536"/>
                    <a:gd name="T12" fmla="*/ 0 60000 65536"/>
                    <a:gd name="T13" fmla="*/ 0 60000 65536"/>
                    <a:gd name="T14" fmla="*/ 0 60000 65536"/>
                    <a:gd name="T15" fmla="*/ 0 w 76"/>
                    <a:gd name="T16" fmla="*/ 0 h 39"/>
                    <a:gd name="T17" fmla="*/ 76 w 76"/>
                    <a:gd name="T18" fmla="*/ 39 h 39"/>
                  </a:gdLst>
                  <a:ahLst/>
                  <a:cxnLst>
                    <a:cxn ang="T10">
                      <a:pos x="T0" y="T1"/>
                    </a:cxn>
                    <a:cxn ang="T11">
                      <a:pos x="T2" y="T3"/>
                    </a:cxn>
                    <a:cxn ang="T12">
                      <a:pos x="T4" y="T5"/>
                    </a:cxn>
                    <a:cxn ang="T13">
                      <a:pos x="T6" y="T7"/>
                    </a:cxn>
                    <a:cxn ang="T14">
                      <a:pos x="T8" y="T9"/>
                    </a:cxn>
                  </a:cxnLst>
                  <a:rect l="T15" t="T16" r="T17" b="T18"/>
                  <a:pathLst>
                    <a:path w="76" h="39">
                      <a:moveTo>
                        <a:pt x="75" y="30"/>
                      </a:moveTo>
                      <a:lnTo>
                        <a:pt x="72" y="0"/>
                      </a:lnTo>
                      <a:lnTo>
                        <a:pt x="0" y="7"/>
                      </a:lnTo>
                      <a:lnTo>
                        <a:pt x="0" y="38"/>
                      </a:lnTo>
                      <a:lnTo>
                        <a:pt x="75" y="30"/>
                      </a:lnTo>
                    </a:path>
                  </a:pathLst>
                </a:custGeom>
                <a:gradFill rotWithShape="0">
                  <a:gsLst>
                    <a:gs pos="0">
                      <a:srgbClr val="FFFFFF"/>
                    </a:gs>
                    <a:gs pos="100000">
                      <a:srgbClr val="B2B2B2"/>
                    </a:gs>
                  </a:gsLst>
                  <a:lin ang="0" scaled="1"/>
                </a:gradFill>
                <a:ln w="12700" cap="rnd">
                  <a:solidFill>
                    <a:srgbClr val="000000"/>
                  </a:solidFill>
                  <a:round/>
                  <a:headEnd/>
                  <a:tailEnd/>
                </a:ln>
              </p:spPr>
              <p:txBody>
                <a:bodyPr/>
                <a:lstStyle/>
                <a:p>
                  <a:endParaRPr lang="en-US"/>
                </a:p>
              </p:txBody>
            </p:sp>
            <p:sp>
              <p:nvSpPr>
                <p:cNvPr id="165" name="Freeform 131"/>
                <p:cNvSpPr>
                  <a:spLocks/>
                </p:cNvSpPr>
                <p:nvPr/>
              </p:nvSpPr>
              <p:spPr bwMode="auto">
                <a:xfrm>
                  <a:off x="6633998" y="5672207"/>
                  <a:ext cx="39943" cy="39409"/>
                </a:xfrm>
                <a:custGeom>
                  <a:avLst/>
                  <a:gdLst>
                    <a:gd name="T0" fmla="*/ 2147483647 w 31"/>
                    <a:gd name="T1" fmla="*/ 2147483647 h 32"/>
                    <a:gd name="T2" fmla="*/ 2147483647 w 31"/>
                    <a:gd name="T3" fmla="*/ 2147483647 h 32"/>
                    <a:gd name="T4" fmla="*/ 2147483647 w 31"/>
                    <a:gd name="T5" fmla="*/ 2147483647 h 32"/>
                    <a:gd name="T6" fmla="*/ 2147483647 w 31"/>
                    <a:gd name="T7" fmla="*/ 2147483647 h 32"/>
                    <a:gd name="T8" fmla="*/ 2147483647 w 31"/>
                    <a:gd name="T9" fmla="*/ 0 h 32"/>
                    <a:gd name="T10" fmla="*/ 2147483647 w 31"/>
                    <a:gd name="T11" fmla="*/ 2147483647 h 32"/>
                    <a:gd name="T12" fmla="*/ 0 w 31"/>
                    <a:gd name="T13" fmla="*/ 2147483647 h 32"/>
                    <a:gd name="T14" fmla="*/ 2147483647 w 31"/>
                    <a:gd name="T15" fmla="*/ 2147483647 h 32"/>
                    <a:gd name="T16" fmla="*/ 2147483647 w 31"/>
                    <a:gd name="T17" fmla="*/ 2147483647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2"/>
                    <a:gd name="T29" fmla="*/ 31 w 31"/>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2">
                      <a:moveTo>
                        <a:pt x="15" y="31"/>
                      </a:moveTo>
                      <a:lnTo>
                        <a:pt x="25" y="26"/>
                      </a:lnTo>
                      <a:lnTo>
                        <a:pt x="30" y="16"/>
                      </a:lnTo>
                      <a:lnTo>
                        <a:pt x="26" y="5"/>
                      </a:lnTo>
                      <a:lnTo>
                        <a:pt x="15" y="0"/>
                      </a:lnTo>
                      <a:lnTo>
                        <a:pt x="5" y="4"/>
                      </a:lnTo>
                      <a:lnTo>
                        <a:pt x="0" y="16"/>
                      </a:lnTo>
                      <a:lnTo>
                        <a:pt x="4" y="26"/>
                      </a:lnTo>
                      <a:lnTo>
                        <a:pt x="15" y="31"/>
                      </a:lnTo>
                    </a:path>
                  </a:pathLst>
                </a:custGeom>
                <a:solidFill>
                  <a:schemeClr val="hlink"/>
                </a:solidFill>
                <a:ln w="12700" cap="rnd">
                  <a:solidFill>
                    <a:srgbClr val="000000"/>
                  </a:solidFill>
                  <a:round/>
                  <a:headEnd/>
                  <a:tailEnd/>
                </a:ln>
              </p:spPr>
              <p:txBody>
                <a:bodyPr/>
                <a:lstStyle/>
                <a:p>
                  <a:endParaRPr lang="en-US"/>
                </a:p>
              </p:txBody>
            </p:sp>
            <p:sp>
              <p:nvSpPr>
                <p:cNvPr id="166" name="Freeform 132"/>
                <p:cNvSpPr>
                  <a:spLocks/>
                </p:cNvSpPr>
                <p:nvPr/>
              </p:nvSpPr>
              <p:spPr bwMode="auto">
                <a:xfrm>
                  <a:off x="6633998" y="5582306"/>
                  <a:ext cx="39943" cy="38178"/>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0 h 31"/>
                    <a:gd name="T10" fmla="*/ 2147483647 w 31"/>
                    <a:gd name="T11" fmla="*/ 2147483647 h 31"/>
                    <a:gd name="T12" fmla="*/ 0 w 31"/>
                    <a:gd name="T13" fmla="*/ 2147483647 h 31"/>
                    <a:gd name="T14" fmla="*/ 2147483647 w 31"/>
                    <a:gd name="T15" fmla="*/ 2147483647 h 31"/>
                    <a:gd name="T16" fmla="*/ 2147483647 w 31"/>
                    <a:gd name="T17" fmla="*/ 2147483647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15" y="30"/>
                      </a:moveTo>
                      <a:lnTo>
                        <a:pt x="25" y="26"/>
                      </a:lnTo>
                      <a:lnTo>
                        <a:pt x="30" y="15"/>
                      </a:lnTo>
                      <a:lnTo>
                        <a:pt x="26" y="4"/>
                      </a:lnTo>
                      <a:lnTo>
                        <a:pt x="15" y="0"/>
                      </a:lnTo>
                      <a:lnTo>
                        <a:pt x="5" y="4"/>
                      </a:lnTo>
                      <a:lnTo>
                        <a:pt x="0" y="15"/>
                      </a:lnTo>
                      <a:lnTo>
                        <a:pt x="4" y="25"/>
                      </a:lnTo>
                      <a:lnTo>
                        <a:pt x="15" y="30"/>
                      </a:lnTo>
                    </a:path>
                  </a:pathLst>
                </a:custGeom>
                <a:solidFill>
                  <a:schemeClr val="hlink"/>
                </a:solidFill>
                <a:ln w="12700" cap="rnd">
                  <a:solidFill>
                    <a:srgbClr val="000000"/>
                  </a:solidFill>
                  <a:round/>
                  <a:headEnd/>
                  <a:tailEnd/>
                </a:ln>
              </p:spPr>
              <p:txBody>
                <a:bodyPr/>
                <a:lstStyle/>
                <a:p>
                  <a:endParaRPr lang="en-US"/>
                </a:p>
              </p:txBody>
            </p:sp>
            <p:sp>
              <p:nvSpPr>
                <p:cNvPr id="167" name="Freeform 133"/>
                <p:cNvSpPr>
                  <a:spLocks/>
                </p:cNvSpPr>
                <p:nvPr/>
              </p:nvSpPr>
              <p:spPr bwMode="auto">
                <a:xfrm>
                  <a:off x="6633998" y="5491173"/>
                  <a:ext cx="39943" cy="38178"/>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0 h 31"/>
                    <a:gd name="T10" fmla="*/ 2147483647 w 31"/>
                    <a:gd name="T11" fmla="*/ 2147483647 h 31"/>
                    <a:gd name="T12" fmla="*/ 0 w 31"/>
                    <a:gd name="T13" fmla="*/ 2147483647 h 31"/>
                    <a:gd name="T14" fmla="*/ 2147483647 w 31"/>
                    <a:gd name="T15" fmla="*/ 2147483647 h 31"/>
                    <a:gd name="T16" fmla="*/ 2147483647 w 31"/>
                    <a:gd name="T17" fmla="*/ 2147483647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15" y="30"/>
                      </a:moveTo>
                      <a:lnTo>
                        <a:pt x="25" y="26"/>
                      </a:lnTo>
                      <a:lnTo>
                        <a:pt x="30" y="15"/>
                      </a:lnTo>
                      <a:lnTo>
                        <a:pt x="26" y="5"/>
                      </a:lnTo>
                      <a:lnTo>
                        <a:pt x="15" y="0"/>
                      </a:lnTo>
                      <a:lnTo>
                        <a:pt x="5" y="4"/>
                      </a:lnTo>
                      <a:lnTo>
                        <a:pt x="0" y="15"/>
                      </a:lnTo>
                      <a:lnTo>
                        <a:pt x="4" y="26"/>
                      </a:lnTo>
                      <a:lnTo>
                        <a:pt x="15" y="30"/>
                      </a:lnTo>
                    </a:path>
                  </a:pathLst>
                </a:custGeom>
                <a:solidFill>
                  <a:schemeClr val="hlink"/>
                </a:solidFill>
                <a:ln w="12700" cap="rnd">
                  <a:solidFill>
                    <a:srgbClr val="000000"/>
                  </a:solidFill>
                  <a:round/>
                  <a:headEnd/>
                  <a:tailEnd/>
                </a:ln>
              </p:spPr>
              <p:txBody>
                <a:bodyPr/>
                <a:lstStyle/>
                <a:p>
                  <a:endParaRPr lang="en-US"/>
                </a:p>
              </p:txBody>
            </p:sp>
            <p:sp>
              <p:nvSpPr>
                <p:cNvPr id="168" name="Freeform 134"/>
                <p:cNvSpPr>
                  <a:spLocks/>
                </p:cNvSpPr>
                <p:nvPr/>
              </p:nvSpPr>
              <p:spPr bwMode="auto">
                <a:xfrm>
                  <a:off x="6633998" y="5400040"/>
                  <a:ext cx="39943" cy="38178"/>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0 h 31"/>
                    <a:gd name="T10" fmla="*/ 2147483647 w 31"/>
                    <a:gd name="T11" fmla="*/ 2147483647 h 31"/>
                    <a:gd name="T12" fmla="*/ 0 w 31"/>
                    <a:gd name="T13" fmla="*/ 2147483647 h 31"/>
                    <a:gd name="T14" fmla="*/ 2147483647 w 31"/>
                    <a:gd name="T15" fmla="*/ 2147483647 h 31"/>
                    <a:gd name="T16" fmla="*/ 2147483647 w 31"/>
                    <a:gd name="T17" fmla="*/ 2147483647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15" y="30"/>
                      </a:moveTo>
                      <a:lnTo>
                        <a:pt x="25" y="26"/>
                      </a:lnTo>
                      <a:lnTo>
                        <a:pt x="30" y="15"/>
                      </a:lnTo>
                      <a:lnTo>
                        <a:pt x="26" y="5"/>
                      </a:lnTo>
                      <a:lnTo>
                        <a:pt x="15" y="0"/>
                      </a:lnTo>
                      <a:lnTo>
                        <a:pt x="5" y="4"/>
                      </a:lnTo>
                      <a:lnTo>
                        <a:pt x="0" y="15"/>
                      </a:lnTo>
                      <a:lnTo>
                        <a:pt x="4" y="26"/>
                      </a:lnTo>
                      <a:lnTo>
                        <a:pt x="15" y="30"/>
                      </a:lnTo>
                    </a:path>
                  </a:pathLst>
                </a:custGeom>
                <a:solidFill>
                  <a:schemeClr val="hlink"/>
                </a:solidFill>
                <a:ln w="12700" cap="rnd">
                  <a:solidFill>
                    <a:srgbClr val="000000"/>
                  </a:solidFill>
                  <a:round/>
                  <a:headEnd/>
                  <a:tailEnd/>
                </a:ln>
              </p:spPr>
              <p:txBody>
                <a:bodyPr/>
                <a:lstStyle/>
                <a:p>
                  <a:endParaRPr lang="en-US"/>
                </a:p>
              </p:txBody>
            </p:sp>
            <p:sp>
              <p:nvSpPr>
                <p:cNvPr id="169" name="Freeform 135"/>
                <p:cNvSpPr>
                  <a:spLocks/>
                </p:cNvSpPr>
                <p:nvPr/>
              </p:nvSpPr>
              <p:spPr bwMode="auto">
                <a:xfrm>
                  <a:off x="6633998" y="5318760"/>
                  <a:ext cx="39943" cy="38178"/>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0 h 31"/>
                    <a:gd name="T10" fmla="*/ 2147483647 w 31"/>
                    <a:gd name="T11" fmla="*/ 2147483647 h 31"/>
                    <a:gd name="T12" fmla="*/ 0 w 31"/>
                    <a:gd name="T13" fmla="*/ 2147483647 h 31"/>
                    <a:gd name="T14" fmla="*/ 2147483647 w 31"/>
                    <a:gd name="T15" fmla="*/ 2147483647 h 31"/>
                    <a:gd name="T16" fmla="*/ 2147483647 w 31"/>
                    <a:gd name="T17" fmla="*/ 2147483647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15" y="30"/>
                      </a:moveTo>
                      <a:lnTo>
                        <a:pt x="25" y="25"/>
                      </a:lnTo>
                      <a:lnTo>
                        <a:pt x="30" y="15"/>
                      </a:lnTo>
                      <a:lnTo>
                        <a:pt x="26" y="4"/>
                      </a:lnTo>
                      <a:lnTo>
                        <a:pt x="15" y="0"/>
                      </a:lnTo>
                      <a:lnTo>
                        <a:pt x="5" y="4"/>
                      </a:lnTo>
                      <a:lnTo>
                        <a:pt x="0" y="15"/>
                      </a:lnTo>
                      <a:lnTo>
                        <a:pt x="4" y="25"/>
                      </a:lnTo>
                      <a:lnTo>
                        <a:pt x="15" y="30"/>
                      </a:lnTo>
                    </a:path>
                  </a:pathLst>
                </a:custGeom>
                <a:solidFill>
                  <a:schemeClr val="hlink"/>
                </a:solidFill>
                <a:ln w="12700" cap="rnd">
                  <a:solidFill>
                    <a:srgbClr val="000000"/>
                  </a:solidFill>
                  <a:round/>
                  <a:headEnd/>
                  <a:tailEnd/>
                </a:ln>
              </p:spPr>
              <p:txBody>
                <a:bodyPr/>
                <a:lstStyle/>
                <a:p>
                  <a:endParaRPr lang="en-US"/>
                </a:p>
              </p:txBody>
            </p:sp>
            <p:sp>
              <p:nvSpPr>
                <p:cNvPr id="170" name="Freeform 136"/>
                <p:cNvSpPr>
                  <a:spLocks/>
                </p:cNvSpPr>
                <p:nvPr/>
              </p:nvSpPr>
              <p:spPr bwMode="auto">
                <a:xfrm>
                  <a:off x="6183027" y="5715310"/>
                  <a:ext cx="39943" cy="38178"/>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0 h 31"/>
                    <a:gd name="T10" fmla="*/ 2147483647 w 31"/>
                    <a:gd name="T11" fmla="*/ 2147483647 h 31"/>
                    <a:gd name="T12" fmla="*/ 0 w 31"/>
                    <a:gd name="T13" fmla="*/ 2147483647 h 31"/>
                    <a:gd name="T14" fmla="*/ 2147483647 w 31"/>
                    <a:gd name="T15" fmla="*/ 2147483647 h 31"/>
                    <a:gd name="T16" fmla="*/ 2147483647 w 31"/>
                    <a:gd name="T17" fmla="*/ 2147483647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15" y="30"/>
                      </a:moveTo>
                      <a:lnTo>
                        <a:pt x="25" y="26"/>
                      </a:lnTo>
                      <a:lnTo>
                        <a:pt x="30" y="15"/>
                      </a:lnTo>
                      <a:lnTo>
                        <a:pt x="26" y="5"/>
                      </a:lnTo>
                      <a:lnTo>
                        <a:pt x="15" y="0"/>
                      </a:lnTo>
                      <a:lnTo>
                        <a:pt x="5" y="4"/>
                      </a:lnTo>
                      <a:lnTo>
                        <a:pt x="0" y="15"/>
                      </a:lnTo>
                      <a:lnTo>
                        <a:pt x="4" y="25"/>
                      </a:lnTo>
                      <a:lnTo>
                        <a:pt x="15" y="30"/>
                      </a:lnTo>
                    </a:path>
                  </a:pathLst>
                </a:custGeom>
                <a:solidFill>
                  <a:schemeClr val="hlink"/>
                </a:solidFill>
                <a:ln w="12700" cap="rnd">
                  <a:solidFill>
                    <a:srgbClr val="000000"/>
                  </a:solidFill>
                  <a:round/>
                  <a:headEnd/>
                  <a:tailEnd/>
                </a:ln>
              </p:spPr>
              <p:txBody>
                <a:bodyPr/>
                <a:lstStyle/>
                <a:p>
                  <a:endParaRPr lang="en-US"/>
                </a:p>
              </p:txBody>
            </p:sp>
            <p:sp>
              <p:nvSpPr>
                <p:cNvPr id="171" name="Freeform 137"/>
                <p:cNvSpPr>
                  <a:spLocks/>
                </p:cNvSpPr>
                <p:nvPr/>
              </p:nvSpPr>
              <p:spPr bwMode="auto">
                <a:xfrm>
                  <a:off x="6183027" y="5624177"/>
                  <a:ext cx="39943" cy="38178"/>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0 h 31"/>
                    <a:gd name="T10" fmla="*/ 2147483647 w 31"/>
                    <a:gd name="T11" fmla="*/ 2147483647 h 31"/>
                    <a:gd name="T12" fmla="*/ 0 w 31"/>
                    <a:gd name="T13" fmla="*/ 2147483647 h 31"/>
                    <a:gd name="T14" fmla="*/ 2147483647 w 31"/>
                    <a:gd name="T15" fmla="*/ 2147483647 h 31"/>
                    <a:gd name="T16" fmla="*/ 2147483647 w 31"/>
                    <a:gd name="T17" fmla="*/ 2147483647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15" y="30"/>
                      </a:moveTo>
                      <a:lnTo>
                        <a:pt x="25" y="26"/>
                      </a:lnTo>
                      <a:lnTo>
                        <a:pt x="30" y="15"/>
                      </a:lnTo>
                      <a:lnTo>
                        <a:pt x="26" y="5"/>
                      </a:lnTo>
                      <a:lnTo>
                        <a:pt x="15" y="0"/>
                      </a:lnTo>
                      <a:lnTo>
                        <a:pt x="5" y="4"/>
                      </a:lnTo>
                      <a:lnTo>
                        <a:pt x="0" y="15"/>
                      </a:lnTo>
                      <a:lnTo>
                        <a:pt x="4" y="26"/>
                      </a:lnTo>
                      <a:lnTo>
                        <a:pt x="15" y="30"/>
                      </a:lnTo>
                    </a:path>
                  </a:pathLst>
                </a:custGeom>
                <a:solidFill>
                  <a:schemeClr val="hlink"/>
                </a:solidFill>
                <a:ln w="12700" cap="rnd">
                  <a:solidFill>
                    <a:srgbClr val="000000"/>
                  </a:solidFill>
                  <a:round/>
                  <a:headEnd/>
                  <a:tailEnd/>
                </a:ln>
              </p:spPr>
              <p:txBody>
                <a:bodyPr/>
                <a:lstStyle/>
                <a:p>
                  <a:endParaRPr lang="en-US"/>
                </a:p>
              </p:txBody>
            </p:sp>
            <p:sp>
              <p:nvSpPr>
                <p:cNvPr id="172" name="Freeform 138"/>
                <p:cNvSpPr>
                  <a:spLocks/>
                </p:cNvSpPr>
                <p:nvPr/>
              </p:nvSpPr>
              <p:spPr bwMode="auto">
                <a:xfrm>
                  <a:off x="6183027" y="5533045"/>
                  <a:ext cx="39943" cy="39409"/>
                </a:xfrm>
                <a:custGeom>
                  <a:avLst/>
                  <a:gdLst>
                    <a:gd name="T0" fmla="*/ 2147483647 w 31"/>
                    <a:gd name="T1" fmla="*/ 2147483647 h 32"/>
                    <a:gd name="T2" fmla="*/ 2147483647 w 31"/>
                    <a:gd name="T3" fmla="*/ 2147483647 h 32"/>
                    <a:gd name="T4" fmla="*/ 2147483647 w 31"/>
                    <a:gd name="T5" fmla="*/ 2147483647 h 32"/>
                    <a:gd name="T6" fmla="*/ 2147483647 w 31"/>
                    <a:gd name="T7" fmla="*/ 2147483647 h 32"/>
                    <a:gd name="T8" fmla="*/ 2147483647 w 31"/>
                    <a:gd name="T9" fmla="*/ 0 h 32"/>
                    <a:gd name="T10" fmla="*/ 2147483647 w 31"/>
                    <a:gd name="T11" fmla="*/ 2147483647 h 32"/>
                    <a:gd name="T12" fmla="*/ 0 w 31"/>
                    <a:gd name="T13" fmla="*/ 2147483647 h 32"/>
                    <a:gd name="T14" fmla="*/ 2147483647 w 31"/>
                    <a:gd name="T15" fmla="*/ 2147483647 h 32"/>
                    <a:gd name="T16" fmla="*/ 2147483647 w 31"/>
                    <a:gd name="T17" fmla="*/ 2147483647 h 3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2"/>
                    <a:gd name="T29" fmla="*/ 31 w 31"/>
                    <a:gd name="T30" fmla="*/ 32 h 3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2">
                      <a:moveTo>
                        <a:pt x="15" y="31"/>
                      </a:moveTo>
                      <a:lnTo>
                        <a:pt x="25" y="26"/>
                      </a:lnTo>
                      <a:lnTo>
                        <a:pt x="30" y="15"/>
                      </a:lnTo>
                      <a:lnTo>
                        <a:pt x="26" y="5"/>
                      </a:lnTo>
                      <a:lnTo>
                        <a:pt x="15" y="0"/>
                      </a:lnTo>
                      <a:lnTo>
                        <a:pt x="5" y="4"/>
                      </a:lnTo>
                      <a:lnTo>
                        <a:pt x="0" y="15"/>
                      </a:lnTo>
                      <a:lnTo>
                        <a:pt x="4" y="26"/>
                      </a:lnTo>
                      <a:lnTo>
                        <a:pt x="15" y="31"/>
                      </a:lnTo>
                    </a:path>
                  </a:pathLst>
                </a:custGeom>
                <a:solidFill>
                  <a:schemeClr val="hlink"/>
                </a:solidFill>
                <a:ln w="12700" cap="rnd">
                  <a:solidFill>
                    <a:srgbClr val="000000"/>
                  </a:solidFill>
                  <a:round/>
                  <a:headEnd/>
                  <a:tailEnd/>
                </a:ln>
              </p:spPr>
              <p:txBody>
                <a:bodyPr/>
                <a:lstStyle/>
                <a:p>
                  <a:endParaRPr lang="en-US"/>
                </a:p>
              </p:txBody>
            </p:sp>
            <p:sp>
              <p:nvSpPr>
                <p:cNvPr id="173" name="Freeform 139"/>
                <p:cNvSpPr>
                  <a:spLocks/>
                </p:cNvSpPr>
                <p:nvPr/>
              </p:nvSpPr>
              <p:spPr bwMode="auto">
                <a:xfrm>
                  <a:off x="6183027" y="5443144"/>
                  <a:ext cx="39943" cy="38177"/>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0 h 31"/>
                    <a:gd name="T10" fmla="*/ 2147483647 w 31"/>
                    <a:gd name="T11" fmla="*/ 2147483647 h 31"/>
                    <a:gd name="T12" fmla="*/ 0 w 31"/>
                    <a:gd name="T13" fmla="*/ 2147483647 h 31"/>
                    <a:gd name="T14" fmla="*/ 2147483647 w 31"/>
                    <a:gd name="T15" fmla="*/ 2147483647 h 31"/>
                    <a:gd name="T16" fmla="*/ 2147483647 w 31"/>
                    <a:gd name="T17" fmla="*/ 2147483647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15" y="30"/>
                      </a:moveTo>
                      <a:lnTo>
                        <a:pt x="25" y="26"/>
                      </a:lnTo>
                      <a:lnTo>
                        <a:pt x="30" y="15"/>
                      </a:lnTo>
                      <a:lnTo>
                        <a:pt x="26" y="4"/>
                      </a:lnTo>
                      <a:lnTo>
                        <a:pt x="15" y="0"/>
                      </a:lnTo>
                      <a:lnTo>
                        <a:pt x="5" y="4"/>
                      </a:lnTo>
                      <a:lnTo>
                        <a:pt x="0" y="15"/>
                      </a:lnTo>
                      <a:lnTo>
                        <a:pt x="4" y="25"/>
                      </a:lnTo>
                      <a:lnTo>
                        <a:pt x="15" y="30"/>
                      </a:lnTo>
                    </a:path>
                  </a:pathLst>
                </a:custGeom>
                <a:solidFill>
                  <a:schemeClr val="hlink"/>
                </a:solidFill>
                <a:ln w="12700" cap="rnd">
                  <a:solidFill>
                    <a:srgbClr val="000000"/>
                  </a:solidFill>
                  <a:round/>
                  <a:headEnd/>
                  <a:tailEnd/>
                </a:ln>
              </p:spPr>
              <p:txBody>
                <a:bodyPr/>
                <a:lstStyle/>
                <a:p>
                  <a:endParaRPr lang="en-US"/>
                </a:p>
              </p:txBody>
            </p:sp>
            <p:sp>
              <p:nvSpPr>
                <p:cNvPr id="174" name="Freeform 140"/>
                <p:cNvSpPr>
                  <a:spLocks/>
                </p:cNvSpPr>
                <p:nvPr/>
              </p:nvSpPr>
              <p:spPr bwMode="auto">
                <a:xfrm>
                  <a:off x="6183027" y="5344622"/>
                  <a:ext cx="39943" cy="38177"/>
                </a:xfrm>
                <a:custGeom>
                  <a:avLst/>
                  <a:gdLst>
                    <a:gd name="T0" fmla="*/ 2147483647 w 31"/>
                    <a:gd name="T1" fmla="*/ 2147483647 h 31"/>
                    <a:gd name="T2" fmla="*/ 2147483647 w 31"/>
                    <a:gd name="T3" fmla="*/ 2147483647 h 31"/>
                    <a:gd name="T4" fmla="*/ 2147483647 w 31"/>
                    <a:gd name="T5" fmla="*/ 2147483647 h 31"/>
                    <a:gd name="T6" fmla="*/ 2147483647 w 31"/>
                    <a:gd name="T7" fmla="*/ 2147483647 h 31"/>
                    <a:gd name="T8" fmla="*/ 2147483647 w 31"/>
                    <a:gd name="T9" fmla="*/ 0 h 31"/>
                    <a:gd name="T10" fmla="*/ 2147483647 w 31"/>
                    <a:gd name="T11" fmla="*/ 2147483647 h 31"/>
                    <a:gd name="T12" fmla="*/ 0 w 31"/>
                    <a:gd name="T13" fmla="*/ 2147483647 h 31"/>
                    <a:gd name="T14" fmla="*/ 2147483647 w 31"/>
                    <a:gd name="T15" fmla="*/ 2147483647 h 31"/>
                    <a:gd name="T16" fmla="*/ 2147483647 w 31"/>
                    <a:gd name="T17" fmla="*/ 2147483647 h 3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
                    <a:gd name="T28" fmla="*/ 0 h 31"/>
                    <a:gd name="T29" fmla="*/ 31 w 31"/>
                    <a:gd name="T30" fmla="*/ 31 h 3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 h="31">
                      <a:moveTo>
                        <a:pt x="15" y="30"/>
                      </a:moveTo>
                      <a:lnTo>
                        <a:pt x="25" y="26"/>
                      </a:lnTo>
                      <a:lnTo>
                        <a:pt x="30" y="15"/>
                      </a:lnTo>
                      <a:lnTo>
                        <a:pt x="26" y="4"/>
                      </a:lnTo>
                      <a:lnTo>
                        <a:pt x="15" y="0"/>
                      </a:lnTo>
                      <a:lnTo>
                        <a:pt x="5" y="4"/>
                      </a:lnTo>
                      <a:lnTo>
                        <a:pt x="0" y="15"/>
                      </a:lnTo>
                      <a:lnTo>
                        <a:pt x="4" y="25"/>
                      </a:lnTo>
                      <a:lnTo>
                        <a:pt x="15" y="30"/>
                      </a:lnTo>
                    </a:path>
                  </a:pathLst>
                </a:custGeom>
                <a:solidFill>
                  <a:schemeClr val="hlink"/>
                </a:solidFill>
                <a:ln w="12700" cap="rnd">
                  <a:solidFill>
                    <a:srgbClr val="000000"/>
                  </a:solidFill>
                  <a:round/>
                  <a:headEnd/>
                  <a:tailEnd/>
                </a:ln>
              </p:spPr>
              <p:txBody>
                <a:bodyPr/>
                <a:lstStyle/>
                <a:p>
                  <a:endParaRPr lang="en-US"/>
                </a:p>
              </p:txBody>
            </p:sp>
            <p:sp>
              <p:nvSpPr>
                <p:cNvPr id="175" name="Freeform 141"/>
                <p:cNvSpPr>
                  <a:spLocks/>
                </p:cNvSpPr>
                <p:nvPr/>
              </p:nvSpPr>
              <p:spPr bwMode="auto">
                <a:xfrm>
                  <a:off x="6162411" y="5114327"/>
                  <a:ext cx="208736" cy="544332"/>
                </a:xfrm>
                <a:custGeom>
                  <a:avLst/>
                  <a:gdLst>
                    <a:gd name="T0" fmla="*/ 2147483647 w 162"/>
                    <a:gd name="T1" fmla="*/ 2147483647 h 442"/>
                    <a:gd name="T2" fmla="*/ 2147483647 w 162"/>
                    <a:gd name="T3" fmla="*/ 2147483647 h 442"/>
                    <a:gd name="T4" fmla="*/ 2147483647 w 162"/>
                    <a:gd name="T5" fmla="*/ 2147483647 h 442"/>
                    <a:gd name="T6" fmla="*/ 2147483647 w 162"/>
                    <a:gd name="T7" fmla="*/ 2147483647 h 442"/>
                    <a:gd name="T8" fmla="*/ 2147483647 w 162"/>
                    <a:gd name="T9" fmla="*/ 2147483647 h 442"/>
                    <a:gd name="T10" fmla="*/ 2147483647 w 162"/>
                    <a:gd name="T11" fmla="*/ 2147483647 h 442"/>
                    <a:gd name="T12" fmla="*/ 2147483647 w 162"/>
                    <a:gd name="T13" fmla="*/ 2147483647 h 442"/>
                    <a:gd name="T14" fmla="*/ 2147483647 w 162"/>
                    <a:gd name="T15" fmla="*/ 2147483647 h 442"/>
                    <a:gd name="T16" fmla="*/ 2147483647 w 162"/>
                    <a:gd name="T17" fmla="*/ 2147483647 h 442"/>
                    <a:gd name="T18" fmla="*/ 2147483647 w 162"/>
                    <a:gd name="T19" fmla="*/ 2147483647 h 442"/>
                    <a:gd name="T20" fmla="*/ 2147483647 w 162"/>
                    <a:gd name="T21" fmla="*/ 2147483647 h 442"/>
                    <a:gd name="T22" fmla="*/ 0 w 162"/>
                    <a:gd name="T23" fmla="*/ 2147483647 h 442"/>
                    <a:gd name="T24" fmla="*/ 0 w 162"/>
                    <a:gd name="T25" fmla="*/ 2147483647 h 442"/>
                    <a:gd name="T26" fmla="*/ 2147483647 w 162"/>
                    <a:gd name="T27" fmla="*/ 2147483647 h 442"/>
                    <a:gd name="T28" fmla="*/ 2147483647 w 162"/>
                    <a:gd name="T29" fmla="*/ 2147483647 h 442"/>
                    <a:gd name="T30" fmla="*/ 2147483647 w 162"/>
                    <a:gd name="T31" fmla="*/ 2147483647 h 442"/>
                    <a:gd name="T32" fmla="*/ 2147483647 w 162"/>
                    <a:gd name="T33" fmla="*/ 2147483647 h 442"/>
                    <a:gd name="T34" fmla="*/ 2147483647 w 162"/>
                    <a:gd name="T35" fmla="*/ 0 h 442"/>
                    <a:gd name="T36" fmla="*/ 2147483647 w 162"/>
                    <a:gd name="T37" fmla="*/ 0 h 442"/>
                    <a:gd name="T38" fmla="*/ 2147483647 w 162"/>
                    <a:gd name="T39" fmla="*/ 2147483647 h 442"/>
                    <a:gd name="T40" fmla="*/ 2147483647 w 162"/>
                    <a:gd name="T41" fmla="*/ 2147483647 h 442"/>
                    <a:gd name="T42" fmla="*/ 2147483647 w 162"/>
                    <a:gd name="T43" fmla="*/ 2147483647 h 44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2"/>
                    <a:gd name="T67" fmla="*/ 0 h 442"/>
                    <a:gd name="T68" fmla="*/ 162 w 162"/>
                    <a:gd name="T69" fmla="*/ 442 h 44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2" h="442">
                      <a:moveTo>
                        <a:pt x="161" y="440"/>
                      </a:moveTo>
                      <a:lnTo>
                        <a:pt x="100" y="441"/>
                      </a:lnTo>
                      <a:lnTo>
                        <a:pt x="88" y="428"/>
                      </a:lnTo>
                      <a:lnTo>
                        <a:pt x="88" y="403"/>
                      </a:lnTo>
                      <a:lnTo>
                        <a:pt x="133" y="403"/>
                      </a:lnTo>
                      <a:lnTo>
                        <a:pt x="132" y="353"/>
                      </a:lnTo>
                      <a:lnTo>
                        <a:pt x="88" y="353"/>
                      </a:lnTo>
                      <a:lnTo>
                        <a:pt x="88" y="314"/>
                      </a:lnTo>
                      <a:lnTo>
                        <a:pt x="104" y="313"/>
                      </a:lnTo>
                      <a:lnTo>
                        <a:pt x="106" y="307"/>
                      </a:lnTo>
                      <a:lnTo>
                        <a:pt x="106" y="177"/>
                      </a:lnTo>
                      <a:lnTo>
                        <a:pt x="0" y="177"/>
                      </a:lnTo>
                      <a:lnTo>
                        <a:pt x="0" y="130"/>
                      </a:lnTo>
                      <a:lnTo>
                        <a:pt x="11" y="100"/>
                      </a:lnTo>
                      <a:lnTo>
                        <a:pt x="30" y="100"/>
                      </a:lnTo>
                      <a:lnTo>
                        <a:pt x="30" y="133"/>
                      </a:lnTo>
                      <a:lnTo>
                        <a:pt x="117" y="133"/>
                      </a:lnTo>
                      <a:lnTo>
                        <a:pt x="117" y="0"/>
                      </a:lnTo>
                      <a:lnTo>
                        <a:pt x="132" y="0"/>
                      </a:lnTo>
                      <a:lnTo>
                        <a:pt x="132" y="302"/>
                      </a:lnTo>
                      <a:lnTo>
                        <a:pt x="161" y="302"/>
                      </a:lnTo>
                      <a:lnTo>
                        <a:pt x="161" y="440"/>
                      </a:lnTo>
                    </a:path>
                  </a:pathLst>
                </a:custGeom>
                <a:solidFill>
                  <a:srgbClr val="FFCC00"/>
                </a:solidFill>
                <a:ln w="12700" cap="rnd">
                  <a:solidFill>
                    <a:srgbClr val="000000"/>
                  </a:solidFill>
                  <a:round/>
                  <a:headEnd/>
                  <a:tailEnd/>
                </a:ln>
              </p:spPr>
              <p:txBody>
                <a:bodyPr/>
                <a:lstStyle/>
                <a:p>
                  <a:endParaRPr lang="en-US"/>
                </a:p>
              </p:txBody>
            </p:sp>
            <p:sp>
              <p:nvSpPr>
                <p:cNvPr id="176" name="Freeform 142"/>
                <p:cNvSpPr>
                  <a:spLocks/>
                </p:cNvSpPr>
                <p:nvPr/>
              </p:nvSpPr>
              <p:spPr bwMode="auto">
                <a:xfrm>
                  <a:off x="6479380" y="5116790"/>
                  <a:ext cx="212601" cy="541869"/>
                </a:xfrm>
                <a:custGeom>
                  <a:avLst/>
                  <a:gdLst>
                    <a:gd name="T0" fmla="*/ 0 w 165"/>
                    <a:gd name="T1" fmla="*/ 2147483647 h 440"/>
                    <a:gd name="T2" fmla="*/ 2147483647 w 165"/>
                    <a:gd name="T3" fmla="*/ 2147483647 h 440"/>
                    <a:gd name="T4" fmla="*/ 2147483647 w 165"/>
                    <a:gd name="T5" fmla="*/ 2147483647 h 440"/>
                    <a:gd name="T6" fmla="*/ 2147483647 w 165"/>
                    <a:gd name="T7" fmla="*/ 2147483647 h 440"/>
                    <a:gd name="T8" fmla="*/ 2147483647 w 165"/>
                    <a:gd name="T9" fmla="*/ 2147483647 h 440"/>
                    <a:gd name="T10" fmla="*/ 2147483647 w 165"/>
                    <a:gd name="T11" fmla="*/ 2147483647 h 440"/>
                    <a:gd name="T12" fmla="*/ 2147483647 w 165"/>
                    <a:gd name="T13" fmla="*/ 2147483647 h 440"/>
                    <a:gd name="T14" fmla="*/ 2147483647 w 165"/>
                    <a:gd name="T15" fmla="*/ 2147483647 h 440"/>
                    <a:gd name="T16" fmla="*/ 2147483647 w 165"/>
                    <a:gd name="T17" fmla="*/ 2147483647 h 440"/>
                    <a:gd name="T18" fmla="*/ 2147483647 w 165"/>
                    <a:gd name="T19" fmla="*/ 2147483647 h 440"/>
                    <a:gd name="T20" fmla="*/ 2147483647 w 165"/>
                    <a:gd name="T21" fmla="*/ 2147483647 h 440"/>
                    <a:gd name="T22" fmla="*/ 2147483647 w 165"/>
                    <a:gd name="T23" fmla="*/ 2147483647 h 440"/>
                    <a:gd name="T24" fmla="*/ 2147483647 w 165"/>
                    <a:gd name="T25" fmla="*/ 2147483647 h 440"/>
                    <a:gd name="T26" fmla="*/ 2147483647 w 165"/>
                    <a:gd name="T27" fmla="*/ 2147483647 h 440"/>
                    <a:gd name="T28" fmla="*/ 2147483647 w 165"/>
                    <a:gd name="T29" fmla="*/ 2147483647 h 440"/>
                    <a:gd name="T30" fmla="*/ 2147483647 w 165"/>
                    <a:gd name="T31" fmla="*/ 2147483647 h 440"/>
                    <a:gd name="T32" fmla="*/ 2147483647 w 165"/>
                    <a:gd name="T33" fmla="*/ 2147483647 h 440"/>
                    <a:gd name="T34" fmla="*/ 2147483647 w 165"/>
                    <a:gd name="T35" fmla="*/ 0 h 440"/>
                    <a:gd name="T36" fmla="*/ 2147483647 w 165"/>
                    <a:gd name="T37" fmla="*/ 0 h 440"/>
                    <a:gd name="T38" fmla="*/ 2147483647 w 165"/>
                    <a:gd name="T39" fmla="*/ 2147483647 h 440"/>
                    <a:gd name="T40" fmla="*/ 0 w 165"/>
                    <a:gd name="T41" fmla="*/ 2147483647 h 440"/>
                    <a:gd name="T42" fmla="*/ 0 w 165"/>
                    <a:gd name="T43" fmla="*/ 2147483647 h 4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5"/>
                    <a:gd name="T67" fmla="*/ 0 h 440"/>
                    <a:gd name="T68" fmla="*/ 165 w 165"/>
                    <a:gd name="T69" fmla="*/ 440 h 44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5" h="440">
                      <a:moveTo>
                        <a:pt x="0" y="439"/>
                      </a:moveTo>
                      <a:lnTo>
                        <a:pt x="64" y="439"/>
                      </a:lnTo>
                      <a:lnTo>
                        <a:pt x="76" y="426"/>
                      </a:lnTo>
                      <a:lnTo>
                        <a:pt x="76" y="401"/>
                      </a:lnTo>
                      <a:lnTo>
                        <a:pt x="31" y="401"/>
                      </a:lnTo>
                      <a:lnTo>
                        <a:pt x="31" y="351"/>
                      </a:lnTo>
                      <a:lnTo>
                        <a:pt x="76" y="351"/>
                      </a:lnTo>
                      <a:lnTo>
                        <a:pt x="76" y="312"/>
                      </a:lnTo>
                      <a:lnTo>
                        <a:pt x="60" y="311"/>
                      </a:lnTo>
                      <a:lnTo>
                        <a:pt x="60" y="305"/>
                      </a:lnTo>
                      <a:lnTo>
                        <a:pt x="60" y="175"/>
                      </a:lnTo>
                      <a:lnTo>
                        <a:pt x="164" y="175"/>
                      </a:lnTo>
                      <a:lnTo>
                        <a:pt x="164" y="128"/>
                      </a:lnTo>
                      <a:lnTo>
                        <a:pt x="153" y="98"/>
                      </a:lnTo>
                      <a:lnTo>
                        <a:pt x="134" y="98"/>
                      </a:lnTo>
                      <a:lnTo>
                        <a:pt x="134" y="131"/>
                      </a:lnTo>
                      <a:lnTo>
                        <a:pt x="48" y="131"/>
                      </a:lnTo>
                      <a:lnTo>
                        <a:pt x="48" y="0"/>
                      </a:lnTo>
                      <a:lnTo>
                        <a:pt x="32" y="0"/>
                      </a:lnTo>
                      <a:lnTo>
                        <a:pt x="32" y="300"/>
                      </a:lnTo>
                      <a:lnTo>
                        <a:pt x="0" y="300"/>
                      </a:lnTo>
                      <a:lnTo>
                        <a:pt x="0" y="439"/>
                      </a:lnTo>
                    </a:path>
                  </a:pathLst>
                </a:custGeom>
                <a:solidFill>
                  <a:srgbClr val="FFCC00"/>
                </a:solidFill>
                <a:ln w="12700" cap="rnd">
                  <a:solidFill>
                    <a:srgbClr val="000000"/>
                  </a:solidFill>
                  <a:round/>
                  <a:headEnd/>
                  <a:tailEnd/>
                </a:ln>
              </p:spPr>
              <p:txBody>
                <a:bodyPr/>
                <a:lstStyle/>
                <a:p>
                  <a:endParaRPr lang="en-US"/>
                </a:p>
              </p:txBody>
            </p:sp>
            <p:sp>
              <p:nvSpPr>
                <p:cNvPr id="177" name="Line 143"/>
                <p:cNvSpPr>
                  <a:spLocks noChangeShapeType="1"/>
                </p:cNvSpPr>
                <p:nvPr/>
              </p:nvSpPr>
              <p:spPr bwMode="auto">
                <a:xfrm>
                  <a:off x="6381454" y="5669744"/>
                  <a:ext cx="8504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78" name="Line 144"/>
                <p:cNvSpPr>
                  <a:spLocks noChangeShapeType="1"/>
                </p:cNvSpPr>
                <p:nvPr/>
              </p:nvSpPr>
              <p:spPr bwMode="auto">
                <a:xfrm>
                  <a:off x="6381454" y="5691911"/>
                  <a:ext cx="85040" cy="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179" name="Freeform 145"/>
                <p:cNvSpPr>
                  <a:spLocks/>
                </p:cNvSpPr>
                <p:nvPr/>
              </p:nvSpPr>
              <p:spPr bwMode="auto">
                <a:xfrm>
                  <a:off x="6574728" y="5121717"/>
                  <a:ext cx="717689" cy="714282"/>
                </a:xfrm>
                <a:custGeom>
                  <a:avLst/>
                  <a:gdLst>
                    <a:gd name="T0" fmla="*/ 2147483647 w 557"/>
                    <a:gd name="T1" fmla="*/ 2147483647 h 580"/>
                    <a:gd name="T2" fmla="*/ 2147483647 w 557"/>
                    <a:gd name="T3" fmla="*/ 2147483647 h 580"/>
                    <a:gd name="T4" fmla="*/ 2147483647 w 557"/>
                    <a:gd name="T5" fmla="*/ 2147483647 h 580"/>
                    <a:gd name="T6" fmla="*/ 2147483647 w 557"/>
                    <a:gd name="T7" fmla="*/ 2147483647 h 580"/>
                    <a:gd name="T8" fmla="*/ 2147483647 w 557"/>
                    <a:gd name="T9" fmla="*/ 2147483647 h 580"/>
                    <a:gd name="T10" fmla="*/ 2147483647 w 557"/>
                    <a:gd name="T11" fmla="*/ 2147483647 h 580"/>
                    <a:gd name="T12" fmla="*/ 2147483647 w 557"/>
                    <a:gd name="T13" fmla="*/ 2147483647 h 580"/>
                    <a:gd name="T14" fmla="*/ 2147483647 w 557"/>
                    <a:gd name="T15" fmla="*/ 2147483647 h 580"/>
                    <a:gd name="T16" fmla="*/ 2147483647 w 557"/>
                    <a:gd name="T17" fmla="*/ 2147483647 h 580"/>
                    <a:gd name="T18" fmla="*/ 2147483647 w 557"/>
                    <a:gd name="T19" fmla="*/ 2147483647 h 580"/>
                    <a:gd name="T20" fmla="*/ 2147483647 w 557"/>
                    <a:gd name="T21" fmla="*/ 2147483647 h 580"/>
                    <a:gd name="T22" fmla="*/ 2147483647 w 557"/>
                    <a:gd name="T23" fmla="*/ 2147483647 h 580"/>
                    <a:gd name="T24" fmla="*/ 2147483647 w 557"/>
                    <a:gd name="T25" fmla="*/ 2147483647 h 580"/>
                    <a:gd name="T26" fmla="*/ 2147483647 w 557"/>
                    <a:gd name="T27" fmla="*/ 2147483647 h 580"/>
                    <a:gd name="T28" fmla="*/ 2147483647 w 557"/>
                    <a:gd name="T29" fmla="*/ 2147483647 h 580"/>
                    <a:gd name="T30" fmla="*/ 2147483647 w 557"/>
                    <a:gd name="T31" fmla="*/ 2147483647 h 580"/>
                    <a:gd name="T32" fmla="*/ 2147483647 w 557"/>
                    <a:gd name="T33" fmla="*/ 2147483647 h 580"/>
                    <a:gd name="T34" fmla="*/ 2147483647 w 557"/>
                    <a:gd name="T35" fmla="*/ 2147483647 h 580"/>
                    <a:gd name="T36" fmla="*/ 2147483647 w 557"/>
                    <a:gd name="T37" fmla="*/ 2147483647 h 580"/>
                    <a:gd name="T38" fmla="*/ 2147483647 w 557"/>
                    <a:gd name="T39" fmla="*/ 2147483647 h 580"/>
                    <a:gd name="T40" fmla="*/ 2147483647 w 557"/>
                    <a:gd name="T41" fmla="*/ 2147483647 h 580"/>
                    <a:gd name="T42" fmla="*/ 2147483647 w 557"/>
                    <a:gd name="T43" fmla="*/ 2147483647 h 580"/>
                    <a:gd name="T44" fmla="*/ 2147483647 w 557"/>
                    <a:gd name="T45" fmla="*/ 2147483647 h 580"/>
                    <a:gd name="T46" fmla="*/ 0 w 557"/>
                    <a:gd name="T47" fmla="*/ 2147483647 h 580"/>
                    <a:gd name="T48" fmla="*/ 0 w 557"/>
                    <a:gd name="T49" fmla="*/ 2147483647 h 580"/>
                    <a:gd name="T50" fmla="*/ 2147483647 w 557"/>
                    <a:gd name="T51" fmla="*/ 0 h 580"/>
                    <a:gd name="T52" fmla="*/ 2147483647 w 557"/>
                    <a:gd name="T53" fmla="*/ 2147483647 h 580"/>
                    <a:gd name="T54" fmla="*/ 2147483647 w 557"/>
                    <a:gd name="T55" fmla="*/ 2147483647 h 580"/>
                    <a:gd name="T56" fmla="*/ 2147483647 w 557"/>
                    <a:gd name="T57" fmla="*/ 2147483647 h 580"/>
                    <a:gd name="T58" fmla="*/ 2147483647 w 557"/>
                    <a:gd name="T59" fmla="*/ 2147483647 h 580"/>
                    <a:gd name="T60" fmla="*/ 2147483647 w 557"/>
                    <a:gd name="T61" fmla="*/ 2147483647 h 580"/>
                    <a:gd name="T62" fmla="*/ 2147483647 w 557"/>
                    <a:gd name="T63" fmla="*/ 2147483647 h 580"/>
                    <a:gd name="T64" fmla="*/ 2147483647 w 557"/>
                    <a:gd name="T65" fmla="*/ 2147483647 h 580"/>
                    <a:gd name="T66" fmla="*/ 2147483647 w 557"/>
                    <a:gd name="T67" fmla="*/ 2147483647 h 580"/>
                    <a:gd name="T68" fmla="*/ 2147483647 w 557"/>
                    <a:gd name="T69" fmla="*/ 2147483647 h 580"/>
                    <a:gd name="T70" fmla="*/ 2147483647 w 557"/>
                    <a:gd name="T71" fmla="*/ 2147483647 h 580"/>
                    <a:gd name="T72" fmla="*/ 2147483647 w 557"/>
                    <a:gd name="T73" fmla="*/ 2147483647 h 580"/>
                    <a:gd name="T74" fmla="*/ 2147483647 w 557"/>
                    <a:gd name="T75" fmla="*/ 2147483647 h 580"/>
                    <a:gd name="T76" fmla="*/ 2147483647 w 557"/>
                    <a:gd name="T77" fmla="*/ 2147483647 h 580"/>
                    <a:gd name="T78" fmla="*/ 2147483647 w 557"/>
                    <a:gd name="T79" fmla="*/ 2147483647 h 580"/>
                    <a:gd name="T80" fmla="*/ 2147483647 w 557"/>
                    <a:gd name="T81" fmla="*/ 2147483647 h 580"/>
                    <a:gd name="T82" fmla="*/ 2147483647 w 557"/>
                    <a:gd name="T83" fmla="*/ 2147483647 h 580"/>
                    <a:gd name="T84" fmla="*/ 2147483647 w 557"/>
                    <a:gd name="T85" fmla="*/ 2147483647 h 580"/>
                    <a:gd name="T86" fmla="*/ 2147483647 w 557"/>
                    <a:gd name="T87" fmla="*/ 2147483647 h 580"/>
                    <a:gd name="T88" fmla="*/ 2147483647 w 557"/>
                    <a:gd name="T89" fmla="*/ 2147483647 h 580"/>
                    <a:gd name="T90" fmla="*/ 2147483647 w 557"/>
                    <a:gd name="T91" fmla="*/ 2147483647 h 580"/>
                    <a:gd name="T92" fmla="*/ 2147483647 w 557"/>
                    <a:gd name="T93" fmla="*/ 2147483647 h 580"/>
                    <a:gd name="T94" fmla="*/ 2147483647 w 557"/>
                    <a:gd name="T95" fmla="*/ 2147483647 h 580"/>
                    <a:gd name="T96" fmla="*/ 2147483647 w 557"/>
                    <a:gd name="T97" fmla="*/ 2147483647 h 58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57"/>
                    <a:gd name="T148" fmla="*/ 0 h 580"/>
                    <a:gd name="T149" fmla="*/ 557 w 557"/>
                    <a:gd name="T150" fmla="*/ 580 h 58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57" h="580">
                      <a:moveTo>
                        <a:pt x="187" y="554"/>
                      </a:moveTo>
                      <a:lnTo>
                        <a:pt x="187" y="501"/>
                      </a:lnTo>
                      <a:lnTo>
                        <a:pt x="168" y="487"/>
                      </a:lnTo>
                      <a:lnTo>
                        <a:pt x="187" y="476"/>
                      </a:lnTo>
                      <a:lnTo>
                        <a:pt x="152" y="454"/>
                      </a:lnTo>
                      <a:lnTo>
                        <a:pt x="152" y="450"/>
                      </a:lnTo>
                      <a:lnTo>
                        <a:pt x="187" y="429"/>
                      </a:lnTo>
                      <a:lnTo>
                        <a:pt x="152" y="407"/>
                      </a:lnTo>
                      <a:lnTo>
                        <a:pt x="152" y="403"/>
                      </a:lnTo>
                      <a:lnTo>
                        <a:pt x="187" y="381"/>
                      </a:lnTo>
                      <a:lnTo>
                        <a:pt x="152" y="359"/>
                      </a:lnTo>
                      <a:lnTo>
                        <a:pt x="152" y="355"/>
                      </a:lnTo>
                      <a:lnTo>
                        <a:pt x="187" y="334"/>
                      </a:lnTo>
                      <a:lnTo>
                        <a:pt x="152" y="312"/>
                      </a:lnTo>
                      <a:lnTo>
                        <a:pt x="152" y="308"/>
                      </a:lnTo>
                      <a:lnTo>
                        <a:pt x="187" y="287"/>
                      </a:lnTo>
                      <a:lnTo>
                        <a:pt x="152" y="265"/>
                      </a:lnTo>
                      <a:lnTo>
                        <a:pt x="152" y="157"/>
                      </a:lnTo>
                      <a:lnTo>
                        <a:pt x="126" y="98"/>
                      </a:lnTo>
                      <a:lnTo>
                        <a:pt x="126" y="69"/>
                      </a:lnTo>
                      <a:lnTo>
                        <a:pt x="112" y="55"/>
                      </a:lnTo>
                      <a:lnTo>
                        <a:pt x="58" y="55"/>
                      </a:lnTo>
                      <a:lnTo>
                        <a:pt x="12" y="104"/>
                      </a:lnTo>
                      <a:lnTo>
                        <a:pt x="0" y="104"/>
                      </a:lnTo>
                      <a:lnTo>
                        <a:pt x="0" y="1"/>
                      </a:lnTo>
                      <a:lnTo>
                        <a:pt x="173" y="0"/>
                      </a:lnTo>
                      <a:lnTo>
                        <a:pt x="173" y="59"/>
                      </a:lnTo>
                      <a:lnTo>
                        <a:pt x="183" y="92"/>
                      </a:lnTo>
                      <a:lnTo>
                        <a:pt x="194" y="98"/>
                      </a:lnTo>
                      <a:lnTo>
                        <a:pt x="518" y="107"/>
                      </a:lnTo>
                      <a:lnTo>
                        <a:pt x="556" y="141"/>
                      </a:lnTo>
                      <a:lnTo>
                        <a:pt x="556" y="179"/>
                      </a:lnTo>
                      <a:lnTo>
                        <a:pt x="512" y="179"/>
                      </a:lnTo>
                      <a:lnTo>
                        <a:pt x="512" y="229"/>
                      </a:lnTo>
                      <a:lnTo>
                        <a:pt x="556" y="229"/>
                      </a:lnTo>
                      <a:lnTo>
                        <a:pt x="556" y="310"/>
                      </a:lnTo>
                      <a:lnTo>
                        <a:pt x="512" y="310"/>
                      </a:lnTo>
                      <a:lnTo>
                        <a:pt x="490" y="264"/>
                      </a:lnTo>
                      <a:lnTo>
                        <a:pt x="449" y="264"/>
                      </a:lnTo>
                      <a:lnTo>
                        <a:pt x="449" y="370"/>
                      </a:lnTo>
                      <a:lnTo>
                        <a:pt x="390" y="370"/>
                      </a:lnTo>
                      <a:lnTo>
                        <a:pt x="390" y="207"/>
                      </a:lnTo>
                      <a:lnTo>
                        <a:pt x="274" y="207"/>
                      </a:lnTo>
                      <a:lnTo>
                        <a:pt x="274" y="188"/>
                      </a:lnTo>
                      <a:lnTo>
                        <a:pt x="262" y="188"/>
                      </a:lnTo>
                      <a:lnTo>
                        <a:pt x="245" y="204"/>
                      </a:lnTo>
                      <a:lnTo>
                        <a:pt x="245" y="579"/>
                      </a:lnTo>
                      <a:lnTo>
                        <a:pt x="163" y="579"/>
                      </a:lnTo>
                      <a:lnTo>
                        <a:pt x="187" y="554"/>
                      </a:lnTo>
                    </a:path>
                  </a:pathLst>
                </a:custGeom>
                <a:solidFill>
                  <a:srgbClr val="CBCBCB"/>
                </a:solidFill>
                <a:ln w="12700" cap="rnd">
                  <a:solidFill>
                    <a:srgbClr val="000000"/>
                  </a:solidFill>
                  <a:round/>
                  <a:headEnd/>
                  <a:tailEnd/>
                </a:ln>
              </p:spPr>
              <p:txBody>
                <a:bodyPr/>
                <a:lstStyle/>
                <a:p>
                  <a:endParaRPr lang="en-US"/>
                </a:p>
              </p:txBody>
            </p:sp>
            <p:sp>
              <p:nvSpPr>
                <p:cNvPr id="180" name="Freeform 146"/>
                <p:cNvSpPr>
                  <a:spLocks/>
                </p:cNvSpPr>
                <p:nvPr/>
              </p:nvSpPr>
              <p:spPr bwMode="auto">
                <a:xfrm>
                  <a:off x="5698554" y="5467774"/>
                  <a:ext cx="258986" cy="366993"/>
                </a:xfrm>
                <a:custGeom>
                  <a:avLst/>
                  <a:gdLst>
                    <a:gd name="T0" fmla="*/ 2147483647 w 201"/>
                    <a:gd name="T1" fmla="*/ 2147483647 h 298"/>
                    <a:gd name="T2" fmla="*/ 2147483647 w 201"/>
                    <a:gd name="T3" fmla="*/ 2147483647 h 298"/>
                    <a:gd name="T4" fmla="*/ 2147483647 w 201"/>
                    <a:gd name="T5" fmla="*/ 2147483647 h 298"/>
                    <a:gd name="T6" fmla="*/ 2147483647 w 201"/>
                    <a:gd name="T7" fmla="*/ 2147483647 h 298"/>
                    <a:gd name="T8" fmla="*/ 0 w 201"/>
                    <a:gd name="T9" fmla="*/ 2147483647 h 298"/>
                    <a:gd name="T10" fmla="*/ 0 w 201"/>
                    <a:gd name="T11" fmla="*/ 2147483647 h 298"/>
                    <a:gd name="T12" fmla="*/ 2147483647 w 201"/>
                    <a:gd name="T13" fmla="*/ 2147483647 h 298"/>
                    <a:gd name="T14" fmla="*/ 2147483647 w 201"/>
                    <a:gd name="T15" fmla="*/ 2147483647 h 298"/>
                    <a:gd name="T16" fmla="*/ 2147483647 w 201"/>
                    <a:gd name="T17" fmla="*/ 0 h 298"/>
                    <a:gd name="T18" fmla="*/ 2147483647 w 201"/>
                    <a:gd name="T19" fmla="*/ 2147483647 h 298"/>
                    <a:gd name="T20" fmla="*/ 2147483647 w 201"/>
                    <a:gd name="T21" fmla="*/ 2147483647 h 298"/>
                    <a:gd name="T22" fmla="*/ 2147483647 w 201"/>
                    <a:gd name="T23" fmla="*/ 2147483647 h 29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1"/>
                    <a:gd name="T37" fmla="*/ 0 h 298"/>
                    <a:gd name="T38" fmla="*/ 201 w 201"/>
                    <a:gd name="T39" fmla="*/ 298 h 29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1" h="298">
                      <a:moveTo>
                        <a:pt x="198" y="297"/>
                      </a:moveTo>
                      <a:lnTo>
                        <a:pt x="168" y="296"/>
                      </a:lnTo>
                      <a:lnTo>
                        <a:pt x="62" y="153"/>
                      </a:lnTo>
                      <a:lnTo>
                        <a:pt x="42" y="153"/>
                      </a:lnTo>
                      <a:lnTo>
                        <a:pt x="0" y="114"/>
                      </a:lnTo>
                      <a:lnTo>
                        <a:pt x="0" y="91"/>
                      </a:lnTo>
                      <a:lnTo>
                        <a:pt x="60" y="89"/>
                      </a:lnTo>
                      <a:lnTo>
                        <a:pt x="60" y="1"/>
                      </a:lnTo>
                      <a:lnTo>
                        <a:pt x="158" y="0"/>
                      </a:lnTo>
                      <a:lnTo>
                        <a:pt x="158" y="174"/>
                      </a:lnTo>
                      <a:lnTo>
                        <a:pt x="200" y="238"/>
                      </a:lnTo>
                      <a:lnTo>
                        <a:pt x="198" y="297"/>
                      </a:lnTo>
                    </a:path>
                  </a:pathLst>
                </a:custGeom>
                <a:solidFill>
                  <a:srgbClr val="777777"/>
                </a:solidFill>
                <a:ln w="12700" cap="rnd">
                  <a:solidFill>
                    <a:srgbClr val="000000"/>
                  </a:solidFill>
                  <a:round/>
                  <a:headEnd/>
                  <a:tailEnd/>
                </a:ln>
              </p:spPr>
              <p:txBody>
                <a:bodyPr/>
                <a:lstStyle/>
                <a:p>
                  <a:endParaRPr lang="en-US"/>
                </a:p>
              </p:txBody>
            </p:sp>
            <p:sp>
              <p:nvSpPr>
                <p:cNvPr id="181" name="Freeform 147"/>
                <p:cNvSpPr>
                  <a:spLocks/>
                </p:cNvSpPr>
                <p:nvPr/>
              </p:nvSpPr>
              <p:spPr bwMode="auto">
                <a:xfrm>
                  <a:off x="6895562" y="5466543"/>
                  <a:ext cx="258987" cy="366993"/>
                </a:xfrm>
                <a:custGeom>
                  <a:avLst/>
                  <a:gdLst>
                    <a:gd name="T0" fmla="*/ 2147483647 w 201"/>
                    <a:gd name="T1" fmla="*/ 2147483647 h 298"/>
                    <a:gd name="T2" fmla="*/ 2147483647 w 201"/>
                    <a:gd name="T3" fmla="*/ 2147483647 h 298"/>
                    <a:gd name="T4" fmla="*/ 2147483647 w 201"/>
                    <a:gd name="T5" fmla="*/ 2147483647 h 298"/>
                    <a:gd name="T6" fmla="*/ 2147483647 w 201"/>
                    <a:gd name="T7" fmla="*/ 2147483647 h 298"/>
                    <a:gd name="T8" fmla="*/ 2147483647 w 201"/>
                    <a:gd name="T9" fmla="*/ 2147483647 h 298"/>
                    <a:gd name="T10" fmla="*/ 2147483647 w 201"/>
                    <a:gd name="T11" fmla="*/ 2147483647 h 298"/>
                    <a:gd name="T12" fmla="*/ 2147483647 w 201"/>
                    <a:gd name="T13" fmla="*/ 2147483647 h 298"/>
                    <a:gd name="T14" fmla="*/ 2147483647 w 201"/>
                    <a:gd name="T15" fmla="*/ 2147483647 h 298"/>
                    <a:gd name="T16" fmla="*/ 2147483647 w 201"/>
                    <a:gd name="T17" fmla="*/ 0 h 298"/>
                    <a:gd name="T18" fmla="*/ 2147483647 w 201"/>
                    <a:gd name="T19" fmla="*/ 2147483647 h 298"/>
                    <a:gd name="T20" fmla="*/ 0 w 201"/>
                    <a:gd name="T21" fmla="*/ 2147483647 h 298"/>
                    <a:gd name="T22" fmla="*/ 2147483647 w 201"/>
                    <a:gd name="T23" fmla="*/ 2147483647 h 29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1"/>
                    <a:gd name="T37" fmla="*/ 0 h 298"/>
                    <a:gd name="T38" fmla="*/ 201 w 201"/>
                    <a:gd name="T39" fmla="*/ 298 h 29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1" h="298">
                      <a:moveTo>
                        <a:pt x="2" y="297"/>
                      </a:moveTo>
                      <a:lnTo>
                        <a:pt x="32" y="296"/>
                      </a:lnTo>
                      <a:lnTo>
                        <a:pt x="138" y="153"/>
                      </a:lnTo>
                      <a:lnTo>
                        <a:pt x="158" y="153"/>
                      </a:lnTo>
                      <a:lnTo>
                        <a:pt x="200" y="114"/>
                      </a:lnTo>
                      <a:lnTo>
                        <a:pt x="200" y="91"/>
                      </a:lnTo>
                      <a:lnTo>
                        <a:pt x="140" y="89"/>
                      </a:lnTo>
                      <a:lnTo>
                        <a:pt x="140" y="1"/>
                      </a:lnTo>
                      <a:lnTo>
                        <a:pt x="42" y="0"/>
                      </a:lnTo>
                      <a:lnTo>
                        <a:pt x="42" y="174"/>
                      </a:lnTo>
                      <a:lnTo>
                        <a:pt x="0" y="238"/>
                      </a:lnTo>
                      <a:lnTo>
                        <a:pt x="2" y="297"/>
                      </a:lnTo>
                    </a:path>
                  </a:pathLst>
                </a:custGeom>
                <a:solidFill>
                  <a:srgbClr val="777777"/>
                </a:solidFill>
                <a:ln w="12700" cap="rnd">
                  <a:solidFill>
                    <a:srgbClr val="000000"/>
                  </a:solidFill>
                  <a:round/>
                  <a:headEnd/>
                  <a:tailEnd/>
                </a:ln>
              </p:spPr>
              <p:txBody>
                <a:bodyPr/>
                <a:lstStyle/>
                <a:p>
                  <a:endParaRPr lang="en-US"/>
                </a:p>
              </p:txBody>
            </p:sp>
            <p:sp>
              <p:nvSpPr>
                <p:cNvPr id="186" name="AutoShape 152"/>
                <p:cNvSpPr>
                  <a:spLocks noChangeArrowheads="1"/>
                </p:cNvSpPr>
                <p:nvPr/>
              </p:nvSpPr>
              <p:spPr bwMode="auto">
                <a:xfrm>
                  <a:off x="5930482" y="4526892"/>
                  <a:ext cx="87617" cy="83743"/>
                </a:xfrm>
                <a:prstGeom prst="upArrow">
                  <a:avLst>
                    <a:gd name="adj1" fmla="val 50000"/>
                    <a:gd name="adj2" fmla="val 49995"/>
                  </a:avLst>
                </a:prstGeom>
                <a:solidFill>
                  <a:schemeClr val="bg1"/>
                </a:solidFill>
                <a:ln w="9525">
                  <a:noFill/>
                  <a:miter lim="800000"/>
                  <a:headEnd/>
                  <a:tailEnd/>
                </a:ln>
              </p:spPr>
              <p:txBody>
                <a:bodyPr wrap="none" anchor="ctr"/>
                <a:lstStyle/>
                <a:p>
                  <a:endParaRPr lang="en-US"/>
                </a:p>
              </p:txBody>
            </p:sp>
            <p:sp>
              <p:nvSpPr>
                <p:cNvPr id="187" name="AutoShape 153"/>
                <p:cNvSpPr>
                  <a:spLocks noChangeArrowheads="1"/>
                </p:cNvSpPr>
                <p:nvPr/>
              </p:nvSpPr>
              <p:spPr bwMode="auto">
                <a:xfrm>
                  <a:off x="6060620" y="4505956"/>
                  <a:ext cx="87617" cy="83743"/>
                </a:xfrm>
                <a:prstGeom prst="upArrow">
                  <a:avLst>
                    <a:gd name="adj1" fmla="val 50000"/>
                    <a:gd name="adj2" fmla="val 49995"/>
                  </a:avLst>
                </a:prstGeom>
                <a:solidFill>
                  <a:schemeClr val="bg1"/>
                </a:solidFill>
                <a:ln w="9525">
                  <a:noFill/>
                  <a:miter lim="800000"/>
                  <a:headEnd/>
                  <a:tailEnd/>
                </a:ln>
              </p:spPr>
              <p:txBody>
                <a:bodyPr wrap="none" anchor="ctr"/>
                <a:lstStyle/>
                <a:p>
                  <a:endParaRPr lang="en-US"/>
                </a:p>
              </p:txBody>
            </p:sp>
            <p:sp>
              <p:nvSpPr>
                <p:cNvPr id="188" name="AutoShape 154"/>
                <p:cNvSpPr>
                  <a:spLocks noChangeArrowheads="1"/>
                </p:cNvSpPr>
                <p:nvPr/>
              </p:nvSpPr>
              <p:spPr bwMode="auto">
                <a:xfrm>
                  <a:off x="6695846" y="4520734"/>
                  <a:ext cx="87617" cy="83743"/>
                </a:xfrm>
                <a:prstGeom prst="upArrow">
                  <a:avLst>
                    <a:gd name="adj1" fmla="val 50000"/>
                    <a:gd name="adj2" fmla="val 49995"/>
                  </a:avLst>
                </a:prstGeom>
                <a:solidFill>
                  <a:schemeClr val="bg1"/>
                </a:solidFill>
                <a:ln w="9525">
                  <a:noFill/>
                  <a:miter lim="800000"/>
                  <a:headEnd/>
                  <a:tailEnd/>
                </a:ln>
              </p:spPr>
              <p:txBody>
                <a:bodyPr wrap="none" anchor="ctr"/>
                <a:lstStyle/>
                <a:p>
                  <a:endParaRPr lang="en-US"/>
                </a:p>
              </p:txBody>
            </p:sp>
            <p:sp>
              <p:nvSpPr>
                <p:cNvPr id="189" name="AutoShape 155"/>
                <p:cNvSpPr>
                  <a:spLocks noChangeArrowheads="1"/>
                </p:cNvSpPr>
                <p:nvPr/>
              </p:nvSpPr>
              <p:spPr bwMode="auto">
                <a:xfrm>
                  <a:off x="6840157" y="4528123"/>
                  <a:ext cx="87617" cy="83743"/>
                </a:xfrm>
                <a:prstGeom prst="upArrow">
                  <a:avLst>
                    <a:gd name="adj1" fmla="val 50000"/>
                    <a:gd name="adj2" fmla="val 49995"/>
                  </a:avLst>
                </a:prstGeom>
                <a:solidFill>
                  <a:schemeClr val="bg1"/>
                </a:solidFill>
                <a:ln w="9525">
                  <a:noFill/>
                  <a:miter lim="800000"/>
                  <a:headEnd/>
                  <a:tailEnd/>
                </a:ln>
              </p:spPr>
              <p:txBody>
                <a:bodyPr wrap="none" anchor="ctr"/>
                <a:lstStyle/>
                <a:p>
                  <a:endParaRPr lang="en-US"/>
                </a:p>
              </p:txBody>
            </p:sp>
            <p:sp>
              <p:nvSpPr>
                <p:cNvPr id="192" name="Oval 158"/>
                <p:cNvSpPr>
                  <a:spLocks noChangeArrowheads="1"/>
                </p:cNvSpPr>
                <p:nvPr/>
              </p:nvSpPr>
              <p:spPr bwMode="auto">
                <a:xfrm>
                  <a:off x="6841459" y="4855703"/>
                  <a:ext cx="69579" cy="66502"/>
                </a:xfrm>
                <a:prstGeom prst="ellipse">
                  <a:avLst/>
                </a:prstGeom>
                <a:solidFill>
                  <a:schemeClr val="folHlink"/>
                </a:solidFill>
                <a:ln w="12700">
                  <a:solidFill>
                    <a:schemeClr val="folHlink"/>
                  </a:solidFill>
                  <a:round/>
                  <a:headEnd/>
                  <a:tailEnd/>
                </a:ln>
              </p:spPr>
              <p:txBody>
                <a:bodyPr wrap="none" anchor="ctr"/>
                <a:lstStyle/>
                <a:p>
                  <a:endParaRPr lang="en-US"/>
                </a:p>
              </p:txBody>
            </p:sp>
            <p:sp>
              <p:nvSpPr>
                <p:cNvPr id="193" name="Freeform 159"/>
                <p:cNvSpPr>
                  <a:spLocks/>
                </p:cNvSpPr>
                <p:nvPr/>
              </p:nvSpPr>
              <p:spPr bwMode="auto">
                <a:xfrm>
                  <a:off x="5809364" y="3354484"/>
                  <a:ext cx="760210" cy="48029"/>
                </a:xfrm>
                <a:custGeom>
                  <a:avLst/>
                  <a:gdLst>
                    <a:gd name="T0" fmla="*/ 2147483647 w 590"/>
                    <a:gd name="T1" fmla="*/ 2147483647 h 39"/>
                    <a:gd name="T2" fmla="*/ 2147483647 w 590"/>
                    <a:gd name="T3" fmla="*/ 0 h 39"/>
                    <a:gd name="T4" fmla="*/ 0 w 590"/>
                    <a:gd name="T5" fmla="*/ 0 h 39"/>
                    <a:gd name="T6" fmla="*/ 0 w 590"/>
                    <a:gd name="T7" fmla="*/ 2147483647 h 39"/>
                    <a:gd name="T8" fmla="*/ 2147483647 w 590"/>
                    <a:gd name="T9" fmla="*/ 2147483647 h 39"/>
                    <a:gd name="T10" fmla="*/ 0 60000 65536"/>
                    <a:gd name="T11" fmla="*/ 0 60000 65536"/>
                    <a:gd name="T12" fmla="*/ 0 60000 65536"/>
                    <a:gd name="T13" fmla="*/ 0 60000 65536"/>
                    <a:gd name="T14" fmla="*/ 0 60000 65536"/>
                    <a:gd name="T15" fmla="*/ 0 w 590"/>
                    <a:gd name="T16" fmla="*/ 0 h 39"/>
                    <a:gd name="T17" fmla="*/ 590 w 590"/>
                    <a:gd name="T18" fmla="*/ 39 h 39"/>
                  </a:gdLst>
                  <a:ahLst/>
                  <a:cxnLst>
                    <a:cxn ang="T10">
                      <a:pos x="T0" y="T1"/>
                    </a:cxn>
                    <a:cxn ang="T11">
                      <a:pos x="T2" y="T3"/>
                    </a:cxn>
                    <a:cxn ang="T12">
                      <a:pos x="T4" y="T5"/>
                    </a:cxn>
                    <a:cxn ang="T13">
                      <a:pos x="T6" y="T7"/>
                    </a:cxn>
                    <a:cxn ang="T14">
                      <a:pos x="T8" y="T9"/>
                    </a:cxn>
                  </a:cxnLst>
                  <a:rect l="T15" t="T16" r="T17" b="T18"/>
                  <a:pathLst>
                    <a:path w="590" h="39">
                      <a:moveTo>
                        <a:pt x="589" y="38"/>
                      </a:moveTo>
                      <a:lnTo>
                        <a:pt x="589" y="0"/>
                      </a:lnTo>
                      <a:lnTo>
                        <a:pt x="0" y="0"/>
                      </a:lnTo>
                      <a:lnTo>
                        <a:pt x="0" y="38"/>
                      </a:lnTo>
                      <a:lnTo>
                        <a:pt x="589" y="38"/>
                      </a:lnTo>
                    </a:path>
                  </a:pathLst>
                </a:custGeom>
                <a:gradFill rotWithShape="0">
                  <a:gsLst>
                    <a:gs pos="0">
                      <a:srgbClr val="BBBBBB"/>
                    </a:gs>
                    <a:gs pos="50000">
                      <a:srgbClr val="EAEAEA"/>
                    </a:gs>
                    <a:gs pos="100000">
                      <a:srgbClr val="BBBBBB"/>
                    </a:gs>
                  </a:gsLst>
                  <a:lin ang="0" scaled="1"/>
                </a:gradFill>
                <a:ln w="12700" cap="rnd">
                  <a:solidFill>
                    <a:srgbClr val="000000"/>
                  </a:solidFill>
                  <a:round/>
                  <a:headEnd/>
                  <a:tailEnd/>
                </a:ln>
              </p:spPr>
              <p:txBody>
                <a:bodyPr/>
                <a:lstStyle/>
                <a:p>
                  <a:endParaRPr lang="en-US"/>
                </a:p>
              </p:txBody>
            </p:sp>
            <p:sp>
              <p:nvSpPr>
                <p:cNvPr id="265" name="Freeform 231"/>
                <p:cNvSpPr>
                  <a:spLocks/>
                </p:cNvSpPr>
                <p:nvPr/>
              </p:nvSpPr>
              <p:spPr bwMode="auto">
                <a:xfrm>
                  <a:off x="5659899" y="2810151"/>
                  <a:ext cx="776960" cy="338668"/>
                </a:xfrm>
                <a:custGeom>
                  <a:avLst/>
                  <a:gdLst>
                    <a:gd name="T0" fmla="*/ 2147483647 w 603"/>
                    <a:gd name="T1" fmla="*/ 2147483647 h 275"/>
                    <a:gd name="T2" fmla="*/ 2147483647 w 603"/>
                    <a:gd name="T3" fmla="*/ 2147483647 h 275"/>
                    <a:gd name="T4" fmla="*/ 2147483647 w 603"/>
                    <a:gd name="T5" fmla="*/ 2147483647 h 275"/>
                    <a:gd name="T6" fmla="*/ 2147483647 w 603"/>
                    <a:gd name="T7" fmla="*/ 2147483647 h 275"/>
                    <a:gd name="T8" fmla="*/ 2147483647 w 603"/>
                    <a:gd name="T9" fmla="*/ 2147483647 h 275"/>
                    <a:gd name="T10" fmla="*/ 2147483647 w 603"/>
                    <a:gd name="T11" fmla="*/ 2147483647 h 275"/>
                    <a:gd name="T12" fmla="*/ 2147483647 w 603"/>
                    <a:gd name="T13" fmla="*/ 2147483647 h 275"/>
                    <a:gd name="T14" fmla="*/ 2147483647 w 603"/>
                    <a:gd name="T15" fmla="*/ 2147483647 h 275"/>
                    <a:gd name="T16" fmla="*/ 0 w 603"/>
                    <a:gd name="T17" fmla="*/ 0 h 275"/>
                    <a:gd name="T18" fmla="*/ 0 w 603"/>
                    <a:gd name="T19" fmla="*/ 2147483647 h 275"/>
                    <a:gd name="T20" fmla="*/ 2147483647 w 603"/>
                    <a:gd name="T21" fmla="*/ 2147483647 h 275"/>
                    <a:gd name="T22" fmla="*/ 2147483647 w 603"/>
                    <a:gd name="T23" fmla="*/ 2147483647 h 275"/>
                    <a:gd name="T24" fmla="*/ 2147483647 w 603"/>
                    <a:gd name="T25" fmla="*/ 2147483647 h 275"/>
                    <a:gd name="T26" fmla="*/ 2147483647 w 603"/>
                    <a:gd name="T27" fmla="*/ 2147483647 h 275"/>
                    <a:gd name="T28" fmla="*/ 2147483647 w 603"/>
                    <a:gd name="T29" fmla="*/ 2147483647 h 275"/>
                    <a:gd name="T30" fmla="*/ 2147483647 w 603"/>
                    <a:gd name="T31" fmla="*/ 2147483647 h 275"/>
                    <a:gd name="T32" fmla="*/ 2147483647 w 603"/>
                    <a:gd name="T33" fmla="*/ 2147483647 h 275"/>
                    <a:gd name="T34" fmla="*/ 2147483647 w 603"/>
                    <a:gd name="T35" fmla="*/ 2147483647 h 275"/>
                    <a:gd name="T36" fmla="*/ 2147483647 w 603"/>
                    <a:gd name="T37" fmla="*/ 2147483647 h 2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03"/>
                    <a:gd name="T58" fmla="*/ 0 h 275"/>
                    <a:gd name="T59" fmla="*/ 603 w 603"/>
                    <a:gd name="T60" fmla="*/ 275 h 27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03" h="275">
                      <a:moveTo>
                        <a:pt x="602" y="163"/>
                      </a:moveTo>
                      <a:lnTo>
                        <a:pt x="428" y="47"/>
                      </a:lnTo>
                      <a:lnTo>
                        <a:pt x="428" y="79"/>
                      </a:lnTo>
                      <a:lnTo>
                        <a:pt x="330" y="75"/>
                      </a:lnTo>
                      <a:lnTo>
                        <a:pt x="215" y="66"/>
                      </a:lnTo>
                      <a:lnTo>
                        <a:pt x="102" y="51"/>
                      </a:lnTo>
                      <a:lnTo>
                        <a:pt x="47" y="39"/>
                      </a:lnTo>
                      <a:lnTo>
                        <a:pt x="16" y="26"/>
                      </a:lnTo>
                      <a:lnTo>
                        <a:pt x="0" y="0"/>
                      </a:lnTo>
                      <a:lnTo>
                        <a:pt x="0" y="161"/>
                      </a:lnTo>
                      <a:lnTo>
                        <a:pt x="21" y="182"/>
                      </a:lnTo>
                      <a:lnTo>
                        <a:pt x="63" y="198"/>
                      </a:lnTo>
                      <a:lnTo>
                        <a:pt x="105" y="207"/>
                      </a:lnTo>
                      <a:lnTo>
                        <a:pt x="162" y="216"/>
                      </a:lnTo>
                      <a:lnTo>
                        <a:pt x="240" y="225"/>
                      </a:lnTo>
                      <a:lnTo>
                        <a:pt x="323" y="231"/>
                      </a:lnTo>
                      <a:lnTo>
                        <a:pt x="428" y="234"/>
                      </a:lnTo>
                      <a:lnTo>
                        <a:pt x="428" y="274"/>
                      </a:lnTo>
                      <a:lnTo>
                        <a:pt x="602" y="163"/>
                      </a:lnTo>
                    </a:path>
                  </a:pathLst>
                </a:custGeom>
                <a:solidFill>
                  <a:schemeClr val="bg1"/>
                </a:solidFill>
                <a:ln w="12700" cap="rnd">
                  <a:solidFill>
                    <a:srgbClr val="000000"/>
                  </a:solidFill>
                  <a:round/>
                  <a:headEnd type="none" w="sm" len="sm"/>
                  <a:tailEnd type="none" w="sm" len="sm"/>
                </a:ln>
              </p:spPr>
              <p:txBody>
                <a:bodyPr/>
                <a:lstStyle/>
                <a:p>
                  <a:endParaRPr lang="en-US"/>
                </a:p>
              </p:txBody>
            </p:sp>
          </p:grpSp>
          <p:grpSp>
            <p:nvGrpSpPr>
              <p:cNvPr id="14" name="Group 13"/>
              <p:cNvGrpSpPr/>
              <p:nvPr/>
            </p:nvGrpSpPr>
            <p:grpSpPr>
              <a:xfrm>
                <a:off x="4926571" y="2969620"/>
                <a:ext cx="1259032" cy="670577"/>
                <a:chOff x="4941943" y="3158262"/>
                <a:chExt cx="1259032" cy="670577"/>
              </a:xfrm>
            </p:grpSpPr>
            <p:sp>
              <p:nvSpPr>
                <p:cNvPr id="267" name="Rectangle 3"/>
                <p:cNvSpPr txBox="1">
                  <a:spLocks noChangeArrowheads="1"/>
                </p:cNvSpPr>
                <p:nvPr/>
              </p:nvSpPr>
              <p:spPr>
                <a:xfrm>
                  <a:off x="4941943" y="3158262"/>
                  <a:ext cx="781808" cy="259382"/>
                </a:xfrm>
                <a:prstGeom prst="rect">
                  <a:avLst/>
                </a:prstGeom>
              </p:spPr>
              <p:txBody>
                <a:bodyPr rtlCol="0">
                  <a:noAutofit/>
                </a:bodyPr>
                <a:lstStyle/>
                <a:p>
                  <a:pPr marR="0" lvl="0" algn="l" defTabSz="914400" rtl="0" eaLnBrk="1" fontAlgn="auto" latinLnBrk="0" hangingPunct="1">
                    <a:lnSpc>
                      <a:spcPct val="80000"/>
                    </a:lnSpc>
                    <a:spcBef>
                      <a:spcPct val="20000"/>
                    </a:spcBef>
                    <a:spcAft>
                      <a:spcPts val="0"/>
                    </a:spcAft>
                    <a:buClrTx/>
                    <a:buSzTx/>
                    <a:tabLst/>
                    <a:defRPr/>
                  </a:pPr>
                  <a:r>
                    <a:rPr kumimoji="0" lang="en-US" sz="1600" b="1" i="0" u="none" strike="noStrike" kern="1200" cap="none" spc="0" normalizeH="0" baseline="0" noProof="0" dirty="0" err="1">
                      <a:ln>
                        <a:noFill/>
                      </a:ln>
                      <a:solidFill>
                        <a:srgbClr val="1109BB"/>
                      </a:solidFill>
                      <a:effectLst/>
                      <a:uLnTx/>
                      <a:uFillTx/>
                      <a:latin typeface="+mj-lt"/>
                      <a:ea typeface="+mn-ea"/>
                      <a:cs typeface="+mn-cs"/>
                    </a:rPr>
                    <a:t>Lò</a:t>
                  </a:r>
                  <a:r>
                    <a:rPr kumimoji="0" lang="en-US" sz="1600" b="1" i="0" u="none" strike="noStrike" kern="1200" cap="none" spc="0" normalizeH="0" noProof="0" dirty="0">
                      <a:ln>
                        <a:noFill/>
                      </a:ln>
                      <a:solidFill>
                        <a:srgbClr val="1109BB"/>
                      </a:solidFill>
                      <a:effectLst/>
                      <a:uLnTx/>
                      <a:uFillTx/>
                      <a:latin typeface="+mj-lt"/>
                      <a:ea typeface="+mn-ea"/>
                      <a:cs typeface="+mn-cs"/>
                    </a:rPr>
                    <a:t> xo</a:t>
                  </a:r>
                  <a:endParaRPr kumimoji="0" lang="en-US" sz="1600" b="1" i="0" u="none" strike="noStrike" kern="1200" cap="none" spc="0" normalizeH="0" baseline="0" noProof="0" dirty="0">
                    <a:ln>
                      <a:noFill/>
                    </a:ln>
                    <a:solidFill>
                      <a:srgbClr val="1109BB"/>
                    </a:solidFill>
                    <a:effectLst/>
                    <a:uLnTx/>
                    <a:uFillTx/>
                    <a:latin typeface="+mj-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en-US" sz="1600" b="1" i="0" u="none" strike="noStrike" kern="1200" cap="none" spc="0" normalizeH="0" baseline="0" noProof="0" dirty="0">
                    <a:ln>
                      <a:noFill/>
                    </a:ln>
                    <a:solidFill>
                      <a:srgbClr val="1109BB"/>
                    </a:solidFill>
                    <a:effectLst/>
                    <a:uLnTx/>
                    <a:uFillTx/>
                    <a:latin typeface="+mj-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en-US" sz="1600" b="1" i="0" u="none" strike="noStrike" kern="1200" cap="none" spc="0" normalizeH="0" baseline="0" noProof="0" dirty="0">
                      <a:ln>
                        <a:noFill/>
                      </a:ln>
                      <a:solidFill>
                        <a:srgbClr val="1109BB"/>
                      </a:solidFill>
                      <a:effectLst/>
                      <a:uLnTx/>
                      <a:uFillTx/>
                      <a:latin typeface="+mj-lt"/>
                      <a:ea typeface="+mn-ea"/>
                      <a:cs typeface="+mn-cs"/>
                    </a:rPr>
                    <a:t>	</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en-US" sz="1600" b="1" i="0" u="none" strike="noStrike" kern="1200" cap="none" spc="0" normalizeH="0" baseline="0" noProof="0" dirty="0">
                    <a:ln>
                      <a:noFill/>
                    </a:ln>
                    <a:solidFill>
                      <a:srgbClr val="1109BB"/>
                    </a:solidFill>
                    <a:effectLst/>
                    <a:uLnTx/>
                    <a:uFillTx/>
                    <a:latin typeface="Times New Roman" pitchFamily="18" charset="0"/>
                    <a:ea typeface="+mn-ea"/>
                    <a:cs typeface="+mn-cs"/>
                  </a:endParaRPr>
                </a:p>
              </p:txBody>
            </p:sp>
            <p:cxnSp>
              <p:nvCxnSpPr>
                <p:cNvPr id="6" name="Straight Arrow Connector 5"/>
                <p:cNvCxnSpPr>
                  <a:endCxn id="72" idx="1"/>
                </p:cNvCxnSpPr>
                <p:nvPr/>
              </p:nvCxnSpPr>
              <p:spPr>
                <a:xfrm>
                  <a:off x="5136009" y="3379793"/>
                  <a:ext cx="1064966" cy="449046"/>
                </a:xfrm>
                <a:prstGeom prst="straightConnector1">
                  <a:avLst/>
                </a:prstGeom>
                <a:ln w="19050">
                  <a:solidFill>
                    <a:srgbClr val="1109BB"/>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883039" y="3830446"/>
                <a:ext cx="1088675" cy="632099"/>
                <a:chOff x="4883039" y="3830446"/>
                <a:chExt cx="1088675" cy="632099"/>
              </a:xfrm>
            </p:grpSpPr>
            <p:sp>
              <p:nvSpPr>
                <p:cNvPr id="268" name="Rectangle 3"/>
                <p:cNvSpPr txBox="1">
                  <a:spLocks noChangeArrowheads="1"/>
                </p:cNvSpPr>
                <p:nvPr/>
              </p:nvSpPr>
              <p:spPr>
                <a:xfrm>
                  <a:off x="4883039" y="3830446"/>
                  <a:ext cx="848151" cy="296963"/>
                </a:xfrm>
                <a:prstGeom prst="rect">
                  <a:avLst/>
                </a:prstGeom>
              </p:spPr>
              <p:txBody>
                <a:bodyPr rtlCol="0">
                  <a:noAutofit/>
                </a:bodyPr>
                <a:lstStyle/>
                <a:p>
                  <a:pPr marR="0" lvl="0" algn="l" defTabSz="914400" rtl="0" eaLnBrk="1" fontAlgn="auto" latinLnBrk="0" hangingPunct="1">
                    <a:lnSpc>
                      <a:spcPct val="80000"/>
                    </a:lnSpc>
                    <a:spcBef>
                      <a:spcPct val="20000"/>
                    </a:spcBef>
                    <a:spcAft>
                      <a:spcPts val="0"/>
                    </a:spcAft>
                    <a:buClrTx/>
                    <a:buSzTx/>
                    <a:tabLst/>
                    <a:defRPr/>
                  </a:pPr>
                  <a:r>
                    <a:rPr kumimoji="0" lang="en-US" sz="1600" b="1" i="0" u="none" strike="noStrike" kern="1200" cap="none" spc="0" normalizeH="0" baseline="0" noProof="0" dirty="0" err="1">
                      <a:ln>
                        <a:noFill/>
                      </a:ln>
                      <a:solidFill>
                        <a:srgbClr val="7030A0"/>
                      </a:solidFill>
                      <a:effectLst/>
                      <a:uLnTx/>
                      <a:uFillTx/>
                      <a:latin typeface="+mj-lt"/>
                      <a:ea typeface="+mn-ea"/>
                      <a:cs typeface="+mn-cs"/>
                    </a:rPr>
                    <a:t>Màng</a:t>
                  </a:r>
                  <a:endParaRPr kumimoji="0" lang="en-US" sz="1600" b="1" i="0" u="none" strike="noStrike" kern="1200" cap="none" spc="0" normalizeH="0" baseline="0" noProof="0" dirty="0">
                    <a:ln>
                      <a:noFill/>
                    </a:ln>
                    <a:solidFill>
                      <a:srgbClr val="7030A0"/>
                    </a:solidFill>
                    <a:effectLst/>
                    <a:uLnTx/>
                    <a:uFillTx/>
                    <a:latin typeface="+mj-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en-US" sz="1600" b="1" i="0" u="none" strike="noStrike" kern="1200" cap="none" spc="0" normalizeH="0" baseline="0" noProof="0" dirty="0">
                    <a:ln>
                      <a:noFill/>
                    </a:ln>
                    <a:solidFill>
                      <a:srgbClr val="7030A0"/>
                    </a:solidFill>
                    <a:effectLst/>
                    <a:uLnTx/>
                    <a:uFillTx/>
                    <a:latin typeface="+mj-lt"/>
                    <a:ea typeface="+mn-ea"/>
                    <a:cs typeface="+mn-cs"/>
                  </a:endParaRP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r>
                    <a:rPr kumimoji="0" lang="en-US" sz="1600" b="1" i="0" u="none" strike="noStrike" kern="1200" cap="none" spc="0" normalizeH="0" baseline="0" noProof="0" dirty="0">
                      <a:ln>
                        <a:noFill/>
                      </a:ln>
                      <a:solidFill>
                        <a:srgbClr val="7030A0"/>
                      </a:solidFill>
                      <a:effectLst/>
                      <a:uLnTx/>
                      <a:uFillTx/>
                      <a:latin typeface="+mj-lt"/>
                      <a:ea typeface="+mn-ea"/>
                      <a:cs typeface="+mn-cs"/>
                    </a:rPr>
                    <a:t>	</a:t>
                  </a:r>
                </a:p>
                <a:p>
                  <a:pPr marL="342900" marR="0" lvl="0" indent="-342900" algn="l" defTabSz="914400" rtl="0" eaLnBrk="1" fontAlgn="auto" latinLnBrk="0" hangingPunct="1">
                    <a:lnSpc>
                      <a:spcPct val="80000"/>
                    </a:lnSpc>
                    <a:spcBef>
                      <a:spcPct val="20000"/>
                    </a:spcBef>
                    <a:spcAft>
                      <a:spcPts val="0"/>
                    </a:spcAft>
                    <a:buClrTx/>
                    <a:buSzTx/>
                    <a:buFont typeface="Wingdings" pitchFamily="2" charset="2"/>
                    <a:buNone/>
                    <a:tabLst/>
                    <a:defRPr/>
                  </a:pPr>
                  <a:endParaRPr kumimoji="0" lang="en-US" sz="1600" b="1" i="0" u="none" strike="noStrike" kern="1200" cap="none" spc="0" normalizeH="0" baseline="0" noProof="0" dirty="0">
                    <a:ln>
                      <a:noFill/>
                    </a:ln>
                    <a:solidFill>
                      <a:srgbClr val="7030A0"/>
                    </a:solidFill>
                    <a:effectLst/>
                    <a:uLnTx/>
                    <a:uFillTx/>
                    <a:latin typeface="Times New Roman" pitchFamily="18" charset="0"/>
                    <a:ea typeface="+mn-ea"/>
                    <a:cs typeface="+mn-cs"/>
                  </a:endParaRPr>
                </a:p>
              </p:txBody>
            </p:sp>
            <p:cxnSp>
              <p:nvCxnSpPr>
                <p:cNvPr id="274" name="Straight Arrow Connector 273"/>
                <p:cNvCxnSpPr/>
                <p:nvPr/>
              </p:nvCxnSpPr>
              <p:spPr>
                <a:xfrm>
                  <a:off x="5159933" y="4099129"/>
                  <a:ext cx="811781" cy="363416"/>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5047074" y="4276506"/>
                <a:ext cx="1228724" cy="931867"/>
                <a:chOff x="4781643" y="4599195"/>
                <a:chExt cx="1254482" cy="951402"/>
              </a:xfrm>
            </p:grpSpPr>
            <p:sp>
              <p:nvSpPr>
                <p:cNvPr id="277" name="Rectangle 148"/>
                <p:cNvSpPr>
                  <a:spLocks noChangeArrowheads="1"/>
                </p:cNvSpPr>
                <p:nvPr/>
              </p:nvSpPr>
              <p:spPr bwMode="auto">
                <a:xfrm>
                  <a:off x="4781643" y="4599195"/>
                  <a:ext cx="394423" cy="346307"/>
                </a:xfrm>
                <a:prstGeom prst="rect">
                  <a:avLst/>
                </a:prstGeom>
                <a:noFill/>
                <a:ln w="9525">
                  <a:noFill/>
                  <a:miter lim="800000"/>
                  <a:headEnd/>
                  <a:tailEnd/>
                </a:ln>
              </p:spPr>
              <p:txBody>
                <a:bodyPr wrap="none" lIns="92075" tIns="46038" rIns="92075" bIns="46038">
                  <a:spAutoFit/>
                </a:bodyPr>
                <a:lstStyle/>
                <a:p>
                  <a:pPr defTabSz="762000" eaLnBrk="0" hangingPunct="0"/>
                  <a:r>
                    <a:rPr lang="en-GB" sz="1600" b="1" dirty="0"/>
                    <a:t>A</a:t>
                  </a:r>
                  <a:r>
                    <a:rPr lang="en-GB" sz="1600" b="1" baseline="-25000" dirty="0"/>
                    <a:t>X</a:t>
                  </a:r>
                </a:p>
              </p:txBody>
            </p:sp>
            <p:cxnSp>
              <p:nvCxnSpPr>
                <p:cNvPr id="5" name="Straight Arrow Connector 4"/>
                <p:cNvCxnSpPr/>
                <p:nvPr/>
              </p:nvCxnSpPr>
              <p:spPr>
                <a:xfrm>
                  <a:off x="5136009" y="4914647"/>
                  <a:ext cx="900116" cy="63595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76" name="TextBox 275"/>
              <p:cNvSpPr txBox="1"/>
              <p:nvPr/>
            </p:nvSpPr>
            <p:spPr>
              <a:xfrm>
                <a:off x="5462223" y="2123173"/>
                <a:ext cx="1233261" cy="250840"/>
              </a:xfrm>
              <a:prstGeom prst="rect">
                <a:avLst/>
              </a:prstGeom>
              <a:solidFill>
                <a:schemeClr val="bg1"/>
              </a:solidFill>
            </p:spPr>
            <p:txBody>
              <a:bodyPr wrap="square" lIns="0" tIns="0" rIns="0" bIns="0" rtlCol="0">
                <a:spAutoFit/>
              </a:bodyPr>
              <a:lstStyle/>
              <a:p>
                <a:r>
                  <a:rPr lang="en-US" sz="1600" dirty="0" err="1"/>
                  <a:t>Vít</a:t>
                </a:r>
                <a:r>
                  <a:rPr lang="en-US" sz="1600" dirty="0"/>
                  <a:t> </a:t>
                </a:r>
                <a:r>
                  <a:rPr lang="en-US" sz="1600" dirty="0" err="1"/>
                  <a:t>điều</a:t>
                </a:r>
                <a:r>
                  <a:rPr lang="en-US" sz="1600" dirty="0"/>
                  <a:t> </a:t>
                </a:r>
                <a:r>
                  <a:rPr lang="en-US" sz="1600" dirty="0" err="1"/>
                  <a:t>chỉnh</a:t>
                </a:r>
                <a:endParaRPr lang="en-US" sz="1600" dirty="0"/>
              </a:p>
            </p:txBody>
          </p:sp>
          <p:grpSp>
            <p:nvGrpSpPr>
              <p:cNvPr id="17" name="Group 16"/>
              <p:cNvGrpSpPr/>
              <p:nvPr/>
            </p:nvGrpSpPr>
            <p:grpSpPr>
              <a:xfrm>
                <a:off x="6542502" y="4414209"/>
                <a:ext cx="2043573" cy="584775"/>
                <a:chOff x="6541227" y="4462545"/>
                <a:chExt cx="2043573" cy="584775"/>
              </a:xfrm>
            </p:grpSpPr>
            <p:sp>
              <p:nvSpPr>
                <p:cNvPr id="279" name="TextBox 278"/>
                <p:cNvSpPr txBox="1"/>
                <p:nvPr/>
              </p:nvSpPr>
              <p:spPr>
                <a:xfrm>
                  <a:off x="7390343" y="4462545"/>
                  <a:ext cx="1194457" cy="584775"/>
                </a:xfrm>
                <a:prstGeom prst="rect">
                  <a:avLst/>
                </a:prstGeom>
                <a:noFill/>
              </p:spPr>
              <p:txBody>
                <a:bodyPr wrap="square" rtlCol="0">
                  <a:spAutoFit/>
                </a:bodyPr>
                <a:lstStyle/>
                <a:p>
                  <a:r>
                    <a:rPr lang="en-US" sz="1600" dirty="0" err="1"/>
                    <a:t>Cửa</a:t>
                  </a:r>
                  <a:r>
                    <a:rPr lang="en-US" sz="1600" dirty="0"/>
                    <a:t> </a:t>
                  </a:r>
                  <a:r>
                    <a:rPr lang="en-US" sz="1600" dirty="0" err="1"/>
                    <a:t>xả</a:t>
                  </a:r>
                  <a:r>
                    <a:rPr lang="en-US" sz="1600" dirty="0"/>
                    <a:t> </a:t>
                  </a:r>
                  <a:r>
                    <a:rPr lang="en-US" sz="1600" dirty="0" err="1"/>
                    <a:t>khí</a:t>
                  </a:r>
                  <a:r>
                    <a:rPr lang="en-US" sz="1600" dirty="0"/>
                    <a:t>,    </a:t>
                  </a:r>
                  <a:r>
                    <a:rPr lang="en-US" sz="1600" b="1" dirty="0" err="1"/>
                    <a:t>khi</a:t>
                  </a:r>
                  <a:r>
                    <a:rPr lang="en-US" sz="1600" b="1" dirty="0"/>
                    <a:t> p</a:t>
                  </a:r>
                  <a:r>
                    <a:rPr lang="en-US" sz="1600" b="1" baseline="-25000" dirty="0"/>
                    <a:t>2</a:t>
                  </a:r>
                  <a:r>
                    <a:rPr lang="en-US" sz="1600" b="1" dirty="0"/>
                    <a:t> </a:t>
                  </a:r>
                  <a:r>
                    <a:rPr lang="en-US" sz="1600" b="1" dirty="0" err="1"/>
                    <a:t>tăng</a:t>
                  </a:r>
                  <a:endParaRPr lang="en-US" sz="1600" b="1" dirty="0"/>
                </a:p>
              </p:txBody>
            </p:sp>
            <p:cxnSp>
              <p:nvCxnSpPr>
                <p:cNvPr id="280" name="Straight Arrow Connector 279"/>
                <p:cNvCxnSpPr/>
                <p:nvPr/>
              </p:nvCxnSpPr>
              <p:spPr>
                <a:xfrm flipH="1" flipV="1">
                  <a:off x="6541227" y="4517038"/>
                  <a:ext cx="901892" cy="439054"/>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294134" y="1342080"/>
                <a:ext cx="6791319" cy="338554"/>
              </a:xfrm>
              <a:prstGeom prst="rect">
                <a:avLst/>
              </a:prstGeom>
            </p:spPr>
            <p:txBody>
              <a:bodyPr wrap="square">
                <a:spAutoFit/>
              </a:bodyPr>
              <a:lstStyle/>
              <a:p>
                <a:pPr marL="1320800" indent="-1320800"/>
                <a:r>
                  <a:rPr lang="en-US" altLang="zh-CN" sz="1600" b="1" dirty="0">
                    <a:solidFill>
                      <a:schemeClr val="tx2">
                        <a:lumMod val="50000"/>
                      </a:schemeClr>
                    </a:solidFill>
                  </a:rPr>
                  <a:t>a. </a:t>
                </a:r>
                <a:r>
                  <a:rPr lang="en-US" altLang="zh-CN" sz="1600" b="1" dirty="0" err="1">
                    <a:solidFill>
                      <a:schemeClr val="tx2">
                        <a:lumMod val="50000"/>
                      </a:schemeClr>
                    </a:solidFill>
                  </a:rPr>
                  <a:t>Công</a:t>
                </a:r>
                <a:r>
                  <a:rPr lang="en-US" altLang="zh-CN" sz="1600" b="1" dirty="0">
                    <a:solidFill>
                      <a:schemeClr val="tx2">
                        <a:lumMod val="50000"/>
                      </a:schemeClr>
                    </a:solidFill>
                  </a:rPr>
                  <a:t> </a:t>
                </a:r>
                <a:r>
                  <a:rPr lang="en-US" altLang="zh-CN" sz="1600" b="1" dirty="0" err="1">
                    <a:solidFill>
                      <a:schemeClr val="tx2">
                        <a:lumMod val="50000"/>
                      </a:schemeClr>
                    </a:solidFill>
                  </a:rPr>
                  <a:t>dụng</a:t>
                </a:r>
                <a:r>
                  <a:rPr lang="en-US" altLang="zh-CN" sz="1600" b="1" dirty="0">
                    <a:solidFill>
                      <a:schemeClr val="tx2">
                        <a:lumMod val="50000"/>
                      </a:schemeClr>
                    </a:solidFill>
                  </a:rPr>
                  <a:t>:</a:t>
                </a:r>
                <a:r>
                  <a:rPr lang="zh-CN" altLang="en-US" sz="1600" b="1" dirty="0">
                    <a:solidFill>
                      <a:schemeClr val="tx2">
                        <a:lumMod val="50000"/>
                      </a:schemeClr>
                    </a:solidFill>
                  </a:rPr>
                  <a:t> </a:t>
                </a:r>
                <a:r>
                  <a:rPr lang="en-US" altLang="zh-CN" sz="1600" b="1" dirty="0" err="1">
                    <a:solidFill>
                      <a:schemeClr val="tx2">
                        <a:lumMod val="50000"/>
                      </a:schemeClr>
                    </a:solidFill>
                  </a:rPr>
                  <a:t>Giảm</a:t>
                </a:r>
                <a:r>
                  <a:rPr lang="en-US" altLang="zh-CN" sz="1600" b="1" dirty="0">
                    <a:solidFill>
                      <a:schemeClr val="tx2">
                        <a:lumMod val="50000"/>
                      </a:schemeClr>
                    </a:solidFill>
                  </a:rPr>
                  <a:t> </a:t>
                </a:r>
                <a:r>
                  <a:rPr lang="en-US" altLang="zh-CN" sz="1600" b="1" dirty="0" err="1">
                    <a:solidFill>
                      <a:schemeClr val="tx2">
                        <a:lumMod val="50000"/>
                      </a:schemeClr>
                    </a:solidFill>
                  </a:rPr>
                  <a:t>áp</a:t>
                </a:r>
                <a:r>
                  <a:rPr lang="en-US" altLang="zh-CN" sz="1600" b="1" dirty="0">
                    <a:solidFill>
                      <a:schemeClr val="tx2">
                        <a:lumMod val="50000"/>
                      </a:schemeClr>
                    </a:solidFill>
                  </a:rPr>
                  <a:t> </a:t>
                </a:r>
                <a:r>
                  <a:rPr lang="en-US" altLang="zh-CN" sz="1600" b="1" dirty="0" err="1">
                    <a:solidFill>
                      <a:schemeClr val="tx2">
                        <a:lumMod val="50000"/>
                      </a:schemeClr>
                    </a:solidFill>
                  </a:rPr>
                  <a:t>suất</a:t>
                </a:r>
                <a:r>
                  <a:rPr lang="en-US" altLang="zh-CN" sz="1600" b="1" dirty="0">
                    <a:solidFill>
                      <a:schemeClr val="tx2">
                        <a:lumMod val="50000"/>
                      </a:schemeClr>
                    </a:solidFill>
                  </a:rPr>
                  <a:t> </a:t>
                </a:r>
                <a:r>
                  <a:rPr lang="en-US" altLang="zh-CN" sz="1600" dirty="0" err="1">
                    <a:solidFill>
                      <a:schemeClr val="tx2">
                        <a:lumMod val="50000"/>
                      </a:schemeClr>
                    </a:solidFill>
                  </a:rPr>
                  <a:t>theo</a:t>
                </a:r>
                <a:r>
                  <a:rPr lang="en-US" altLang="zh-CN" sz="1600" dirty="0">
                    <a:solidFill>
                      <a:schemeClr val="tx2">
                        <a:lumMod val="50000"/>
                      </a:schemeClr>
                    </a:solidFill>
                  </a:rPr>
                  <a:t>  </a:t>
                </a:r>
                <a:r>
                  <a:rPr lang="en-US" altLang="zh-CN" sz="1600" dirty="0" err="1">
                    <a:solidFill>
                      <a:schemeClr val="tx2">
                        <a:lumMod val="50000"/>
                      </a:schemeClr>
                    </a:solidFill>
                  </a:rPr>
                  <a:t>yêu</a:t>
                </a:r>
                <a:r>
                  <a:rPr lang="en-US" altLang="zh-CN" sz="1600" dirty="0">
                    <a:solidFill>
                      <a:schemeClr val="tx2">
                        <a:lumMod val="50000"/>
                      </a:schemeClr>
                    </a:solidFill>
                  </a:rPr>
                  <a:t> </a:t>
                </a:r>
                <a:r>
                  <a:rPr lang="en-US" altLang="zh-CN" sz="1600" dirty="0" err="1">
                    <a:solidFill>
                      <a:schemeClr val="tx2">
                        <a:lumMod val="50000"/>
                      </a:schemeClr>
                    </a:solidFill>
                  </a:rPr>
                  <a:t>cầu</a:t>
                </a:r>
                <a:r>
                  <a:rPr lang="en-US" altLang="zh-CN" sz="1600" dirty="0">
                    <a:solidFill>
                      <a:schemeClr val="tx2">
                        <a:lumMod val="50000"/>
                      </a:schemeClr>
                    </a:solidFill>
                  </a:rPr>
                  <a:t> </a:t>
                </a:r>
                <a:r>
                  <a:rPr lang="en-US" altLang="zh-CN" sz="1600" dirty="0" err="1">
                    <a:solidFill>
                      <a:schemeClr val="tx2">
                        <a:lumMod val="50000"/>
                      </a:schemeClr>
                    </a:solidFill>
                  </a:rPr>
                  <a:t>tại</a:t>
                </a:r>
                <a:r>
                  <a:rPr lang="en-US" altLang="zh-CN" sz="1600" dirty="0">
                    <a:solidFill>
                      <a:schemeClr val="tx2">
                        <a:lumMod val="50000"/>
                      </a:schemeClr>
                    </a:solidFill>
                  </a:rPr>
                  <a:t> </a:t>
                </a:r>
                <a:r>
                  <a:rPr lang="en-US" altLang="zh-CN" sz="1600" b="1" dirty="0" err="1">
                    <a:solidFill>
                      <a:schemeClr val="tx2">
                        <a:lumMod val="50000"/>
                      </a:schemeClr>
                    </a:solidFill>
                  </a:rPr>
                  <a:t>cửa</a:t>
                </a:r>
                <a:r>
                  <a:rPr lang="en-US" altLang="zh-CN" sz="1600" b="1" dirty="0">
                    <a:solidFill>
                      <a:schemeClr val="tx2">
                        <a:lumMod val="50000"/>
                      </a:schemeClr>
                    </a:solidFill>
                  </a:rPr>
                  <a:t> </a:t>
                </a:r>
                <a:r>
                  <a:rPr lang="en-US" altLang="zh-CN" sz="1600" b="1" dirty="0" err="1">
                    <a:solidFill>
                      <a:schemeClr val="tx2">
                        <a:lumMod val="50000"/>
                      </a:schemeClr>
                    </a:solidFill>
                  </a:rPr>
                  <a:t>ra</a:t>
                </a:r>
                <a:r>
                  <a:rPr lang="en-US" altLang="zh-CN" sz="1600" b="1" dirty="0">
                    <a:solidFill>
                      <a:schemeClr val="tx2">
                        <a:lumMod val="50000"/>
                      </a:schemeClr>
                    </a:solidFill>
                  </a:rPr>
                  <a:t> </a:t>
                </a:r>
                <a:r>
                  <a:rPr lang="en-US" altLang="zh-CN" sz="1600" dirty="0" err="1">
                    <a:solidFill>
                      <a:schemeClr val="tx2">
                        <a:lumMod val="50000"/>
                      </a:schemeClr>
                    </a:solidFill>
                  </a:rPr>
                  <a:t>và</a:t>
                </a:r>
                <a:r>
                  <a:rPr lang="en-US" altLang="zh-CN" sz="1600" dirty="0">
                    <a:solidFill>
                      <a:schemeClr val="tx2">
                        <a:lumMod val="50000"/>
                      </a:schemeClr>
                    </a:solidFill>
                  </a:rPr>
                  <a:t> </a:t>
                </a:r>
                <a:r>
                  <a:rPr lang="en-US" altLang="zh-CN" sz="1600" b="1" dirty="0" err="1">
                    <a:solidFill>
                      <a:schemeClr val="tx2">
                        <a:lumMod val="50000"/>
                      </a:schemeClr>
                    </a:solidFill>
                  </a:rPr>
                  <a:t>ổn</a:t>
                </a:r>
                <a:r>
                  <a:rPr lang="en-US" altLang="zh-CN" sz="1600" b="1" dirty="0">
                    <a:solidFill>
                      <a:schemeClr val="tx2">
                        <a:lumMod val="50000"/>
                      </a:schemeClr>
                    </a:solidFill>
                  </a:rPr>
                  <a:t> </a:t>
                </a:r>
                <a:r>
                  <a:rPr lang="en-US" altLang="zh-CN" sz="1600" b="1" dirty="0" err="1">
                    <a:solidFill>
                      <a:schemeClr val="tx2">
                        <a:lumMod val="50000"/>
                      </a:schemeClr>
                    </a:solidFill>
                  </a:rPr>
                  <a:t>định</a:t>
                </a:r>
                <a:r>
                  <a:rPr lang="en-US" altLang="zh-CN" sz="1600" b="1" dirty="0">
                    <a:solidFill>
                      <a:schemeClr val="tx2">
                        <a:lumMod val="50000"/>
                      </a:schemeClr>
                    </a:solidFill>
                  </a:rPr>
                  <a:t> </a:t>
                </a:r>
                <a:r>
                  <a:rPr lang="en-US" altLang="zh-CN" sz="1600" b="1" dirty="0" err="1">
                    <a:solidFill>
                      <a:schemeClr val="tx2">
                        <a:lumMod val="50000"/>
                      </a:schemeClr>
                    </a:solidFill>
                  </a:rPr>
                  <a:t>áp</a:t>
                </a:r>
                <a:r>
                  <a:rPr lang="en-US" altLang="zh-CN" sz="1600" b="1" dirty="0">
                    <a:solidFill>
                      <a:schemeClr val="tx2">
                        <a:lumMod val="50000"/>
                      </a:schemeClr>
                    </a:solidFill>
                  </a:rPr>
                  <a:t> </a:t>
                </a:r>
                <a:r>
                  <a:rPr lang="en-US" altLang="zh-CN" sz="1600" b="1" dirty="0" err="1">
                    <a:solidFill>
                      <a:schemeClr val="tx2">
                        <a:lumMod val="50000"/>
                      </a:schemeClr>
                    </a:solidFill>
                  </a:rPr>
                  <a:t>suất</a:t>
                </a:r>
                <a:r>
                  <a:rPr lang="en-US" altLang="zh-CN" sz="1600" b="1" dirty="0">
                    <a:solidFill>
                      <a:schemeClr val="tx2">
                        <a:lumMod val="50000"/>
                      </a:schemeClr>
                    </a:solidFill>
                  </a:rPr>
                  <a:t> p</a:t>
                </a:r>
                <a:r>
                  <a:rPr lang="en-US" altLang="zh-CN" sz="1600" b="1" baseline="-25000" dirty="0">
                    <a:solidFill>
                      <a:schemeClr val="tx2">
                        <a:lumMod val="50000"/>
                      </a:schemeClr>
                    </a:solidFill>
                  </a:rPr>
                  <a:t>2</a:t>
                </a:r>
                <a:r>
                  <a:rPr lang="en-US" altLang="zh-CN" sz="1600" b="1" dirty="0">
                    <a:solidFill>
                      <a:schemeClr val="tx2">
                        <a:lumMod val="50000"/>
                      </a:schemeClr>
                    </a:solidFill>
                  </a:rPr>
                  <a:t>.</a:t>
                </a:r>
              </a:p>
            </p:txBody>
          </p:sp>
          <p:sp>
            <p:nvSpPr>
              <p:cNvPr id="281" name="Rectangle 280"/>
              <p:cNvSpPr/>
              <p:nvPr/>
            </p:nvSpPr>
            <p:spPr>
              <a:xfrm>
                <a:off x="297982" y="1701832"/>
                <a:ext cx="1518872" cy="338554"/>
              </a:xfrm>
              <a:prstGeom prst="rect">
                <a:avLst/>
              </a:prstGeom>
            </p:spPr>
            <p:txBody>
              <a:bodyPr wrap="square">
                <a:spAutoFit/>
              </a:bodyPr>
              <a:lstStyle/>
              <a:p>
                <a:pPr algn="just"/>
                <a:r>
                  <a:rPr lang="en-US" altLang="zh-CN" sz="1600" b="1" dirty="0">
                    <a:solidFill>
                      <a:schemeClr val="tx2">
                        <a:lumMod val="50000"/>
                      </a:schemeClr>
                    </a:solidFill>
                  </a:rPr>
                  <a:t>b. Nguyên </a:t>
                </a:r>
                <a:r>
                  <a:rPr lang="en-US" altLang="zh-CN" sz="1600" b="1" dirty="0" err="1">
                    <a:solidFill>
                      <a:schemeClr val="tx2">
                        <a:lumMod val="50000"/>
                      </a:schemeClr>
                    </a:solidFill>
                  </a:rPr>
                  <a:t>lý</a:t>
                </a:r>
                <a:r>
                  <a:rPr lang="en-US" altLang="zh-CN" sz="1600" b="1" dirty="0">
                    <a:solidFill>
                      <a:schemeClr val="tx2">
                        <a:lumMod val="50000"/>
                      </a:schemeClr>
                    </a:solidFill>
                  </a:rPr>
                  <a:t>:</a:t>
                </a:r>
              </a:p>
            </p:txBody>
          </p:sp>
          <p:sp>
            <p:nvSpPr>
              <p:cNvPr id="2" name="Rectangle 1"/>
              <p:cNvSpPr/>
              <p:nvPr/>
            </p:nvSpPr>
            <p:spPr>
              <a:xfrm>
                <a:off x="248184" y="2424515"/>
                <a:ext cx="4543269" cy="1077218"/>
              </a:xfrm>
              <a:prstGeom prst="rect">
                <a:avLst/>
              </a:prstGeom>
            </p:spPr>
            <p:txBody>
              <a:bodyPr wrap="square">
                <a:spAutoFit/>
              </a:bodyPr>
              <a:lstStyle/>
              <a:p>
                <a:pPr algn="just"/>
                <a:r>
                  <a:rPr lang="en-US" altLang="zh-CN" sz="1600" dirty="0">
                    <a:solidFill>
                      <a:schemeClr val="tx2">
                        <a:lumMod val="50000"/>
                      </a:schemeClr>
                    </a:solidFill>
                  </a:rPr>
                  <a:t>Tổn </a:t>
                </a:r>
                <a:r>
                  <a:rPr lang="en-US" altLang="zh-CN" sz="1600" dirty="0" err="1">
                    <a:solidFill>
                      <a:schemeClr val="tx2">
                        <a:lumMod val="50000"/>
                      </a:schemeClr>
                    </a:solidFill>
                  </a:rPr>
                  <a:t>thất</a:t>
                </a:r>
                <a:r>
                  <a:rPr lang="en-US" altLang="zh-CN" sz="1600" dirty="0">
                    <a:solidFill>
                      <a:schemeClr val="tx2">
                        <a:lumMod val="50000"/>
                      </a:schemeClr>
                    </a:solidFill>
                  </a:rPr>
                  <a:t> </a:t>
                </a:r>
                <a:r>
                  <a:rPr lang="en-US" altLang="zh-CN" sz="1600" dirty="0" err="1">
                    <a:solidFill>
                      <a:schemeClr val="tx2">
                        <a:lumMod val="50000"/>
                      </a:schemeClr>
                    </a:solidFill>
                  </a:rPr>
                  <a:t>áp</a:t>
                </a:r>
                <a:r>
                  <a:rPr lang="en-US" altLang="zh-CN" sz="1600" dirty="0">
                    <a:solidFill>
                      <a:schemeClr val="tx2">
                        <a:lumMod val="50000"/>
                      </a:schemeClr>
                    </a:solidFill>
                  </a:rPr>
                  <a:t> </a:t>
                </a:r>
                <a:r>
                  <a:rPr lang="en-US" altLang="zh-CN" sz="1600" dirty="0" err="1">
                    <a:solidFill>
                      <a:schemeClr val="tx2">
                        <a:lumMod val="50000"/>
                      </a:schemeClr>
                    </a:solidFill>
                  </a:rPr>
                  <a:t>suất</a:t>
                </a:r>
                <a:r>
                  <a:rPr lang="en-US" altLang="zh-CN" sz="1600" dirty="0">
                    <a:solidFill>
                      <a:schemeClr val="tx2">
                        <a:lumMod val="50000"/>
                      </a:schemeClr>
                    </a:solidFill>
                  </a:rPr>
                  <a:t> </a:t>
                </a:r>
                <a:r>
                  <a:rPr lang="en-US" altLang="zh-CN" sz="1600" dirty="0" err="1">
                    <a:solidFill>
                      <a:schemeClr val="tx2">
                        <a:lumMod val="50000"/>
                      </a:schemeClr>
                    </a:solidFill>
                  </a:rPr>
                  <a:t>phụ</a:t>
                </a:r>
                <a:r>
                  <a:rPr lang="en-US" altLang="zh-CN" sz="1600" dirty="0">
                    <a:solidFill>
                      <a:schemeClr val="tx2">
                        <a:lumMod val="50000"/>
                      </a:schemeClr>
                    </a:solidFill>
                  </a:rPr>
                  <a:t> </a:t>
                </a:r>
                <a:r>
                  <a:rPr lang="en-US" altLang="zh-CN" sz="1600" dirty="0" err="1">
                    <a:solidFill>
                      <a:schemeClr val="tx2">
                        <a:lumMod val="50000"/>
                      </a:schemeClr>
                    </a:solidFill>
                  </a:rPr>
                  <a:t>thuộc</a:t>
                </a:r>
                <a:r>
                  <a:rPr lang="en-US" altLang="zh-CN" sz="1600" dirty="0">
                    <a:solidFill>
                      <a:schemeClr val="tx2">
                        <a:lumMod val="50000"/>
                      </a:schemeClr>
                    </a:solidFill>
                  </a:rPr>
                  <a:t> </a:t>
                </a:r>
                <a:r>
                  <a:rPr lang="en-US" altLang="zh-CN" sz="1600" dirty="0" err="1">
                    <a:solidFill>
                      <a:schemeClr val="tx2">
                        <a:lumMod val="50000"/>
                      </a:schemeClr>
                    </a:solidFill>
                  </a:rPr>
                  <a:t>vào</a:t>
                </a:r>
                <a:r>
                  <a:rPr lang="en-US" altLang="zh-CN" sz="1600" dirty="0">
                    <a:solidFill>
                      <a:schemeClr val="tx2">
                        <a:lumMod val="50000"/>
                      </a:schemeClr>
                    </a:solidFill>
                  </a:rPr>
                  <a:t> </a:t>
                </a:r>
                <a:r>
                  <a:rPr lang="en-US" altLang="zh-CN" sz="1600" b="1" dirty="0">
                    <a:solidFill>
                      <a:schemeClr val="tx2">
                        <a:lumMod val="50000"/>
                      </a:schemeClr>
                    </a:solidFill>
                  </a:rPr>
                  <a:t>tiết </a:t>
                </a:r>
                <a:r>
                  <a:rPr lang="en-US" altLang="zh-CN" sz="1600" b="1" dirty="0" err="1">
                    <a:solidFill>
                      <a:schemeClr val="tx2">
                        <a:lumMod val="50000"/>
                      </a:schemeClr>
                    </a:solidFill>
                  </a:rPr>
                  <a:t>diện</a:t>
                </a:r>
                <a:r>
                  <a:rPr lang="en-US" altLang="zh-CN" sz="1600" b="1" dirty="0">
                    <a:solidFill>
                      <a:schemeClr val="tx2">
                        <a:lumMod val="50000"/>
                      </a:schemeClr>
                    </a:solidFill>
                  </a:rPr>
                  <a:t> A</a:t>
                </a:r>
                <a:r>
                  <a:rPr lang="en-US" altLang="zh-CN" sz="1600" b="1" baseline="-25000" dirty="0">
                    <a:solidFill>
                      <a:schemeClr val="tx2">
                        <a:lumMod val="50000"/>
                      </a:schemeClr>
                    </a:solidFill>
                  </a:rPr>
                  <a:t>X</a:t>
                </a:r>
                <a:r>
                  <a:rPr lang="en-US" altLang="zh-CN" sz="1600" b="1" dirty="0">
                    <a:solidFill>
                      <a:schemeClr val="tx2">
                        <a:lumMod val="50000"/>
                      </a:schemeClr>
                    </a:solidFill>
                  </a:rPr>
                  <a:t> </a:t>
                </a:r>
                <a:r>
                  <a:rPr lang="en-US" altLang="zh-CN" sz="1600" dirty="0" err="1">
                    <a:solidFill>
                      <a:schemeClr val="tx2">
                        <a:lumMod val="50000"/>
                      </a:schemeClr>
                    </a:solidFill>
                  </a:rPr>
                  <a:t>chảy</a:t>
                </a:r>
                <a:r>
                  <a:rPr lang="en-US" altLang="zh-CN" sz="1600" dirty="0">
                    <a:solidFill>
                      <a:schemeClr val="tx2">
                        <a:lumMod val="50000"/>
                      </a:schemeClr>
                    </a:solidFill>
                  </a:rPr>
                  <a:t> qua van. Tiết </a:t>
                </a:r>
                <a:r>
                  <a:rPr lang="en-US" altLang="zh-CN" sz="1600" dirty="0" err="1">
                    <a:solidFill>
                      <a:schemeClr val="tx2">
                        <a:lumMod val="50000"/>
                      </a:schemeClr>
                    </a:solidFill>
                  </a:rPr>
                  <a:t>diện</a:t>
                </a:r>
                <a:r>
                  <a:rPr lang="en-US" altLang="zh-CN" sz="1600" dirty="0">
                    <a:solidFill>
                      <a:schemeClr val="tx2">
                        <a:lumMod val="50000"/>
                      </a:schemeClr>
                    </a:solidFill>
                  </a:rPr>
                  <a:t> </a:t>
                </a:r>
                <a:r>
                  <a:rPr lang="en-US" altLang="zh-CN" sz="1600" dirty="0" err="1">
                    <a:solidFill>
                      <a:schemeClr val="tx2">
                        <a:lumMod val="50000"/>
                      </a:schemeClr>
                    </a:solidFill>
                  </a:rPr>
                  <a:t>càng</a:t>
                </a:r>
                <a:r>
                  <a:rPr lang="en-US" altLang="zh-CN" sz="1600" dirty="0">
                    <a:solidFill>
                      <a:schemeClr val="tx2">
                        <a:lumMod val="50000"/>
                      </a:schemeClr>
                    </a:solidFill>
                  </a:rPr>
                  <a:t> </a:t>
                </a:r>
                <a:r>
                  <a:rPr lang="en-US" altLang="zh-CN" sz="1600" dirty="0" err="1">
                    <a:solidFill>
                      <a:schemeClr val="tx2">
                        <a:lumMod val="50000"/>
                      </a:schemeClr>
                    </a:solidFill>
                  </a:rPr>
                  <a:t>lớn</a:t>
                </a:r>
                <a:r>
                  <a:rPr lang="en-US" altLang="zh-CN" sz="1600" dirty="0">
                    <a:solidFill>
                      <a:schemeClr val="tx2">
                        <a:lumMod val="50000"/>
                      </a:schemeClr>
                    </a:solidFill>
                  </a:rPr>
                  <a:t>, </a:t>
                </a:r>
                <a:r>
                  <a:rPr lang="en-US" altLang="zh-CN" sz="1600" dirty="0" err="1">
                    <a:solidFill>
                      <a:schemeClr val="tx2">
                        <a:lumMod val="50000"/>
                      </a:schemeClr>
                    </a:solidFill>
                  </a:rPr>
                  <a:t>tổn</a:t>
                </a:r>
                <a:r>
                  <a:rPr lang="en-US" altLang="zh-CN" sz="1600" dirty="0">
                    <a:solidFill>
                      <a:schemeClr val="tx2">
                        <a:lumMod val="50000"/>
                      </a:schemeClr>
                    </a:solidFill>
                  </a:rPr>
                  <a:t> </a:t>
                </a:r>
                <a:r>
                  <a:rPr lang="en-US" altLang="zh-CN" sz="1600" dirty="0" err="1">
                    <a:solidFill>
                      <a:schemeClr val="tx2">
                        <a:lumMod val="50000"/>
                      </a:schemeClr>
                    </a:solidFill>
                  </a:rPr>
                  <a:t>thất</a:t>
                </a:r>
                <a:r>
                  <a:rPr lang="en-US" altLang="zh-CN" sz="1600" dirty="0">
                    <a:solidFill>
                      <a:schemeClr val="tx2">
                        <a:lumMod val="50000"/>
                      </a:schemeClr>
                    </a:solidFill>
                  </a:rPr>
                  <a:t> </a:t>
                </a:r>
                <a:r>
                  <a:rPr lang="en-US" altLang="zh-CN" sz="1600" dirty="0" err="1">
                    <a:solidFill>
                      <a:schemeClr val="tx2">
                        <a:lumMod val="50000"/>
                      </a:schemeClr>
                    </a:solidFill>
                  </a:rPr>
                  <a:t>nhỏ</a:t>
                </a:r>
                <a:r>
                  <a:rPr lang="en-US" altLang="zh-CN" sz="1600" dirty="0">
                    <a:solidFill>
                      <a:schemeClr val="tx2">
                        <a:lumMod val="50000"/>
                      </a:schemeClr>
                    </a:solidFill>
                  </a:rPr>
                  <a:t> (</a:t>
                </a:r>
                <a:r>
                  <a:rPr lang="en-US" altLang="zh-CN" sz="1600" dirty="0" err="1">
                    <a:solidFill>
                      <a:schemeClr val="tx2">
                        <a:lumMod val="50000"/>
                      </a:schemeClr>
                    </a:solidFill>
                  </a:rPr>
                  <a:t>tức</a:t>
                </a:r>
                <a:r>
                  <a:rPr lang="en-US" altLang="zh-CN" sz="1600" dirty="0">
                    <a:solidFill>
                      <a:schemeClr val="tx2">
                        <a:lumMod val="50000"/>
                      </a:schemeClr>
                    </a:solidFill>
                  </a:rPr>
                  <a:t> </a:t>
                </a:r>
                <a:r>
                  <a:rPr lang="en-US" altLang="zh-CN" sz="1600" dirty="0" err="1">
                    <a:solidFill>
                      <a:schemeClr val="tx2">
                        <a:lumMod val="50000"/>
                      </a:schemeClr>
                    </a:solidFill>
                  </a:rPr>
                  <a:t>là</a:t>
                </a:r>
                <a:r>
                  <a:rPr lang="en-US" altLang="zh-CN" sz="1600" dirty="0">
                    <a:solidFill>
                      <a:schemeClr val="tx2">
                        <a:lumMod val="50000"/>
                      </a:schemeClr>
                    </a:solidFill>
                  </a:rPr>
                  <a:t> p</a:t>
                </a:r>
                <a:r>
                  <a:rPr lang="en-US" altLang="zh-CN" sz="1600" baseline="-25000" dirty="0">
                    <a:solidFill>
                      <a:schemeClr val="tx2">
                        <a:lumMod val="50000"/>
                      </a:schemeClr>
                    </a:solidFill>
                  </a:rPr>
                  <a:t>2</a:t>
                </a:r>
                <a:r>
                  <a:rPr lang="en-US" altLang="zh-CN" sz="1600" dirty="0">
                    <a:solidFill>
                      <a:schemeClr val="tx2">
                        <a:lumMod val="50000"/>
                      </a:schemeClr>
                    </a:solidFill>
                  </a:rPr>
                  <a:t> </a:t>
                </a:r>
                <a:r>
                  <a:rPr lang="en-US" altLang="zh-CN" sz="1600" dirty="0" err="1">
                    <a:solidFill>
                      <a:schemeClr val="tx2">
                        <a:lumMod val="50000"/>
                      </a:schemeClr>
                    </a:solidFill>
                  </a:rPr>
                  <a:t>lớn</a:t>
                </a:r>
                <a:r>
                  <a:rPr lang="en-US" altLang="zh-CN" sz="1600" dirty="0">
                    <a:solidFill>
                      <a:schemeClr val="tx2">
                        <a:lumMod val="50000"/>
                      </a:schemeClr>
                    </a:solidFill>
                  </a:rPr>
                  <a:t>). </a:t>
                </a:r>
                <a:r>
                  <a:rPr lang="en-US" altLang="zh-CN" sz="1600" dirty="0" err="1">
                    <a:solidFill>
                      <a:schemeClr val="tx2">
                        <a:lumMod val="50000"/>
                      </a:schemeClr>
                    </a:solidFill>
                  </a:rPr>
                  <a:t>Tiết</a:t>
                </a:r>
                <a:r>
                  <a:rPr lang="en-US" altLang="zh-CN" sz="1600" dirty="0">
                    <a:solidFill>
                      <a:schemeClr val="tx2">
                        <a:lumMod val="50000"/>
                      </a:schemeClr>
                    </a:solidFill>
                  </a:rPr>
                  <a:t> </a:t>
                </a:r>
                <a:r>
                  <a:rPr lang="en-US" altLang="zh-CN" sz="1600" dirty="0" err="1">
                    <a:solidFill>
                      <a:schemeClr val="tx2">
                        <a:lumMod val="50000"/>
                      </a:schemeClr>
                    </a:solidFill>
                  </a:rPr>
                  <a:t>diện</a:t>
                </a:r>
                <a:r>
                  <a:rPr lang="en-US" altLang="zh-CN" sz="1600" dirty="0">
                    <a:solidFill>
                      <a:schemeClr val="tx2">
                        <a:lumMod val="50000"/>
                      </a:schemeClr>
                    </a:solidFill>
                  </a:rPr>
                  <a:t> </a:t>
                </a:r>
                <a:r>
                  <a:rPr lang="en-US" altLang="zh-CN" sz="1600" b="1" dirty="0">
                    <a:solidFill>
                      <a:schemeClr val="tx2">
                        <a:lumMod val="50000"/>
                      </a:schemeClr>
                    </a:solidFill>
                  </a:rPr>
                  <a:t>A</a:t>
                </a:r>
                <a:r>
                  <a:rPr lang="en-US" altLang="zh-CN" sz="1600" b="1" baseline="-25000" dirty="0">
                    <a:solidFill>
                      <a:schemeClr val="tx2">
                        <a:lumMod val="50000"/>
                      </a:schemeClr>
                    </a:solidFill>
                  </a:rPr>
                  <a:t>X</a:t>
                </a:r>
                <a:r>
                  <a:rPr lang="en-US" altLang="zh-CN" sz="1600" b="1" dirty="0">
                    <a:solidFill>
                      <a:schemeClr val="tx2">
                        <a:lumMod val="50000"/>
                      </a:schemeClr>
                    </a:solidFill>
                  </a:rPr>
                  <a:t>  </a:t>
                </a:r>
                <a:r>
                  <a:rPr lang="en-US" altLang="zh-CN" sz="1600" b="1" dirty="0" err="1">
                    <a:solidFill>
                      <a:schemeClr val="tx2">
                        <a:lumMod val="50000"/>
                      </a:schemeClr>
                    </a:solidFill>
                  </a:rPr>
                  <a:t>thay</a:t>
                </a:r>
                <a:r>
                  <a:rPr lang="en-US" altLang="zh-CN" sz="1600" b="1" dirty="0">
                    <a:solidFill>
                      <a:schemeClr val="tx2">
                        <a:lumMod val="50000"/>
                      </a:schemeClr>
                    </a:solidFill>
                  </a:rPr>
                  <a:t> </a:t>
                </a:r>
                <a:r>
                  <a:rPr lang="en-US" altLang="zh-CN" sz="1600" b="1" dirty="0" err="1">
                    <a:solidFill>
                      <a:schemeClr val="tx2">
                        <a:lumMod val="50000"/>
                      </a:schemeClr>
                    </a:solidFill>
                  </a:rPr>
                  <a:t>đổi</a:t>
                </a:r>
                <a:r>
                  <a:rPr lang="en-US" altLang="zh-CN" sz="1600" b="1" dirty="0">
                    <a:solidFill>
                      <a:schemeClr val="tx2">
                        <a:lumMod val="50000"/>
                      </a:schemeClr>
                    </a:solidFill>
                  </a:rPr>
                  <a:t> </a:t>
                </a:r>
                <a:r>
                  <a:rPr lang="en-US" altLang="zh-CN" sz="1600" dirty="0" err="1">
                    <a:solidFill>
                      <a:schemeClr val="tx2">
                        <a:lumMod val="50000"/>
                      </a:schemeClr>
                    </a:solidFill>
                  </a:rPr>
                  <a:t>được</a:t>
                </a:r>
                <a:r>
                  <a:rPr lang="en-US" altLang="zh-CN" sz="1600" dirty="0">
                    <a:solidFill>
                      <a:schemeClr val="tx2">
                        <a:lumMod val="50000"/>
                      </a:schemeClr>
                    </a:solidFill>
                  </a:rPr>
                  <a:t> </a:t>
                </a:r>
                <a:r>
                  <a:rPr lang="en-US" altLang="zh-CN" sz="1600" dirty="0" err="1">
                    <a:solidFill>
                      <a:schemeClr val="tx2">
                        <a:lumMod val="50000"/>
                      </a:schemeClr>
                    </a:solidFill>
                  </a:rPr>
                  <a:t>bằng</a:t>
                </a:r>
                <a:r>
                  <a:rPr lang="en-US" altLang="zh-CN" sz="1600" dirty="0">
                    <a:solidFill>
                      <a:schemeClr val="tx2">
                        <a:lumMod val="50000"/>
                      </a:schemeClr>
                    </a:solidFill>
                  </a:rPr>
                  <a:t> </a:t>
                </a:r>
                <a:r>
                  <a:rPr lang="en-US" altLang="zh-CN" sz="1600" dirty="0" err="1">
                    <a:solidFill>
                      <a:schemeClr val="tx2">
                        <a:lumMod val="50000"/>
                      </a:schemeClr>
                    </a:solidFill>
                  </a:rPr>
                  <a:t>chỉnh</a:t>
                </a:r>
                <a:r>
                  <a:rPr lang="en-US" altLang="zh-CN" sz="1600" dirty="0">
                    <a:solidFill>
                      <a:schemeClr val="tx2">
                        <a:lumMod val="50000"/>
                      </a:schemeClr>
                    </a:solidFill>
                  </a:rPr>
                  <a:t> </a:t>
                </a:r>
                <a:r>
                  <a:rPr lang="en-US" altLang="zh-CN" sz="1600" b="1" u="sng" dirty="0" err="1">
                    <a:solidFill>
                      <a:srgbClr val="1109BB"/>
                    </a:solidFill>
                  </a:rPr>
                  <a:t>lò</a:t>
                </a:r>
                <a:r>
                  <a:rPr lang="en-US" altLang="zh-CN" sz="1600" b="1" u="sng" dirty="0">
                    <a:solidFill>
                      <a:srgbClr val="1109BB"/>
                    </a:solidFill>
                  </a:rPr>
                  <a:t> xo </a:t>
                </a:r>
                <a:r>
                  <a:rPr lang="en-US" altLang="zh-CN" sz="1600" dirty="0" err="1">
                    <a:solidFill>
                      <a:schemeClr val="tx2">
                        <a:lumMod val="50000"/>
                      </a:schemeClr>
                    </a:solidFill>
                  </a:rPr>
                  <a:t>bởi</a:t>
                </a:r>
                <a:r>
                  <a:rPr lang="en-US" altLang="zh-CN" sz="1600" dirty="0">
                    <a:solidFill>
                      <a:srgbClr val="1109BB"/>
                    </a:solidFill>
                  </a:rPr>
                  <a:t> </a:t>
                </a:r>
                <a:r>
                  <a:rPr lang="en-US" altLang="zh-CN" sz="1600" dirty="0" err="1">
                    <a:solidFill>
                      <a:schemeClr val="tx2">
                        <a:lumMod val="50000"/>
                      </a:schemeClr>
                    </a:solidFill>
                  </a:rPr>
                  <a:t>vít</a:t>
                </a:r>
                <a:r>
                  <a:rPr lang="en-US" altLang="zh-CN" sz="1600" dirty="0">
                    <a:solidFill>
                      <a:schemeClr val="tx2">
                        <a:lumMod val="50000"/>
                      </a:schemeClr>
                    </a:solidFill>
                  </a:rPr>
                  <a:t> </a:t>
                </a:r>
                <a:r>
                  <a:rPr lang="en-US" altLang="zh-CN" sz="1600" dirty="0" err="1">
                    <a:solidFill>
                      <a:schemeClr val="tx2">
                        <a:lumMod val="50000"/>
                      </a:schemeClr>
                    </a:solidFill>
                  </a:rPr>
                  <a:t>điều</a:t>
                </a:r>
                <a:r>
                  <a:rPr lang="en-US" altLang="zh-CN" sz="1600" dirty="0">
                    <a:solidFill>
                      <a:schemeClr val="tx2">
                        <a:lumMod val="50000"/>
                      </a:schemeClr>
                    </a:solidFill>
                  </a:rPr>
                  <a:t> </a:t>
                </a:r>
                <a:r>
                  <a:rPr lang="en-US" altLang="zh-CN" sz="1600" dirty="0" err="1">
                    <a:solidFill>
                      <a:schemeClr val="tx2">
                        <a:lumMod val="50000"/>
                      </a:schemeClr>
                    </a:solidFill>
                  </a:rPr>
                  <a:t>chỉnh</a:t>
                </a:r>
                <a:r>
                  <a:rPr lang="en-US" altLang="zh-CN" sz="1600" dirty="0">
                    <a:solidFill>
                      <a:srgbClr val="1109BB"/>
                    </a:solidFill>
                  </a:rPr>
                  <a:t>.</a:t>
                </a:r>
              </a:p>
            </p:txBody>
          </p:sp>
          <p:sp>
            <p:nvSpPr>
              <p:cNvPr id="7" name="Rectangle 6"/>
              <p:cNvSpPr/>
              <p:nvPr/>
            </p:nvSpPr>
            <p:spPr>
              <a:xfrm>
                <a:off x="248184" y="3639163"/>
                <a:ext cx="4550854" cy="584775"/>
              </a:xfrm>
              <a:prstGeom prst="rect">
                <a:avLst/>
              </a:prstGeom>
            </p:spPr>
            <p:txBody>
              <a:bodyPr wrap="square">
                <a:spAutoFit/>
              </a:bodyPr>
              <a:lstStyle/>
              <a:p>
                <a:pPr algn="just"/>
                <a:r>
                  <a:rPr lang="en-US" altLang="zh-CN" sz="1600" dirty="0" err="1">
                    <a:solidFill>
                      <a:schemeClr val="tx2">
                        <a:lumMod val="50000"/>
                      </a:schemeClr>
                    </a:solidFill>
                  </a:rPr>
                  <a:t>Khi</a:t>
                </a:r>
                <a:r>
                  <a:rPr lang="en-US" altLang="zh-CN" sz="1600" dirty="0">
                    <a:solidFill>
                      <a:schemeClr val="tx2">
                        <a:lumMod val="50000"/>
                      </a:schemeClr>
                    </a:solidFill>
                  </a:rPr>
                  <a:t> </a:t>
                </a:r>
                <a:r>
                  <a:rPr lang="en-US" altLang="zh-CN" sz="1600" dirty="0" err="1">
                    <a:solidFill>
                      <a:schemeClr val="tx2">
                        <a:lumMod val="50000"/>
                      </a:schemeClr>
                    </a:solidFill>
                  </a:rPr>
                  <a:t>có</a:t>
                </a:r>
                <a:r>
                  <a:rPr lang="zh-CN" altLang="en-US" sz="1600" dirty="0">
                    <a:solidFill>
                      <a:schemeClr val="tx2">
                        <a:lumMod val="50000"/>
                      </a:schemeClr>
                    </a:solidFill>
                  </a:rPr>
                  <a:t> </a:t>
                </a:r>
                <a:r>
                  <a:rPr lang="en-US" altLang="zh-CN" sz="1600" dirty="0" err="1">
                    <a:solidFill>
                      <a:schemeClr val="tx2">
                        <a:lumMod val="50000"/>
                      </a:schemeClr>
                    </a:solidFill>
                  </a:rPr>
                  <a:t>sự</a:t>
                </a:r>
                <a:r>
                  <a:rPr lang="zh-CN" altLang="en-US" sz="1600" dirty="0">
                    <a:solidFill>
                      <a:schemeClr val="tx2">
                        <a:lumMod val="50000"/>
                      </a:schemeClr>
                    </a:solidFill>
                  </a:rPr>
                  <a:t> </a:t>
                </a:r>
                <a:r>
                  <a:rPr lang="en-US" altLang="zh-CN" sz="1600" b="1" dirty="0" err="1">
                    <a:solidFill>
                      <a:schemeClr val="tx2">
                        <a:lumMod val="50000"/>
                      </a:schemeClr>
                    </a:solidFill>
                  </a:rPr>
                  <a:t>thay</a:t>
                </a:r>
                <a:r>
                  <a:rPr lang="zh-CN" altLang="en-US" sz="1600" b="1" dirty="0">
                    <a:solidFill>
                      <a:schemeClr val="tx2">
                        <a:lumMod val="50000"/>
                      </a:schemeClr>
                    </a:solidFill>
                  </a:rPr>
                  <a:t> </a:t>
                </a:r>
                <a:r>
                  <a:rPr lang="vi-VN" altLang="zh-CN" sz="1600" b="1" dirty="0">
                    <a:solidFill>
                      <a:schemeClr val="tx2">
                        <a:lumMod val="50000"/>
                      </a:schemeClr>
                    </a:solidFill>
                    <a:latin typeface="Calibri" panose="020F0502020204030204" pitchFamily="34" charset="0"/>
                    <a:cs typeface="Calibri" panose="020F0502020204030204" pitchFamily="34" charset="0"/>
                  </a:rPr>
                  <a:t>đổi</a:t>
                </a:r>
                <a:r>
                  <a:rPr lang="zh-CN" altLang="en-US" sz="1600" b="1" dirty="0">
                    <a:solidFill>
                      <a:schemeClr val="tx2">
                        <a:lumMod val="50000"/>
                      </a:schemeClr>
                    </a:solidFill>
                    <a:cs typeface="Calibri" pitchFamily="34" charset="0"/>
                  </a:rPr>
                  <a:t> </a:t>
                </a:r>
                <a:r>
                  <a:rPr lang="en-US" altLang="zh-CN" sz="1600" b="1" dirty="0" err="1">
                    <a:solidFill>
                      <a:schemeClr val="tx2">
                        <a:lumMod val="50000"/>
                      </a:schemeClr>
                    </a:solidFill>
                    <a:cs typeface="Calibri" pitchFamily="34" charset="0"/>
                  </a:rPr>
                  <a:t>bất</a:t>
                </a:r>
                <a:r>
                  <a:rPr lang="zh-CN" altLang="en-US" sz="1600" b="1" dirty="0">
                    <a:solidFill>
                      <a:schemeClr val="tx2">
                        <a:lumMod val="50000"/>
                      </a:schemeClr>
                    </a:solidFill>
                    <a:cs typeface="Calibri" pitchFamily="34" charset="0"/>
                  </a:rPr>
                  <a:t> </a:t>
                </a:r>
                <a:r>
                  <a:rPr lang="vi-VN" altLang="zh-CN" sz="1600" b="1" dirty="0">
                    <a:solidFill>
                      <a:schemeClr val="tx2">
                        <a:lumMod val="50000"/>
                      </a:schemeClr>
                    </a:solidFill>
                    <a:latin typeface="Calibri" panose="020F0502020204030204" pitchFamily="34" charset="0"/>
                    <a:cs typeface="Calibri" panose="020F0502020204030204" pitchFamily="34" charset="0"/>
                  </a:rPr>
                  <a:t>thường</a:t>
                </a:r>
                <a:r>
                  <a:rPr lang="zh-CN" altLang="en-US" sz="1600" b="1" dirty="0">
                    <a:solidFill>
                      <a:schemeClr val="tx2">
                        <a:lumMod val="50000"/>
                      </a:schemeClr>
                    </a:solidFill>
                    <a:cs typeface="Calibri" pitchFamily="34" charset="0"/>
                  </a:rPr>
                  <a:t> </a:t>
                </a:r>
                <a:r>
                  <a:rPr lang="en-US" altLang="zh-CN" sz="1600" dirty="0" err="1">
                    <a:solidFill>
                      <a:schemeClr val="tx2">
                        <a:lumMod val="50000"/>
                      </a:schemeClr>
                    </a:solidFill>
                  </a:rPr>
                  <a:t>của</a:t>
                </a:r>
                <a:r>
                  <a:rPr lang="zh-CN" altLang="en-US" sz="1600" dirty="0">
                    <a:solidFill>
                      <a:schemeClr val="tx2">
                        <a:lumMod val="50000"/>
                      </a:schemeClr>
                    </a:solidFill>
                  </a:rPr>
                  <a:t> </a:t>
                </a:r>
                <a:r>
                  <a:rPr lang="en-US" altLang="zh-CN" sz="1600" dirty="0" err="1">
                    <a:solidFill>
                      <a:schemeClr val="tx2">
                        <a:lumMod val="50000"/>
                      </a:schemeClr>
                    </a:solidFill>
                  </a:rPr>
                  <a:t>tải</a:t>
                </a:r>
                <a:r>
                  <a:rPr lang="zh-CN" altLang="en-US" sz="1600" dirty="0">
                    <a:solidFill>
                      <a:schemeClr val="tx2">
                        <a:lumMod val="50000"/>
                      </a:schemeClr>
                    </a:solidFill>
                  </a:rPr>
                  <a:t> </a:t>
                </a:r>
                <a:r>
                  <a:rPr lang="en-US" altLang="zh-CN" sz="1600" dirty="0" err="1">
                    <a:solidFill>
                      <a:schemeClr val="tx2">
                        <a:lumMod val="50000"/>
                      </a:schemeClr>
                    </a:solidFill>
                  </a:rPr>
                  <a:t>trọng</a:t>
                </a:r>
                <a:r>
                  <a:rPr lang="zh-CN" altLang="en-US" sz="1600" dirty="0">
                    <a:solidFill>
                      <a:schemeClr val="tx2">
                        <a:lumMod val="50000"/>
                      </a:schemeClr>
                    </a:solidFill>
                  </a:rPr>
                  <a:t> </a:t>
                </a:r>
                <a:r>
                  <a:rPr lang="en-US" altLang="zh-CN" sz="1600" dirty="0">
                    <a:solidFill>
                      <a:schemeClr val="tx2">
                        <a:lumMod val="50000"/>
                      </a:schemeClr>
                    </a:solidFill>
                  </a:rPr>
                  <a:t>(</a:t>
                </a:r>
                <a:r>
                  <a:rPr lang="en-US" altLang="zh-CN" sz="1600" dirty="0" err="1">
                    <a:solidFill>
                      <a:schemeClr val="tx2">
                        <a:lumMod val="50000"/>
                      </a:schemeClr>
                    </a:solidFill>
                  </a:rPr>
                  <a:t>áp</a:t>
                </a:r>
                <a:r>
                  <a:rPr lang="en-US" altLang="zh-CN" sz="1600" dirty="0">
                    <a:solidFill>
                      <a:schemeClr val="tx2">
                        <a:lumMod val="50000"/>
                      </a:schemeClr>
                    </a:solidFill>
                  </a:rPr>
                  <a:t> </a:t>
                </a:r>
                <a:r>
                  <a:rPr lang="en-US" altLang="zh-CN" sz="1600" dirty="0" err="1">
                    <a:solidFill>
                      <a:schemeClr val="tx2">
                        <a:lumMod val="50000"/>
                      </a:schemeClr>
                    </a:solidFill>
                  </a:rPr>
                  <a:t>suất</a:t>
                </a:r>
                <a:r>
                  <a:rPr lang="en-US" altLang="zh-CN" sz="1600" dirty="0">
                    <a:solidFill>
                      <a:schemeClr val="tx2">
                        <a:lumMod val="50000"/>
                      </a:schemeClr>
                    </a:solidFill>
                  </a:rPr>
                  <a:t>)</a:t>
                </a:r>
                <a:r>
                  <a:rPr lang="zh-CN" altLang="en-US" sz="1600" dirty="0">
                    <a:solidFill>
                      <a:schemeClr val="tx2">
                        <a:lumMod val="50000"/>
                      </a:schemeClr>
                    </a:solidFill>
                  </a:rPr>
                  <a:t> </a:t>
                </a:r>
                <a:r>
                  <a:rPr lang="en-US" altLang="zh-CN" sz="1600" dirty="0">
                    <a:solidFill>
                      <a:schemeClr val="tx2">
                        <a:lumMod val="50000"/>
                      </a:schemeClr>
                    </a:solidFill>
                  </a:rPr>
                  <a:t>ở</a:t>
                </a:r>
                <a:r>
                  <a:rPr lang="zh-CN" altLang="en-US" sz="1600" dirty="0">
                    <a:solidFill>
                      <a:schemeClr val="tx2">
                        <a:lumMod val="50000"/>
                      </a:schemeClr>
                    </a:solidFill>
                  </a:rPr>
                  <a:t> </a:t>
                </a:r>
                <a:r>
                  <a:rPr lang="en-US" altLang="zh-CN" sz="1600" dirty="0" err="1">
                    <a:solidFill>
                      <a:schemeClr val="tx2">
                        <a:lumMod val="50000"/>
                      </a:schemeClr>
                    </a:solidFill>
                  </a:rPr>
                  <a:t>phía</a:t>
                </a:r>
                <a:r>
                  <a:rPr lang="zh-CN" altLang="en-US" sz="1600" dirty="0">
                    <a:solidFill>
                      <a:schemeClr val="tx2">
                        <a:lumMod val="50000"/>
                      </a:schemeClr>
                    </a:solidFill>
                  </a:rPr>
                  <a:t> </a:t>
                </a:r>
                <a:r>
                  <a:rPr lang="vi-VN" altLang="zh-CN" sz="1600" dirty="0">
                    <a:solidFill>
                      <a:schemeClr val="tx2">
                        <a:lumMod val="50000"/>
                      </a:schemeClr>
                    </a:solidFill>
                    <a:latin typeface="Calibri" panose="020F0502020204030204" pitchFamily="34" charset="0"/>
                    <a:cs typeface="Calibri" panose="020F0502020204030204" pitchFamily="34" charset="0"/>
                  </a:rPr>
                  <a:t>đường</a:t>
                </a:r>
                <a:r>
                  <a:rPr lang="zh-CN" altLang="en-US"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ra</a:t>
                </a:r>
                <a:r>
                  <a:rPr lang="en-US" altLang="zh-CN" sz="1600" dirty="0">
                    <a:solidFill>
                      <a:schemeClr val="tx2">
                        <a:lumMod val="50000"/>
                      </a:schemeClr>
                    </a:solidFill>
                    <a:cs typeface="Calibri" pitchFamily="34" charset="0"/>
                  </a:rPr>
                  <a:t> </a:t>
                </a:r>
                <a:r>
                  <a:rPr lang="en-US" altLang="zh-CN" sz="1600" b="1" dirty="0">
                    <a:solidFill>
                      <a:schemeClr val="tx2">
                        <a:lumMod val="50000"/>
                      </a:schemeClr>
                    </a:solidFill>
                    <a:cs typeface="Calibri" pitchFamily="34" charset="0"/>
                  </a:rPr>
                  <a:t>(P2) </a:t>
                </a:r>
                <a:r>
                  <a:rPr lang="en-US" altLang="zh-CN" sz="1600" dirty="0" err="1">
                    <a:solidFill>
                      <a:schemeClr val="tx2">
                        <a:lumMod val="50000"/>
                      </a:schemeClr>
                    </a:solidFill>
                    <a:cs typeface="Calibri" pitchFamily="34" charset="0"/>
                  </a:rPr>
                  <a:t>tăng</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lên</a:t>
                </a:r>
                <a:r>
                  <a:rPr lang="en-US" altLang="zh-CN" sz="1600" dirty="0">
                    <a:solidFill>
                      <a:schemeClr val="tx2">
                        <a:lumMod val="50000"/>
                      </a:schemeClr>
                    </a:solidFill>
                    <a:cs typeface="Calibri" pitchFamily="34" charset="0"/>
                  </a:rPr>
                  <a:t>, </a:t>
                </a:r>
                <a:endParaRPr lang="en-US" altLang="zh-CN" sz="1600" b="1" dirty="0">
                  <a:solidFill>
                    <a:schemeClr val="tx2">
                      <a:lumMod val="50000"/>
                    </a:schemeClr>
                  </a:solidFill>
                  <a:cs typeface="Calibri" pitchFamily="34" charset="0"/>
                </a:endParaRPr>
              </a:p>
            </p:txBody>
          </p:sp>
          <p:grpSp>
            <p:nvGrpSpPr>
              <p:cNvPr id="11" name="Group 10"/>
              <p:cNvGrpSpPr/>
              <p:nvPr/>
            </p:nvGrpSpPr>
            <p:grpSpPr>
              <a:xfrm>
                <a:off x="2046501" y="2013760"/>
                <a:ext cx="1383406" cy="338554"/>
                <a:chOff x="750194" y="2569554"/>
                <a:chExt cx="1383406" cy="338554"/>
              </a:xfrm>
            </p:grpSpPr>
            <p:sp>
              <p:nvSpPr>
                <p:cNvPr id="8" name="TextBox 7"/>
                <p:cNvSpPr txBox="1"/>
                <p:nvPr/>
              </p:nvSpPr>
              <p:spPr>
                <a:xfrm>
                  <a:off x="804600" y="2569554"/>
                  <a:ext cx="1329000" cy="338554"/>
                </a:xfrm>
                <a:prstGeom prst="rect">
                  <a:avLst/>
                </a:prstGeom>
                <a:noFill/>
              </p:spPr>
              <p:txBody>
                <a:bodyPr wrap="square" rtlCol="0">
                  <a:spAutoFit/>
                </a:bodyPr>
                <a:lstStyle/>
                <a:p>
                  <a:r>
                    <a:rPr lang="en-US" sz="1600" dirty="0"/>
                    <a:t>p = p</a:t>
                  </a:r>
                  <a:r>
                    <a:rPr lang="en-US" sz="1600" baseline="-25000" dirty="0"/>
                    <a:t>1</a:t>
                  </a:r>
                  <a:r>
                    <a:rPr lang="en-US" sz="1600" dirty="0"/>
                    <a:t> – p</a:t>
                  </a:r>
                  <a:r>
                    <a:rPr lang="en-US" sz="1600" baseline="-25000" dirty="0"/>
                    <a:t>2</a:t>
                  </a:r>
                </a:p>
              </p:txBody>
            </p:sp>
            <p:sp>
              <p:nvSpPr>
                <p:cNvPr id="10" name="Isosceles Triangle 9"/>
                <p:cNvSpPr/>
                <p:nvPr/>
              </p:nvSpPr>
              <p:spPr>
                <a:xfrm>
                  <a:off x="750194" y="2723796"/>
                  <a:ext cx="108811" cy="122387"/>
                </a:xfrm>
                <a:prstGeom prst="triangl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12" name="Rectangle 11"/>
              <p:cNvSpPr/>
              <p:nvPr/>
            </p:nvSpPr>
            <p:spPr>
              <a:xfrm>
                <a:off x="447111" y="2023646"/>
                <a:ext cx="1621341" cy="338554"/>
              </a:xfrm>
              <a:prstGeom prst="rect">
                <a:avLst/>
              </a:prstGeom>
            </p:spPr>
            <p:txBody>
              <a:bodyPr wrap="none">
                <a:spAutoFit/>
              </a:bodyPr>
              <a:lstStyle/>
              <a:p>
                <a:r>
                  <a:rPr lang="en-US" altLang="zh-CN" sz="1600" dirty="0">
                    <a:solidFill>
                      <a:schemeClr val="tx2">
                        <a:lumMod val="50000"/>
                      </a:schemeClr>
                    </a:solidFill>
                  </a:rPr>
                  <a:t>Tổn </a:t>
                </a:r>
                <a:r>
                  <a:rPr lang="en-US" altLang="zh-CN" sz="1600" dirty="0" err="1">
                    <a:solidFill>
                      <a:schemeClr val="tx2">
                        <a:lumMod val="50000"/>
                      </a:schemeClr>
                    </a:solidFill>
                  </a:rPr>
                  <a:t>thất</a:t>
                </a:r>
                <a:r>
                  <a:rPr lang="en-US" altLang="zh-CN" sz="1600" dirty="0">
                    <a:solidFill>
                      <a:schemeClr val="tx2">
                        <a:lumMod val="50000"/>
                      </a:schemeClr>
                    </a:solidFill>
                  </a:rPr>
                  <a:t> </a:t>
                </a:r>
                <a:r>
                  <a:rPr lang="en-US" altLang="zh-CN" sz="1600" dirty="0" err="1">
                    <a:solidFill>
                      <a:schemeClr val="tx2">
                        <a:lumMod val="50000"/>
                      </a:schemeClr>
                    </a:solidFill>
                  </a:rPr>
                  <a:t>áp</a:t>
                </a:r>
                <a:r>
                  <a:rPr lang="en-US" altLang="zh-CN" sz="1600" dirty="0">
                    <a:solidFill>
                      <a:schemeClr val="tx2">
                        <a:lumMod val="50000"/>
                      </a:schemeClr>
                    </a:solidFill>
                  </a:rPr>
                  <a:t> </a:t>
                </a:r>
                <a:r>
                  <a:rPr lang="en-US" altLang="zh-CN" sz="1600" dirty="0" err="1">
                    <a:solidFill>
                      <a:schemeClr val="tx2">
                        <a:lumMod val="50000"/>
                      </a:schemeClr>
                    </a:solidFill>
                  </a:rPr>
                  <a:t>suất</a:t>
                </a:r>
                <a:r>
                  <a:rPr lang="en-US" altLang="zh-CN" sz="1600" dirty="0">
                    <a:solidFill>
                      <a:schemeClr val="tx2">
                        <a:lumMod val="50000"/>
                      </a:schemeClr>
                    </a:solidFill>
                  </a:rPr>
                  <a:t>: </a:t>
                </a:r>
                <a:endParaRPr lang="en-US" sz="1600" dirty="0">
                  <a:solidFill>
                    <a:schemeClr val="tx2">
                      <a:lumMod val="50000"/>
                    </a:schemeClr>
                  </a:solidFill>
                </a:endParaRPr>
              </a:p>
            </p:txBody>
          </p:sp>
          <p:grpSp>
            <p:nvGrpSpPr>
              <p:cNvPr id="22" name="Group 21"/>
              <p:cNvGrpSpPr/>
              <p:nvPr/>
            </p:nvGrpSpPr>
            <p:grpSpPr>
              <a:xfrm>
                <a:off x="5998371" y="5029200"/>
                <a:ext cx="806432" cy="227340"/>
                <a:chOff x="5981206" y="5029278"/>
                <a:chExt cx="806432" cy="227340"/>
              </a:xfrm>
            </p:grpSpPr>
            <p:sp>
              <p:nvSpPr>
                <p:cNvPr id="18" name="Freeform 17"/>
                <p:cNvSpPr/>
                <p:nvPr/>
              </p:nvSpPr>
              <p:spPr>
                <a:xfrm>
                  <a:off x="5981206" y="5029278"/>
                  <a:ext cx="750756" cy="227340"/>
                </a:xfrm>
                <a:custGeom>
                  <a:avLst/>
                  <a:gdLst>
                    <a:gd name="connsiteX0" fmla="*/ 0 w 1506828"/>
                    <a:gd name="connsiteY0" fmla="*/ 57955 h 227340"/>
                    <a:gd name="connsiteX1" fmla="*/ 257577 w 1506828"/>
                    <a:gd name="connsiteY1" fmla="*/ 57955 h 227340"/>
                    <a:gd name="connsiteX2" fmla="*/ 373487 w 1506828"/>
                    <a:gd name="connsiteY2" fmla="*/ 77273 h 227340"/>
                    <a:gd name="connsiteX3" fmla="*/ 431442 w 1506828"/>
                    <a:gd name="connsiteY3" fmla="*/ 115910 h 227340"/>
                    <a:gd name="connsiteX4" fmla="*/ 476518 w 1506828"/>
                    <a:gd name="connsiteY4" fmla="*/ 148107 h 227340"/>
                    <a:gd name="connsiteX5" fmla="*/ 528034 w 1506828"/>
                    <a:gd name="connsiteY5" fmla="*/ 193183 h 227340"/>
                    <a:gd name="connsiteX6" fmla="*/ 566670 w 1506828"/>
                    <a:gd name="connsiteY6" fmla="*/ 199622 h 227340"/>
                    <a:gd name="connsiteX7" fmla="*/ 637504 w 1506828"/>
                    <a:gd name="connsiteY7" fmla="*/ 218941 h 227340"/>
                    <a:gd name="connsiteX8" fmla="*/ 624625 w 1506828"/>
                    <a:gd name="connsiteY8" fmla="*/ 218941 h 227340"/>
                    <a:gd name="connsiteX9" fmla="*/ 643943 w 1506828"/>
                    <a:gd name="connsiteY9" fmla="*/ 115910 h 227340"/>
                    <a:gd name="connsiteX10" fmla="*/ 656822 w 1506828"/>
                    <a:gd name="connsiteY10" fmla="*/ 19318 h 227340"/>
                    <a:gd name="connsiteX11" fmla="*/ 830687 w 1506828"/>
                    <a:gd name="connsiteY11" fmla="*/ 0 h 227340"/>
                    <a:gd name="connsiteX12" fmla="*/ 1506828 w 1506828"/>
                    <a:gd name="connsiteY12" fmla="*/ 19318 h 227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6828" h="227340">
                      <a:moveTo>
                        <a:pt x="0" y="57955"/>
                      </a:moveTo>
                      <a:cubicBezTo>
                        <a:pt x="97664" y="56345"/>
                        <a:pt x="195329" y="54735"/>
                        <a:pt x="257577" y="57955"/>
                      </a:cubicBezTo>
                      <a:cubicBezTo>
                        <a:pt x="319825" y="61175"/>
                        <a:pt x="344510" y="67614"/>
                        <a:pt x="373487" y="77273"/>
                      </a:cubicBezTo>
                      <a:cubicBezTo>
                        <a:pt x="402464" y="86932"/>
                        <a:pt x="414270" y="104104"/>
                        <a:pt x="431442" y="115910"/>
                      </a:cubicBezTo>
                      <a:cubicBezTo>
                        <a:pt x="448614" y="127716"/>
                        <a:pt x="460419" y="135228"/>
                        <a:pt x="476518" y="148107"/>
                      </a:cubicBezTo>
                      <a:cubicBezTo>
                        <a:pt x="492617" y="160986"/>
                        <a:pt x="513009" y="184597"/>
                        <a:pt x="528034" y="193183"/>
                      </a:cubicBezTo>
                      <a:cubicBezTo>
                        <a:pt x="543059" y="201769"/>
                        <a:pt x="548425" y="195329"/>
                        <a:pt x="566670" y="199622"/>
                      </a:cubicBezTo>
                      <a:cubicBezTo>
                        <a:pt x="584915" y="203915"/>
                        <a:pt x="627845" y="215721"/>
                        <a:pt x="637504" y="218941"/>
                      </a:cubicBezTo>
                      <a:cubicBezTo>
                        <a:pt x="647163" y="222161"/>
                        <a:pt x="623552" y="236113"/>
                        <a:pt x="624625" y="218941"/>
                      </a:cubicBezTo>
                      <a:cubicBezTo>
                        <a:pt x="625698" y="201769"/>
                        <a:pt x="638577" y="149180"/>
                        <a:pt x="643943" y="115910"/>
                      </a:cubicBezTo>
                      <a:cubicBezTo>
                        <a:pt x="649309" y="82640"/>
                        <a:pt x="625698" y="38636"/>
                        <a:pt x="656822" y="19318"/>
                      </a:cubicBezTo>
                      <a:cubicBezTo>
                        <a:pt x="687946" y="0"/>
                        <a:pt x="689019" y="0"/>
                        <a:pt x="830687" y="0"/>
                      </a:cubicBezTo>
                      <a:cubicBezTo>
                        <a:pt x="972355" y="0"/>
                        <a:pt x="1239591" y="9659"/>
                        <a:pt x="1506828" y="19318"/>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flipV="1">
                  <a:off x="6626457" y="5034280"/>
                  <a:ext cx="161181" cy="738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64" name="Freeform 230"/>
              <p:cNvSpPr>
                <a:spLocks/>
              </p:cNvSpPr>
              <p:nvPr/>
            </p:nvSpPr>
            <p:spPr bwMode="auto">
              <a:xfrm>
                <a:off x="6719039" y="4829203"/>
                <a:ext cx="394278" cy="224137"/>
              </a:xfrm>
              <a:custGeom>
                <a:avLst/>
                <a:gdLst>
                  <a:gd name="T0" fmla="*/ 2147483647 w 306"/>
                  <a:gd name="T1" fmla="*/ 2147483647 h 182"/>
                  <a:gd name="T2" fmla="*/ 2147483647 w 306"/>
                  <a:gd name="T3" fmla="*/ 2147483647 h 182"/>
                  <a:gd name="T4" fmla="*/ 2147483647 w 306"/>
                  <a:gd name="T5" fmla="*/ 2147483647 h 182"/>
                  <a:gd name="T6" fmla="*/ 2147483647 w 306"/>
                  <a:gd name="T7" fmla="*/ 2147483647 h 182"/>
                  <a:gd name="T8" fmla="*/ 2147483647 w 306"/>
                  <a:gd name="T9" fmla="*/ 2147483647 h 182"/>
                  <a:gd name="T10" fmla="*/ 2147483647 w 306"/>
                  <a:gd name="T11" fmla="*/ 2147483647 h 182"/>
                  <a:gd name="T12" fmla="*/ 2147483647 w 306"/>
                  <a:gd name="T13" fmla="*/ 2147483647 h 182"/>
                  <a:gd name="T14" fmla="*/ 2147483647 w 306"/>
                  <a:gd name="T15" fmla="*/ 2147483647 h 182"/>
                  <a:gd name="T16" fmla="*/ 2147483647 w 306"/>
                  <a:gd name="T17" fmla="*/ 2147483647 h 182"/>
                  <a:gd name="T18" fmla="*/ 2147483647 w 306"/>
                  <a:gd name="T19" fmla="*/ 2147483647 h 182"/>
                  <a:gd name="T20" fmla="*/ 2147483647 w 306"/>
                  <a:gd name="T21" fmla="*/ 2147483647 h 182"/>
                  <a:gd name="T22" fmla="*/ 2147483647 w 306"/>
                  <a:gd name="T23" fmla="*/ 2147483647 h 182"/>
                  <a:gd name="T24" fmla="*/ 2147483647 w 306"/>
                  <a:gd name="T25" fmla="*/ 2147483647 h 182"/>
                  <a:gd name="T26" fmla="*/ 0 w 306"/>
                  <a:gd name="T27" fmla="*/ 0 h 182"/>
                  <a:gd name="T28" fmla="*/ 2147483647 w 306"/>
                  <a:gd name="T29" fmla="*/ 2147483647 h 182"/>
                  <a:gd name="T30" fmla="*/ 2147483647 w 306"/>
                  <a:gd name="T31" fmla="*/ 2147483647 h 182"/>
                  <a:gd name="T32" fmla="*/ 2147483647 w 306"/>
                  <a:gd name="T33" fmla="*/ 2147483647 h 182"/>
                  <a:gd name="T34" fmla="*/ 2147483647 w 306"/>
                  <a:gd name="T35" fmla="*/ 2147483647 h 182"/>
                  <a:gd name="T36" fmla="*/ 2147483647 w 306"/>
                  <a:gd name="T37" fmla="*/ 2147483647 h 182"/>
                  <a:gd name="T38" fmla="*/ 2147483647 w 306"/>
                  <a:gd name="T39" fmla="*/ 2147483647 h 182"/>
                  <a:gd name="T40" fmla="*/ 2147483647 w 306"/>
                  <a:gd name="T41" fmla="*/ 2147483647 h 182"/>
                  <a:gd name="T42" fmla="*/ 2147483647 w 306"/>
                  <a:gd name="T43" fmla="*/ 2147483647 h 182"/>
                  <a:gd name="T44" fmla="*/ 2147483647 w 306"/>
                  <a:gd name="T45" fmla="*/ 2147483647 h 182"/>
                  <a:gd name="T46" fmla="*/ 2147483647 w 306"/>
                  <a:gd name="T47" fmla="*/ 2147483647 h 182"/>
                  <a:gd name="T48" fmla="*/ 2147483647 w 306"/>
                  <a:gd name="T49" fmla="*/ 2147483647 h 182"/>
                  <a:gd name="T50" fmla="*/ 2147483647 w 306"/>
                  <a:gd name="T51" fmla="*/ 2147483647 h 182"/>
                  <a:gd name="T52" fmla="*/ 2147483647 w 306"/>
                  <a:gd name="T53" fmla="*/ 2147483647 h 182"/>
                  <a:gd name="T54" fmla="*/ 2147483647 w 306"/>
                  <a:gd name="T55" fmla="*/ 2147483647 h 182"/>
                  <a:gd name="T56" fmla="*/ 2147483647 w 306"/>
                  <a:gd name="T57" fmla="*/ 2147483647 h 182"/>
                  <a:gd name="T58" fmla="*/ 2147483647 w 306"/>
                  <a:gd name="T59" fmla="*/ 2147483647 h 182"/>
                  <a:gd name="T60" fmla="*/ 2147483647 w 306"/>
                  <a:gd name="T61" fmla="*/ 2147483647 h 18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06"/>
                  <a:gd name="T94" fmla="*/ 0 h 182"/>
                  <a:gd name="T95" fmla="*/ 306 w 306"/>
                  <a:gd name="T96" fmla="*/ 182 h 182"/>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06" h="182">
                    <a:moveTo>
                      <a:pt x="304" y="148"/>
                    </a:moveTo>
                    <a:lnTo>
                      <a:pt x="305" y="181"/>
                    </a:lnTo>
                    <a:lnTo>
                      <a:pt x="281" y="180"/>
                    </a:lnTo>
                    <a:lnTo>
                      <a:pt x="257" y="178"/>
                    </a:lnTo>
                    <a:lnTo>
                      <a:pt x="231" y="176"/>
                    </a:lnTo>
                    <a:lnTo>
                      <a:pt x="207" y="169"/>
                    </a:lnTo>
                    <a:lnTo>
                      <a:pt x="182" y="160"/>
                    </a:lnTo>
                    <a:lnTo>
                      <a:pt x="156" y="149"/>
                    </a:lnTo>
                    <a:lnTo>
                      <a:pt x="132" y="137"/>
                    </a:lnTo>
                    <a:lnTo>
                      <a:pt x="107" y="121"/>
                    </a:lnTo>
                    <a:lnTo>
                      <a:pt x="82" y="104"/>
                    </a:lnTo>
                    <a:lnTo>
                      <a:pt x="58" y="87"/>
                    </a:lnTo>
                    <a:lnTo>
                      <a:pt x="51" y="98"/>
                    </a:lnTo>
                    <a:lnTo>
                      <a:pt x="0" y="0"/>
                    </a:lnTo>
                    <a:lnTo>
                      <a:pt x="98" y="45"/>
                    </a:lnTo>
                    <a:lnTo>
                      <a:pt x="99" y="46"/>
                    </a:lnTo>
                    <a:lnTo>
                      <a:pt x="98" y="46"/>
                    </a:lnTo>
                    <a:lnTo>
                      <a:pt x="94" y="46"/>
                    </a:lnTo>
                    <a:lnTo>
                      <a:pt x="94" y="48"/>
                    </a:lnTo>
                    <a:lnTo>
                      <a:pt x="92" y="49"/>
                    </a:lnTo>
                    <a:lnTo>
                      <a:pt x="88" y="50"/>
                    </a:lnTo>
                    <a:lnTo>
                      <a:pt x="82" y="54"/>
                    </a:lnTo>
                    <a:lnTo>
                      <a:pt x="107" y="73"/>
                    </a:lnTo>
                    <a:lnTo>
                      <a:pt x="133" y="90"/>
                    </a:lnTo>
                    <a:lnTo>
                      <a:pt x="157" y="104"/>
                    </a:lnTo>
                    <a:lnTo>
                      <a:pt x="182" y="118"/>
                    </a:lnTo>
                    <a:lnTo>
                      <a:pt x="207" y="128"/>
                    </a:lnTo>
                    <a:lnTo>
                      <a:pt x="231" y="136"/>
                    </a:lnTo>
                    <a:lnTo>
                      <a:pt x="258" y="143"/>
                    </a:lnTo>
                    <a:lnTo>
                      <a:pt x="282" y="146"/>
                    </a:lnTo>
                    <a:lnTo>
                      <a:pt x="304" y="148"/>
                    </a:lnTo>
                  </a:path>
                </a:pathLst>
              </a:custGeom>
              <a:solidFill>
                <a:schemeClr val="folHlink"/>
              </a:solidFill>
              <a:ln w="9525" cap="rnd">
                <a:noFill/>
                <a:round/>
                <a:headEnd type="none" w="sm" len="sm"/>
                <a:tailEnd type="none" w="sm" len="sm"/>
              </a:ln>
            </p:spPr>
            <p:txBody>
              <a:bodyPr/>
              <a:lstStyle/>
              <a:p>
                <a:endParaRPr lang="en-US"/>
              </a:p>
            </p:txBody>
          </p:sp>
          <p:sp>
            <p:nvSpPr>
              <p:cNvPr id="195" name="Freeform 161"/>
              <p:cNvSpPr>
                <a:spLocks/>
              </p:cNvSpPr>
              <p:nvPr/>
            </p:nvSpPr>
            <p:spPr bwMode="auto">
              <a:xfrm>
                <a:off x="6425262" y="3654975"/>
                <a:ext cx="212601" cy="434727"/>
              </a:xfrm>
              <a:custGeom>
                <a:avLst/>
                <a:gdLst>
                  <a:gd name="T0" fmla="*/ 2147483647 w 165"/>
                  <a:gd name="T1" fmla="*/ 2147483647 h 353"/>
                  <a:gd name="T2" fmla="*/ 2147483647 w 165"/>
                  <a:gd name="T3" fmla="*/ 2147483647 h 353"/>
                  <a:gd name="T4" fmla="*/ 0 w 165"/>
                  <a:gd name="T5" fmla="*/ 2147483647 h 353"/>
                  <a:gd name="T6" fmla="*/ 0 w 165"/>
                  <a:gd name="T7" fmla="*/ 2147483647 h 353"/>
                  <a:gd name="T8" fmla="*/ 0 w 165"/>
                  <a:gd name="T9" fmla="*/ 2147483647 h 353"/>
                  <a:gd name="T10" fmla="*/ 2147483647 w 165"/>
                  <a:gd name="T11" fmla="*/ 2147483647 h 353"/>
                  <a:gd name="T12" fmla="*/ 2147483647 w 165"/>
                  <a:gd name="T13" fmla="*/ 2147483647 h 353"/>
                  <a:gd name="T14" fmla="*/ 2147483647 w 165"/>
                  <a:gd name="T15" fmla="*/ 2147483647 h 353"/>
                  <a:gd name="T16" fmla="*/ 2147483647 w 165"/>
                  <a:gd name="T17" fmla="*/ 2147483647 h 353"/>
                  <a:gd name="T18" fmla="*/ 2147483647 w 165"/>
                  <a:gd name="T19" fmla="*/ 2147483647 h 353"/>
                  <a:gd name="T20" fmla="*/ 2147483647 w 165"/>
                  <a:gd name="T21" fmla="*/ 2147483647 h 353"/>
                  <a:gd name="T22" fmla="*/ 2147483647 w 165"/>
                  <a:gd name="T23" fmla="*/ 2147483647 h 353"/>
                  <a:gd name="T24" fmla="*/ 2147483647 w 165"/>
                  <a:gd name="T25" fmla="*/ 2147483647 h 353"/>
                  <a:gd name="T26" fmla="*/ 2147483647 w 165"/>
                  <a:gd name="T27" fmla="*/ 0 h 353"/>
                  <a:gd name="T28" fmla="*/ 2147483647 w 165"/>
                  <a:gd name="T29" fmla="*/ 2147483647 h 353"/>
                  <a:gd name="T30" fmla="*/ 2147483647 w 165"/>
                  <a:gd name="T31" fmla="*/ 2147483647 h 353"/>
                  <a:gd name="T32" fmla="*/ 2147483647 w 165"/>
                  <a:gd name="T33" fmla="*/ 2147483647 h 353"/>
                  <a:gd name="T34" fmla="*/ 2147483647 w 165"/>
                  <a:gd name="T35" fmla="*/ 2147483647 h 353"/>
                  <a:gd name="T36" fmla="*/ 2147483647 w 165"/>
                  <a:gd name="T37" fmla="*/ 2147483647 h 353"/>
                  <a:gd name="T38" fmla="*/ 2147483647 w 165"/>
                  <a:gd name="T39" fmla="*/ 2147483647 h 353"/>
                  <a:gd name="T40" fmla="*/ 2147483647 w 165"/>
                  <a:gd name="T41" fmla="*/ 2147483647 h 353"/>
                  <a:gd name="T42" fmla="*/ 2147483647 w 165"/>
                  <a:gd name="T43" fmla="*/ 2147483647 h 353"/>
                  <a:gd name="T44" fmla="*/ 2147483647 w 165"/>
                  <a:gd name="T45" fmla="*/ 2147483647 h 353"/>
                  <a:gd name="T46" fmla="*/ 2147483647 w 165"/>
                  <a:gd name="T47" fmla="*/ 2147483647 h 353"/>
                  <a:gd name="T48" fmla="*/ 2147483647 w 165"/>
                  <a:gd name="T49" fmla="*/ 2147483647 h 353"/>
                  <a:gd name="T50" fmla="*/ 2147483647 w 165"/>
                  <a:gd name="T51" fmla="*/ 2147483647 h 353"/>
                  <a:gd name="T52" fmla="*/ 2147483647 w 165"/>
                  <a:gd name="T53" fmla="*/ 2147483647 h 353"/>
                  <a:gd name="T54" fmla="*/ 2147483647 w 165"/>
                  <a:gd name="T55" fmla="*/ 2147483647 h 353"/>
                  <a:gd name="T56" fmla="*/ 2147483647 w 165"/>
                  <a:gd name="T57" fmla="*/ 2147483647 h 353"/>
                  <a:gd name="T58" fmla="*/ 2147483647 w 165"/>
                  <a:gd name="T59" fmla="*/ 2147483647 h 353"/>
                  <a:gd name="T60" fmla="*/ 2147483647 w 165"/>
                  <a:gd name="T61" fmla="*/ 2147483647 h 35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5"/>
                  <a:gd name="T94" fmla="*/ 0 h 353"/>
                  <a:gd name="T95" fmla="*/ 165 w 165"/>
                  <a:gd name="T96" fmla="*/ 353 h 35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5" h="353">
                    <a:moveTo>
                      <a:pt x="37" y="347"/>
                    </a:moveTo>
                    <a:lnTo>
                      <a:pt x="4" y="352"/>
                    </a:lnTo>
                    <a:lnTo>
                      <a:pt x="0" y="325"/>
                    </a:lnTo>
                    <a:lnTo>
                      <a:pt x="0" y="297"/>
                    </a:lnTo>
                    <a:lnTo>
                      <a:pt x="0" y="273"/>
                    </a:lnTo>
                    <a:lnTo>
                      <a:pt x="4" y="243"/>
                    </a:lnTo>
                    <a:lnTo>
                      <a:pt x="12" y="217"/>
                    </a:lnTo>
                    <a:lnTo>
                      <a:pt x="20" y="189"/>
                    </a:lnTo>
                    <a:lnTo>
                      <a:pt x="30" y="159"/>
                    </a:lnTo>
                    <a:lnTo>
                      <a:pt x="44" y="130"/>
                    </a:lnTo>
                    <a:lnTo>
                      <a:pt x="59" y="103"/>
                    </a:lnTo>
                    <a:lnTo>
                      <a:pt x="77" y="72"/>
                    </a:lnTo>
                    <a:lnTo>
                      <a:pt x="62" y="66"/>
                    </a:lnTo>
                    <a:lnTo>
                      <a:pt x="164" y="0"/>
                    </a:lnTo>
                    <a:lnTo>
                      <a:pt x="126" y="113"/>
                    </a:lnTo>
                    <a:lnTo>
                      <a:pt x="126" y="112"/>
                    </a:lnTo>
                    <a:lnTo>
                      <a:pt x="123" y="110"/>
                    </a:lnTo>
                    <a:lnTo>
                      <a:pt x="126" y="109"/>
                    </a:lnTo>
                    <a:lnTo>
                      <a:pt x="123" y="109"/>
                    </a:lnTo>
                    <a:lnTo>
                      <a:pt x="120" y="106"/>
                    </a:lnTo>
                    <a:lnTo>
                      <a:pt x="119" y="101"/>
                    </a:lnTo>
                    <a:lnTo>
                      <a:pt x="115" y="97"/>
                    </a:lnTo>
                    <a:lnTo>
                      <a:pt x="97" y="124"/>
                    </a:lnTo>
                    <a:lnTo>
                      <a:pt x="82" y="156"/>
                    </a:lnTo>
                    <a:lnTo>
                      <a:pt x="68" y="184"/>
                    </a:lnTo>
                    <a:lnTo>
                      <a:pt x="58" y="210"/>
                    </a:lnTo>
                    <a:lnTo>
                      <a:pt x="50" y="239"/>
                    </a:lnTo>
                    <a:lnTo>
                      <a:pt x="44" y="267"/>
                    </a:lnTo>
                    <a:lnTo>
                      <a:pt x="38" y="296"/>
                    </a:lnTo>
                    <a:lnTo>
                      <a:pt x="37" y="322"/>
                    </a:lnTo>
                    <a:lnTo>
                      <a:pt x="37" y="347"/>
                    </a:lnTo>
                  </a:path>
                </a:pathLst>
              </a:custGeom>
              <a:solidFill>
                <a:schemeClr val="folHlink"/>
              </a:solidFill>
              <a:ln w="9525" cap="rnd">
                <a:noFill/>
                <a:round/>
                <a:headEnd type="none" w="sm" len="sm"/>
                <a:tailEnd type="none" w="sm" len="sm"/>
              </a:ln>
            </p:spPr>
            <p:txBody>
              <a:bodyPr/>
              <a:lstStyle/>
              <a:p>
                <a:endParaRPr lang="en-US"/>
              </a:p>
            </p:txBody>
          </p:sp>
          <p:sp>
            <p:nvSpPr>
              <p:cNvPr id="263" name="Freeform 229"/>
              <p:cNvSpPr>
                <a:spLocks/>
              </p:cNvSpPr>
              <p:nvPr/>
            </p:nvSpPr>
            <p:spPr bwMode="auto">
              <a:xfrm>
                <a:off x="6313138" y="4168520"/>
                <a:ext cx="198428" cy="405170"/>
              </a:xfrm>
              <a:custGeom>
                <a:avLst/>
                <a:gdLst>
                  <a:gd name="T0" fmla="*/ 2147483647 w 154"/>
                  <a:gd name="T1" fmla="*/ 2147483647 h 329"/>
                  <a:gd name="T2" fmla="*/ 2147483647 w 154"/>
                  <a:gd name="T3" fmla="*/ 2147483647 h 329"/>
                  <a:gd name="T4" fmla="*/ 0 w 154"/>
                  <a:gd name="T5" fmla="*/ 2147483647 h 329"/>
                  <a:gd name="T6" fmla="*/ 0 w 154"/>
                  <a:gd name="T7" fmla="*/ 2147483647 h 329"/>
                  <a:gd name="T8" fmla="*/ 0 w 154"/>
                  <a:gd name="T9" fmla="*/ 2147483647 h 329"/>
                  <a:gd name="T10" fmla="*/ 2147483647 w 154"/>
                  <a:gd name="T11" fmla="*/ 2147483647 h 329"/>
                  <a:gd name="T12" fmla="*/ 2147483647 w 154"/>
                  <a:gd name="T13" fmla="*/ 2147483647 h 329"/>
                  <a:gd name="T14" fmla="*/ 2147483647 w 154"/>
                  <a:gd name="T15" fmla="*/ 2147483647 h 329"/>
                  <a:gd name="T16" fmla="*/ 2147483647 w 154"/>
                  <a:gd name="T17" fmla="*/ 2147483647 h 329"/>
                  <a:gd name="T18" fmla="*/ 2147483647 w 154"/>
                  <a:gd name="T19" fmla="*/ 2147483647 h 329"/>
                  <a:gd name="T20" fmla="*/ 2147483647 w 154"/>
                  <a:gd name="T21" fmla="*/ 2147483647 h 329"/>
                  <a:gd name="T22" fmla="*/ 2147483647 w 154"/>
                  <a:gd name="T23" fmla="*/ 2147483647 h 329"/>
                  <a:gd name="T24" fmla="*/ 2147483647 w 154"/>
                  <a:gd name="T25" fmla="*/ 2147483647 h 329"/>
                  <a:gd name="T26" fmla="*/ 2147483647 w 154"/>
                  <a:gd name="T27" fmla="*/ 0 h 329"/>
                  <a:gd name="T28" fmla="*/ 2147483647 w 154"/>
                  <a:gd name="T29" fmla="*/ 2147483647 h 329"/>
                  <a:gd name="T30" fmla="*/ 2147483647 w 154"/>
                  <a:gd name="T31" fmla="*/ 2147483647 h 329"/>
                  <a:gd name="T32" fmla="*/ 2147483647 w 154"/>
                  <a:gd name="T33" fmla="*/ 2147483647 h 329"/>
                  <a:gd name="T34" fmla="*/ 2147483647 w 154"/>
                  <a:gd name="T35" fmla="*/ 2147483647 h 329"/>
                  <a:gd name="T36" fmla="*/ 2147483647 w 154"/>
                  <a:gd name="T37" fmla="*/ 2147483647 h 329"/>
                  <a:gd name="T38" fmla="*/ 2147483647 w 154"/>
                  <a:gd name="T39" fmla="*/ 2147483647 h 329"/>
                  <a:gd name="T40" fmla="*/ 2147483647 w 154"/>
                  <a:gd name="T41" fmla="*/ 2147483647 h 329"/>
                  <a:gd name="T42" fmla="*/ 2147483647 w 154"/>
                  <a:gd name="T43" fmla="*/ 2147483647 h 329"/>
                  <a:gd name="T44" fmla="*/ 2147483647 w 154"/>
                  <a:gd name="T45" fmla="*/ 2147483647 h 329"/>
                  <a:gd name="T46" fmla="*/ 2147483647 w 154"/>
                  <a:gd name="T47" fmla="*/ 2147483647 h 329"/>
                  <a:gd name="T48" fmla="*/ 2147483647 w 154"/>
                  <a:gd name="T49" fmla="*/ 2147483647 h 329"/>
                  <a:gd name="T50" fmla="*/ 2147483647 w 154"/>
                  <a:gd name="T51" fmla="*/ 2147483647 h 329"/>
                  <a:gd name="T52" fmla="*/ 2147483647 w 154"/>
                  <a:gd name="T53" fmla="*/ 2147483647 h 329"/>
                  <a:gd name="T54" fmla="*/ 2147483647 w 154"/>
                  <a:gd name="T55" fmla="*/ 2147483647 h 329"/>
                  <a:gd name="T56" fmla="*/ 2147483647 w 154"/>
                  <a:gd name="T57" fmla="*/ 2147483647 h 329"/>
                  <a:gd name="T58" fmla="*/ 2147483647 w 154"/>
                  <a:gd name="T59" fmla="*/ 2147483647 h 329"/>
                  <a:gd name="T60" fmla="*/ 2147483647 w 154"/>
                  <a:gd name="T61" fmla="*/ 2147483647 h 32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4"/>
                  <a:gd name="T94" fmla="*/ 0 h 329"/>
                  <a:gd name="T95" fmla="*/ 154 w 154"/>
                  <a:gd name="T96" fmla="*/ 329 h 32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4" h="329">
                    <a:moveTo>
                      <a:pt x="35" y="324"/>
                    </a:moveTo>
                    <a:lnTo>
                      <a:pt x="3" y="328"/>
                    </a:lnTo>
                    <a:lnTo>
                      <a:pt x="0" y="303"/>
                    </a:lnTo>
                    <a:lnTo>
                      <a:pt x="0" y="277"/>
                    </a:lnTo>
                    <a:lnTo>
                      <a:pt x="0" y="254"/>
                    </a:lnTo>
                    <a:lnTo>
                      <a:pt x="3" y="227"/>
                    </a:lnTo>
                    <a:lnTo>
                      <a:pt x="11" y="202"/>
                    </a:lnTo>
                    <a:lnTo>
                      <a:pt x="19" y="176"/>
                    </a:lnTo>
                    <a:lnTo>
                      <a:pt x="28" y="148"/>
                    </a:lnTo>
                    <a:lnTo>
                      <a:pt x="41" y="121"/>
                    </a:lnTo>
                    <a:lnTo>
                      <a:pt x="55" y="96"/>
                    </a:lnTo>
                    <a:lnTo>
                      <a:pt x="72" y="67"/>
                    </a:lnTo>
                    <a:lnTo>
                      <a:pt x="58" y="61"/>
                    </a:lnTo>
                    <a:lnTo>
                      <a:pt x="153" y="0"/>
                    </a:lnTo>
                    <a:lnTo>
                      <a:pt x="117" y="105"/>
                    </a:lnTo>
                    <a:lnTo>
                      <a:pt x="117" y="104"/>
                    </a:lnTo>
                    <a:lnTo>
                      <a:pt x="115" y="103"/>
                    </a:lnTo>
                    <a:lnTo>
                      <a:pt x="117" y="102"/>
                    </a:lnTo>
                    <a:lnTo>
                      <a:pt x="115" y="102"/>
                    </a:lnTo>
                    <a:lnTo>
                      <a:pt x="112" y="99"/>
                    </a:lnTo>
                    <a:lnTo>
                      <a:pt x="111" y="94"/>
                    </a:lnTo>
                    <a:lnTo>
                      <a:pt x="107" y="90"/>
                    </a:lnTo>
                    <a:lnTo>
                      <a:pt x="90" y="116"/>
                    </a:lnTo>
                    <a:lnTo>
                      <a:pt x="76" y="145"/>
                    </a:lnTo>
                    <a:lnTo>
                      <a:pt x="63" y="171"/>
                    </a:lnTo>
                    <a:lnTo>
                      <a:pt x="54" y="196"/>
                    </a:lnTo>
                    <a:lnTo>
                      <a:pt x="46" y="223"/>
                    </a:lnTo>
                    <a:lnTo>
                      <a:pt x="41" y="249"/>
                    </a:lnTo>
                    <a:lnTo>
                      <a:pt x="36" y="276"/>
                    </a:lnTo>
                    <a:lnTo>
                      <a:pt x="35" y="300"/>
                    </a:lnTo>
                    <a:lnTo>
                      <a:pt x="35" y="324"/>
                    </a:lnTo>
                  </a:path>
                </a:pathLst>
              </a:custGeom>
              <a:solidFill>
                <a:schemeClr val="folHlink"/>
              </a:solidFill>
              <a:ln w="9525" cap="rnd">
                <a:noFill/>
                <a:round/>
                <a:headEnd type="none" w="sm" len="sm"/>
                <a:tailEnd type="none" w="sm" len="sm"/>
              </a:ln>
            </p:spPr>
            <p:txBody>
              <a:bodyPr/>
              <a:lstStyle/>
              <a:p>
                <a:endParaRPr lang="en-US"/>
              </a:p>
            </p:txBody>
          </p:sp>
          <p:sp>
            <p:nvSpPr>
              <p:cNvPr id="194" name="Freeform 160"/>
              <p:cNvSpPr>
                <a:spLocks/>
              </p:cNvSpPr>
              <p:nvPr/>
            </p:nvSpPr>
            <p:spPr bwMode="auto">
              <a:xfrm>
                <a:off x="6678924" y="3437920"/>
                <a:ext cx="450972" cy="109605"/>
              </a:xfrm>
              <a:custGeom>
                <a:avLst/>
                <a:gdLst>
                  <a:gd name="T0" fmla="*/ 2147483647 w 350"/>
                  <a:gd name="T1" fmla="*/ 2147483647 h 89"/>
                  <a:gd name="T2" fmla="*/ 0 w 350"/>
                  <a:gd name="T3" fmla="*/ 2147483647 h 89"/>
                  <a:gd name="T4" fmla="*/ 2147483647 w 350"/>
                  <a:gd name="T5" fmla="*/ 2147483647 h 89"/>
                  <a:gd name="T6" fmla="*/ 2147483647 w 350"/>
                  <a:gd name="T7" fmla="*/ 2147483647 h 89"/>
                  <a:gd name="T8" fmla="*/ 2147483647 w 350"/>
                  <a:gd name="T9" fmla="*/ 2147483647 h 89"/>
                  <a:gd name="T10" fmla="*/ 2147483647 w 350"/>
                  <a:gd name="T11" fmla="*/ 0 h 89"/>
                  <a:gd name="T12" fmla="*/ 2147483647 w 350"/>
                  <a:gd name="T13" fmla="*/ 0 h 89"/>
                  <a:gd name="T14" fmla="*/ 2147483647 w 350"/>
                  <a:gd name="T15" fmla="*/ 2147483647 h 89"/>
                  <a:gd name="T16" fmla="*/ 2147483647 w 350"/>
                  <a:gd name="T17" fmla="*/ 2147483647 h 89"/>
                  <a:gd name="T18" fmla="*/ 2147483647 w 350"/>
                  <a:gd name="T19" fmla="*/ 2147483647 h 89"/>
                  <a:gd name="T20" fmla="*/ 2147483647 w 350"/>
                  <a:gd name="T21" fmla="*/ 2147483647 h 89"/>
                  <a:gd name="T22" fmla="*/ 2147483647 w 350"/>
                  <a:gd name="T23" fmla="*/ 2147483647 h 89"/>
                  <a:gd name="T24" fmla="*/ 2147483647 w 350"/>
                  <a:gd name="T25" fmla="*/ 2147483647 h 89"/>
                  <a:gd name="T26" fmla="*/ 2147483647 w 350"/>
                  <a:gd name="T27" fmla="*/ 2147483647 h 89"/>
                  <a:gd name="T28" fmla="*/ 2147483647 w 350"/>
                  <a:gd name="T29" fmla="*/ 2147483647 h 89"/>
                  <a:gd name="T30" fmla="*/ 2147483647 w 350"/>
                  <a:gd name="T31" fmla="*/ 2147483647 h 89"/>
                  <a:gd name="T32" fmla="*/ 2147483647 w 350"/>
                  <a:gd name="T33" fmla="*/ 2147483647 h 89"/>
                  <a:gd name="T34" fmla="*/ 2147483647 w 350"/>
                  <a:gd name="T35" fmla="*/ 2147483647 h 89"/>
                  <a:gd name="T36" fmla="*/ 2147483647 w 350"/>
                  <a:gd name="T37" fmla="*/ 2147483647 h 89"/>
                  <a:gd name="T38" fmla="*/ 2147483647 w 350"/>
                  <a:gd name="T39" fmla="*/ 2147483647 h 89"/>
                  <a:gd name="T40" fmla="*/ 2147483647 w 350"/>
                  <a:gd name="T41" fmla="*/ 2147483647 h 89"/>
                  <a:gd name="T42" fmla="*/ 2147483647 w 350"/>
                  <a:gd name="T43" fmla="*/ 2147483647 h 89"/>
                  <a:gd name="T44" fmla="*/ 2147483647 w 350"/>
                  <a:gd name="T45" fmla="*/ 2147483647 h 89"/>
                  <a:gd name="T46" fmla="*/ 2147483647 w 350"/>
                  <a:gd name="T47" fmla="*/ 2147483647 h 89"/>
                  <a:gd name="T48" fmla="*/ 2147483647 w 350"/>
                  <a:gd name="T49" fmla="*/ 2147483647 h 89"/>
                  <a:gd name="T50" fmla="*/ 2147483647 w 350"/>
                  <a:gd name="T51" fmla="*/ 2147483647 h 89"/>
                  <a:gd name="T52" fmla="*/ 2147483647 w 350"/>
                  <a:gd name="T53" fmla="*/ 2147483647 h 89"/>
                  <a:gd name="T54" fmla="*/ 2147483647 w 350"/>
                  <a:gd name="T55" fmla="*/ 2147483647 h 89"/>
                  <a:gd name="T56" fmla="*/ 2147483647 w 350"/>
                  <a:gd name="T57" fmla="*/ 2147483647 h 89"/>
                  <a:gd name="T58" fmla="*/ 2147483647 w 350"/>
                  <a:gd name="T59" fmla="*/ 2147483647 h 89"/>
                  <a:gd name="T60" fmla="*/ 2147483647 w 350"/>
                  <a:gd name="T61" fmla="*/ 2147483647 h 8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0"/>
                  <a:gd name="T94" fmla="*/ 0 h 89"/>
                  <a:gd name="T95" fmla="*/ 350 w 350"/>
                  <a:gd name="T96" fmla="*/ 89 h 8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0" h="89">
                    <a:moveTo>
                      <a:pt x="11" y="53"/>
                    </a:moveTo>
                    <a:lnTo>
                      <a:pt x="0" y="22"/>
                    </a:lnTo>
                    <a:lnTo>
                      <a:pt x="22" y="15"/>
                    </a:lnTo>
                    <a:lnTo>
                      <a:pt x="45" y="8"/>
                    </a:lnTo>
                    <a:lnTo>
                      <a:pt x="70" y="2"/>
                    </a:lnTo>
                    <a:lnTo>
                      <a:pt x="95" y="0"/>
                    </a:lnTo>
                    <a:lnTo>
                      <a:pt x="122" y="0"/>
                    </a:lnTo>
                    <a:lnTo>
                      <a:pt x="150" y="2"/>
                    </a:lnTo>
                    <a:lnTo>
                      <a:pt x="177" y="5"/>
                    </a:lnTo>
                    <a:lnTo>
                      <a:pt x="206" y="11"/>
                    </a:lnTo>
                    <a:lnTo>
                      <a:pt x="235" y="19"/>
                    </a:lnTo>
                    <a:lnTo>
                      <a:pt x="263" y="26"/>
                    </a:lnTo>
                    <a:lnTo>
                      <a:pt x="266" y="14"/>
                    </a:lnTo>
                    <a:lnTo>
                      <a:pt x="349" y="88"/>
                    </a:lnTo>
                    <a:lnTo>
                      <a:pt x="240" y="80"/>
                    </a:lnTo>
                    <a:lnTo>
                      <a:pt x="239" y="79"/>
                    </a:lnTo>
                    <a:lnTo>
                      <a:pt x="240" y="79"/>
                    </a:lnTo>
                    <a:lnTo>
                      <a:pt x="243" y="77"/>
                    </a:lnTo>
                    <a:lnTo>
                      <a:pt x="243" y="75"/>
                    </a:lnTo>
                    <a:lnTo>
                      <a:pt x="244" y="73"/>
                    </a:lnTo>
                    <a:lnTo>
                      <a:pt x="248" y="71"/>
                    </a:lnTo>
                    <a:lnTo>
                      <a:pt x="252" y="66"/>
                    </a:lnTo>
                    <a:lnTo>
                      <a:pt x="222" y="56"/>
                    </a:lnTo>
                    <a:lnTo>
                      <a:pt x="192" y="49"/>
                    </a:lnTo>
                    <a:lnTo>
                      <a:pt x="164" y="44"/>
                    </a:lnTo>
                    <a:lnTo>
                      <a:pt x="136" y="40"/>
                    </a:lnTo>
                    <a:lnTo>
                      <a:pt x="109" y="39"/>
                    </a:lnTo>
                    <a:lnTo>
                      <a:pt x="84" y="39"/>
                    </a:lnTo>
                    <a:lnTo>
                      <a:pt x="56" y="42"/>
                    </a:lnTo>
                    <a:lnTo>
                      <a:pt x="33" y="47"/>
                    </a:lnTo>
                    <a:lnTo>
                      <a:pt x="11" y="53"/>
                    </a:lnTo>
                  </a:path>
                </a:pathLst>
              </a:custGeom>
              <a:solidFill>
                <a:schemeClr val="folHlink"/>
              </a:solidFill>
              <a:ln w="9525" cap="rnd">
                <a:noFill/>
                <a:round/>
                <a:headEnd type="none" w="sm" len="sm"/>
                <a:tailEnd type="none" w="sm" len="sm"/>
              </a:ln>
            </p:spPr>
            <p:txBody>
              <a:bodyPr/>
              <a:lstStyle/>
              <a:p>
                <a:endParaRPr lang="en-US"/>
              </a:p>
            </p:txBody>
          </p:sp>
          <p:sp>
            <p:nvSpPr>
              <p:cNvPr id="273" name="Rectangle 272"/>
              <p:cNvSpPr/>
              <p:nvPr/>
            </p:nvSpPr>
            <p:spPr>
              <a:xfrm>
                <a:off x="1477574" y="1709122"/>
                <a:ext cx="4914188" cy="338554"/>
              </a:xfrm>
              <a:prstGeom prst="rect">
                <a:avLst/>
              </a:prstGeom>
            </p:spPr>
            <p:txBody>
              <a:bodyPr wrap="square">
                <a:spAutoFit/>
              </a:bodyPr>
              <a:lstStyle/>
              <a:p>
                <a:r>
                  <a:rPr lang="en-US" altLang="zh-CN" sz="1600" dirty="0" err="1">
                    <a:solidFill>
                      <a:schemeClr val="tx2">
                        <a:lumMod val="50000"/>
                      </a:schemeClr>
                    </a:solidFill>
                  </a:rPr>
                  <a:t>Khí</a:t>
                </a:r>
                <a:r>
                  <a:rPr lang="en-US" altLang="zh-CN" sz="1600" dirty="0">
                    <a:solidFill>
                      <a:schemeClr val="tx2">
                        <a:lumMod val="50000"/>
                      </a:schemeClr>
                    </a:solidFill>
                  </a:rPr>
                  <a:t> </a:t>
                </a:r>
                <a:r>
                  <a:rPr lang="en-US" altLang="zh-CN" sz="1600" dirty="0" err="1">
                    <a:solidFill>
                      <a:schemeClr val="tx2">
                        <a:lumMod val="50000"/>
                      </a:schemeClr>
                    </a:solidFill>
                  </a:rPr>
                  <a:t>nén</a:t>
                </a:r>
                <a:r>
                  <a:rPr lang="en-US" altLang="zh-CN" sz="1600" dirty="0">
                    <a:solidFill>
                      <a:schemeClr val="tx2">
                        <a:lumMod val="50000"/>
                      </a:schemeClr>
                    </a:solidFill>
                  </a:rPr>
                  <a:t> </a:t>
                </a:r>
                <a:r>
                  <a:rPr lang="en-US" altLang="zh-CN" sz="1600" dirty="0" err="1">
                    <a:solidFill>
                      <a:schemeClr val="tx2">
                        <a:lumMod val="50000"/>
                      </a:schemeClr>
                    </a:solidFill>
                  </a:rPr>
                  <a:t>đi</a:t>
                </a:r>
                <a:r>
                  <a:rPr lang="en-US" altLang="zh-CN" sz="1600" dirty="0">
                    <a:solidFill>
                      <a:schemeClr val="tx2">
                        <a:lumMod val="50000"/>
                      </a:schemeClr>
                    </a:solidFill>
                  </a:rPr>
                  <a:t> </a:t>
                </a:r>
                <a:r>
                  <a:rPr lang="en-US" altLang="zh-CN" sz="1600" dirty="0" err="1">
                    <a:solidFill>
                      <a:schemeClr val="tx2">
                        <a:lumMod val="50000"/>
                      </a:schemeClr>
                    </a:solidFill>
                  </a:rPr>
                  <a:t>từ</a:t>
                </a:r>
                <a:r>
                  <a:rPr lang="en-US" altLang="zh-CN" sz="1600" dirty="0">
                    <a:solidFill>
                      <a:schemeClr val="tx2">
                        <a:lumMod val="50000"/>
                      </a:schemeClr>
                    </a:solidFill>
                  </a:rPr>
                  <a:t> </a:t>
                </a:r>
                <a:r>
                  <a:rPr lang="en-US" altLang="zh-CN" sz="1600" dirty="0" err="1">
                    <a:solidFill>
                      <a:schemeClr val="tx2">
                        <a:lumMod val="50000"/>
                      </a:schemeClr>
                    </a:solidFill>
                  </a:rPr>
                  <a:t>cửa</a:t>
                </a:r>
                <a:r>
                  <a:rPr lang="en-US" altLang="zh-CN" sz="1600" dirty="0">
                    <a:solidFill>
                      <a:schemeClr val="tx2">
                        <a:lumMod val="50000"/>
                      </a:schemeClr>
                    </a:solidFill>
                  </a:rPr>
                  <a:t> </a:t>
                </a:r>
                <a:r>
                  <a:rPr lang="en-US" altLang="zh-CN" sz="1600" dirty="0" err="1">
                    <a:solidFill>
                      <a:schemeClr val="tx2">
                        <a:lumMod val="50000"/>
                      </a:schemeClr>
                    </a:solidFill>
                  </a:rPr>
                  <a:t>vào</a:t>
                </a:r>
                <a:r>
                  <a:rPr lang="en-US" altLang="zh-CN" sz="1600" dirty="0">
                    <a:solidFill>
                      <a:schemeClr val="tx2">
                        <a:lumMod val="50000"/>
                      </a:schemeClr>
                    </a:solidFill>
                  </a:rPr>
                  <a:t> </a:t>
                </a:r>
                <a:r>
                  <a:rPr lang="en-US" altLang="zh-CN" sz="1600" b="1" dirty="0">
                    <a:solidFill>
                      <a:schemeClr val="tx2">
                        <a:lumMod val="50000"/>
                      </a:schemeClr>
                    </a:solidFill>
                  </a:rPr>
                  <a:t>P1</a:t>
                </a:r>
                <a:r>
                  <a:rPr lang="en-US" altLang="zh-CN" sz="1600" dirty="0">
                    <a:solidFill>
                      <a:schemeClr val="tx2">
                        <a:lumMod val="50000"/>
                      </a:schemeClr>
                    </a:solidFill>
                  </a:rPr>
                  <a:t> qua </a:t>
                </a:r>
                <a:r>
                  <a:rPr lang="en-US" altLang="zh-CN" sz="1600" dirty="0" err="1">
                    <a:solidFill>
                      <a:schemeClr val="tx2">
                        <a:lumMod val="50000"/>
                      </a:schemeClr>
                    </a:solidFill>
                  </a:rPr>
                  <a:t>cửa</a:t>
                </a:r>
                <a:r>
                  <a:rPr lang="en-US" altLang="zh-CN" sz="1600" dirty="0">
                    <a:solidFill>
                      <a:schemeClr val="tx2">
                        <a:lumMod val="50000"/>
                      </a:schemeClr>
                    </a:solidFill>
                  </a:rPr>
                  <a:t> </a:t>
                </a:r>
                <a:r>
                  <a:rPr lang="en-US" altLang="zh-CN" sz="1600" b="1" dirty="0">
                    <a:solidFill>
                      <a:schemeClr val="tx2">
                        <a:lumMod val="50000"/>
                      </a:schemeClr>
                    </a:solidFill>
                  </a:rPr>
                  <a:t>P2</a:t>
                </a:r>
                <a:r>
                  <a:rPr lang="en-US" altLang="zh-CN" sz="1600" dirty="0">
                    <a:solidFill>
                      <a:schemeClr val="tx2">
                        <a:lumMod val="50000"/>
                      </a:schemeClr>
                    </a:solidFill>
                  </a:rPr>
                  <a:t> </a:t>
                </a:r>
                <a:r>
                  <a:rPr lang="en-US" altLang="zh-CN" sz="1600" dirty="0" err="1">
                    <a:solidFill>
                      <a:schemeClr val="tx2">
                        <a:lumMod val="50000"/>
                      </a:schemeClr>
                    </a:solidFill>
                  </a:rPr>
                  <a:t>bằng</a:t>
                </a:r>
                <a:r>
                  <a:rPr lang="en-US" altLang="zh-CN" sz="1600" dirty="0">
                    <a:solidFill>
                      <a:schemeClr val="tx2">
                        <a:lumMod val="50000"/>
                      </a:schemeClr>
                    </a:solidFill>
                  </a:rPr>
                  <a:t> </a:t>
                </a:r>
                <a:r>
                  <a:rPr lang="en-US" altLang="zh-CN" sz="1600" b="1" dirty="0" err="1">
                    <a:solidFill>
                      <a:schemeClr val="tx2">
                        <a:lumMod val="50000"/>
                      </a:schemeClr>
                    </a:solidFill>
                  </a:rPr>
                  <a:t>tiết</a:t>
                </a:r>
                <a:r>
                  <a:rPr lang="en-US" altLang="zh-CN" sz="1600" b="1" dirty="0">
                    <a:solidFill>
                      <a:schemeClr val="tx2">
                        <a:lumMod val="50000"/>
                      </a:schemeClr>
                    </a:solidFill>
                  </a:rPr>
                  <a:t> </a:t>
                </a:r>
                <a:r>
                  <a:rPr lang="en-US" altLang="zh-CN" sz="1600" b="1" dirty="0" err="1">
                    <a:solidFill>
                      <a:schemeClr val="tx2">
                        <a:lumMod val="50000"/>
                      </a:schemeClr>
                    </a:solidFill>
                  </a:rPr>
                  <a:t>diên</a:t>
                </a:r>
                <a:r>
                  <a:rPr lang="en-US" altLang="zh-CN" sz="1600" b="1" dirty="0">
                    <a:solidFill>
                      <a:schemeClr val="tx2">
                        <a:lumMod val="50000"/>
                      </a:schemeClr>
                    </a:solidFill>
                  </a:rPr>
                  <a:t> Ax</a:t>
                </a:r>
                <a:r>
                  <a:rPr lang="en-US" altLang="zh-CN" sz="1600" dirty="0">
                    <a:solidFill>
                      <a:schemeClr val="tx2">
                        <a:lumMod val="50000"/>
                      </a:schemeClr>
                    </a:solidFill>
                  </a:rPr>
                  <a:t>: </a:t>
                </a:r>
                <a:endParaRPr lang="en-US" sz="1600" dirty="0">
                  <a:solidFill>
                    <a:schemeClr val="tx2">
                      <a:lumMod val="50000"/>
                    </a:schemeClr>
                  </a:solidFill>
                </a:endParaRPr>
              </a:p>
            </p:txBody>
          </p:sp>
          <p:sp>
            <p:nvSpPr>
              <p:cNvPr id="275" name="Rectangle 274"/>
              <p:cNvSpPr/>
              <p:nvPr/>
            </p:nvSpPr>
            <p:spPr>
              <a:xfrm>
                <a:off x="1245567" y="3161487"/>
                <a:ext cx="3170969" cy="338554"/>
              </a:xfrm>
              <a:prstGeom prst="rect">
                <a:avLst/>
              </a:prstGeom>
            </p:spPr>
            <p:txBody>
              <a:bodyPr wrap="square">
                <a:spAutoFit/>
              </a:bodyPr>
              <a:lstStyle/>
              <a:p>
                <a:r>
                  <a:rPr lang="en-US" altLang="zh-CN" sz="1600" dirty="0" err="1">
                    <a:solidFill>
                      <a:schemeClr val="tx2">
                        <a:lumMod val="50000"/>
                      </a:schemeClr>
                    </a:solidFill>
                  </a:rPr>
                  <a:t>Giá</a:t>
                </a:r>
                <a:r>
                  <a:rPr lang="en-US" altLang="zh-CN" sz="1600" dirty="0">
                    <a:solidFill>
                      <a:schemeClr val="tx2">
                        <a:lumMod val="50000"/>
                      </a:schemeClr>
                    </a:solidFill>
                  </a:rPr>
                  <a:t> </a:t>
                </a:r>
                <a:r>
                  <a:rPr lang="en-US" altLang="zh-CN" sz="1600" dirty="0" err="1">
                    <a:solidFill>
                      <a:schemeClr val="tx2">
                        <a:lumMod val="50000"/>
                      </a:schemeClr>
                    </a:solidFill>
                  </a:rPr>
                  <a:t>trị</a:t>
                </a:r>
                <a:r>
                  <a:rPr lang="en-US" altLang="zh-CN" sz="1600" dirty="0">
                    <a:solidFill>
                      <a:schemeClr val="tx2">
                        <a:lumMod val="50000"/>
                      </a:schemeClr>
                    </a:solidFill>
                  </a:rPr>
                  <a:t> </a:t>
                </a:r>
                <a:r>
                  <a:rPr lang="en-US" altLang="zh-CN" sz="1600" dirty="0" err="1">
                    <a:solidFill>
                      <a:schemeClr val="tx2">
                        <a:lumMod val="50000"/>
                      </a:schemeClr>
                    </a:solidFill>
                  </a:rPr>
                  <a:t>áp</a:t>
                </a:r>
                <a:r>
                  <a:rPr lang="en-US" altLang="zh-CN" sz="1600" dirty="0">
                    <a:solidFill>
                      <a:schemeClr val="tx2">
                        <a:lumMod val="50000"/>
                      </a:schemeClr>
                    </a:solidFill>
                  </a:rPr>
                  <a:t> </a:t>
                </a:r>
                <a:r>
                  <a:rPr lang="en-US" altLang="zh-CN" sz="1600" dirty="0" err="1">
                    <a:solidFill>
                      <a:schemeClr val="tx2">
                        <a:lumMod val="50000"/>
                      </a:schemeClr>
                    </a:solidFill>
                  </a:rPr>
                  <a:t>suất</a:t>
                </a:r>
                <a:r>
                  <a:rPr lang="en-US" altLang="zh-CN" sz="1600" dirty="0">
                    <a:solidFill>
                      <a:schemeClr val="tx2">
                        <a:lumMod val="50000"/>
                      </a:schemeClr>
                    </a:solidFill>
                  </a:rPr>
                  <a:t> P2 </a:t>
                </a:r>
                <a:r>
                  <a:rPr lang="en-US" altLang="zh-CN" sz="1600" dirty="0" err="1">
                    <a:solidFill>
                      <a:schemeClr val="tx2">
                        <a:lumMod val="50000"/>
                      </a:schemeClr>
                    </a:solidFill>
                  </a:rPr>
                  <a:t>hiển</a:t>
                </a:r>
                <a:r>
                  <a:rPr lang="en-US" altLang="zh-CN" sz="1600" dirty="0">
                    <a:solidFill>
                      <a:schemeClr val="tx2">
                        <a:lumMod val="50000"/>
                      </a:schemeClr>
                    </a:solidFill>
                  </a:rPr>
                  <a:t> </a:t>
                </a:r>
                <a:r>
                  <a:rPr lang="en-US" altLang="zh-CN" sz="1600" dirty="0" err="1">
                    <a:solidFill>
                      <a:schemeClr val="tx2">
                        <a:lumMod val="50000"/>
                      </a:schemeClr>
                    </a:solidFill>
                  </a:rPr>
                  <a:t>thị</a:t>
                </a:r>
                <a:r>
                  <a:rPr lang="en-US" altLang="zh-CN" sz="1600" dirty="0">
                    <a:solidFill>
                      <a:schemeClr val="tx2">
                        <a:lumMod val="50000"/>
                      </a:schemeClr>
                    </a:solidFill>
                  </a:rPr>
                  <a:t> </a:t>
                </a:r>
                <a:r>
                  <a:rPr lang="en-US" altLang="zh-CN" sz="1600" dirty="0" err="1">
                    <a:solidFill>
                      <a:schemeClr val="tx2">
                        <a:lumMod val="50000"/>
                      </a:schemeClr>
                    </a:solidFill>
                  </a:rPr>
                  <a:t>bởi</a:t>
                </a:r>
                <a:r>
                  <a:rPr lang="en-US" altLang="zh-CN" sz="1600" dirty="0">
                    <a:solidFill>
                      <a:schemeClr val="tx2">
                        <a:lumMod val="50000"/>
                      </a:schemeClr>
                    </a:solidFill>
                  </a:rPr>
                  <a:t> </a:t>
                </a:r>
                <a:r>
                  <a:rPr lang="en-US" altLang="zh-CN" sz="1600" dirty="0" err="1">
                    <a:solidFill>
                      <a:schemeClr val="tx2">
                        <a:lumMod val="50000"/>
                      </a:schemeClr>
                    </a:solidFill>
                  </a:rPr>
                  <a:t>áp</a:t>
                </a:r>
                <a:r>
                  <a:rPr lang="en-US" altLang="zh-CN" sz="1600" dirty="0">
                    <a:solidFill>
                      <a:schemeClr val="tx2">
                        <a:lumMod val="50000"/>
                      </a:schemeClr>
                    </a:solidFill>
                  </a:rPr>
                  <a:t> </a:t>
                </a:r>
                <a:r>
                  <a:rPr lang="en-US" altLang="zh-CN" sz="1600" dirty="0" err="1">
                    <a:solidFill>
                      <a:schemeClr val="tx2">
                        <a:lumMod val="50000"/>
                      </a:schemeClr>
                    </a:solidFill>
                  </a:rPr>
                  <a:t>kế</a:t>
                </a:r>
                <a:r>
                  <a:rPr lang="en-US" altLang="zh-CN" sz="1600" dirty="0">
                    <a:solidFill>
                      <a:schemeClr val="tx2">
                        <a:lumMod val="50000"/>
                      </a:schemeClr>
                    </a:solidFill>
                  </a:rPr>
                  <a:t>. </a:t>
                </a:r>
                <a:endParaRPr lang="en-US" sz="1600" dirty="0">
                  <a:solidFill>
                    <a:schemeClr val="tx2">
                      <a:lumMod val="50000"/>
                    </a:schemeClr>
                  </a:solidFill>
                </a:endParaRPr>
              </a:p>
            </p:txBody>
          </p:sp>
          <p:sp>
            <p:nvSpPr>
              <p:cNvPr id="278" name="Rectangle 277"/>
              <p:cNvSpPr/>
              <p:nvPr/>
            </p:nvSpPr>
            <p:spPr>
              <a:xfrm>
                <a:off x="2737229" y="3898257"/>
                <a:ext cx="2069541" cy="338554"/>
              </a:xfrm>
              <a:prstGeom prst="rect">
                <a:avLst/>
              </a:prstGeom>
            </p:spPr>
            <p:txBody>
              <a:bodyPr wrap="none">
                <a:spAutoFit/>
              </a:bodyPr>
              <a:lstStyle/>
              <a:p>
                <a:r>
                  <a:rPr lang="en-US" altLang="zh-CN" sz="1600" dirty="0">
                    <a:solidFill>
                      <a:schemeClr val="tx2">
                        <a:lumMod val="50000"/>
                      </a:schemeClr>
                    </a:solidFill>
                    <a:cs typeface="Calibri" pitchFamily="34" charset="0"/>
                  </a:rPr>
                  <a:t>cơ </a:t>
                </a:r>
                <a:r>
                  <a:rPr lang="en-US" altLang="zh-CN" sz="1600" dirty="0" err="1">
                    <a:solidFill>
                      <a:schemeClr val="tx2">
                        <a:lumMod val="50000"/>
                      </a:schemeClr>
                    </a:solidFill>
                    <a:cs typeface="Calibri" pitchFamily="34" charset="0"/>
                  </a:rPr>
                  <a:t>cấu</a:t>
                </a:r>
                <a:r>
                  <a:rPr lang="en-US" altLang="zh-CN" sz="1600" dirty="0">
                    <a:solidFill>
                      <a:schemeClr val="tx2">
                        <a:lumMod val="50000"/>
                      </a:schemeClr>
                    </a:solidFill>
                    <a:cs typeface="Calibri" pitchFamily="34" charset="0"/>
                  </a:rPr>
                  <a:t> </a:t>
                </a:r>
                <a:r>
                  <a:rPr lang="en-US" altLang="zh-CN" sz="1600" b="1" u="sng" dirty="0" err="1">
                    <a:solidFill>
                      <a:srgbClr val="7030A0"/>
                    </a:solidFill>
                    <a:cs typeface="Calibri" pitchFamily="34" charset="0"/>
                  </a:rPr>
                  <a:t>màng</a:t>
                </a:r>
                <a:r>
                  <a:rPr lang="en-US" altLang="zh-CN" sz="1600" dirty="0">
                    <a:solidFill>
                      <a:schemeClr val="tx2">
                        <a:lumMod val="50000"/>
                      </a:schemeClr>
                    </a:solidFill>
                    <a:cs typeface="Calibri" pitchFamily="34" charset="0"/>
                  </a:rPr>
                  <a:t> </a:t>
                </a:r>
                <a:r>
                  <a:rPr lang="en-US" altLang="zh-CN" sz="1600" b="1" dirty="0" err="1">
                    <a:solidFill>
                      <a:schemeClr val="tx2">
                        <a:lumMod val="50000"/>
                      </a:schemeClr>
                    </a:solidFill>
                    <a:cs typeface="Calibri" pitchFamily="34" charset="0"/>
                  </a:rPr>
                  <a:t>nâng</a:t>
                </a:r>
                <a:r>
                  <a:rPr lang="en-US" altLang="zh-CN" sz="1600" b="1" dirty="0">
                    <a:solidFill>
                      <a:schemeClr val="tx2">
                        <a:lumMod val="50000"/>
                      </a:schemeClr>
                    </a:solidFill>
                    <a:cs typeface="Calibri" pitchFamily="34" charset="0"/>
                  </a:rPr>
                  <a:t> </a:t>
                </a:r>
                <a:r>
                  <a:rPr lang="en-US" altLang="zh-CN" sz="1600" b="1" dirty="0" err="1">
                    <a:solidFill>
                      <a:schemeClr val="tx2">
                        <a:lumMod val="50000"/>
                      </a:schemeClr>
                    </a:solidFill>
                    <a:cs typeface="Calibri" pitchFamily="34" charset="0"/>
                  </a:rPr>
                  <a:t>lên</a:t>
                </a:r>
                <a:endParaRPr lang="en-US" sz="1600" dirty="0"/>
              </a:p>
            </p:txBody>
          </p:sp>
          <p:sp>
            <p:nvSpPr>
              <p:cNvPr id="282" name="Rectangle 281"/>
              <p:cNvSpPr/>
              <p:nvPr/>
            </p:nvSpPr>
            <p:spPr>
              <a:xfrm>
                <a:off x="256606" y="4166246"/>
                <a:ext cx="4572000" cy="338554"/>
              </a:xfrm>
              <a:prstGeom prst="rect">
                <a:avLst/>
              </a:prstGeom>
            </p:spPr>
            <p:txBody>
              <a:bodyPr>
                <a:spAutoFit/>
              </a:bodyPr>
              <a:lstStyle/>
              <a:p>
                <a:pPr algn="just"/>
                <a:r>
                  <a:rPr lang="en-US" altLang="zh-CN" sz="1600" dirty="0">
                    <a:solidFill>
                      <a:schemeClr val="tx2">
                        <a:lumMod val="50000"/>
                      </a:schemeClr>
                    </a:solidFill>
                    <a:cs typeface="Calibri" pitchFamily="34" charset="0"/>
                  </a:rPr>
                  <a:t>dòng </a:t>
                </a:r>
                <a:r>
                  <a:rPr lang="en-US" altLang="zh-CN" sz="1600" dirty="0" err="1">
                    <a:solidFill>
                      <a:schemeClr val="tx2">
                        <a:lumMod val="50000"/>
                      </a:schemeClr>
                    </a:solidFill>
                    <a:cs typeface="Calibri" pitchFamily="34" charset="0"/>
                  </a:rPr>
                  <a:t>khí</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nén</a:t>
                </a:r>
                <a:r>
                  <a:rPr lang="en-US" altLang="zh-CN" sz="1600" dirty="0">
                    <a:solidFill>
                      <a:schemeClr val="tx2">
                        <a:lumMod val="50000"/>
                      </a:schemeClr>
                    </a:solidFill>
                    <a:cs typeface="Calibri" pitchFamily="34" charset="0"/>
                  </a:rPr>
                  <a:t> qua </a:t>
                </a:r>
                <a:r>
                  <a:rPr lang="en-US" altLang="zh-CN" sz="1600" dirty="0" err="1">
                    <a:solidFill>
                      <a:schemeClr val="tx2">
                        <a:lumMod val="50000"/>
                      </a:schemeClr>
                    </a:solidFill>
                    <a:cs typeface="Calibri" pitchFamily="34" charset="0"/>
                  </a:rPr>
                  <a:t>lỗ</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trên</a:t>
                </a:r>
                <a:r>
                  <a:rPr lang="en-US" altLang="zh-CN" sz="1600" dirty="0">
                    <a:solidFill>
                      <a:schemeClr val="tx2">
                        <a:lumMod val="50000"/>
                      </a:schemeClr>
                    </a:solidFill>
                    <a:cs typeface="Calibri" pitchFamily="34" charset="0"/>
                  </a:rPr>
                  <a:t> cơ </a:t>
                </a:r>
                <a:r>
                  <a:rPr lang="en-US" altLang="zh-CN" sz="1600" dirty="0" err="1">
                    <a:solidFill>
                      <a:schemeClr val="tx2">
                        <a:lumMod val="50000"/>
                      </a:schemeClr>
                    </a:solidFill>
                    <a:cs typeface="Calibri" pitchFamily="34" charset="0"/>
                  </a:rPr>
                  <a:t>cấu</a:t>
                </a:r>
                <a:r>
                  <a:rPr lang="en-US" altLang="zh-CN" sz="1600" u="sng" dirty="0">
                    <a:solidFill>
                      <a:srgbClr val="7030A0"/>
                    </a:solidFill>
                    <a:cs typeface="Calibri" pitchFamily="34" charset="0"/>
                  </a:rPr>
                  <a:t> </a:t>
                </a:r>
                <a:r>
                  <a:rPr lang="en-US" altLang="zh-CN" sz="1600" b="1" u="sng" dirty="0" err="1">
                    <a:solidFill>
                      <a:srgbClr val="7030A0"/>
                    </a:solidFill>
                    <a:cs typeface="Calibri" pitchFamily="34" charset="0"/>
                  </a:rPr>
                  <a:t>màng</a:t>
                </a:r>
                <a:r>
                  <a:rPr lang="en-US" altLang="zh-CN" sz="1600" b="1" dirty="0">
                    <a:solidFill>
                      <a:schemeClr val="tx2"/>
                    </a:solidFill>
                    <a:cs typeface="Calibri" pitchFamily="34" charset="0"/>
                  </a:rPr>
                  <a:t> </a:t>
                </a:r>
                <a:r>
                  <a:rPr lang="en-US" altLang="zh-CN" sz="1600" dirty="0" err="1">
                    <a:solidFill>
                      <a:schemeClr val="tx2">
                        <a:lumMod val="50000"/>
                      </a:schemeClr>
                    </a:solidFill>
                    <a:cs typeface="Calibri" pitchFamily="34" charset="0"/>
                  </a:rPr>
                  <a:t>thoát</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ra</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ngoài</a:t>
                </a:r>
                <a:r>
                  <a:rPr lang="en-US" altLang="zh-CN" sz="1600" dirty="0">
                    <a:solidFill>
                      <a:schemeClr val="tx2">
                        <a:lumMod val="50000"/>
                      </a:schemeClr>
                    </a:solidFill>
                    <a:cs typeface="Calibri" pitchFamily="34" charset="0"/>
                  </a:rPr>
                  <a:t>.</a:t>
                </a:r>
                <a:endParaRPr lang="en-US" altLang="zh-CN" sz="1600" b="1" dirty="0">
                  <a:solidFill>
                    <a:schemeClr val="tx2">
                      <a:lumMod val="50000"/>
                    </a:schemeClr>
                  </a:solidFill>
                  <a:cs typeface="Calibri" pitchFamily="34" charset="0"/>
                </a:endParaRPr>
              </a:p>
            </p:txBody>
          </p:sp>
          <p:grpSp>
            <p:nvGrpSpPr>
              <p:cNvPr id="284" name="Group 283"/>
              <p:cNvGrpSpPr/>
              <p:nvPr/>
            </p:nvGrpSpPr>
            <p:grpSpPr>
              <a:xfrm>
                <a:off x="6884401" y="3312289"/>
                <a:ext cx="1322591" cy="1540951"/>
                <a:chOff x="7029526" y="3324927"/>
                <a:chExt cx="1322591" cy="1540951"/>
              </a:xfrm>
            </p:grpSpPr>
            <p:grpSp>
              <p:nvGrpSpPr>
                <p:cNvPr id="23" name="Group 22"/>
                <p:cNvGrpSpPr/>
                <p:nvPr/>
              </p:nvGrpSpPr>
              <p:grpSpPr>
                <a:xfrm>
                  <a:off x="7411518" y="3324927"/>
                  <a:ext cx="940599" cy="899011"/>
                  <a:chOff x="7197069" y="3265814"/>
                  <a:chExt cx="940599" cy="899011"/>
                </a:xfrm>
              </p:grpSpPr>
              <p:sp>
                <p:nvSpPr>
                  <p:cNvPr id="196" name="Freeform 162"/>
                  <p:cNvSpPr>
                    <a:spLocks/>
                  </p:cNvSpPr>
                  <p:nvPr/>
                </p:nvSpPr>
                <p:spPr bwMode="auto">
                  <a:xfrm>
                    <a:off x="7197069" y="3265814"/>
                    <a:ext cx="940599" cy="899011"/>
                  </a:xfrm>
                  <a:custGeom>
                    <a:avLst/>
                    <a:gdLst>
                      <a:gd name="T0" fmla="*/ 2147483647 w 730"/>
                      <a:gd name="T1" fmla="*/ 2147483647 h 730"/>
                      <a:gd name="T2" fmla="*/ 2147483647 w 730"/>
                      <a:gd name="T3" fmla="*/ 2147483647 h 730"/>
                      <a:gd name="T4" fmla="*/ 2147483647 w 730"/>
                      <a:gd name="T5" fmla="*/ 2147483647 h 730"/>
                      <a:gd name="T6" fmla="*/ 2147483647 w 730"/>
                      <a:gd name="T7" fmla="*/ 2147483647 h 730"/>
                      <a:gd name="T8" fmla="*/ 2147483647 w 730"/>
                      <a:gd name="T9" fmla="*/ 2147483647 h 730"/>
                      <a:gd name="T10" fmla="*/ 2147483647 w 730"/>
                      <a:gd name="T11" fmla="*/ 2147483647 h 730"/>
                      <a:gd name="T12" fmla="*/ 2147483647 w 730"/>
                      <a:gd name="T13" fmla="*/ 2147483647 h 730"/>
                      <a:gd name="T14" fmla="*/ 2147483647 w 730"/>
                      <a:gd name="T15" fmla="*/ 2147483647 h 730"/>
                      <a:gd name="T16" fmla="*/ 2147483647 w 730"/>
                      <a:gd name="T17" fmla="*/ 2147483647 h 730"/>
                      <a:gd name="T18" fmla="*/ 2147483647 w 730"/>
                      <a:gd name="T19" fmla="*/ 2147483647 h 730"/>
                      <a:gd name="T20" fmla="*/ 0 w 730"/>
                      <a:gd name="T21" fmla="*/ 2147483647 h 730"/>
                      <a:gd name="T22" fmla="*/ 2147483647 w 730"/>
                      <a:gd name="T23" fmla="*/ 2147483647 h 730"/>
                      <a:gd name="T24" fmla="*/ 2147483647 w 730"/>
                      <a:gd name="T25" fmla="*/ 2147483647 h 730"/>
                      <a:gd name="T26" fmla="*/ 2147483647 w 730"/>
                      <a:gd name="T27" fmla="*/ 2147483647 h 730"/>
                      <a:gd name="T28" fmla="*/ 2147483647 w 730"/>
                      <a:gd name="T29" fmla="*/ 2147483647 h 730"/>
                      <a:gd name="T30" fmla="*/ 2147483647 w 730"/>
                      <a:gd name="T31" fmla="*/ 2147483647 h 730"/>
                      <a:gd name="T32" fmla="*/ 2147483647 w 730"/>
                      <a:gd name="T33" fmla="*/ 2147483647 h 730"/>
                      <a:gd name="T34" fmla="*/ 2147483647 w 730"/>
                      <a:gd name="T35" fmla="*/ 2147483647 h 730"/>
                      <a:gd name="T36" fmla="*/ 2147483647 w 730"/>
                      <a:gd name="T37" fmla="*/ 2147483647 h 730"/>
                      <a:gd name="T38" fmla="*/ 2147483647 w 730"/>
                      <a:gd name="T39" fmla="*/ 2147483647 h 730"/>
                      <a:gd name="T40" fmla="*/ 2147483647 w 730"/>
                      <a:gd name="T41" fmla="*/ 0 h 730"/>
                      <a:gd name="T42" fmla="*/ 2147483647 w 730"/>
                      <a:gd name="T43" fmla="*/ 0 h 730"/>
                      <a:gd name="T44" fmla="*/ 2147483647 w 730"/>
                      <a:gd name="T45" fmla="*/ 2147483647 h 730"/>
                      <a:gd name="T46" fmla="*/ 2147483647 w 730"/>
                      <a:gd name="T47" fmla="*/ 2147483647 h 730"/>
                      <a:gd name="T48" fmla="*/ 2147483647 w 730"/>
                      <a:gd name="T49" fmla="*/ 2147483647 h 730"/>
                      <a:gd name="T50" fmla="*/ 2147483647 w 730"/>
                      <a:gd name="T51" fmla="*/ 2147483647 h 730"/>
                      <a:gd name="T52" fmla="*/ 2147483647 w 730"/>
                      <a:gd name="T53" fmla="*/ 2147483647 h 730"/>
                      <a:gd name="T54" fmla="*/ 2147483647 w 730"/>
                      <a:gd name="T55" fmla="*/ 2147483647 h 730"/>
                      <a:gd name="T56" fmla="*/ 2147483647 w 730"/>
                      <a:gd name="T57" fmla="*/ 2147483647 h 730"/>
                      <a:gd name="T58" fmla="*/ 2147483647 w 730"/>
                      <a:gd name="T59" fmla="*/ 2147483647 h 730"/>
                      <a:gd name="T60" fmla="*/ 2147483647 w 730"/>
                      <a:gd name="T61" fmla="*/ 2147483647 h 730"/>
                      <a:gd name="T62" fmla="*/ 2147483647 w 730"/>
                      <a:gd name="T63" fmla="*/ 2147483647 h 730"/>
                      <a:gd name="T64" fmla="*/ 2147483647 w 730"/>
                      <a:gd name="T65" fmla="*/ 2147483647 h 730"/>
                      <a:gd name="T66" fmla="*/ 2147483647 w 730"/>
                      <a:gd name="T67" fmla="*/ 2147483647 h 730"/>
                      <a:gd name="T68" fmla="*/ 2147483647 w 730"/>
                      <a:gd name="T69" fmla="*/ 2147483647 h 730"/>
                      <a:gd name="T70" fmla="*/ 2147483647 w 730"/>
                      <a:gd name="T71" fmla="*/ 2147483647 h 730"/>
                      <a:gd name="T72" fmla="*/ 2147483647 w 730"/>
                      <a:gd name="T73" fmla="*/ 2147483647 h 730"/>
                      <a:gd name="T74" fmla="*/ 2147483647 w 730"/>
                      <a:gd name="T75" fmla="*/ 2147483647 h 730"/>
                      <a:gd name="T76" fmla="*/ 2147483647 w 730"/>
                      <a:gd name="T77" fmla="*/ 2147483647 h 730"/>
                      <a:gd name="T78" fmla="*/ 2147483647 w 730"/>
                      <a:gd name="T79" fmla="*/ 2147483647 h 730"/>
                      <a:gd name="T80" fmla="*/ 2147483647 w 730"/>
                      <a:gd name="T81" fmla="*/ 2147483647 h 730"/>
                      <a:gd name="T82" fmla="*/ 2147483647 w 730"/>
                      <a:gd name="T83" fmla="*/ 2147483647 h 730"/>
                      <a:gd name="T84" fmla="*/ 2147483647 w 730"/>
                      <a:gd name="T85" fmla="*/ 2147483647 h 73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730"/>
                      <a:gd name="T130" fmla="*/ 0 h 730"/>
                      <a:gd name="T131" fmla="*/ 730 w 730"/>
                      <a:gd name="T132" fmla="*/ 730 h 73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730" h="730">
                        <a:moveTo>
                          <a:pt x="364" y="729"/>
                        </a:moveTo>
                        <a:lnTo>
                          <a:pt x="345" y="729"/>
                        </a:lnTo>
                        <a:lnTo>
                          <a:pt x="326" y="728"/>
                        </a:lnTo>
                        <a:lnTo>
                          <a:pt x="309" y="725"/>
                        </a:lnTo>
                        <a:lnTo>
                          <a:pt x="290" y="721"/>
                        </a:lnTo>
                        <a:lnTo>
                          <a:pt x="272" y="717"/>
                        </a:lnTo>
                        <a:lnTo>
                          <a:pt x="256" y="713"/>
                        </a:lnTo>
                        <a:lnTo>
                          <a:pt x="238" y="706"/>
                        </a:lnTo>
                        <a:lnTo>
                          <a:pt x="223" y="700"/>
                        </a:lnTo>
                        <a:lnTo>
                          <a:pt x="206" y="692"/>
                        </a:lnTo>
                        <a:lnTo>
                          <a:pt x="190" y="685"/>
                        </a:lnTo>
                        <a:lnTo>
                          <a:pt x="175" y="676"/>
                        </a:lnTo>
                        <a:lnTo>
                          <a:pt x="160" y="666"/>
                        </a:lnTo>
                        <a:lnTo>
                          <a:pt x="146" y="656"/>
                        </a:lnTo>
                        <a:lnTo>
                          <a:pt x="132" y="645"/>
                        </a:lnTo>
                        <a:lnTo>
                          <a:pt x="118" y="633"/>
                        </a:lnTo>
                        <a:lnTo>
                          <a:pt x="106" y="622"/>
                        </a:lnTo>
                        <a:lnTo>
                          <a:pt x="95" y="610"/>
                        </a:lnTo>
                        <a:lnTo>
                          <a:pt x="83" y="596"/>
                        </a:lnTo>
                        <a:lnTo>
                          <a:pt x="72" y="582"/>
                        </a:lnTo>
                        <a:lnTo>
                          <a:pt x="62" y="568"/>
                        </a:lnTo>
                        <a:lnTo>
                          <a:pt x="52" y="553"/>
                        </a:lnTo>
                        <a:lnTo>
                          <a:pt x="43" y="538"/>
                        </a:lnTo>
                        <a:lnTo>
                          <a:pt x="36" y="522"/>
                        </a:lnTo>
                        <a:lnTo>
                          <a:pt x="28" y="505"/>
                        </a:lnTo>
                        <a:lnTo>
                          <a:pt x="22" y="490"/>
                        </a:lnTo>
                        <a:lnTo>
                          <a:pt x="15" y="472"/>
                        </a:lnTo>
                        <a:lnTo>
                          <a:pt x="11" y="456"/>
                        </a:lnTo>
                        <a:lnTo>
                          <a:pt x="7" y="438"/>
                        </a:lnTo>
                        <a:lnTo>
                          <a:pt x="3" y="419"/>
                        </a:lnTo>
                        <a:lnTo>
                          <a:pt x="0" y="402"/>
                        </a:lnTo>
                        <a:lnTo>
                          <a:pt x="0" y="383"/>
                        </a:lnTo>
                        <a:lnTo>
                          <a:pt x="0" y="364"/>
                        </a:lnTo>
                        <a:lnTo>
                          <a:pt x="0" y="345"/>
                        </a:lnTo>
                        <a:lnTo>
                          <a:pt x="0" y="326"/>
                        </a:lnTo>
                        <a:lnTo>
                          <a:pt x="3" y="309"/>
                        </a:lnTo>
                        <a:lnTo>
                          <a:pt x="7" y="290"/>
                        </a:lnTo>
                        <a:lnTo>
                          <a:pt x="11" y="272"/>
                        </a:lnTo>
                        <a:lnTo>
                          <a:pt x="15" y="256"/>
                        </a:lnTo>
                        <a:lnTo>
                          <a:pt x="22" y="238"/>
                        </a:lnTo>
                        <a:lnTo>
                          <a:pt x="28" y="223"/>
                        </a:lnTo>
                        <a:lnTo>
                          <a:pt x="36" y="206"/>
                        </a:lnTo>
                        <a:lnTo>
                          <a:pt x="43" y="190"/>
                        </a:lnTo>
                        <a:lnTo>
                          <a:pt x="52" y="175"/>
                        </a:lnTo>
                        <a:lnTo>
                          <a:pt x="62" y="160"/>
                        </a:lnTo>
                        <a:lnTo>
                          <a:pt x="72" y="146"/>
                        </a:lnTo>
                        <a:lnTo>
                          <a:pt x="83" y="132"/>
                        </a:lnTo>
                        <a:lnTo>
                          <a:pt x="95" y="118"/>
                        </a:lnTo>
                        <a:lnTo>
                          <a:pt x="106" y="106"/>
                        </a:lnTo>
                        <a:lnTo>
                          <a:pt x="118" y="95"/>
                        </a:lnTo>
                        <a:lnTo>
                          <a:pt x="132" y="83"/>
                        </a:lnTo>
                        <a:lnTo>
                          <a:pt x="146" y="72"/>
                        </a:lnTo>
                        <a:lnTo>
                          <a:pt x="160" y="62"/>
                        </a:lnTo>
                        <a:lnTo>
                          <a:pt x="175" y="52"/>
                        </a:lnTo>
                        <a:lnTo>
                          <a:pt x="190" y="43"/>
                        </a:lnTo>
                        <a:lnTo>
                          <a:pt x="206" y="36"/>
                        </a:lnTo>
                        <a:lnTo>
                          <a:pt x="223" y="28"/>
                        </a:lnTo>
                        <a:lnTo>
                          <a:pt x="238" y="22"/>
                        </a:lnTo>
                        <a:lnTo>
                          <a:pt x="256" y="15"/>
                        </a:lnTo>
                        <a:lnTo>
                          <a:pt x="272" y="11"/>
                        </a:lnTo>
                        <a:lnTo>
                          <a:pt x="290" y="7"/>
                        </a:lnTo>
                        <a:lnTo>
                          <a:pt x="309" y="3"/>
                        </a:lnTo>
                        <a:lnTo>
                          <a:pt x="326" y="0"/>
                        </a:lnTo>
                        <a:lnTo>
                          <a:pt x="345" y="0"/>
                        </a:lnTo>
                        <a:lnTo>
                          <a:pt x="364" y="0"/>
                        </a:lnTo>
                        <a:lnTo>
                          <a:pt x="383" y="0"/>
                        </a:lnTo>
                        <a:lnTo>
                          <a:pt x="402" y="0"/>
                        </a:lnTo>
                        <a:lnTo>
                          <a:pt x="419" y="3"/>
                        </a:lnTo>
                        <a:lnTo>
                          <a:pt x="438" y="7"/>
                        </a:lnTo>
                        <a:lnTo>
                          <a:pt x="456" y="11"/>
                        </a:lnTo>
                        <a:lnTo>
                          <a:pt x="472" y="15"/>
                        </a:lnTo>
                        <a:lnTo>
                          <a:pt x="490" y="22"/>
                        </a:lnTo>
                        <a:lnTo>
                          <a:pt x="505" y="28"/>
                        </a:lnTo>
                        <a:lnTo>
                          <a:pt x="522" y="36"/>
                        </a:lnTo>
                        <a:lnTo>
                          <a:pt x="538" y="43"/>
                        </a:lnTo>
                        <a:lnTo>
                          <a:pt x="553" y="52"/>
                        </a:lnTo>
                        <a:lnTo>
                          <a:pt x="568" y="62"/>
                        </a:lnTo>
                        <a:lnTo>
                          <a:pt x="582" y="72"/>
                        </a:lnTo>
                        <a:lnTo>
                          <a:pt x="596" y="83"/>
                        </a:lnTo>
                        <a:lnTo>
                          <a:pt x="610" y="95"/>
                        </a:lnTo>
                        <a:lnTo>
                          <a:pt x="622" y="106"/>
                        </a:lnTo>
                        <a:lnTo>
                          <a:pt x="633" y="118"/>
                        </a:lnTo>
                        <a:lnTo>
                          <a:pt x="645" y="132"/>
                        </a:lnTo>
                        <a:lnTo>
                          <a:pt x="656" y="146"/>
                        </a:lnTo>
                        <a:lnTo>
                          <a:pt x="666" y="160"/>
                        </a:lnTo>
                        <a:lnTo>
                          <a:pt x="676" y="175"/>
                        </a:lnTo>
                        <a:lnTo>
                          <a:pt x="685" y="190"/>
                        </a:lnTo>
                        <a:lnTo>
                          <a:pt x="692" y="206"/>
                        </a:lnTo>
                        <a:lnTo>
                          <a:pt x="700" y="223"/>
                        </a:lnTo>
                        <a:lnTo>
                          <a:pt x="706" y="238"/>
                        </a:lnTo>
                        <a:lnTo>
                          <a:pt x="713" y="256"/>
                        </a:lnTo>
                        <a:lnTo>
                          <a:pt x="717" y="272"/>
                        </a:lnTo>
                        <a:lnTo>
                          <a:pt x="721" y="290"/>
                        </a:lnTo>
                        <a:lnTo>
                          <a:pt x="725" y="309"/>
                        </a:lnTo>
                        <a:lnTo>
                          <a:pt x="728" y="326"/>
                        </a:lnTo>
                        <a:lnTo>
                          <a:pt x="729" y="345"/>
                        </a:lnTo>
                        <a:lnTo>
                          <a:pt x="729" y="364"/>
                        </a:lnTo>
                        <a:lnTo>
                          <a:pt x="729" y="383"/>
                        </a:lnTo>
                        <a:lnTo>
                          <a:pt x="728" y="402"/>
                        </a:lnTo>
                        <a:lnTo>
                          <a:pt x="725" y="419"/>
                        </a:lnTo>
                        <a:lnTo>
                          <a:pt x="721" y="438"/>
                        </a:lnTo>
                        <a:lnTo>
                          <a:pt x="717" y="456"/>
                        </a:lnTo>
                        <a:lnTo>
                          <a:pt x="713" y="472"/>
                        </a:lnTo>
                        <a:lnTo>
                          <a:pt x="706" y="490"/>
                        </a:lnTo>
                        <a:lnTo>
                          <a:pt x="700" y="505"/>
                        </a:lnTo>
                        <a:lnTo>
                          <a:pt x="692" y="522"/>
                        </a:lnTo>
                        <a:lnTo>
                          <a:pt x="685" y="538"/>
                        </a:lnTo>
                        <a:lnTo>
                          <a:pt x="676" y="553"/>
                        </a:lnTo>
                        <a:lnTo>
                          <a:pt x="666" y="568"/>
                        </a:lnTo>
                        <a:lnTo>
                          <a:pt x="656" y="582"/>
                        </a:lnTo>
                        <a:lnTo>
                          <a:pt x="645" y="596"/>
                        </a:lnTo>
                        <a:lnTo>
                          <a:pt x="633" y="610"/>
                        </a:lnTo>
                        <a:lnTo>
                          <a:pt x="622" y="622"/>
                        </a:lnTo>
                        <a:lnTo>
                          <a:pt x="610" y="633"/>
                        </a:lnTo>
                        <a:lnTo>
                          <a:pt x="596" y="645"/>
                        </a:lnTo>
                        <a:lnTo>
                          <a:pt x="582" y="656"/>
                        </a:lnTo>
                        <a:lnTo>
                          <a:pt x="568" y="666"/>
                        </a:lnTo>
                        <a:lnTo>
                          <a:pt x="553" y="676"/>
                        </a:lnTo>
                        <a:lnTo>
                          <a:pt x="538" y="685"/>
                        </a:lnTo>
                        <a:lnTo>
                          <a:pt x="522" y="692"/>
                        </a:lnTo>
                        <a:lnTo>
                          <a:pt x="505" y="700"/>
                        </a:lnTo>
                        <a:lnTo>
                          <a:pt x="490" y="706"/>
                        </a:lnTo>
                        <a:lnTo>
                          <a:pt x="472" y="713"/>
                        </a:lnTo>
                        <a:lnTo>
                          <a:pt x="456" y="717"/>
                        </a:lnTo>
                        <a:lnTo>
                          <a:pt x="438" y="721"/>
                        </a:lnTo>
                        <a:lnTo>
                          <a:pt x="419" y="725"/>
                        </a:lnTo>
                        <a:lnTo>
                          <a:pt x="402" y="728"/>
                        </a:lnTo>
                        <a:lnTo>
                          <a:pt x="383" y="729"/>
                        </a:lnTo>
                        <a:lnTo>
                          <a:pt x="364" y="729"/>
                        </a:lnTo>
                      </a:path>
                    </a:pathLst>
                  </a:custGeom>
                  <a:solidFill>
                    <a:schemeClr val="tx1"/>
                  </a:solidFill>
                  <a:ln w="12700" cap="rnd">
                    <a:solidFill>
                      <a:srgbClr val="000000"/>
                    </a:solidFill>
                    <a:round/>
                    <a:headEnd type="none" w="sm" len="sm"/>
                    <a:tailEnd type="none" w="sm" len="sm"/>
                  </a:ln>
                </p:spPr>
                <p:txBody>
                  <a:bodyPr/>
                  <a:lstStyle/>
                  <a:p>
                    <a:endParaRPr lang="en-US"/>
                  </a:p>
                </p:txBody>
              </p:sp>
              <p:sp>
                <p:nvSpPr>
                  <p:cNvPr id="197" name="Freeform 163"/>
                  <p:cNvSpPr>
                    <a:spLocks/>
                  </p:cNvSpPr>
                  <p:nvPr/>
                </p:nvSpPr>
                <p:spPr bwMode="auto">
                  <a:xfrm>
                    <a:off x="7215108" y="3283056"/>
                    <a:ext cx="904521" cy="866991"/>
                  </a:xfrm>
                  <a:custGeom>
                    <a:avLst/>
                    <a:gdLst/>
                    <a:ahLst/>
                    <a:cxnLst>
                      <a:cxn ang="0">
                        <a:pos x="314" y="701"/>
                      </a:cxn>
                      <a:cxn ang="0">
                        <a:pos x="262" y="691"/>
                      </a:cxn>
                      <a:cxn ang="0">
                        <a:pos x="213" y="675"/>
                      </a:cxn>
                      <a:cxn ang="0">
                        <a:pos x="168" y="651"/>
                      </a:cxn>
                      <a:cxn ang="0">
                        <a:pos x="127" y="622"/>
                      </a:cxn>
                      <a:cxn ang="0">
                        <a:pos x="91" y="588"/>
                      </a:cxn>
                      <a:cxn ang="0">
                        <a:pos x="59" y="547"/>
                      </a:cxn>
                      <a:cxn ang="0">
                        <a:pos x="34" y="503"/>
                      </a:cxn>
                      <a:cxn ang="0">
                        <a:pos x="15" y="455"/>
                      </a:cxn>
                      <a:cxn ang="0">
                        <a:pos x="3" y="404"/>
                      </a:cxn>
                      <a:cxn ang="0">
                        <a:pos x="0" y="351"/>
                      </a:cxn>
                      <a:cxn ang="0">
                        <a:pos x="3" y="297"/>
                      </a:cxn>
                      <a:cxn ang="0">
                        <a:pos x="15" y="247"/>
                      </a:cxn>
                      <a:cxn ang="0">
                        <a:pos x="34" y="199"/>
                      </a:cxn>
                      <a:cxn ang="0">
                        <a:pos x="59" y="155"/>
                      </a:cxn>
                      <a:cxn ang="0">
                        <a:pos x="91" y="115"/>
                      </a:cxn>
                      <a:cxn ang="0">
                        <a:pos x="127" y="80"/>
                      </a:cxn>
                      <a:cxn ang="0">
                        <a:pos x="168" y="51"/>
                      </a:cxn>
                      <a:cxn ang="0">
                        <a:pos x="213" y="28"/>
                      </a:cxn>
                      <a:cxn ang="0">
                        <a:pos x="262" y="11"/>
                      </a:cxn>
                      <a:cxn ang="0">
                        <a:pos x="314" y="1"/>
                      </a:cxn>
                      <a:cxn ang="0">
                        <a:pos x="367" y="0"/>
                      </a:cxn>
                      <a:cxn ang="0">
                        <a:pos x="420" y="7"/>
                      </a:cxn>
                      <a:cxn ang="0">
                        <a:pos x="470" y="21"/>
                      </a:cxn>
                      <a:cxn ang="0">
                        <a:pos x="517" y="42"/>
                      </a:cxn>
                      <a:cxn ang="0">
                        <a:pos x="560" y="70"/>
                      </a:cxn>
                      <a:cxn ang="0">
                        <a:pos x="598" y="103"/>
                      </a:cxn>
                      <a:cxn ang="0">
                        <a:pos x="630" y="141"/>
                      </a:cxn>
                      <a:cxn ang="0">
                        <a:pos x="658" y="184"/>
                      </a:cxn>
                      <a:cxn ang="0">
                        <a:pos x="680" y="231"/>
                      </a:cxn>
                      <a:cxn ang="0">
                        <a:pos x="693" y="281"/>
                      </a:cxn>
                      <a:cxn ang="0">
                        <a:pos x="701" y="334"/>
                      </a:cxn>
                      <a:cxn ang="0">
                        <a:pos x="700" y="386"/>
                      </a:cxn>
                      <a:cxn ang="0">
                        <a:pos x="689" y="439"/>
                      </a:cxn>
                      <a:cxn ang="0">
                        <a:pos x="673" y="488"/>
                      </a:cxn>
                      <a:cxn ang="0">
                        <a:pos x="649" y="533"/>
                      </a:cxn>
                      <a:cxn ang="0">
                        <a:pos x="620" y="574"/>
                      </a:cxn>
                      <a:cxn ang="0">
                        <a:pos x="586" y="611"/>
                      </a:cxn>
                      <a:cxn ang="0">
                        <a:pos x="546" y="643"/>
                      </a:cxn>
                      <a:cxn ang="0">
                        <a:pos x="502" y="668"/>
                      </a:cxn>
                      <a:cxn ang="0">
                        <a:pos x="454" y="687"/>
                      </a:cxn>
                      <a:cxn ang="0">
                        <a:pos x="404" y="699"/>
                      </a:cxn>
                      <a:cxn ang="0">
                        <a:pos x="350" y="703"/>
                      </a:cxn>
                    </a:cxnLst>
                    <a:rect l="0" t="0" r="r" b="b"/>
                    <a:pathLst>
                      <a:path w="702" h="704">
                        <a:moveTo>
                          <a:pt x="350" y="703"/>
                        </a:moveTo>
                        <a:lnTo>
                          <a:pt x="333" y="703"/>
                        </a:lnTo>
                        <a:lnTo>
                          <a:pt x="314" y="701"/>
                        </a:lnTo>
                        <a:lnTo>
                          <a:pt x="296" y="699"/>
                        </a:lnTo>
                        <a:lnTo>
                          <a:pt x="280" y="695"/>
                        </a:lnTo>
                        <a:lnTo>
                          <a:pt x="262" y="691"/>
                        </a:lnTo>
                        <a:lnTo>
                          <a:pt x="246" y="687"/>
                        </a:lnTo>
                        <a:lnTo>
                          <a:pt x="230" y="681"/>
                        </a:lnTo>
                        <a:lnTo>
                          <a:pt x="213" y="675"/>
                        </a:lnTo>
                        <a:lnTo>
                          <a:pt x="198" y="668"/>
                        </a:lnTo>
                        <a:lnTo>
                          <a:pt x="183" y="660"/>
                        </a:lnTo>
                        <a:lnTo>
                          <a:pt x="168" y="651"/>
                        </a:lnTo>
                        <a:lnTo>
                          <a:pt x="154" y="643"/>
                        </a:lnTo>
                        <a:lnTo>
                          <a:pt x="140" y="632"/>
                        </a:lnTo>
                        <a:lnTo>
                          <a:pt x="127" y="622"/>
                        </a:lnTo>
                        <a:lnTo>
                          <a:pt x="114" y="611"/>
                        </a:lnTo>
                        <a:lnTo>
                          <a:pt x="102" y="600"/>
                        </a:lnTo>
                        <a:lnTo>
                          <a:pt x="91" y="588"/>
                        </a:lnTo>
                        <a:lnTo>
                          <a:pt x="80" y="574"/>
                        </a:lnTo>
                        <a:lnTo>
                          <a:pt x="70" y="561"/>
                        </a:lnTo>
                        <a:lnTo>
                          <a:pt x="59" y="547"/>
                        </a:lnTo>
                        <a:lnTo>
                          <a:pt x="51" y="533"/>
                        </a:lnTo>
                        <a:lnTo>
                          <a:pt x="42" y="519"/>
                        </a:lnTo>
                        <a:lnTo>
                          <a:pt x="34" y="503"/>
                        </a:lnTo>
                        <a:lnTo>
                          <a:pt x="27" y="488"/>
                        </a:lnTo>
                        <a:lnTo>
                          <a:pt x="20" y="472"/>
                        </a:lnTo>
                        <a:lnTo>
                          <a:pt x="15" y="455"/>
                        </a:lnTo>
                        <a:lnTo>
                          <a:pt x="11" y="439"/>
                        </a:lnTo>
                        <a:lnTo>
                          <a:pt x="7" y="421"/>
                        </a:lnTo>
                        <a:lnTo>
                          <a:pt x="3" y="404"/>
                        </a:lnTo>
                        <a:lnTo>
                          <a:pt x="0" y="386"/>
                        </a:lnTo>
                        <a:lnTo>
                          <a:pt x="0" y="369"/>
                        </a:lnTo>
                        <a:lnTo>
                          <a:pt x="0" y="351"/>
                        </a:lnTo>
                        <a:lnTo>
                          <a:pt x="0" y="334"/>
                        </a:lnTo>
                        <a:lnTo>
                          <a:pt x="0" y="315"/>
                        </a:lnTo>
                        <a:lnTo>
                          <a:pt x="3" y="297"/>
                        </a:lnTo>
                        <a:lnTo>
                          <a:pt x="7" y="281"/>
                        </a:lnTo>
                        <a:lnTo>
                          <a:pt x="11" y="264"/>
                        </a:lnTo>
                        <a:lnTo>
                          <a:pt x="15" y="247"/>
                        </a:lnTo>
                        <a:lnTo>
                          <a:pt x="20" y="231"/>
                        </a:lnTo>
                        <a:lnTo>
                          <a:pt x="27" y="214"/>
                        </a:lnTo>
                        <a:lnTo>
                          <a:pt x="34" y="199"/>
                        </a:lnTo>
                        <a:lnTo>
                          <a:pt x="42" y="184"/>
                        </a:lnTo>
                        <a:lnTo>
                          <a:pt x="51" y="169"/>
                        </a:lnTo>
                        <a:lnTo>
                          <a:pt x="59" y="155"/>
                        </a:lnTo>
                        <a:lnTo>
                          <a:pt x="70" y="141"/>
                        </a:lnTo>
                        <a:lnTo>
                          <a:pt x="80" y="128"/>
                        </a:lnTo>
                        <a:lnTo>
                          <a:pt x="91" y="115"/>
                        </a:lnTo>
                        <a:lnTo>
                          <a:pt x="102" y="103"/>
                        </a:lnTo>
                        <a:lnTo>
                          <a:pt x="114" y="91"/>
                        </a:lnTo>
                        <a:lnTo>
                          <a:pt x="127" y="80"/>
                        </a:lnTo>
                        <a:lnTo>
                          <a:pt x="140" y="70"/>
                        </a:lnTo>
                        <a:lnTo>
                          <a:pt x="154" y="60"/>
                        </a:lnTo>
                        <a:lnTo>
                          <a:pt x="168" y="51"/>
                        </a:lnTo>
                        <a:lnTo>
                          <a:pt x="183" y="42"/>
                        </a:lnTo>
                        <a:lnTo>
                          <a:pt x="198" y="35"/>
                        </a:lnTo>
                        <a:lnTo>
                          <a:pt x="213" y="28"/>
                        </a:lnTo>
                        <a:lnTo>
                          <a:pt x="230" y="21"/>
                        </a:lnTo>
                        <a:lnTo>
                          <a:pt x="246" y="16"/>
                        </a:lnTo>
                        <a:lnTo>
                          <a:pt x="262" y="11"/>
                        </a:lnTo>
                        <a:lnTo>
                          <a:pt x="280" y="7"/>
                        </a:lnTo>
                        <a:lnTo>
                          <a:pt x="296" y="3"/>
                        </a:lnTo>
                        <a:lnTo>
                          <a:pt x="314" y="1"/>
                        </a:lnTo>
                        <a:lnTo>
                          <a:pt x="333" y="0"/>
                        </a:lnTo>
                        <a:lnTo>
                          <a:pt x="350" y="0"/>
                        </a:lnTo>
                        <a:lnTo>
                          <a:pt x="367" y="0"/>
                        </a:lnTo>
                        <a:lnTo>
                          <a:pt x="386" y="1"/>
                        </a:lnTo>
                        <a:lnTo>
                          <a:pt x="404" y="3"/>
                        </a:lnTo>
                        <a:lnTo>
                          <a:pt x="420" y="7"/>
                        </a:lnTo>
                        <a:lnTo>
                          <a:pt x="438" y="11"/>
                        </a:lnTo>
                        <a:lnTo>
                          <a:pt x="454" y="16"/>
                        </a:lnTo>
                        <a:lnTo>
                          <a:pt x="470" y="21"/>
                        </a:lnTo>
                        <a:lnTo>
                          <a:pt x="487" y="28"/>
                        </a:lnTo>
                        <a:lnTo>
                          <a:pt x="502" y="35"/>
                        </a:lnTo>
                        <a:lnTo>
                          <a:pt x="517" y="42"/>
                        </a:lnTo>
                        <a:lnTo>
                          <a:pt x="532" y="51"/>
                        </a:lnTo>
                        <a:lnTo>
                          <a:pt x="546" y="60"/>
                        </a:lnTo>
                        <a:lnTo>
                          <a:pt x="560" y="70"/>
                        </a:lnTo>
                        <a:lnTo>
                          <a:pt x="573" y="80"/>
                        </a:lnTo>
                        <a:lnTo>
                          <a:pt x="586" y="91"/>
                        </a:lnTo>
                        <a:lnTo>
                          <a:pt x="598" y="103"/>
                        </a:lnTo>
                        <a:lnTo>
                          <a:pt x="609" y="115"/>
                        </a:lnTo>
                        <a:lnTo>
                          <a:pt x="620" y="128"/>
                        </a:lnTo>
                        <a:lnTo>
                          <a:pt x="630" y="141"/>
                        </a:lnTo>
                        <a:lnTo>
                          <a:pt x="641" y="155"/>
                        </a:lnTo>
                        <a:lnTo>
                          <a:pt x="649" y="169"/>
                        </a:lnTo>
                        <a:lnTo>
                          <a:pt x="658" y="184"/>
                        </a:lnTo>
                        <a:lnTo>
                          <a:pt x="666" y="199"/>
                        </a:lnTo>
                        <a:lnTo>
                          <a:pt x="673" y="214"/>
                        </a:lnTo>
                        <a:lnTo>
                          <a:pt x="680" y="231"/>
                        </a:lnTo>
                        <a:lnTo>
                          <a:pt x="685" y="247"/>
                        </a:lnTo>
                        <a:lnTo>
                          <a:pt x="689" y="264"/>
                        </a:lnTo>
                        <a:lnTo>
                          <a:pt x="693" y="281"/>
                        </a:lnTo>
                        <a:lnTo>
                          <a:pt x="697" y="297"/>
                        </a:lnTo>
                        <a:lnTo>
                          <a:pt x="700" y="315"/>
                        </a:lnTo>
                        <a:lnTo>
                          <a:pt x="701" y="334"/>
                        </a:lnTo>
                        <a:lnTo>
                          <a:pt x="701" y="351"/>
                        </a:lnTo>
                        <a:lnTo>
                          <a:pt x="701" y="369"/>
                        </a:lnTo>
                        <a:lnTo>
                          <a:pt x="700" y="386"/>
                        </a:lnTo>
                        <a:lnTo>
                          <a:pt x="697" y="404"/>
                        </a:lnTo>
                        <a:lnTo>
                          <a:pt x="693" y="421"/>
                        </a:lnTo>
                        <a:lnTo>
                          <a:pt x="689" y="439"/>
                        </a:lnTo>
                        <a:lnTo>
                          <a:pt x="685" y="455"/>
                        </a:lnTo>
                        <a:lnTo>
                          <a:pt x="680" y="472"/>
                        </a:lnTo>
                        <a:lnTo>
                          <a:pt x="673" y="488"/>
                        </a:lnTo>
                        <a:lnTo>
                          <a:pt x="666" y="503"/>
                        </a:lnTo>
                        <a:lnTo>
                          <a:pt x="658" y="519"/>
                        </a:lnTo>
                        <a:lnTo>
                          <a:pt x="649" y="533"/>
                        </a:lnTo>
                        <a:lnTo>
                          <a:pt x="641" y="547"/>
                        </a:lnTo>
                        <a:lnTo>
                          <a:pt x="630" y="561"/>
                        </a:lnTo>
                        <a:lnTo>
                          <a:pt x="620" y="574"/>
                        </a:lnTo>
                        <a:lnTo>
                          <a:pt x="609" y="588"/>
                        </a:lnTo>
                        <a:lnTo>
                          <a:pt x="598" y="600"/>
                        </a:lnTo>
                        <a:lnTo>
                          <a:pt x="586" y="611"/>
                        </a:lnTo>
                        <a:lnTo>
                          <a:pt x="573" y="622"/>
                        </a:lnTo>
                        <a:lnTo>
                          <a:pt x="560" y="632"/>
                        </a:lnTo>
                        <a:lnTo>
                          <a:pt x="546" y="643"/>
                        </a:lnTo>
                        <a:lnTo>
                          <a:pt x="532" y="651"/>
                        </a:lnTo>
                        <a:lnTo>
                          <a:pt x="517" y="660"/>
                        </a:lnTo>
                        <a:lnTo>
                          <a:pt x="502" y="668"/>
                        </a:lnTo>
                        <a:lnTo>
                          <a:pt x="487" y="675"/>
                        </a:lnTo>
                        <a:lnTo>
                          <a:pt x="470" y="681"/>
                        </a:lnTo>
                        <a:lnTo>
                          <a:pt x="454" y="687"/>
                        </a:lnTo>
                        <a:lnTo>
                          <a:pt x="438" y="691"/>
                        </a:lnTo>
                        <a:lnTo>
                          <a:pt x="420" y="695"/>
                        </a:lnTo>
                        <a:lnTo>
                          <a:pt x="404" y="699"/>
                        </a:lnTo>
                        <a:lnTo>
                          <a:pt x="386" y="701"/>
                        </a:lnTo>
                        <a:lnTo>
                          <a:pt x="367" y="703"/>
                        </a:lnTo>
                        <a:lnTo>
                          <a:pt x="350" y="703"/>
                        </a:lnTo>
                      </a:path>
                    </a:pathLst>
                  </a:custGeom>
                  <a:gradFill rotWithShape="0">
                    <a:gsLst>
                      <a:gs pos="0">
                        <a:schemeClr val="bg1">
                          <a:gamma/>
                          <a:shade val="89804"/>
                          <a:invGamma/>
                        </a:schemeClr>
                      </a:gs>
                      <a:gs pos="100000">
                        <a:schemeClr val="bg1"/>
                      </a:gs>
                    </a:gsLst>
                    <a:lin ang="2700000" scaled="1"/>
                  </a:gradFill>
                  <a:ln w="12700" cap="rnd" cmpd="sng">
                    <a:solidFill>
                      <a:srgbClr val="777777"/>
                    </a:solidFill>
                    <a:prstDash val="solid"/>
                    <a:round/>
                    <a:headEnd type="none" w="sm" len="sm"/>
                    <a:tailEnd type="none" w="sm" len="sm"/>
                  </a:ln>
                  <a:effectLst/>
                </p:spPr>
                <p:txBody>
                  <a:bodyPr/>
                  <a:lstStyle/>
                  <a:p>
                    <a:pPr>
                      <a:defRPr/>
                    </a:pPr>
                    <a:endParaRPr lang="en-US"/>
                  </a:p>
                </p:txBody>
              </p:sp>
              <p:sp>
                <p:nvSpPr>
                  <p:cNvPr id="198" name="Freeform 164"/>
                  <p:cNvSpPr>
                    <a:spLocks/>
                  </p:cNvSpPr>
                  <p:nvPr/>
                </p:nvSpPr>
                <p:spPr bwMode="auto">
                  <a:xfrm>
                    <a:off x="7266647" y="3332316"/>
                    <a:ext cx="801441" cy="766006"/>
                  </a:xfrm>
                  <a:custGeom>
                    <a:avLst/>
                    <a:gdLst>
                      <a:gd name="T0" fmla="*/ 2147483647 w 622"/>
                      <a:gd name="T1" fmla="*/ 2147483647 h 622"/>
                      <a:gd name="T2" fmla="*/ 2147483647 w 622"/>
                      <a:gd name="T3" fmla="*/ 2147483647 h 622"/>
                      <a:gd name="T4" fmla="*/ 2147483647 w 622"/>
                      <a:gd name="T5" fmla="*/ 2147483647 h 622"/>
                      <a:gd name="T6" fmla="*/ 2147483647 w 622"/>
                      <a:gd name="T7" fmla="*/ 2147483647 h 622"/>
                      <a:gd name="T8" fmla="*/ 2147483647 w 622"/>
                      <a:gd name="T9" fmla="*/ 2147483647 h 622"/>
                      <a:gd name="T10" fmla="*/ 2147483647 w 622"/>
                      <a:gd name="T11" fmla="*/ 2147483647 h 622"/>
                      <a:gd name="T12" fmla="*/ 2147483647 w 622"/>
                      <a:gd name="T13" fmla="*/ 2147483647 h 622"/>
                      <a:gd name="T14" fmla="*/ 2147483647 w 622"/>
                      <a:gd name="T15" fmla="*/ 2147483647 h 622"/>
                      <a:gd name="T16" fmla="*/ 2147483647 w 622"/>
                      <a:gd name="T17" fmla="*/ 2147483647 h 622"/>
                      <a:gd name="T18" fmla="*/ 2147483647 w 622"/>
                      <a:gd name="T19" fmla="*/ 2147483647 h 622"/>
                      <a:gd name="T20" fmla="*/ 0 w 622"/>
                      <a:gd name="T21" fmla="*/ 2147483647 h 622"/>
                      <a:gd name="T22" fmla="*/ 2147483647 w 622"/>
                      <a:gd name="T23" fmla="*/ 2147483647 h 622"/>
                      <a:gd name="T24" fmla="*/ 2147483647 w 622"/>
                      <a:gd name="T25" fmla="*/ 2147483647 h 622"/>
                      <a:gd name="T26" fmla="*/ 2147483647 w 622"/>
                      <a:gd name="T27" fmla="*/ 2147483647 h 622"/>
                      <a:gd name="T28" fmla="*/ 2147483647 w 622"/>
                      <a:gd name="T29" fmla="*/ 2147483647 h 622"/>
                      <a:gd name="T30" fmla="*/ 2147483647 w 622"/>
                      <a:gd name="T31" fmla="*/ 2147483647 h 622"/>
                      <a:gd name="T32" fmla="*/ 2147483647 w 622"/>
                      <a:gd name="T33" fmla="*/ 2147483647 h 622"/>
                      <a:gd name="T34" fmla="*/ 2147483647 w 622"/>
                      <a:gd name="T35" fmla="*/ 2147483647 h 622"/>
                      <a:gd name="T36" fmla="*/ 2147483647 w 622"/>
                      <a:gd name="T37" fmla="*/ 2147483647 h 622"/>
                      <a:gd name="T38" fmla="*/ 2147483647 w 622"/>
                      <a:gd name="T39" fmla="*/ 2147483647 h 622"/>
                      <a:gd name="T40" fmla="*/ 2147483647 w 622"/>
                      <a:gd name="T41" fmla="*/ 2147483647 h 622"/>
                      <a:gd name="T42" fmla="*/ 2147483647 w 622"/>
                      <a:gd name="T43" fmla="*/ 2147483647 h 622"/>
                      <a:gd name="T44" fmla="*/ 2147483647 w 622"/>
                      <a:gd name="T45" fmla="*/ 2147483647 h 622"/>
                      <a:gd name="T46" fmla="*/ 2147483647 w 622"/>
                      <a:gd name="T47" fmla="*/ 2147483647 h 622"/>
                      <a:gd name="T48" fmla="*/ 2147483647 w 622"/>
                      <a:gd name="T49" fmla="*/ 2147483647 h 622"/>
                      <a:gd name="T50" fmla="*/ 2147483647 w 622"/>
                      <a:gd name="T51" fmla="*/ 2147483647 h 622"/>
                      <a:gd name="T52" fmla="*/ 2147483647 w 622"/>
                      <a:gd name="T53" fmla="*/ 2147483647 h 622"/>
                      <a:gd name="T54" fmla="*/ 2147483647 w 622"/>
                      <a:gd name="T55" fmla="*/ 2147483647 h 622"/>
                      <a:gd name="T56" fmla="*/ 2147483647 w 622"/>
                      <a:gd name="T57" fmla="*/ 2147483647 h 622"/>
                      <a:gd name="T58" fmla="*/ 2147483647 w 622"/>
                      <a:gd name="T59" fmla="*/ 2147483647 h 622"/>
                      <a:gd name="T60" fmla="*/ 2147483647 w 622"/>
                      <a:gd name="T61" fmla="*/ 2147483647 h 622"/>
                      <a:gd name="T62" fmla="*/ 2147483647 w 622"/>
                      <a:gd name="T63" fmla="*/ 2147483647 h 622"/>
                      <a:gd name="T64" fmla="*/ 2147483647 w 622"/>
                      <a:gd name="T65" fmla="*/ 2147483647 h 622"/>
                      <a:gd name="T66" fmla="*/ 2147483647 w 622"/>
                      <a:gd name="T67" fmla="*/ 2147483647 h 622"/>
                      <a:gd name="T68" fmla="*/ 2147483647 w 622"/>
                      <a:gd name="T69" fmla="*/ 2147483647 h 622"/>
                      <a:gd name="T70" fmla="*/ 2147483647 w 622"/>
                      <a:gd name="T71" fmla="*/ 2147483647 h 622"/>
                      <a:gd name="T72" fmla="*/ 2147483647 w 622"/>
                      <a:gd name="T73" fmla="*/ 2147483647 h 622"/>
                      <a:gd name="T74" fmla="*/ 2147483647 w 622"/>
                      <a:gd name="T75" fmla="*/ 2147483647 h 622"/>
                      <a:gd name="T76" fmla="*/ 2147483647 w 622"/>
                      <a:gd name="T77" fmla="*/ 2147483647 h 622"/>
                      <a:gd name="T78" fmla="*/ 2147483647 w 622"/>
                      <a:gd name="T79" fmla="*/ 2147483647 h 622"/>
                      <a:gd name="T80" fmla="*/ 2147483647 w 622"/>
                      <a:gd name="T81" fmla="*/ 2147483647 h 622"/>
                      <a:gd name="T82" fmla="*/ 2147483647 w 622"/>
                      <a:gd name="T83" fmla="*/ 2147483647 h 622"/>
                      <a:gd name="T84" fmla="*/ 2147483647 w 622"/>
                      <a:gd name="T85" fmla="*/ 2147483647 h 62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622"/>
                      <a:gd name="T130" fmla="*/ 0 h 622"/>
                      <a:gd name="T131" fmla="*/ 622 w 622"/>
                      <a:gd name="T132" fmla="*/ 622 h 62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622" h="622">
                        <a:moveTo>
                          <a:pt x="310" y="621"/>
                        </a:moveTo>
                        <a:lnTo>
                          <a:pt x="294" y="619"/>
                        </a:lnTo>
                        <a:lnTo>
                          <a:pt x="279" y="618"/>
                        </a:lnTo>
                        <a:lnTo>
                          <a:pt x="262" y="617"/>
                        </a:lnTo>
                        <a:lnTo>
                          <a:pt x="247" y="615"/>
                        </a:lnTo>
                        <a:lnTo>
                          <a:pt x="232" y="611"/>
                        </a:lnTo>
                        <a:lnTo>
                          <a:pt x="219" y="605"/>
                        </a:lnTo>
                        <a:lnTo>
                          <a:pt x="203" y="602"/>
                        </a:lnTo>
                        <a:lnTo>
                          <a:pt x="190" y="596"/>
                        </a:lnTo>
                        <a:lnTo>
                          <a:pt x="176" y="590"/>
                        </a:lnTo>
                        <a:lnTo>
                          <a:pt x="162" y="583"/>
                        </a:lnTo>
                        <a:lnTo>
                          <a:pt x="150" y="576"/>
                        </a:lnTo>
                        <a:lnTo>
                          <a:pt x="137" y="567"/>
                        </a:lnTo>
                        <a:lnTo>
                          <a:pt x="125" y="558"/>
                        </a:lnTo>
                        <a:lnTo>
                          <a:pt x="114" y="549"/>
                        </a:lnTo>
                        <a:lnTo>
                          <a:pt x="102" y="539"/>
                        </a:lnTo>
                        <a:lnTo>
                          <a:pt x="91" y="529"/>
                        </a:lnTo>
                        <a:lnTo>
                          <a:pt x="81" y="518"/>
                        </a:lnTo>
                        <a:lnTo>
                          <a:pt x="71" y="506"/>
                        </a:lnTo>
                        <a:lnTo>
                          <a:pt x="62" y="495"/>
                        </a:lnTo>
                        <a:lnTo>
                          <a:pt x="53" y="483"/>
                        </a:lnTo>
                        <a:lnTo>
                          <a:pt x="44" y="470"/>
                        </a:lnTo>
                        <a:lnTo>
                          <a:pt x="37" y="458"/>
                        </a:lnTo>
                        <a:lnTo>
                          <a:pt x="30" y="444"/>
                        </a:lnTo>
                        <a:lnTo>
                          <a:pt x="24" y="430"/>
                        </a:lnTo>
                        <a:lnTo>
                          <a:pt x="18" y="417"/>
                        </a:lnTo>
                        <a:lnTo>
                          <a:pt x="15" y="401"/>
                        </a:lnTo>
                        <a:lnTo>
                          <a:pt x="9" y="388"/>
                        </a:lnTo>
                        <a:lnTo>
                          <a:pt x="5" y="373"/>
                        </a:lnTo>
                        <a:lnTo>
                          <a:pt x="3" y="358"/>
                        </a:lnTo>
                        <a:lnTo>
                          <a:pt x="2" y="341"/>
                        </a:lnTo>
                        <a:lnTo>
                          <a:pt x="1" y="326"/>
                        </a:lnTo>
                        <a:lnTo>
                          <a:pt x="0" y="310"/>
                        </a:lnTo>
                        <a:lnTo>
                          <a:pt x="1" y="294"/>
                        </a:lnTo>
                        <a:lnTo>
                          <a:pt x="2" y="279"/>
                        </a:lnTo>
                        <a:lnTo>
                          <a:pt x="3" y="262"/>
                        </a:lnTo>
                        <a:lnTo>
                          <a:pt x="5" y="247"/>
                        </a:lnTo>
                        <a:lnTo>
                          <a:pt x="9" y="232"/>
                        </a:lnTo>
                        <a:lnTo>
                          <a:pt x="15" y="219"/>
                        </a:lnTo>
                        <a:lnTo>
                          <a:pt x="18" y="203"/>
                        </a:lnTo>
                        <a:lnTo>
                          <a:pt x="24" y="190"/>
                        </a:lnTo>
                        <a:lnTo>
                          <a:pt x="30" y="176"/>
                        </a:lnTo>
                        <a:lnTo>
                          <a:pt x="37" y="162"/>
                        </a:lnTo>
                        <a:lnTo>
                          <a:pt x="44" y="150"/>
                        </a:lnTo>
                        <a:lnTo>
                          <a:pt x="53" y="137"/>
                        </a:lnTo>
                        <a:lnTo>
                          <a:pt x="62" y="125"/>
                        </a:lnTo>
                        <a:lnTo>
                          <a:pt x="71" y="114"/>
                        </a:lnTo>
                        <a:lnTo>
                          <a:pt x="81" y="102"/>
                        </a:lnTo>
                        <a:lnTo>
                          <a:pt x="91" y="91"/>
                        </a:lnTo>
                        <a:lnTo>
                          <a:pt x="102" y="81"/>
                        </a:lnTo>
                        <a:lnTo>
                          <a:pt x="114" y="71"/>
                        </a:lnTo>
                        <a:lnTo>
                          <a:pt x="125" y="62"/>
                        </a:lnTo>
                        <a:lnTo>
                          <a:pt x="137" y="53"/>
                        </a:lnTo>
                        <a:lnTo>
                          <a:pt x="150" y="44"/>
                        </a:lnTo>
                        <a:lnTo>
                          <a:pt x="162" y="37"/>
                        </a:lnTo>
                        <a:lnTo>
                          <a:pt x="176" y="30"/>
                        </a:lnTo>
                        <a:lnTo>
                          <a:pt x="190" y="24"/>
                        </a:lnTo>
                        <a:lnTo>
                          <a:pt x="203" y="18"/>
                        </a:lnTo>
                        <a:lnTo>
                          <a:pt x="219" y="15"/>
                        </a:lnTo>
                        <a:lnTo>
                          <a:pt x="232" y="9"/>
                        </a:lnTo>
                        <a:lnTo>
                          <a:pt x="247" y="5"/>
                        </a:lnTo>
                        <a:lnTo>
                          <a:pt x="262" y="3"/>
                        </a:lnTo>
                        <a:lnTo>
                          <a:pt x="279" y="2"/>
                        </a:lnTo>
                        <a:lnTo>
                          <a:pt x="294" y="1"/>
                        </a:lnTo>
                        <a:lnTo>
                          <a:pt x="310" y="0"/>
                        </a:lnTo>
                        <a:lnTo>
                          <a:pt x="326" y="1"/>
                        </a:lnTo>
                        <a:lnTo>
                          <a:pt x="341" y="2"/>
                        </a:lnTo>
                        <a:lnTo>
                          <a:pt x="358" y="3"/>
                        </a:lnTo>
                        <a:lnTo>
                          <a:pt x="373" y="5"/>
                        </a:lnTo>
                        <a:lnTo>
                          <a:pt x="388" y="9"/>
                        </a:lnTo>
                        <a:lnTo>
                          <a:pt x="401" y="15"/>
                        </a:lnTo>
                        <a:lnTo>
                          <a:pt x="417" y="18"/>
                        </a:lnTo>
                        <a:lnTo>
                          <a:pt x="430" y="24"/>
                        </a:lnTo>
                        <a:lnTo>
                          <a:pt x="444" y="30"/>
                        </a:lnTo>
                        <a:lnTo>
                          <a:pt x="458" y="37"/>
                        </a:lnTo>
                        <a:lnTo>
                          <a:pt x="470" y="44"/>
                        </a:lnTo>
                        <a:lnTo>
                          <a:pt x="483" y="53"/>
                        </a:lnTo>
                        <a:lnTo>
                          <a:pt x="495" y="62"/>
                        </a:lnTo>
                        <a:lnTo>
                          <a:pt x="506" y="71"/>
                        </a:lnTo>
                        <a:lnTo>
                          <a:pt x="518" y="81"/>
                        </a:lnTo>
                        <a:lnTo>
                          <a:pt x="529" y="91"/>
                        </a:lnTo>
                        <a:lnTo>
                          <a:pt x="539" y="102"/>
                        </a:lnTo>
                        <a:lnTo>
                          <a:pt x="549" y="114"/>
                        </a:lnTo>
                        <a:lnTo>
                          <a:pt x="558" y="125"/>
                        </a:lnTo>
                        <a:lnTo>
                          <a:pt x="567" y="137"/>
                        </a:lnTo>
                        <a:lnTo>
                          <a:pt x="576" y="150"/>
                        </a:lnTo>
                        <a:lnTo>
                          <a:pt x="583" y="162"/>
                        </a:lnTo>
                        <a:lnTo>
                          <a:pt x="590" y="176"/>
                        </a:lnTo>
                        <a:lnTo>
                          <a:pt x="596" y="190"/>
                        </a:lnTo>
                        <a:lnTo>
                          <a:pt x="602" y="203"/>
                        </a:lnTo>
                        <a:lnTo>
                          <a:pt x="605" y="219"/>
                        </a:lnTo>
                        <a:lnTo>
                          <a:pt x="611" y="232"/>
                        </a:lnTo>
                        <a:lnTo>
                          <a:pt x="615" y="247"/>
                        </a:lnTo>
                        <a:lnTo>
                          <a:pt x="617" y="262"/>
                        </a:lnTo>
                        <a:lnTo>
                          <a:pt x="618" y="279"/>
                        </a:lnTo>
                        <a:lnTo>
                          <a:pt x="619" y="294"/>
                        </a:lnTo>
                        <a:lnTo>
                          <a:pt x="621" y="310"/>
                        </a:lnTo>
                        <a:lnTo>
                          <a:pt x="619" y="326"/>
                        </a:lnTo>
                        <a:lnTo>
                          <a:pt x="618" y="341"/>
                        </a:lnTo>
                        <a:lnTo>
                          <a:pt x="617" y="358"/>
                        </a:lnTo>
                        <a:lnTo>
                          <a:pt x="615" y="373"/>
                        </a:lnTo>
                        <a:lnTo>
                          <a:pt x="611" y="388"/>
                        </a:lnTo>
                        <a:lnTo>
                          <a:pt x="605" y="401"/>
                        </a:lnTo>
                        <a:lnTo>
                          <a:pt x="602" y="417"/>
                        </a:lnTo>
                        <a:lnTo>
                          <a:pt x="596" y="430"/>
                        </a:lnTo>
                        <a:lnTo>
                          <a:pt x="590" y="444"/>
                        </a:lnTo>
                        <a:lnTo>
                          <a:pt x="583" y="458"/>
                        </a:lnTo>
                        <a:lnTo>
                          <a:pt x="576" y="470"/>
                        </a:lnTo>
                        <a:lnTo>
                          <a:pt x="567" y="483"/>
                        </a:lnTo>
                        <a:lnTo>
                          <a:pt x="558" y="495"/>
                        </a:lnTo>
                        <a:lnTo>
                          <a:pt x="549" y="506"/>
                        </a:lnTo>
                        <a:lnTo>
                          <a:pt x="539" y="518"/>
                        </a:lnTo>
                        <a:lnTo>
                          <a:pt x="529" y="529"/>
                        </a:lnTo>
                        <a:lnTo>
                          <a:pt x="518" y="539"/>
                        </a:lnTo>
                        <a:lnTo>
                          <a:pt x="506" y="549"/>
                        </a:lnTo>
                        <a:lnTo>
                          <a:pt x="495" y="558"/>
                        </a:lnTo>
                        <a:lnTo>
                          <a:pt x="483" y="567"/>
                        </a:lnTo>
                        <a:lnTo>
                          <a:pt x="470" y="576"/>
                        </a:lnTo>
                        <a:lnTo>
                          <a:pt x="458" y="583"/>
                        </a:lnTo>
                        <a:lnTo>
                          <a:pt x="444" y="590"/>
                        </a:lnTo>
                        <a:lnTo>
                          <a:pt x="430" y="596"/>
                        </a:lnTo>
                        <a:lnTo>
                          <a:pt x="417" y="602"/>
                        </a:lnTo>
                        <a:lnTo>
                          <a:pt x="401" y="605"/>
                        </a:lnTo>
                        <a:lnTo>
                          <a:pt x="388" y="611"/>
                        </a:lnTo>
                        <a:lnTo>
                          <a:pt x="373" y="615"/>
                        </a:lnTo>
                        <a:lnTo>
                          <a:pt x="358" y="617"/>
                        </a:lnTo>
                        <a:lnTo>
                          <a:pt x="341" y="618"/>
                        </a:lnTo>
                        <a:lnTo>
                          <a:pt x="326" y="619"/>
                        </a:lnTo>
                        <a:lnTo>
                          <a:pt x="310" y="621"/>
                        </a:lnTo>
                      </a:path>
                    </a:pathLst>
                  </a:custGeom>
                  <a:solidFill>
                    <a:schemeClr val="bg1"/>
                  </a:solidFill>
                  <a:ln w="12700" cap="rnd">
                    <a:solidFill>
                      <a:srgbClr val="EAEAEA"/>
                    </a:solidFill>
                    <a:round/>
                    <a:headEnd type="none" w="sm" len="sm"/>
                    <a:tailEnd type="none" w="sm" len="sm"/>
                  </a:ln>
                </p:spPr>
                <p:txBody>
                  <a:bodyPr/>
                  <a:lstStyle/>
                  <a:p>
                    <a:endParaRPr lang="en-US"/>
                  </a:p>
                </p:txBody>
              </p:sp>
              <p:sp>
                <p:nvSpPr>
                  <p:cNvPr id="199" name="Freeform 165"/>
                  <p:cNvSpPr>
                    <a:spLocks/>
                  </p:cNvSpPr>
                  <p:nvPr/>
                </p:nvSpPr>
                <p:spPr bwMode="auto">
                  <a:xfrm>
                    <a:off x="7408381" y="3469015"/>
                    <a:ext cx="517973" cy="417486"/>
                  </a:xfrm>
                  <a:custGeom>
                    <a:avLst/>
                    <a:gdLst>
                      <a:gd name="T0" fmla="*/ 2147483647 w 402"/>
                      <a:gd name="T1" fmla="*/ 2147483647 h 339"/>
                      <a:gd name="T2" fmla="*/ 2147483647 w 402"/>
                      <a:gd name="T3" fmla="*/ 2147483647 h 339"/>
                      <a:gd name="T4" fmla="*/ 2147483647 w 402"/>
                      <a:gd name="T5" fmla="*/ 2147483647 h 339"/>
                      <a:gd name="T6" fmla="*/ 2147483647 w 402"/>
                      <a:gd name="T7" fmla="*/ 2147483647 h 339"/>
                      <a:gd name="T8" fmla="*/ 2147483647 w 402"/>
                      <a:gd name="T9" fmla="*/ 2147483647 h 339"/>
                      <a:gd name="T10" fmla="*/ 2147483647 w 402"/>
                      <a:gd name="T11" fmla="*/ 2147483647 h 339"/>
                      <a:gd name="T12" fmla="*/ 2147483647 w 402"/>
                      <a:gd name="T13" fmla="*/ 2147483647 h 339"/>
                      <a:gd name="T14" fmla="*/ 2147483647 w 402"/>
                      <a:gd name="T15" fmla="*/ 2147483647 h 339"/>
                      <a:gd name="T16" fmla="*/ 2147483647 w 402"/>
                      <a:gd name="T17" fmla="*/ 2147483647 h 339"/>
                      <a:gd name="T18" fmla="*/ 2147483647 w 402"/>
                      <a:gd name="T19" fmla="*/ 2147483647 h 339"/>
                      <a:gd name="T20" fmla="*/ 2147483647 w 402"/>
                      <a:gd name="T21" fmla="*/ 2147483647 h 339"/>
                      <a:gd name="T22" fmla="*/ 2147483647 w 402"/>
                      <a:gd name="T23" fmla="*/ 2147483647 h 339"/>
                      <a:gd name="T24" fmla="*/ 2147483647 w 402"/>
                      <a:gd name="T25" fmla="*/ 2147483647 h 339"/>
                      <a:gd name="T26" fmla="*/ 2147483647 w 402"/>
                      <a:gd name="T27" fmla="*/ 2147483647 h 339"/>
                      <a:gd name="T28" fmla="*/ 2147483647 w 402"/>
                      <a:gd name="T29" fmla="*/ 2147483647 h 339"/>
                      <a:gd name="T30" fmla="*/ 2147483647 w 402"/>
                      <a:gd name="T31" fmla="*/ 2147483647 h 339"/>
                      <a:gd name="T32" fmla="*/ 2147483647 w 402"/>
                      <a:gd name="T33" fmla="*/ 2147483647 h 339"/>
                      <a:gd name="T34" fmla="*/ 2147483647 w 402"/>
                      <a:gd name="T35" fmla="*/ 2147483647 h 339"/>
                      <a:gd name="T36" fmla="*/ 2147483647 w 402"/>
                      <a:gd name="T37" fmla="*/ 2147483647 h 339"/>
                      <a:gd name="T38" fmla="*/ 2147483647 w 402"/>
                      <a:gd name="T39" fmla="*/ 2147483647 h 339"/>
                      <a:gd name="T40" fmla="*/ 2147483647 w 402"/>
                      <a:gd name="T41" fmla="*/ 2147483647 h 339"/>
                      <a:gd name="T42" fmla="*/ 2147483647 w 402"/>
                      <a:gd name="T43" fmla="*/ 2147483647 h 339"/>
                      <a:gd name="T44" fmla="*/ 2147483647 w 402"/>
                      <a:gd name="T45" fmla="*/ 2147483647 h 339"/>
                      <a:gd name="T46" fmla="*/ 2147483647 w 402"/>
                      <a:gd name="T47" fmla="*/ 2147483647 h 339"/>
                      <a:gd name="T48" fmla="*/ 2147483647 w 402"/>
                      <a:gd name="T49" fmla="*/ 0 h 339"/>
                      <a:gd name="T50" fmla="*/ 2147483647 w 402"/>
                      <a:gd name="T51" fmla="*/ 2147483647 h 339"/>
                      <a:gd name="T52" fmla="*/ 2147483647 w 402"/>
                      <a:gd name="T53" fmla="*/ 2147483647 h 339"/>
                      <a:gd name="T54" fmla="*/ 2147483647 w 402"/>
                      <a:gd name="T55" fmla="*/ 2147483647 h 339"/>
                      <a:gd name="T56" fmla="*/ 2147483647 w 402"/>
                      <a:gd name="T57" fmla="*/ 2147483647 h 339"/>
                      <a:gd name="T58" fmla="*/ 2147483647 w 402"/>
                      <a:gd name="T59" fmla="*/ 2147483647 h 339"/>
                      <a:gd name="T60" fmla="*/ 2147483647 w 402"/>
                      <a:gd name="T61" fmla="*/ 2147483647 h 339"/>
                      <a:gd name="T62" fmla="*/ 2147483647 w 402"/>
                      <a:gd name="T63" fmla="*/ 2147483647 h 339"/>
                      <a:gd name="T64" fmla="*/ 2147483647 w 402"/>
                      <a:gd name="T65" fmla="*/ 2147483647 h 339"/>
                      <a:gd name="T66" fmla="*/ 2147483647 w 402"/>
                      <a:gd name="T67" fmla="*/ 2147483647 h 339"/>
                      <a:gd name="T68" fmla="*/ 2147483647 w 402"/>
                      <a:gd name="T69" fmla="*/ 2147483647 h 339"/>
                      <a:gd name="T70" fmla="*/ 2147483647 w 402"/>
                      <a:gd name="T71" fmla="*/ 2147483647 h 339"/>
                      <a:gd name="T72" fmla="*/ 2147483647 w 402"/>
                      <a:gd name="T73" fmla="*/ 2147483647 h 339"/>
                      <a:gd name="T74" fmla="*/ 2147483647 w 402"/>
                      <a:gd name="T75" fmla="*/ 2147483647 h 339"/>
                      <a:gd name="T76" fmla="*/ 2147483647 w 402"/>
                      <a:gd name="T77" fmla="*/ 2147483647 h 339"/>
                      <a:gd name="T78" fmla="*/ 2147483647 w 402"/>
                      <a:gd name="T79" fmla="*/ 2147483647 h 339"/>
                      <a:gd name="T80" fmla="*/ 0 w 402"/>
                      <a:gd name="T81" fmla="*/ 2147483647 h 339"/>
                      <a:gd name="T82" fmla="*/ 2147483647 w 402"/>
                      <a:gd name="T83" fmla="*/ 2147483647 h 339"/>
                      <a:gd name="T84" fmla="*/ 2147483647 w 402"/>
                      <a:gd name="T85" fmla="*/ 2147483647 h 339"/>
                      <a:gd name="T86" fmla="*/ 2147483647 w 402"/>
                      <a:gd name="T87" fmla="*/ 2147483647 h 339"/>
                      <a:gd name="T88" fmla="*/ 2147483647 w 402"/>
                      <a:gd name="T89" fmla="*/ 2147483647 h 339"/>
                      <a:gd name="T90" fmla="*/ 2147483647 w 402"/>
                      <a:gd name="T91" fmla="*/ 2147483647 h 339"/>
                      <a:gd name="T92" fmla="*/ 2147483647 w 402"/>
                      <a:gd name="T93" fmla="*/ 2147483647 h 339"/>
                      <a:gd name="T94" fmla="*/ 2147483647 w 402"/>
                      <a:gd name="T95" fmla="*/ 2147483647 h 339"/>
                      <a:gd name="T96" fmla="*/ 2147483647 w 402"/>
                      <a:gd name="T97" fmla="*/ 2147483647 h 3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402"/>
                      <a:gd name="T148" fmla="*/ 0 h 339"/>
                      <a:gd name="T149" fmla="*/ 402 w 402"/>
                      <a:gd name="T150" fmla="*/ 339 h 33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402" h="339">
                        <a:moveTo>
                          <a:pt x="351" y="334"/>
                        </a:moveTo>
                        <a:lnTo>
                          <a:pt x="362" y="320"/>
                        </a:lnTo>
                        <a:lnTo>
                          <a:pt x="372" y="305"/>
                        </a:lnTo>
                        <a:lnTo>
                          <a:pt x="381" y="288"/>
                        </a:lnTo>
                        <a:lnTo>
                          <a:pt x="387" y="272"/>
                        </a:lnTo>
                        <a:lnTo>
                          <a:pt x="393" y="255"/>
                        </a:lnTo>
                        <a:lnTo>
                          <a:pt x="397" y="237"/>
                        </a:lnTo>
                        <a:lnTo>
                          <a:pt x="399" y="218"/>
                        </a:lnTo>
                        <a:lnTo>
                          <a:pt x="401" y="200"/>
                        </a:lnTo>
                        <a:lnTo>
                          <a:pt x="399" y="180"/>
                        </a:lnTo>
                        <a:lnTo>
                          <a:pt x="397" y="160"/>
                        </a:lnTo>
                        <a:lnTo>
                          <a:pt x="392" y="140"/>
                        </a:lnTo>
                        <a:lnTo>
                          <a:pt x="384" y="122"/>
                        </a:lnTo>
                        <a:lnTo>
                          <a:pt x="377" y="105"/>
                        </a:lnTo>
                        <a:lnTo>
                          <a:pt x="366" y="88"/>
                        </a:lnTo>
                        <a:lnTo>
                          <a:pt x="354" y="72"/>
                        </a:lnTo>
                        <a:lnTo>
                          <a:pt x="341" y="59"/>
                        </a:lnTo>
                        <a:lnTo>
                          <a:pt x="328" y="46"/>
                        </a:lnTo>
                        <a:lnTo>
                          <a:pt x="312" y="33"/>
                        </a:lnTo>
                        <a:lnTo>
                          <a:pt x="295" y="23"/>
                        </a:lnTo>
                        <a:lnTo>
                          <a:pt x="278" y="16"/>
                        </a:lnTo>
                        <a:lnTo>
                          <a:pt x="259" y="8"/>
                        </a:lnTo>
                        <a:lnTo>
                          <a:pt x="240" y="3"/>
                        </a:lnTo>
                        <a:lnTo>
                          <a:pt x="220" y="1"/>
                        </a:lnTo>
                        <a:lnTo>
                          <a:pt x="200" y="0"/>
                        </a:lnTo>
                        <a:lnTo>
                          <a:pt x="180" y="1"/>
                        </a:lnTo>
                        <a:lnTo>
                          <a:pt x="160" y="3"/>
                        </a:lnTo>
                        <a:lnTo>
                          <a:pt x="141" y="8"/>
                        </a:lnTo>
                        <a:lnTo>
                          <a:pt x="122" y="16"/>
                        </a:lnTo>
                        <a:lnTo>
                          <a:pt x="105" y="23"/>
                        </a:lnTo>
                        <a:lnTo>
                          <a:pt x="88" y="33"/>
                        </a:lnTo>
                        <a:lnTo>
                          <a:pt x="72" y="46"/>
                        </a:lnTo>
                        <a:lnTo>
                          <a:pt x="59" y="59"/>
                        </a:lnTo>
                        <a:lnTo>
                          <a:pt x="46" y="72"/>
                        </a:lnTo>
                        <a:lnTo>
                          <a:pt x="34" y="88"/>
                        </a:lnTo>
                        <a:lnTo>
                          <a:pt x="23" y="105"/>
                        </a:lnTo>
                        <a:lnTo>
                          <a:pt x="16" y="122"/>
                        </a:lnTo>
                        <a:lnTo>
                          <a:pt x="8" y="140"/>
                        </a:lnTo>
                        <a:lnTo>
                          <a:pt x="3" y="160"/>
                        </a:lnTo>
                        <a:lnTo>
                          <a:pt x="1" y="180"/>
                        </a:lnTo>
                        <a:lnTo>
                          <a:pt x="0" y="200"/>
                        </a:lnTo>
                        <a:lnTo>
                          <a:pt x="1" y="219"/>
                        </a:lnTo>
                        <a:lnTo>
                          <a:pt x="3" y="238"/>
                        </a:lnTo>
                        <a:lnTo>
                          <a:pt x="8" y="257"/>
                        </a:lnTo>
                        <a:lnTo>
                          <a:pt x="13" y="274"/>
                        </a:lnTo>
                        <a:lnTo>
                          <a:pt x="22" y="291"/>
                        </a:lnTo>
                        <a:lnTo>
                          <a:pt x="31" y="307"/>
                        </a:lnTo>
                        <a:lnTo>
                          <a:pt x="41" y="324"/>
                        </a:lnTo>
                        <a:lnTo>
                          <a:pt x="53" y="338"/>
                        </a:lnTo>
                      </a:path>
                    </a:pathLst>
                  </a:custGeom>
                  <a:noFill/>
                  <a:ln w="12700" cap="rnd">
                    <a:solidFill>
                      <a:srgbClr val="FF0000"/>
                    </a:solidFill>
                    <a:round/>
                    <a:headEnd type="none" w="sm" len="sm"/>
                    <a:tailEnd type="none" w="sm" len="sm"/>
                  </a:ln>
                </p:spPr>
                <p:txBody>
                  <a:bodyPr/>
                  <a:lstStyle/>
                  <a:p>
                    <a:endParaRPr lang="en-US"/>
                  </a:p>
                </p:txBody>
              </p:sp>
              <p:sp>
                <p:nvSpPr>
                  <p:cNvPr id="200" name="Freeform 166"/>
                  <p:cNvSpPr>
                    <a:spLocks/>
                  </p:cNvSpPr>
                  <p:nvPr/>
                </p:nvSpPr>
                <p:spPr bwMode="auto">
                  <a:xfrm>
                    <a:off x="7417401" y="3480099"/>
                    <a:ext cx="499935" cy="401476"/>
                  </a:xfrm>
                  <a:custGeom>
                    <a:avLst/>
                    <a:gdLst>
                      <a:gd name="T0" fmla="*/ 2147483647 w 388"/>
                      <a:gd name="T1" fmla="*/ 2147483647 h 326"/>
                      <a:gd name="T2" fmla="*/ 2147483647 w 388"/>
                      <a:gd name="T3" fmla="*/ 2147483647 h 326"/>
                      <a:gd name="T4" fmla="*/ 2147483647 w 388"/>
                      <a:gd name="T5" fmla="*/ 2147483647 h 326"/>
                      <a:gd name="T6" fmla="*/ 2147483647 w 388"/>
                      <a:gd name="T7" fmla="*/ 2147483647 h 326"/>
                      <a:gd name="T8" fmla="*/ 2147483647 w 388"/>
                      <a:gd name="T9" fmla="*/ 2147483647 h 326"/>
                      <a:gd name="T10" fmla="*/ 2147483647 w 388"/>
                      <a:gd name="T11" fmla="*/ 2147483647 h 326"/>
                      <a:gd name="T12" fmla="*/ 2147483647 w 388"/>
                      <a:gd name="T13" fmla="*/ 2147483647 h 326"/>
                      <a:gd name="T14" fmla="*/ 0 w 388"/>
                      <a:gd name="T15" fmla="*/ 2147483647 h 326"/>
                      <a:gd name="T16" fmla="*/ 0 w 388"/>
                      <a:gd name="T17" fmla="*/ 2147483647 h 326"/>
                      <a:gd name="T18" fmla="*/ 0 w 388"/>
                      <a:gd name="T19" fmla="*/ 2147483647 h 326"/>
                      <a:gd name="T20" fmla="*/ 2147483647 w 388"/>
                      <a:gd name="T21" fmla="*/ 2147483647 h 326"/>
                      <a:gd name="T22" fmla="*/ 2147483647 w 388"/>
                      <a:gd name="T23" fmla="*/ 2147483647 h 326"/>
                      <a:gd name="T24" fmla="*/ 2147483647 w 388"/>
                      <a:gd name="T25" fmla="*/ 2147483647 h 326"/>
                      <a:gd name="T26" fmla="*/ 2147483647 w 388"/>
                      <a:gd name="T27" fmla="*/ 2147483647 h 326"/>
                      <a:gd name="T28" fmla="*/ 2147483647 w 388"/>
                      <a:gd name="T29" fmla="*/ 2147483647 h 326"/>
                      <a:gd name="T30" fmla="*/ 2147483647 w 388"/>
                      <a:gd name="T31" fmla="*/ 2147483647 h 326"/>
                      <a:gd name="T32" fmla="*/ 2147483647 w 388"/>
                      <a:gd name="T33" fmla="*/ 2147483647 h 326"/>
                      <a:gd name="T34" fmla="*/ 2147483647 w 388"/>
                      <a:gd name="T35" fmla="*/ 2147483647 h 326"/>
                      <a:gd name="T36" fmla="*/ 2147483647 w 388"/>
                      <a:gd name="T37" fmla="*/ 2147483647 h 326"/>
                      <a:gd name="T38" fmla="*/ 2147483647 w 388"/>
                      <a:gd name="T39" fmla="*/ 2147483647 h 326"/>
                      <a:gd name="T40" fmla="*/ 2147483647 w 388"/>
                      <a:gd name="T41" fmla="*/ 2147483647 h 326"/>
                      <a:gd name="T42" fmla="*/ 2147483647 w 388"/>
                      <a:gd name="T43" fmla="*/ 2147483647 h 326"/>
                      <a:gd name="T44" fmla="*/ 2147483647 w 388"/>
                      <a:gd name="T45" fmla="*/ 2147483647 h 326"/>
                      <a:gd name="T46" fmla="*/ 2147483647 w 388"/>
                      <a:gd name="T47" fmla="*/ 0 h 326"/>
                      <a:gd name="T48" fmla="*/ 2147483647 w 388"/>
                      <a:gd name="T49" fmla="*/ 0 h 326"/>
                      <a:gd name="T50" fmla="*/ 2147483647 w 388"/>
                      <a:gd name="T51" fmla="*/ 0 h 326"/>
                      <a:gd name="T52" fmla="*/ 2147483647 w 388"/>
                      <a:gd name="T53" fmla="*/ 2147483647 h 326"/>
                      <a:gd name="T54" fmla="*/ 2147483647 w 388"/>
                      <a:gd name="T55" fmla="*/ 2147483647 h 326"/>
                      <a:gd name="T56" fmla="*/ 2147483647 w 388"/>
                      <a:gd name="T57" fmla="*/ 2147483647 h 326"/>
                      <a:gd name="T58" fmla="*/ 2147483647 w 388"/>
                      <a:gd name="T59" fmla="*/ 2147483647 h 326"/>
                      <a:gd name="T60" fmla="*/ 2147483647 w 388"/>
                      <a:gd name="T61" fmla="*/ 2147483647 h 326"/>
                      <a:gd name="T62" fmla="*/ 2147483647 w 388"/>
                      <a:gd name="T63" fmla="*/ 2147483647 h 326"/>
                      <a:gd name="T64" fmla="*/ 2147483647 w 388"/>
                      <a:gd name="T65" fmla="*/ 2147483647 h 326"/>
                      <a:gd name="T66" fmla="*/ 2147483647 w 388"/>
                      <a:gd name="T67" fmla="*/ 2147483647 h 326"/>
                      <a:gd name="T68" fmla="*/ 2147483647 w 388"/>
                      <a:gd name="T69" fmla="*/ 2147483647 h 326"/>
                      <a:gd name="T70" fmla="*/ 2147483647 w 388"/>
                      <a:gd name="T71" fmla="*/ 2147483647 h 326"/>
                      <a:gd name="T72" fmla="*/ 2147483647 w 388"/>
                      <a:gd name="T73" fmla="*/ 2147483647 h 326"/>
                      <a:gd name="T74" fmla="*/ 2147483647 w 388"/>
                      <a:gd name="T75" fmla="*/ 2147483647 h 326"/>
                      <a:gd name="T76" fmla="*/ 2147483647 w 388"/>
                      <a:gd name="T77" fmla="*/ 2147483647 h 326"/>
                      <a:gd name="T78" fmla="*/ 2147483647 w 388"/>
                      <a:gd name="T79" fmla="*/ 2147483647 h 326"/>
                      <a:gd name="T80" fmla="*/ 2147483647 w 388"/>
                      <a:gd name="T81" fmla="*/ 2147483647 h 326"/>
                      <a:gd name="T82" fmla="*/ 2147483647 w 388"/>
                      <a:gd name="T83" fmla="*/ 2147483647 h 326"/>
                      <a:gd name="T84" fmla="*/ 2147483647 w 388"/>
                      <a:gd name="T85" fmla="*/ 2147483647 h 326"/>
                      <a:gd name="T86" fmla="*/ 2147483647 w 388"/>
                      <a:gd name="T87" fmla="*/ 2147483647 h 326"/>
                      <a:gd name="T88" fmla="*/ 2147483647 w 388"/>
                      <a:gd name="T89" fmla="*/ 2147483647 h 326"/>
                      <a:gd name="T90" fmla="*/ 2147483647 w 388"/>
                      <a:gd name="T91" fmla="*/ 2147483647 h 326"/>
                      <a:gd name="T92" fmla="*/ 2147483647 w 388"/>
                      <a:gd name="T93" fmla="*/ 2147483647 h 326"/>
                      <a:gd name="T94" fmla="*/ 2147483647 w 388"/>
                      <a:gd name="T95" fmla="*/ 2147483647 h 326"/>
                      <a:gd name="T96" fmla="*/ 2147483647 w 388"/>
                      <a:gd name="T97" fmla="*/ 2147483647 h 3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388"/>
                      <a:gd name="T148" fmla="*/ 0 h 326"/>
                      <a:gd name="T149" fmla="*/ 388 w 388"/>
                      <a:gd name="T150" fmla="*/ 326 h 32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388" h="326">
                        <a:moveTo>
                          <a:pt x="51" y="325"/>
                        </a:moveTo>
                        <a:lnTo>
                          <a:pt x="40" y="311"/>
                        </a:lnTo>
                        <a:lnTo>
                          <a:pt x="30" y="296"/>
                        </a:lnTo>
                        <a:lnTo>
                          <a:pt x="21" y="281"/>
                        </a:lnTo>
                        <a:lnTo>
                          <a:pt x="13" y="263"/>
                        </a:lnTo>
                        <a:lnTo>
                          <a:pt x="7" y="246"/>
                        </a:lnTo>
                        <a:lnTo>
                          <a:pt x="3" y="229"/>
                        </a:lnTo>
                        <a:lnTo>
                          <a:pt x="0" y="210"/>
                        </a:lnTo>
                        <a:lnTo>
                          <a:pt x="0" y="193"/>
                        </a:lnTo>
                        <a:lnTo>
                          <a:pt x="0" y="173"/>
                        </a:lnTo>
                        <a:lnTo>
                          <a:pt x="3" y="154"/>
                        </a:lnTo>
                        <a:lnTo>
                          <a:pt x="9" y="135"/>
                        </a:lnTo>
                        <a:lnTo>
                          <a:pt x="15" y="118"/>
                        </a:lnTo>
                        <a:lnTo>
                          <a:pt x="22" y="100"/>
                        </a:lnTo>
                        <a:lnTo>
                          <a:pt x="32" y="85"/>
                        </a:lnTo>
                        <a:lnTo>
                          <a:pt x="44" y="70"/>
                        </a:lnTo>
                        <a:lnTo>
                          <a:pt x="56" y="56"/>
                        </a:lnTo>
                        <a:lnTo>
                          <a:pt x="70" y="43"/>
                        </a:lnTo>
                        <a:lnTo>
                          <a:pt x="85" y="32"/>
                        </a:lnTo>
                        <a:lnTo>
                          <a:pt x="101" y="22"/>
                        </a:lnTo>
                        <a:lnTo>
                          <a:pt x="118" y="15"/>
                        </a:lnTo>
                        <a:lnTo>
                          <a:pt x="136" y="8"/>
                        </a:lnTo>
                        <a:lnTo>
                          <a:pt x="154" y="3"/>
                        </a:lnTo>
                        <a:lnTo>
                          <a:pt x="173" y="0"/>
                        </a:lnTo>
                        <a:lnTo>
                          <a:pt x="193" y="0"/>
                        </a:lnTo>
                        <a:lnTo>
                          <a:pt x="213" y="0"/>
                        </a:lnTo>
                        <a:lnTo>
                          <a:pt x="232" y="3"/>
                        </a:lnTo>
                        <a:lnTo>
                          <a:pt x="250" y="8"/>
                        </a:lnTo>
                        <a:lnTo>
                          <a:pt x="268" y="15"/>
                        </a:lnTo>
                        <a:lnTo>
                          <a:pt x="285" y="22"/>
                        </a:lnTo>
                        <a:lnTo>
                          <a:pt x="301" y="32"/>
                        </a:lnTo>
                        <a:lnTo>
                          <a:pt x="316" y="43"/>
                        </a:lnTo>
                        <a:lnTo>
                          <a:pt x="330" y="56"/>
                        </a:lnTo>
                        <a:lnTo>
                          <a:pt x="342" y="70"/>
                        </a:lnTo>
                        <a:lnTo>
                          <a:pt x="354" y="85"/>
                        </a:lnTo>
                        <a:lnTo>
                          <a:pt x="364" y="100"/>
                        </a:lnTo>
                        <a:lnTo>
                          <a:pt x="371" y="118"/>
                        </a:lnTo>
                        <a:lnTo>
                          <a:pt x="377" y="135"/>
                        </a:lnTo>
                        <a:lnTo>
                          <a:pt x="383" y="154"/>
                        </a:lnTo>
                        <a:lnTo>
                          <a:pt x="387" y="173"/>
                        </a:lnTo>
                        <a:lnTo>
                          <a:pt x="387" y="193"/>
                        </a:lnTo>
                        <a:lnTo>
                          <a:pt x="387" y="206"/>
                        </a:lnTo>
                        <a:lnTo>
                          <a:pt x="385" y="220"/>
                        </a:lnTo>
                        <a:lnTo>
                          <a:pt x="383" y="233"/>
                        </a:lnTo>
                        <a:lnTo>
                          <a:pt x="379" y="246"/>
                        </a:lnTo>
                        <a:lnTo>
                          <a:pt x="374" y="260"/>
                        </a:lnTo>
                        <a:lnTo>
                          <a:pt x="369" y="272"/>
                        </a:lnTo>
                        <a:lnTo>
                          <a:pt x="364" y="284"/>
                        </a:lnTo>
                        <a:lnTo>
                          <a:pt x="356" y="296"/>
                        </a:lnTo>
                      </a:path>
                    </a:pathLst>
                  </a:custGeom>
                  <a:noFill/>
                  <a:ln w="12700" cap="rnd">
                    <a:solidFill>
                      <a:srgbClr val="000000"/>
                    </a:solidFill>
                    <a:round/>
                    <a:headEnd type="none" w="sm" len="sm"/>
                    <a:tailEnd type="none" w="sm" len="sm"/>
                  </a:ln>
                </p:spPr>
                <p:txBody>
                  <a:bodyPr/>
                  <a:lstStyle/>
                  <a:p>
                    <a:endParaRPr lang="en-US"/>
                  </a:p>
                </p:txBody>
              </p:sp>
              <p:sp>
                <p:nvSpPr>
                  <p:cNvPr id="201" name="Freeform 167"/>
                  <p:cNvSpPr>
                    <a:spLocks/>
                  </p:cNvSpPr>
                  <p:nvPr/>
                </p:nvSpPr>
                <p:spPr bwMode="auto">
                  <a:xfrm>
                    <a:off x="7766582" y="3448079"/>
                    <a:ext cx="38655" cy="48029"/>
                  </a:xfrm>
                  <a:custGeom>
                    <a:avLst/>
                    <a:gdLst>
                      <a:gd name="T0" fmla="*/ 2147483647 w 30"/>
                      <a:gd name="T1" fmla="*/ 0 h 39"/>
                      <a:gd name="T2" fmla="*/ 2147483647 w 30"/>
                      <a:gd name="T3" fmla="*/ 2147483647 h 39"/>
                      <a:gd name="T4" fmla="*/ 2147483647 w 30"/>
                      <a:gd name="T5" fmla="*/ 2147483647 h 39"/>
                      <a:gd name="T6" fmla="*/ 0 w 30"/>
                      <a:gd name="T7" fmla="*/ 2147483647 h 39"/>
                      <a:gd name="T8" fmla="*/ 2147483647 w 30"/>
                      <a:gd name="T9" fmla="*/ 0 h 39"/>
                      <a:gd name="T10" fmla="*/ 0 60000 65536"/>
                      <a:gd name="T11" fmla="*/ 0 60000 65536"/>
                      <a:gd name="T12" fmla="*/ 0 60000 65536"/>
                      <a:gd name="T13" fmla="*/ 0 60000 65536"/>
                      <a:gd name="T14" fmla="*/ 0 60000 65536"/>
                      <a:gd name="T15" fmla="*/ 0 w 30"/>
                      <a:gd name="T16" fmla="*/ 0 h 39"/>
                      <a:gd name="T17" fmla="*/ 30 w 30"/>
                      <a:gd name="T18" fmla="*/ 39 h 39"/>
                    </a:gdLst>
                    <a:ahLst/>
                    <a:cxnLst>
                      <a:cxn ang="T10">
                        <a:pos x="T0" y="T1"/>
                      </a:cxn>
                      <a:cxn ang="T11">
                        <a:pos x="T2" y="T3"/>
                      </a:cxn>
                      <a:cxn ang="T12">
                        <a:pos x="T4" y="T5"/>
                      </a:cxn>
                      <a:cxn ang="T13">
                        <a:pos x="T6" y="T7"/>
                      </a:cxn>
                      <a:cxn ang="T14">
                        <a:pos x="T8" y="T9"/>
                      </a:cxn>
                    </a:cxnLst>
                    <a:rect l="T15" t="T16" r="T17" b="T18"/>
                    <a:pathLst>
                      <a:path w="30" h="39">
                        <a:moveTo>
                          <a:pt x="16" y="0"/>
                        </a:moveTo>
                        <a:lnTo>
                          <a:pt x="29" y="5"/>
                        </a:lnTo>
                        <a:lnTo>
                          <a:pt x="13" y="38"/>
                        </a:lnTo>
                        <a:lnTo>
                          <a:pt x="0" y="32"/>
                        </a:lnTo>
                        <a:lnTo>
                          <a:pt x="16" y="0"/>
                        </a:lnTo>
                      </a:path>
                    </a:pathLst>
                  </a:custGeom>
                  <a:solidFill>
                    <a:srgbClr val="FF0000"/>
                  </a:solidFill>
                  <a:ln w="9525" cap="rnd">
                    <a:noFill/>
                    <a:round/>
                    <a:headEnd/>
                    <a:tailEnd/>
                  </a:ln>
                </p:spPr>
                <p:txBody>
                  <a:bodyPr/>
                  <a:lstStyle/>
                  <a:p>
                    <a:endParaRPr lang="en-US"/>
                  </a:p>
                </p:txBody>
              </p:sp>
              <p:sp>
                <p:nvSpPr>
                  <p:cNvPr id="202" name="Freeform 168"/>
                  <p:cNvSpPr>
                    <a:spLocks/>
                  </p:cNvSpPr>
                  <p:nvPr/>
                </p:nvSpPr>
                <p:spPr bwMode="auto">
                  <a:xfrm>
                    <a:off x="7766582" y="3448079"/>
                    <a:ext cx="38655" cy="48029"/>
                  </a:xfrm>
                  <a:custGeom>
                    <a:avLst/>
                    <a:gdLst>
                      <a:gd name="T0" fmla="*/ 2147483647 w 30"/>
                      <a:gd name="T1" fmla="*/ 0 h 39"/>
                      <a:gd name="T2" fmla="*/ 2147483647 w 30"/>
                      <a:gd name="T3" fmla="*/ 2147483647 h 39"/>
                      <a:gd name="T4" fmla="*/ 2147483647 w 30"/>
                      <a:gd name="T5" fmla="*/ 2147483647 h 39"/>
                      <a:gd name="T6" fmla="*/ 0 w 30"/>
                      <a:gd name="T7" fmla="*/ 2147483647 h 39"/>
                      <a:gd name="T8" fmla="*/ 2147483647 w 30"/>
                      <a:gd name="T9" fmla="*/ 0 h 39"/>
                      <a:gd name="T10" fmla="*/ 0 60000 65536"/>
                      <a:gd name="T11" fmla="*/ 0 60000 65536"/>
                      <a:gd name="T12" fmla="*/ 0 60000 65536"/>
                      <a:gd name="T13" fmla="*/ 0 60000 65536"/>
                      <a:gd name="T14" fmla="*/ 0 60000 65536"/>
                      <a:gd name="T15" fmla="*/ 0 w 30"/>
                      <a:gd name="T16" fmla="*/ 0 h 39"/>
                      <a:gd name="T17" fmla="*/ 30 w 30"/>
                      <a:gd name="T18" fmla="*/ 39 h 39"/>
                    </a:gdLst>
                    <a:ahLst/>
                    <a:cxnLst>
                      <a:cxn ang="T10">
                        <a:pos x="T0" y="T1"/>
                      </a:cxn>
                      <a:cxn ang="T11">
                        <a:pos x="T2" y="T3"/>
                      </a:cxn>
                      <a:cxn ang="T12">
                        <a:pos x="T4" y="T5"/>
                      </a:cxn>
                      <a:cxn ang="T13">
                        <a:pos x="T6" y="T7"/>
                      </a:cxn>
                      <a:cxn ang="T14">
                        <a:pos x="T8" y="T9"/>
                      </a:cxn>
                    </a:cxnLst>
                    <a:rect l="T15" t="T16" r="T17" b="T18"/>
                    <a:pathLst>
                      <a:path w="30" h="39">
                        <a:moveTo>
                          <a:pt x="16" y="0"/>
                        </a:moveTo>
                        <a:lnTo>
                          <a:pt x="29" y="5"/>
                        </a:lnTo>
                        <a:lnTo>
                          <a:pt x="13" y="38"/>
                        </a:lnTo>
                        <a:lnTo>
                          <a:pt x="0" y="32"/>
                        </a:lnTo>
                        <a:lnTo>
                          <a:pt x="16" y="0"/>
                        </a:lnTo>
                      </a:path>
                    </a:pathLst>
                  </a:custGeom>
                  <a:solidFill>
                    <a:srgbClr val="FF0000"/>
                  </a:solidFill>
                  <a:ln w="12700" cap="rnd">
                    <a:solidFill>
                      <a:srgbClr val="FF0000"/>
                    </a:solidFill>
                    <a:round/>
                    <a:headEnd type="none" w="sm" len="sm"/>
                    <a:tailEnd type="none" w="sm" len="sm"/>
                  </a:ln>
                </p:spPr>
                <p:txBody>
                  <a:bodyPr/>
                  <a:lstStyle/>
                  <a:p>
                    <a:endParaRPr lang="en-US"/>
                  </a:p>
                </p:txBody>
              </p:sp>
              <p:sp>
                <p:nvSpPr>
                  <p:cNvPr id="203" name="Freeform 169"/>
                  <p:cNvSpPr>
                    <a:spLocks/>
                  </p:cNvSpPr>
                  <p:nvPr/>
                </p:nvSpPr>
                <p:spPr bwMode="auto">
                  <a:xfrm>
                    <a:off x="7699580" y="3485025"/>
                    <a:ext cx="28347" cy="49261"/>
                  </a:xfrm>
                  <a:custGeom>
                    <a:avLst/>
                    <a:gdLst>
                      <a:gd name="T0" fmla="*/ 2147483647 w 22"/>
                      <a:gd name="T1" fmla="*/ 0 h 40"/>
                      <a:gd name="T2" fmla="*/ 2147483647 w 22"/>
                      <a:gd name="T3" fmla="*/ 2147483647 h 40"/>
                      <a:gd name="T4" fmla="*/ 2147483647 w 22"/>
                      <a:gd name="T5" fmla="*/ 2147483647 h 40"/>
                      <a:gd name="T6" fmla="*/ 0 w 22"/>
                      <a:gd name="T7" fmla="*/ 2147483647 h 40"/>
                      <a:gd name="T8" fmla="*/ 2147483647 w 22"/>
                      <a:gd name="T9" fmla="*/ 0 h 40"/>
                      <a:gd name="T10" fmla="*/ 0 60000 65536"/>
                      <a:gd name="T11" fmla="*/ 0 60000 65536"/>
                      <a:gd name="T12" fmla="*/ 0 60000 65536"/>
                      <a:gd name="T13" fmla="*/ 0 60000 65536"/>
                      <a:gd name="T14" fmla="*/ 0 60000 65536"/>
                      <a:gd name="T15" fmla="*/ 0 w 22"/>
                      <a:gd name="T16" fmla="*/ 0 h 40"/>
                      <a:gd name="T17" fmla="*/ 22 w 22"/>
                      <a:gd name="T18" fmla="*/ 40 h 40"/>
                    </a:gdLst>
                    <a:ahLst/>
                    <a:cxnLst>
                      <a:cxn ang="T10">
                        <a:pos x="T0" y="T1"/>
                      </a:cxn>
                      <a:cxn ang="T11">
                        <a:pos x="T2" y="T3"/>
                      </a:cxn>
                      <a:cxn ang="T12">
                        <a:pos x="T4" y="T5"/>
                      </a:cxn>
                      <a:cxn ang="T13">
                        <a:pos x="T6" y="T7"/>
                      </a:cxn>
                      <a:cxn ang="T14">
                        <a:pos x="T8" y="T9"/>
                      </a:cxn>
                    </a:cxnLst>
                    <a:rect l="T15" t="T16" r="T17" b="T18"/>
                    <a:pathLst>
                      <a:path w="22" h="40">
                        <a:moveTo>
                          <a:pt x="7" y="0"/>
                        </a:moveTo>
                        <a:lnTo>
                          <a:pt x="21" y="2"/>
                        </a:lnTo>
                        <a:lnTo>
                          <a:pt x="13" y="39"/>
                        </a:lnTo>
                        <a:lnTo>
                          <a:pt x="0" y="36"/>
                        </a:lnTo>
                        <a:lnTo>
                          <a:pt x="7" y="0"/>
                        </a:lnTo>
                      </a:path>
                    </a:pathLst>
                  </a:custGeom>
                  <a:solidFill>
                    <a:srgbClr val="4C4C4C"/>
                  </a:solidFill>
                  <a:ln w="9525" cap="rnd">
                    <a:noFill/>
                    <a:round/>
                    <a:headEnd/>
                    <a:tailEnd/>
                  </a:ln>
                </p:spPr>
                <p:txBody>
                  <a:bodyPr/>
                  <a:lstStyle/>
                  <a:p>
                    <a:endParaRPr lang="en-US"/>
                  </a:p>
                </p:txBody>
              </p:sp>
              <p:sp>
                <p:nvSpPr>
                  <p:cNvPr id="204" name="Freeform 170"/>
                  <p:cNvSpPr>
                    <a:spLocks/>
                  </p:cNvSpPr>
                  <p:nvPr/>
                </p:nvSpPr>
                <p:spPr bwMode="auto">
                  <a:xfrm>
                    <a:off x="7699580" y="3485025"/>
                    <a:ext cx="28347" cy="49261"/>
                  </a:xfrm>
                  <a:custGeom>
                    <a:avLst/>
                    <a:gdLst>
                      <a:gd name="T0" fmla="*/ 2147483647 w 22"/>
                      <a:gd name="T1" fmla="*/ 0 h 40"/>
                      <a:gd name="T2" fmla="*/ 2147483647 w 22"/>
                      <a:gd name="T3" fmla="*/ 2147483647 h 40"/>
                      <a:gd name="T4" fmla="*/ 2147483647 w 22"/>
                      <a:gd name="T5" fmla="*/ 2147483647 h 40"/>
                      <a:gd name="T6" fmla="*/ 0 w 22"/>
                      <a:gd name="T7" fmla="*/ 2147483647 h 40"/>
                      <a:gd name="T8" fmla="*/ 2147483647 w 22"/>
                      <a:gd name="T9" fmla="*/ 0 h 40"/>
                      <a:gd name="T10" fmla="*/ 0 60000 65536"/>
                      <a:gd name="T11" fmla="*/ 0 60000 65536"/>
                      <a:gd name="T12" fmla="*/ 0 60000 65536"/>
                      <a:gd name="T13" fmla="*/ 0 60000 65536"/>
                      <a:gd name="T14" fmla="*/ 0 60000 65536"/>
                      <a:gd name="T15" fmla="*/ 0 w 22"/>
                      <a:gd name="T16" fmla="*/ 0 h 40"/>
                      <a:gd name="T17" fmla="*/ 22 w 22"/>
                      <a:gd name="T18" fmla="*/ 40 h 40"/>
                    </a:gdLst>
                    <a:ahLst/>
                    <a:cxnLst>
                      <a:cxn ang="T10">
                        <a:pos x="T0" y="T1"/>
                      </a:cxn>
                      <a:cxn ang="T11">
                        <a:pos x="T2" y="T3"/>
                      </a:cxn>
                      <a:cxn ang="T12">
                        <a:pos x="T4" y="T5"/>
                      </a:cxn>
                      <a:cxn ang="T13">
                        <a:pos x="T6" y="T7"/>
                      </a:cxn>
                      <a:cxn ang="T14">
                        <a:pos x="T8" y="T9"/>
                      </a:cxn>
                    </a:cxnLst>
                    <a:rect l="T15" t="T16" r="T17" b="T18"/>
                    <a:pathLst>
                      <a:path w="22" h="40">
                        <a:moveTo>
                          <a:pt x="7" y="0"/>
                        </a:moveTo>
                        <a:lnTo>
                          <a:pt x="21" y="2"/>
                        </a:lnTo>
                        <a:lnTo>
                          <a:pt x="13" y="39"/>
                        </a:lnTo>
                        <a:lnTo>
                          <a:pt x="0" y="36"/>
                        </a:lnTo>
                        <a:lnTo>
                          <a:pt x="7" y="0"/>
                        </a:lnTo>
                      </a:path>
                    </a:pathLst>
                  </a:custGeom>
                  <a:solidFill>
                    <a:srgbClr val="393939"/>
                  </a:solidFill>
                  <a:ln w="12700" cap="rnd">
                    <a:solidFill>
                      <a:srgbClr val="393939"/>
                    </a:solidFill>
                    <a:round/>
                    <a:headEnd type="none" w="sm" len="sm"/>
                    <a:tailEnd type="none" w="sm" len="sm"/>
                  </a:ln>
                </p:spPr>
                <p:txBody>
                  <a:bodyPr/>
                  <a:lstStyle/>
                  <a:p>
                    <a:endParaRPr lang="en-US"/>
                  </a:p>
                </p:txBody>
              </p:sp>
              <p:sp>
                <p:nvSpPr>
                  <p:cNvPr id="205" name="Freeform 171"/>
                  <p:cNvSpPr>
                    <a:spLocks/>
                  </p:cNvSpPr>
                  <p:nvPr/>
                </p:nvSpPr>
                <p:spPr bwMode="auto">
                  <a:xfrm>
                    <a:off x="7447036" y="3593399"/>
                    <a:ext cx="51540" cy="39409"/>
                  </a:xfrm>
                  <a:custGeom>
                    <a:avLst/>
                    <a:gdLst>
                      <a:gd name="T0" fmla="*/ 2147483647 w 40"/>
                      <a:gd name="T1" fmla="*/ 2147483647 h 32"/>
                      <a:gd name="T2" fmla="*/ 2147483647 w 40"/>
                      <a:gd name="T3" fmla="*/ 2147483647 h 32"/>
                      <a:gd name="T4" fmla="*/ 0 w 40"/>
                      <a:gd name="T5" fmla="*/ 2147483647 h 32"/>
                      <a:gd name="T6" fmla="*/ 2147483647 w 40"/>
                      <a:gd name="T7" fmla="*/ 0 h 32"/>
                      <a:gd name="T8" fmla="*/ 2147483647 w 40"/>
                      <a:gd name="T9" fmla="*/ 2147483647 h 32"/>
                      <a:gd name="T10" fmla="*/ 0 60000 65536"/>
                      <a:gd name="T11" fmla="*/ 0 60000 65536"/>
                      <a:gd name="T12" fmla="*/ 0 60000 65536"/>
                      <a:gd name="T13" fmla="*/ 0 60000 65536"/>
                      <a:gd name="T14" fmla="*/ 0 60000 65536"/>
                      <a:gd name="T15" fmla="*/ 0 w 40"/>
                      <a:gd name="T16" fmla="*/ 0 h 32"/>
                      <a:gd name="T17" fmla="*/ 40 w 40"/>
                      <a:gd name="T18" fmla="*/ 32 h 32"/>
                    </a:gdLst>
                    <a:ahLst/>
                    <a:cxnLst>
                      <a:cxn ang="T10">
                        <a:pos x="T0" y="T1"/>
                      </a:cxn>
                      <a:cxn ang="T11">
                        <a:pos x="T2" y="T3"/>
                      </a:cxn>
                      <a:cxn ang="T12">
                        <a:pos x="T4" y="T5"/>
                      </a:cxn>
                      <a:cxn ang="T13">
                        <a:pos x="T6" y="T7"/>
                      </a:cxn>
                      <a:cxn ang="T14">
                        <a:pos x="T8" y="T9"/>
                      </a:cxn>
                    </a:cxnLst>
                    <a:rect l="T15" t="T16" r="T17" b="T18"/>
                    <a:pathLst>
                      <a:path w="40" h="32">
                        <a:moveTo>
                          <a:pt x="39" y="19"/>
                        </a:moveTo>
                        <a:lnTo>
                          <a:pt x="31" y="31"/>
                        </a:lnTo>
                        <a:lnTo>
                          <a:pt x="0" y="12"/>
                        </a:lnTo>
                        <a:lnTo>
                          <a:pt x="5" y="0"/>
                        </a:lnTo>
                        <a:lnTo>
                          <a:pt x="39" y="19"/>
                        </a:lnTo>
                      </a:path>
                    </a:pathLst>
                  </a:custGeom>
                  <a:solidFill>
                    <a:srgbClr val="4C4C4C"/>
                  </a:solidFill>
                  <a:ln w="9525" cap="rnd">
                    <a:noFill/>
                    <a:round/>
                    <a:headEnd/>
                    <a:tailEnd/>
                  </a:ln>
                </p:spPr>
                <p:txBody>
                  <a:bodyPr/>
                  <a:lstStyle/>
                  <a:p>
                    <a:endParaRPr lang="en-US"/>
                  </a:p>
                </p:txBody>
              </p:sp>
              <p:sp>
                <p:nvSpPr>
                  <p:cNvPr id="206" name="Freeform 172"/>
                  <p:cNvSpPr>
                    <a:spLocks/>
                  </p:cNvSpPr>
                  <p:nvPr/>
                </p:nvSpPr>
                <p:spPr bwMode="auto">
                  <a:xfrm>
                    <a:off x="7447036" y="3593399"/>
                    <a:ext cx="51540" cy="39409"/>
                  </a:xfrm>
                  <a:custGeom>
                    <a:avLst/>
                    <a:gdLst>
                      <a:gd name="T0" fmla="*/ 2147483647 w 40"/>
                      <a:gd name="T1" fmla="*/ 2147483647 h 32"/>
                      <a:gd name="T2" fmla="*/ 2147483647 w 40"/>
                      <a:gd name="T3" fmla="*/ 2147483647 h 32"/>
                      <a:gd name="T4" fmla="*/ 0 w 40"/>
                      <a:gd name="T5" fmla="*/ 2147483647 h 32"/>
                      <a:gd name="T6" fmla="*/ 2147483647 w 40"/>
                      <a:gd name="T7" fmla="*/ 0 h 32"/>
                      <a:gd name="T8" fmla="*/ 2147483647 w 40"/>
                      <a:gd name="T9" fmla="*/ 2147483647 h 32"/>
                      <a:gd name="T10" fmla="*/ 0 60000 65536"/>
                      <a:gd name="T11" fmla="*/ 0 60000 65536"/>
                      <a:gd name="T12" fmla="*/ 0 60000 65536"/>
                      <a:gd name="T13" fmla="*/ 0 60000 65536"/>
                      <a:gd name="T14" fmla="*/ 0 60000 65536"/>
                      <a:gd name="T15" fmla="*/ 0 w 40"/>
                      <a:gd name="T16" fmla="*/ 0 h 32"/>
                      <a:gd name="T17" fmla="*/ 40 w 40"/>
                      <a:gd name="T18" fmla="*/ 32 h 32"/>
                    </a:gdLst>
                    <a:ahLst/>
                    <a:cxnLst>
                      <a:cxn ang="T10">
                        <a:pos x="T0" y="T1"/>
                      </a:cxn>
                      <a:cxn ang="T11">
                        <a:pos x="T2" y="T3"/>
                      </a:cxn>
                      <a:cxn ang="T12">
                        <a:pos x="T4" y="T5"/>
                      </a:cxn>
                      <a:cxn ang="T13">
                        <a:pos x="T6" y="T7"/>
                      </a:cxn>
                      <a:cxn ang="T14">
                        <a:pos x="T8" y="T9"/>
                      </a:cxn>
                    </a:cxnLst>
                    <a:rect l="T15" t="T16" r="T17" b="T18"/>
                    <a:pathLst>
                      <a:path w="40" h="32">
                        <a:moveTo>
                          <a:pt x="39" y="19"/>
                        </a:moveTo>
                        <a:lnTo>
                          <a:pt x="31" y="31"/>
                        </a:lnTo>
                        <a:lnTo>
                          <a:pt x="0" y="12"/>
                        </a:lnTo>
                        <a:lnTo>
                          <a:pt x="5" y="0"/>
                        </a:lnTo>
                        <a:lnTo>
                          <a:pt x="39" y="19"/>
                        </a:lnTo>
                      </a:path>
                    </a:pathLst>
                  </a:custGeom>
                  <a:solidFill>
                    <a:srgbClr val="393939"/>
                  </a:solidFill>
                  <a:ln w="12700" cap="rnd">
                    <a:solidFill>
                      <a:srgbClr val="393939"/>
                    </a:solidFill>
                    <a:round/>
                    <a:headEnd type="none" w="sm" len="sm"/>
                    <a:tailEnd type="none" w="sm" len="sm"/>
                  </a:ln>
                </p:spPr>
                <p:txBody>
                  <a:bodyPr/>
                  <a:lstStyle/>
                  <a:p>
                    <a:endParaRPr lang="en-US"/>
                  </a:p>
                </p:txBody>
              </p:sp>
              <p:sp>
                <p:nvSpPr>
                  <p:cNvPr id="207" name="Freeform 173"/>
                  <p:cNvSpPr>
                    <a:spLocks/>
                  </p:cNvSpPr>
                  <p:nvPr/>
                </p:nvSpPr>
                <p:spPr bwMode="auto">
                  <a:xfrm>
                    <a:off x="7864507" y="3680837"/>
                    <a:ext cx="48963" cy="22167"/>
                  </a:xfrm>
                  <a:custGeom>
                    <a:avLst/>
                    <a:gdLst>
                      <a:gd name="T0" fmla="*/ 0 w 38"/>
                      <a:gd name="T1" fmla="*/ 2147483647 h 18"/>
                      <a:gd name="T2" fmla="*/ 0 w 38"/>
                      <a:gd name="T3" fmla="*/ 2147483647 h 18"/>
                      <a:gd name="T4" fmla="*/ 2147483647 w 38"/>
                      <a:gd name="T5" fmla="*/ 2147483647 h 18"/>
                      <a:gd name="T6" fmla="*/ 2147483647 w 38"/>
                      <a:gd name="T7" fmla="*/ 0 h 18"/>
                      <a:gd name="T8" fmla="*/ 0 w 38"/>
                      <a:gd name="T9" fmla="*/ 2147483647 h 18"/>
                      <a:gd name="T10" fmla="*/ 0 60000 65536"/>
                      <a:gd name="T11" fmla="*/ 0 60000 65536"/>
                      <a:gd name="T12" fmla="*/ 0 60000 65536"/>
                      <a:gd name="T13" fmla="*/ 0 60000 65536"/>
                      <a:gd name="T14" fmla="*/ 0 60000 65536"/>
                      <a:gd name="T15" fmla="*/ 0 w 38"/>
                      <a:gd name="T16" fmla="*/ 0 h 18"/>
                      <a:gd name="T17" fmla="*/ 38 w 38"/>
                      <a:gd name="T18" fmla="*/ 18 h 18"/>
                    </a:gdLst>
                    <a:ahLst/>
                    <a:cxnLst>
                      <a:cxn ang="T10">
                        <a:pos x="T0" y="T1"/>
                      </a:cxn>
                      <a:cxn ang="T11">
                        <a:pos x="T2" y="T3"/>
                      </a:cxn>
                      <a:cxn ang="T12">
                        <a:pos x="T4" y="T5"/>
                      </a:cxn>
                      <a:cxn ang="T13">
                        <a:pos x="T6" y="T7"/>
                      </a:cxn>
                      <a:cxn ang="T14">
                        <a:pos x="T8" y="T9"/>
                      </a:cxn>
                    </a:cxnLst>
                    <a:rect l="T15" t="T16" r="T17" b="T18"/>
                    <a:pathLst>
                      <a:path w="38" h="18">
                        <a:moveTo>
                          <a:pt x="0" y="3"/>
                        </a:moveTo>
                        <a:lnTo>
                          <a:pt x="0" y="17"/>
                        </a:lnTo>
                        <a:lnTo>
                          <a:pt x="37" y="13"/>
                        </a:lnTo>
                        <a:lnTo>
                          <a:pt x="35" y="0"/>
                        </a:lnTo>
                        <a:lnTo>
                          <a:pt x="0" y="3"/>
                        </a:lnTo>
                      </a:path>
                    </a:pathLst>
                  </a:custGeom>
                  <a:solidFill>
                    <a:srgbClr val="4C4C4C"/>
                  </a:solidFill>
                  <a:ln w="9525" cap="rnd">
                    <a:noFill/>
                    <a:round/>
                    <a:headEnd/>
                    <a:tailEnd/>
                  </a:ln>
                </p:spPr>
                <p:txBody>
                  <a:bodyPr/>
                  <a:lstStyle/>
                  <a:p>
                    <a:endParaRPr lang="en-US"/>
                  </a:p>
                </p:txBody>
              </p:sp>
              <p:sp>
                <p:nvSpPr>
                  <p:cNvPr id="208" name="Freeform 174"/>
                  <p:cNvSpPr>
                    <a:spLocks/>
                  </p:cNvSpPr>
                  <p:nvPr/>
                </p:nvSpPr>
                <p:spPr bwMode="auto">
                  <a:xfrm>
                    <a:off x="7864507" y="3680837"/>
                    <a:ext cx="48963" cy="22167"/>
                  </a:xfrm>
                  <a:custGeom>
                    <a:avLst/>
                    <a:gdLst>
                      <a:gd name="T0" fmla="*/ 0 w 38"/>
                      <a:gd name="T1" fmla="*/ 2147483647 h 18"/>
                      <a:gd name="T2" fmla="*/ 0 w 38"/>
                      <a:gd name="T3" fmla="*/ 2147483647 h 18"/>
                      <a:gd name="T4" fmla="*/ 2147483647 w 38"/>
                      <a:gd name="T5" fmla="*/ 2147483647 h 18"/>
                      <a:gd name="T6" fmla="*/ 2147483647 w 38"/>
                      <a:gd name="T7" fmla="*/ 0 h 18"/>
                      <a:gd name="T8" fmla="*/ 0 w 38"/>
                      <a:gd name="T9" fmla="*/ 2147483647 h 18"/>
                      <a:gd name="T10" fmla="*/ 0 60000 65536"/>
                      <a:gd name="T11" fmla="*/ 0 60000 65536"/>
                      <a:gd name="T12" fmla="*/ 0 60000 65536"/>
                      <a:gd name="T13" fmla="*/ 0 60000 65536"/>
                      <a:gd name="T14" fmla="*/ 0 60000 65536"/>
                      <a:gd name="T15" fmla="*/ 0 w 38"/>
                      <a:gd name="T16" fmla="*/ 0 h 18"/>
                      <a:gd name="T17" fmla="*/ 38 w 38"/>
                      <a:gd name="T18" fmla="*/ 18 h 18"/>
                    </a:gdLst>
                    <a:ahLst/>
                    <a:cxnLst>
                      <a:cxn ang="T10">
                        <a:pos x="T0" y="T1"/>
                      </a:cxn>
                      <a:cxn ang="T11">
                        <a:pos x="T2" y="T3"/>
                      </a:cxn>
                      <a:cxn ang="T12">
                        <a:pos x="T4" y="T5"/>
                      </a:cxn>
                      <a:cxn ang="T13">
                        <a:pos x="T6" y="T7"/>
                      </a:cxn>
                      <a:cxn ang="T14">
                        <a:pos x="T8" y="T9"/>
                      </a:cxn>
                    </a:cxnLst>
                    <a:rect l="T15" t="T16" r="T17" b="T18"/>
                    <a:pathLst>
                      <a:path w="38" h="18">
                        <a:moveTo>
                          <a:pt x="0" y="3"/>
                        </a:moveTo>
                        <a:lnTo>
                          <a:pt x="0" y="17"/>
                        </a:lnTo>
                        <a:lnTo>
                          <a:pt x="37" y="13"/>
                        </a:lnTo>
                        <a:lnTo>
                          <a:pt x="35" y="0"/>
                        </a:lnTo>
                        <a:lnTo>
                          <a:pt x="0" y="3"/>
                        </a:lnTo>
                      </a:path>
                    </a:pathLst>
                  </a:custGeom>
                  <a:solidFill>
                    <a:srgbClr val="393939"/>
                  </a:solidFill>
                  <a:ln w="12700" cap="rnd">
                    <a:solidFill>
                      <a:srgbClr val="393939"/>
                    </a:solidFill>
                    <a:round/>
                    <a:headEnd type="none" w="sm" len="sm"/>
                    <a:tailEnd type="none" w="sm" len="sm"/>
                  </a:ln>
                </p:spPr>
                <p:txBody>
                  <a:bodyPr/>
                  <a:lstStyle/>
                  <a:p>
                    <a:endParaRPr lang="en-US"/>
                  </a:p>
                </p:txBody>
              </p:sp>
              <p:sp>
                <p:nvSpPr>
                  <p:cNvPr id="209" name="Freeform 175"/>
                  <p:cNvSpPr>
                    <a:spLocks/>
                  </p:cNvSpPr>
                  <p:nvPr/>
                </p:nvSpPr>
                <p:spPr bwMode="auto">
                  <a:xfrm>
                    <a:off x="7854199" y="3872954"/>
                    <a:ext cx="48963" cy="44335"/>
                  </a:xfrm>
                  <a:custGeom>
                    <a:avLst/>
                    <a:gdLst>
                      <a:gd name="T0" fmla="*/ 2147483647 w 38"/>
                      <a:gd name="T1" fmla="*/ 0 h 36"/>
                      <a:gd name="T2" fmla="*/ 0 w 38"/>
                      <a:gd name="T3" fmla="*/ 2147483647 h 36"/>
                      <a:gd name="T4" fmla="*/ 2147483647 w 38"/>
                      <a:gd name="T5" fmla="*/ 2147483647 h 36"/>
                      <a:gd name="T6" fmla="*/ 2147483647 w 38"/>
                      <a:gd name="T7" fmla="*/ 2147483647 h 36"/>
                      <a:gd name="T8" fmla="*/ 2147483647 w 38"/>
                      <a:gd name="T9" fmla="*/ 0 h 36"/>
                      <a:gd name="T10" fmla="*/ 0 60000 65536"/>
                      <a:gd name="T11" fmla="*/ 0 60000 65536"/>
                      <a:gd name="T12" fmla="*/ 0 60000 65536"/>
                      <a:gd name="T13" fmla="*/ 0 60000 65536"/>
                      <a:gd name="T14" fmla="*/ 0 60000 65536"/>
                      <a:gd name="T15" fmla="*/ 0 w 38"/>
                      <a:gd name="T16" fmla="*/ 0 h 36"/>
                      <a:gd name="T17" fmla="*/ 38 w 38"/>
                      <a:gd name="T18" fmla="*/ 36 h 36"/>
                    </a:gdLst>
                    <a:ahLst/>
                    <a:cxnLst>
                      <a:cxn ang="T10">
                        <a:pos x="T0" y="T1"/>
                      </a:cxn>
                      <a:cxn ang="T11">
                        <a:pos x="T2" y="T3"/>
                      </a:cxn>
                      <a:cxn ang="T12">
                        <a:pos x="T4" y="T5"/>
                      </a:cxn>
                      <a:cxn ang="T13">
                        <a:pos x="T6" y="T7"/>
                      </a:cxn>
                      <a:cxn ang="T14">
                        <a:pos x="T8" y="T9"/>
                      </a:cxn>
                    </a:cxnLst>
                    <a:rect l="T15" t="T16" r="T17" b="T18"/>
                    <a:pathLst>
                      <a:path w="38" h="36">
                        <a:moveTo>
                          <a:pt x="8" y="0"/>
                        </a:moveTo>
                        <a:lnTo>
                          <a:pt x="0" y="10"/>
                        </a:lnTo>
                        <a:lnTo>
                          <a:pt x="27" y="35"/>
                        </a:lnTo>
                        <a:lnTo>
                          <a:pt x="37" y="24"/>
                        </a:lnTo>
                        <a:lnTo>
                          <a:pt x="8" y="0"/>
                        </a:lnTo>
                      </a:path>
                    </a:pathLst>
                  </a:custGeom>
                  <a:solidFill>
                    <a:srgbClr val="FF0000"/>
                  </a:solidFill>
                  <a:ln w="9525" cap="rnd">
                    <a:noFill/>
                    <a:round/>
                    <a:headEnd/>
                    <a:tailEnd/>
                  </a:ln>
                </p:spPr>
                <p:txBody>
                  <a:bodyPr/>
                  <a:lstStyle/>
                  <a:p>
                    <a:endParaRPr lang="en-US"/>
                  </a:p>
                </p:txBody>
              </p:sp>
              <p:sp>
                <p:nvSpPr>
                  <p:cNvPr id="210" name="Freeform 176"/>
                  <p:cNvSpPr>
                    <a:spLocks/>
                  </p:cNvSpPr>
                  <p:nvPr/>
                </p:nvSpPr>
                <p:spPr bwMode="auto">
                  <a:xfrm>
                    <a:off x="7854199" y="3872954"/>
                    <a:ext cx="48963" cy="44335"/>
                  </a:xfrm>
                  <a:custGeom>
                    <a:avLst/>
                    <a:gdLst>
                      <a:gd name="T0" fmla="*/ 2147483647 w 38"/>
                      <a:gd name="T1" fmla="*/ 0 h 36"/>
                      <a:gd name="T2" fmla="*/ 0 w 38"/>
                      <a:gd name="T3" fmla="*/ 2147483647 h 36"/>
                      <a:gd name="T4" fmla="*/ 2147483647 w 38"/>
                      <a:gd name="T5" fmla="*/ 2147483647 h 36"/>
                      <a:gd name="T6" fmla="*/ 2147483647 w 38"/>
                      <a:gd name="T7" fmla="*/ 2147483647 h 36"/>
                      <a:gd name="T8" fmla="*/ 2147483647 w 38"/>
                      <a:gd name="T9" fmla="*/ 0 h 36"/>
                      <a:gd name="T10" fmla="*/ 0 60000 65536"/>
                      <a:gd name="T11" fmla="*/ 0 60000 65536"/>
                      <a:gd name="T12" fmla="*/ 0 60000 65536"/>
                      <a:gd name="T13" fmla="*/ 0 60000 65536"/>
                      <a:gd name="T14" fmla="*/ 0 60000 65536"/>
                      <a:gd name="T15" fmla="*/ 0 w 38"/>
                      <a:gd name="T16" fmla="*/ 0 h 36"/>
                      <a:gd name="T17" fmla="*/ 38 w 38"/>
                      <a:gd name="T18" fmla="*/ 36 h 36"/>
                    </a:gdLst>
                    <a:ahLst/>
                    <a:cxnLst>
                      <a:cxn ang="T10">
                        <a:pos x="T0" y="T1"/>
                      </a:cxn>
                      <a:cxn ang="T11">
                        <a:pos x="T2" y="T3"/>
                      </a:cxn>
                      <a:cxn ang="T12">
                        <a:pos x="T4" y="T5"/>
                      </a:cxn>
                      <a:cxn ang="T13">
                        <a:pos x="T6" y="T7"/>
                      </a:cxn>
                      <a:cxn ang="T14">
                        <a:pos x="T8" y="T9"/>
                      </a:cxn>
                    </a:cxnLst>
                    <a:rect l="T15" t="T16" r="T17" b="T18"/>
                    <a:pathLst>
                      <a:path w="38" h="36">
                        <a:moveTo>
                          <a:pt x="8" y="0"/>
                        </a:moveTo>
                        <a:lnTo>
                          <a:pt x="0" y="10"/>
                        </a:lnTo>
                        <a:lnTo>
                          <a:pt x="27" y="35"/>
                        </a:lnTo>
                        <a:lnTo>
                          <a:pt x="37" y="24"/>
                        </a:lnTo>
                        <a:lnTo>
                          <a:pt x="8" y="0"/>
                        </a:lnTo>
                      </a:path>
                    </a:pathLst>
                  </a:custGeom>
                  <a:solidFill>
                    <a:srgbClr val="FF0000"/>
                  </a:solidFill>
                  <a:ln w="12700" cap="rnd">
                    <a:solidFill>
                      <a:srgbClr val="FF0000"/>
                    </a:solidFill>
                    <a:round/>
                    <a:headEnd type="none" w="sm" len="sm"/>
                    <a:tailEnd type="none" w="sm" len="sm"/>
                  </a:ln>
                </p:spPr>
                <p:txBody>
                  <a:bodyPr/>
                  <a:lstStyle/>
                  <a:p>
                    <a:endParaRPr lang="en-US"/>
                  </a:p>
                </p:txBody>
              </p:sp>
              <p:sp>
                <p:nvSpPr>
                  <p:cNvPr id="211" name="Freeform 177"/>
                  <p:cNvSpPr>
                    <a:spLocks/>
                  </p:cNvSpPr>
                  <p:nvPr/>
                </p:nvSpPr>
                <p:spPr bwMode="auto">
                  <a:xfrm>
                    <a:off x="7910893" y="3621724"/>
                    <a:ext cx="52829" cy="29557"/>
                  </a:xfrm>
                  <a:custGeom>
                    <a:avLst/>
                    <a:gdLst>
                      <a:gd name="T0" fmla="*/ 2147483647 w 41"/>
                      <a:gd name="T1" fmla="*/ 0 h 24"/>
                      <a:gd name="T2" fmla="*/ 2147483647 w 41"/>
                      <a:gd name="T3" fmla="*/ 2147483647 h 24"/>
                      <a:gd name="T4" fmla="*/ 2147483647 w 41"/>
                      <a:gd name="T5" fmla="*/ 2147483647 h 24"/>
                      <a:gd name="T6" fmla="*/ 0 w 41"/>
                      <a:gd name="T7" fmla="*/ 2147483647 h 24"/>
                      <a:gd name="T8" fmla="*/ 2147483647 w 41"/>
                      <a:gd name="T9" fmla="*/ 0 h 24"/>
                      <a:gd name="T10" fmla="*/ 0 60000 65536"/>
                      <a:gd name="T11" fmla="*/ 0 60000 65536"/>
                      <a:gd name="T12" fmla="*/ 0 60000 65536"/>
                      <a:gd name="T13" fmla="*/ 0 60000 65536"/>
                      <a:gd name="T14" fmla="*/ 0 60000 65536"/>
                      <a:gd name="T15" fmla="*/ 0 w 41"/>
                      <a:gd name="T16" fmla="*/ 0 h 24"/>
                      <a:gd name="T17" fmla="*/ 41 w 41"/>
                      <a:gd name="T18" fmla="*/ 24 h 24"/>
                    </a:gdLst>
                    <a:ahLst/>
                    <a:cxnLst>
                      <a:cxn ang="T10">
                        <a:pos x="T0" y="T1"/>
                      </a:cxn>
                      <a:cxn ang="T11">
                        <a:pos x="T2" y="T3"/>
                      </a:cxn>
                      <a:cxn ang="T12">
                        <a:pos x="T4" y="T5"/>
                      </a:cxn>
                      <a:cxn ang="T13">
                        <a:pos x="T6" y="T7"/>
                      </a:cxn>
                      <a:cxn ang="T14">
                        <a:pos x="T8" y="T9"/>
                      </a:cxn>
                    </a:cxnLst>
                    <a:rect l="T15" t="T16" r="T17" b="T18"/>
                    <a:pathLst>
                      <a:path w="41" h="24">
                        <a:moveTo>
                          <a:pt x="36" y="0"/>
                        </a:moveTo>
                        <a:lnTo>
                          <a:pt x="40" y="12"/>
                        </a:lnTo>
                        <a:lnTo>
                          <a:pt x="3" y="23"/>
                        </a:lnTo>
                        <a:lnTo>
                          <a:pt x="0" y="8"/>
                        </a:lnTo>
                        <a:lnTo>
                          <a:pt x="36" y="0"/>
                        </a:lnTo>
                      </a:path>
                    </a:pathLst>
                  </a:custGeom>
                  <a:solidFill>
                    <a:srgbClr val="FF0000"/>
                  </a:solidFill>
                  <a:ln w="9525" cap="rnd">
                    <a:noFill/>
                    <a:round/>
                    <a:headEnd/>
                    <a:tailEnd/>
                  </a:ln>
                </p:spPr>
                <p:txBody>
                  <a:bodyPr/>
                  <a:lstStyle/>
                  <a:p>
                    <a:endParaRPr lang="en-US"/>
                  </a:p>
                </p:txBody>
              </p:sp>
              <p:sp>
                <p:nvSpPr>
                  <p:cNvPr id="212" name="Freeform 178"/>
                  <p:cNvSpPr>
                    <a:spLocks/>
                  </p:cNvSpPr>
                  <p:nvPr/>
                </p:nvSpPr>
                <p:spPr bwMode="auto">
                  <a:xfrm>
                    <a:off x="7910893" y="3621724"/>
                    <a:ext cx="52829" cy="29557"/>
                  </a:xfrm>
                  <a:custGeom>
                    <a:avLst/>
                    <a:gdLst>
                      <a:gd name="T0" fmla="*/ 2147483647 w 41"/>
                      <a:gd name="T1" fmla="*/ 0 h 24"/>
                      <a:gd name="T2" fmla="*/ 2147483647 w 41"/>
                      <a:gd name="T3" fmla="*/ 2147483647 h 24"/>
                      <a:gd name="T4" fmla="*/ 2147483647 w 41"/>
                      <a:gd name="T5" fmla="*/ 2147483647 h 24"/>
                      <a:gd name="T6" fmla="*/ 0 w 41"/>
                      <a:gd name="T7" fmla="*/ 2147483647 h 24"/>
                      <a:gd name="T8" fmla="*/ 2147483647 w 41"/>
                      <a:gd name="T9" fmla="*/ 0 h 24"/>
                      <a:gd name="T10" fmla="*/ 0 60000 65536"/>
                      <a:gd name="T11" fmla="*/ 0 60000 65536"/>
                      <a:gd name="T12" fmla="*/ 0 60000 65536"/>
                      <a:gd name="T13" fmla="*/ 0 60000 65536"/>
                      <a:gd name="T14" fmla="*/ 0 60000 65536"/>
                      <a:gd name="T15" fmla="*/ 0 w 41"/>
                      <a:gd name="T16" fmla="*/ 0 h 24"/>
                      <a:gd name="T17" fmla="*/ 41 w 41"/>
                      <a:gd name="T18" fmla="*/ 24 h 24"/>
                    </a:gdLst>
                    <a:ahLst/>
                    <a:cxnLst>
                      <a:cxn ang="T10">
                        <a:pos x="T0" y="T1"/>
                      </a:cxn>
                      <a:cxn ang="T11">
                        <a:pos x="T2" y="T3"/>
                      </a:cxn>
                      <a:cxn ang="T12">
                        <a:pos x="T4" y="T5"/>
                      </a:cxn>
                      <a:cxn ang="T13">
                        <a:pos x="T6" y="T7"/>
                      </a:cxn>
                      <a:cxn ang="T14">
                        <a:pos x="T8" y="T9"/>
                      </a:cxn>
                    </a:cxnLst>
                    <a:rect l="T15" t="T16" r="T17" b="T18"/>
                    <a:pathLst>
                      <a:path w="41" h="24">
                        <a:moveTo>
                          <a:pt x="36" y="0"/>
                        </a:moveTo>
                        <a:lnTo>
                          <a:pt x="40" y="12"/>
                        </a:lnTo>
                        <a:lnTo>
                          <a:pt x="3" y="23"/>
                        </a:lnTo>
                        <a:lnTo>
                          <a:pt x="0" y="8"/>
                        </a:lnTo>
                        <a:lnTo>
                          <a:pt x="36" y="0"/>
                        </a:lnTo>
                      </a:path>
                    </a:pathLst>
                  </a:custGeom>
                  <a:solidFill>
                    <a:srgbClr val="FF0000"/>
                  </a:solidFill>
                  <a:ln w="12700" cap="rnd">
                    <a:solidFill>
                      <a:srgbClr val="FF0000"/>
                    </a:solidFill>
                    <a:round/>
                    <a:headEnd type="none" w="sm" len="sm"/>
                    <a:tailEnd type="none" w="sm" len="sm"/>
                  </a:ln>
                </p:spPr>
                <p:txBody>
                  <a:bodyPr/>
                  <a:lstStyle/>
                  <a:p>
                    <a:endParaRPr lang="en-US"/>
                  </a:p>
                </p:txBody>
              </p:sp>
              <p:sp>
                <p:nvSpPr>
                  <p:cNvPr id="213" name="Freeform 179"/>
                  <p:cNvSpPr>
                    <a:spLocks/>
                  </p:cNvSpPr>
                  <p:nvPr/>
                </p:nvSpPr>
                <p:spPr bwMode="auto">
                  <a:xfrm>
                    <a:off x="7528211" y="3448079"/>
                    <a:ext cx="37366" cy="48029"/>
                  </a:xfrm>
                  <a:custGeom>
                    <a:avLst/>
                    <a:gdLst>
                      <a:gd name="T0" fmla="*/ 2147483647 w 29"/>
                      <a:gd name="T1" fmla="*/ 0 h 39"/>
                      <a:gd name="T2" fmla="*/ 0 w 29"/>
                      <a:gd name="T3" fmla="*/ 2147483647 h 39"/>
                      <a:gd name="T4" fmla="*/ 2147483647 w 29"/>
                      <a:gd name="T5" fmla="*/ 2147483647 h 39"/>
                      <a:gd name="T6" fmla="*/ 2147483647 w 29"/>
                      <a:gd name="T7" fmla="*/ 2147483647 h 39"/>
                      <a:gd name="T8" fmla="*/ 2147483647 w 29"/>
                      <a:gd name="T9" fmla="*/ 0 h 39"/>
                      <a:gd name="T10" fmla="*/ 0 60000 65536"/>
                      <a:gd name="T11" fmla="*/ 0 60000 65536"/>
                      <a:gd name="T12" fmla="*/ 0 60000 65536"/>
                      <a:gd name="T13" fmla="*/ 0 60000 65536"/>
                      <a:gd name="T14" fmla="*/ 0 60000 65536"/>
                      <a:gd name="T15" fmla="*/ 0 w 29"/>
                      <a:gd name="T16" fmla="*/ 0 h 39"/>
                      <a:gd name="T17" fmla="*/ 29 w 29"/>
                      <a:gd name="T18" fmla="*/ 39 h 39"/>
                    </a:gdLst>
                    <a:ahLst/>
                    <a:cxnLst>
                      <a:cxn ang="T10">
                        <a:pos x="T0" y="T1"/>
                      </a:cxn>
                      <a:cxn ang="T11">
                        <a:pos x="T2" y="T3"/>
                      </a:cxn>
                      <a:cxn ang="T12">
                        <a:pos x="T4" y="T5"/>
                      </a:cxn>
                      <a:cxn ang="T13">
                        <a:pos x="T6" y="T7"/>
                      </a:cxn>
                      <a:cxn ang="T14">
                        <a:pos x="T8" y="T9"/>
                      </a:cxn>
                    </a:cxnLst>
                    <a:rect l="T15" t="T16" r="T17" b="T18"/>
                    <a:pathLst>
                      <a:path w="29" h="39">
                        <a:moveTo>
                          <a:pt x="12" y="0"/>
                        </a:moveTo>
                        <a:lnTo>
                          <a:pt x="0" y="5"/>
                        </a:lnTo>
                        <a:lnTo>
                          <a:pt x="15" y="38"/>
                        </a:lnTo>
                        <a:lnTo>
                          <a:pt x="28" y="32"/>
                        </a:lnTo>
                        <a:lnTo>
                          <a:pt x="12" y="0"/>
                        </a:lnTo>
                      </a:path>
                    </a:pathLst>
                  </a:custGeom>
                  <a:solidFill>
                    <a:srgbClr val="FF0000"/>
                  </a:solidFill>
                  <a:ln w="9525" cap="rnd">
                    <a:noFill/>
                    <a:round/>
                    <a:headEnd/>
                    <a:tailEnd/>
                  </a:ln>
                </p:spPr>
                <p:txBody>
                  <a:bodyPr/>
                  <a:lstStyle/>
                  <a:p>
                    <a:endParaRPr lang="en-US"/>
                  </a:p>
                </p:txBody>
              </p:sp>
              <p:sp>
                <p:nvSpPr>
                  <p:cNvPr id="214" name="Freeform 180"/>
                  <p:cNvSpPr>
                    <a:spLocks/>
                  </p:cNvSpPr>
                  <p:nvPr/>
                </p:nvSpPr>
                <p:spPr bwMode="auto">
                  <a:xfrm>
                    <a:off x="7528211" y="3448079"/>
                    <a:ext cx="37366" cy="48029"/>
                  </a:xfrm>
                  <a:custGeom>
                    <a:avLst/>
                    <a:gdLst>
                      <a:gd name="T0" fmla="*/ 2147483647 w 29"/>
                      <a:gd name="T1" fmla="*/ 0 h 39"/>
                      <a:gd name="T2" fmla="*/ 0 w 29"/>
                      <a:gd name="T3" fmla="*/ 2147483647 h 39"/>
                      <a:gd name="T4" fmla="*/ 2147483647 w 29"/>
                      <a:gd name="T5" fmla="*/ 2147483647 h 39"/>
                      <a:gd name="T6" fmla="*/ 2147483647 w 29"/>
                      <a:gd name="T7" fmla="*/ 2147483647 h 39"/>
                      <a:gd name="T8" fmla="*/ 2147483647 w 29"/>
                      <a:gd name="T9" fmla="*/ 0 h 39"/>
                      <a:gd name="T10" fmla="*/ 0 60000 65536"/>
                      <a:gd name="T11" fmla="*/ 0 60000 65536"/>
                      <a:gd name="T12" fmla="*/ 0 60000 65536"/>
                      <a:gd name="T13" fmla="*/ 0 60000 65536"/>
                      <a:gd name="T14" fmla="*/ 0 60000 65536"/>
                      <a:gd name="T15" fmla="*/ 0 w 29"/>
                      <a:gd name="T16" fmla="*/ 0 h 39"/>
                      <a:gd name="T17" fmla="*/ 29 w 29"/>
                      <a:gd name="T18" fmla="*/ 39 h 39"/>
                    </a:gdLst>
                    <a:ahLst/>
                    <a:cxnLst>
                      <a:cxn ang="T10">
                        <a:pos x="T0" y="T1"/>
                      </a:cxn>
                      <a:cxn ang="T11">
                        <a:pos x="T2" y="T3"/>
                      </a:cxn>
                      <a:cxn ang="T12">
                        <a:pos x="T4" y="T5"/>
                      </a:cxn>
                      <a:cxn ang="T13">
                        <a:pos x="T6" y="T7"/>
                      </a:cxn>
                      <a:cxn ang="T14">
                        <a:pos x="T8" y="T9"/>
                      </a:cxn>
                    </a:cxnLst>
                    <a:rect l="T15" t="T16" r="T17" b="T18"/>
                    <a:pathLst>
                      <a:path w="29" h="39">
                        <a:moveTo>
                          <a:pt x="12" y="0"/>
                        </a:moveTo>
                        <a:lnTo>
                          <a:pt x="0" y="5"/>
                        </a:lnTo>
                        <a:lnTo>
                          <a:pt x="15" y="38"/>
                        </a:lnTo>
                        <a:lnTo>
                          <a:pt x="28" y="32"/>
                        </a:lnTo>
                        <a:lnTo>
                          <a:pt x="12" y="0"/>
                        </a:lnTo>
                      </a:path>
                    </a:pathLst>
                  </a:custGeom>
                  <a:solidFill>
                    <a:srgbClr val="FF0000"/>
                  </a:solidFill>
                  <a:ln w="12700" cap="rnd">
                    <a:solidFill>
                      <a:srgbClr val="FF0000"/>
                    </a:solidFill>
                    <a:round/>
                    <a:headEnd type="none" w="sm" len="sm"/>
                    <a:tailEnd type="none" w="sm" len="sm"/>
                  </a:ln>
                </p:spPr>
                <p:txBody>
                  <a:bodyPr/>
                  <a:lstStyle/>
                  <a:p>
                    <a:endParaRPr lang="en-US"/>
                  </a:p>
                </p:txBody>
              </p:sp>
              <p:sp>
                <p:nvSpPr>
                  <p:cNvPr id="215" name="Freeform 181"/>
                  <p:cNvSpPr>
                    <a:spLocks/>
                  </p:cNvSpPr>
                  <p:nvPr/>
                </p:nvSpPr>
                <p:spPr bwMode="auto">
                  <a:xfrm>
                    <a:off x="7364573" y="3659901"/>
                    <a:ext cx="51540" cy="23399"/>
                  </a:xfrm>
                  <a:custGeom>
                    <a:avLst/>
                    <a:gdLst>
                      <a:gd name="T0" fmla="*/ 2147483647 w 40"/>
                      <a:gd name="T1" fmla="*/ 0 h 19"/>
                      <a:gd name="T2" fmla="*/ 0 w 40"/>
                      <a:gd name="T3" fmla="*/ 2147483647 h 19"/>
                      <a:gd name="T4" fmla="*/ 2147483647 w 40"/>
                      <a:gd name="T5" fmla="*/ 2147483647 h 19"/>
                      <a:gd name="T6" fmla="*/ 2147483647 w 40"/>
                      <a:gd name="T7" fmla="*/ 2147483647 h 19"/>
                      <a:gd name="T8" fmla="*/ 2147483647 w 40"/>
                      <a:gd name="T9" fmla="*/ 0 h 19"/>
                      <a:gd name="T10" fmla="*/ 0 60000 65536"/>
                      <a:gd name="T11" fmla="*/ 0 60000 65536"/>
                      <a:gd name="T12" fmla="*/ 0 60000 65536"/>
                      <a:gd name="T13" fmla="*/ 0 60000 65536"/>
                      <a:gd name="T14" fmla="*/ 0 60000 65536"/>
                      <a:gd name="T15" fmla="*/ 0 w 40"/>
                      <a:gd name="T16" fmla="*/ 0 h 19"/>
                      <a:gd name="T17" fmla="*/ 40 w 40"/>
                      <a:gd name="T18" fmla="*/ 19 h 19"/>
                    </a:gdLst>
                    <a:ahLst/>
                    <a:cxnLst>
                      <a:cxn ang="T10">
                        <a:pos x="T0" y="T1"/>
                      </a:cxn>
                      <a:cxn ang="T11">
                        <a:pos x="T2" y="T3"/>
                      </a:cxn>
                      <a:cxn ang="T12">
                        <a:pos x="T4" y="T5"/>
                      </a:cxn>
                      <a:cxn ang="T13">
                        <a:pos x="T6" y="T7"/>
                      </a:cxn>
                      <a:cxn ang="T14">
                        <a:pos x="T8" y="T9"/>
                      </a:cxn>
                    </a:cxnLst>
                    <a:rect l="T15" t="T16" r="T17" b="T18"/>
                    <a:pathLst>
                      <a:path w="40" h="19">
                        <a:moveTo>
                          <a:pt x="2" y="0"/>
                        </a:moveTo>
                        <a:lnTo>
                          <a:pt x="0" y="13"/>
                        </a:lnTo>
                        <a:lnTo>
                          <a:pt x="38" y="18"/>
                        </a:lnTo>
                        <a:lnTo>
                          <a:pt x="39" y="4"/>
                        </a:lnTo>
                        <a:lnTo>
                          <a:pt x="2" y="0"/>
                        </a:lnTo>
                      </a:path>
                    </a:pathLst>
                  </a:custGeom>
                  <a:solidFill>
                    <a:srgbClr val="FF0000"/>
                  </a:solidFill>
                  <a:ln w="9525" cap="rnd">
                    <a:noFill/>
                    <a:round/>
                    <a:headEnd/>
                    <a:tailEnd/>
                  </a:ln>
                </p:spPr>
                <p:txBody>
                  <a:bodyPr/>
                  <a:lstStyle/>
                  <a:p>
                    <a:endParaRPr lang="en-US"/>
                  </a:p>
                </p:txBody>
              </p:sp>
              <p:sp>
                <p:nvSpPr>
                  <p:cNvPr id="216" name="Freeform 182"/>
                  <p:cNvSpPr>
                    <a:spLocks/>
                  </p:cNvSpPr>
                  <p:nvPr/>
                </p:nvSpPr>
                <p:spPr bwMode="auto">
                  <a:xfrm>
                    <a:off x="7364573" y="3659901"/>
                    <a:ext cx="51540" cy="23399"/>
                  </a:xfrm>
                  <a:custGeom>
                    <a:avLst/>
                    <a:gdLst>
                      <a:gd name="T0" fmla="*/ 2147483647 w 40"/>
                      <a:gd name="T1" fmla="*/ 0 h 19"/>
                      <a:gd name="T2" fmla="*/ 0 w 40"/>
                      <a:gd name="T3" fmla="*/ 2147483647 h 19"/>
                      <a:gd name="T4" fmla="*/ 2147483647 w 40"/>
                      <a:gd name="T5" fmla="*/ 2147483647 h 19"/>
                      <a:gd name="T6" fmla="*/ 2147483647 w 40"/>
                      <a:gd name="T7" fmla="*/ 2147483647 h 19"/>
                      <a:gd name="T8" fmla="*/ 2147483647 w 40"/>
                      <a:gd name="T9" fmla="*/ 0 h 19"/>
                      <a:gd name="T10" fmla="*/ 0 60000 65536"/>
                      <a:gd name="T11" fmla="*/ 0 60000 65536"/>
                      <a:gd name="T12" fmla="*/ 0 60000 65536"/>
                      <a:gd name="T13" fmla="*/ 0 60000 65536"/>
                      <a:gd name="T14" fmla="*/ 0 60000 65536"/>
                      <a:gd name="T15" fmla="*/ 0 w 40"/>
                      <a:gd name="T16" fmla="*/ 0 h 19"/>
                      <a:gd name="T17" fmla="*/ 40 w 40"/>
                      <a:gd name="T18" fmla="*/ 19 h 19"/>
                    </a:gdLst>
                    <a:ahLst/>
                    <a:cxnLst>
                      <a:cxn ang="T10">
                        <a:pos x="T0" y="T1"/>
                      </a:cxn>
                      <a:cxn ang="T11">
                        <a:pos x="T2" y="T3"/>
                      </a:cxn>
                      <a:cxn ang="T12">
                        <a:pos x="T4" y="T5"/>
                      </a:cxn>
                      <a:cxn ang="T13">
                        <a:pos x="T6" y="T7"/>
                      </a:cxn>
                      <a:cxn ang="T14">
                        <a:pos x="T8" y="T9"/>
                      </a:cxn>
                    </a:cxnLst>
                    <a:rect l="T15" t="T16" r="T17" b="T18"/>
                    <a:pathLst>
                      <a:path w="40" h="19">
                        <a:moveTo>
                          <a:pt x="2" y="0"/>
                        </a:moveTo>
                        <a:lnTo>
                          <a:pt x="0" y="13"/>
                        </a:lnTo>
                        <a:lnTo>
                          <a:pt x="38" y="18"/>
                        </a:lnTo>
                        <a:lnTo>
                          <a:pt x="39" y="4"/>
                        </a:lnTo>
                        <a:lnTo>
                          <a:pt x="2" y="0"/>
                        </a:lnTo>
                      </a:path>
                    </a:pathLst>
                  </a:custGeom>
                  <a:solidFill>
                    <a:srgbClr val="FF0000"/>
                  </a:solidFill>
                  <a:ln w="12700" cap="rnd">
                    <a:solidFill>
                      <a:srgbClr val="FF0000"/>
                    </a:solidFill>
                    <a:round/>
                    <a:headEnd type="none" w="sm" len="sm"/>
                    <a:tailEnd type="none" w="sm" len="sm"/>
                  </a:ln>
                </p:spPr>
                <p:txBody>
                  <a:bodyPr/>
                  <a:lstStyle/>
                  <a:p>
                    <a:endParaRPr lang="en-US"/>
                  </a:p>
                </p:txBody>
              </p:sp>
              <p:sp>
                <p:nvSpPr>
                  <p:cNvPr id="217" name="Line 183"/>
                  <p:cNvSpPr>
                    <a:spLocks noChangeShapeType="1"/>
                  </p:cNvSpPr>
                  <p:nvPr/>
                </p:nvSpPr>
                <p:spPr bwMode="auto">
                  <a:xfrm flipH="1">
                    <a:off x="7383900" y="3732560"/>
                    <a:ext cx="1288" cy="2463"/>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18" name="Line 184"/>
                  <p:cNvSpPr>
                    <a:spLocks noChangeShapeType="1"/>
                  </p:cNvSpPr>
                  <p:nvPr/>
                </p:nvSpPr>
                <p:spPr bwMode="auto">
                  <a:xfrm>
                    <a:off x="7383900" y="3732560"/>
                    <a:ext cx="28347"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19" name="Line 185"/>
                  <p:cNvSpPr>
                    <a:spLocks noChangeShapeType="1"/>
                  </p:cNvSpPr>
                  <p:nvPr/>
                </p:nvSpPr>
                <p:spPr bwMode="auto">
                  <a:xfrm flipV="1">
                    <a:off x="7398073" y="3791673"/>
                    <a:ext cx="23193" cy="8621"/>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20" name="Line 186"/>
                  <p:cNvSpPr>
                    <a:spLocks noChangeShapeType="1"/>
                  </p:cNvSpPr>
                  <p:nvPr/>
                </p:nvSpPr>
                <p:spPr bwMode="auto">
                  <a:xfrm flipV="1">
                    <a:off x="7421266" y="3838471"/>
                    <a:ext cx="20616" cy="12315"/>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21" name="Line 187"/>
                  <p:cNvSpPr>
                    <a:spLocks noChangeShapeType="1"/>
                  </p:cNvSpPr>
                  <p:nvPr/>
                </p:nvSpPr>
                <p:spPr bwMode="auto">
                  <a:xfrm flipV="1">
                    <a:off x="7459921" y="3881575"/>
                    <a:ext cx="19328" cy="17241"/>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22" name="Line 188"/>
                  <p:cNvSpPr>
                    <a:spLocks noChangeShapeType="1"/>
                  </p:cNvSpPr>
                  <p:nvPr/>
                </p:nvSpPr>
                <p:spPr bwMode="auto">
                  <a:xfrm>
                    <a:off x="7403227" y="3610640"/>
                    <a:ext cx="24482" cy="862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23" name="Line 189"/>
                  <p:cNvSpPr>
                    <a:spLocks noChangeShapeType="1"/>
                  </p:cNvSpPr>
                  <p:nvPr/>
                </p:nvSpPr>
                <p:spPr bwMode="auto">
                  <a:xfrm>
                    <a:off x="7440594" y="3553990"/>
                    <a:ext cx="20616" cy="12315"/>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24" name="Line 190"/>
                  <p:cNvSpPr>
                    <a:spLocks noChangeShapeType="1"/>
                  </p:cNvSpPr>
                  <p:nvPr/>
                </p:nvSpPr>
                <p:spPr bwMode="auto">
                  <a:xfrm>
                    <a:off x="7488268" y="3504729"/>
                    <a:ext cx="15462" cy="20935"/>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25" name="Line 191"/>
                  <p:cNvSpPr>
                    <a:spLocks noChangeShapeType="1"/>
                  </p:cNvSpPr>
                  <p:nvPr/>
                </p:nvSpPr>
                <p:spPr bwMode="auto">
                  <a:xfrm>
                    <a:off x="7609386" y="3453005"/>
                    <a:ext cx="3866" cy="22167"/>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26" name="Line 192"/>
                  <p:cNvSpPr>
                    <a:spLocks noChangeShapeType="1"/>
                  </p:cNvSpPr>
                  <p:nvPr/>
                </p:nvSpPr>
                <p:spPr bwMode="auto">
                  <a:xfrm>
                    <a:off x="7667368" y="3444384"/>
                    <a:ext cx="0" cy="2463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27" name="Line 193"/>
                  <p:cNvSpPr>
                    <a:spLocks noChangeShapeType="1"/>
                  </p:cNvSpPr>
                  <p:nvPr/>
                </p:nvSpPr>
                <p:spPr bwMode="auto">
                  <a:xfrm flipH="1">
                    <a:off x="7718908" y="3454237"/>
                    <a:ext cx="5154" cy="20936"/>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28" name="Line 194"/>
                  <p:cNvSpPr>
                    <a:spLocks noChangeShapeType="1"/>
                  </p:cNvSpPr>
                  <p:nvPr/>
                </p:nvSpPr>
                <p:spPr bwMode="auto">
                  <a:xfrm flipH="1">
                    <a:off x="7821987" y="3498571"/>
                    <a:ext cx="12885" cy="18473"/>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29" name="Line 195"/>
                  <p:cNvSpPr>
                    <a:spLocks noChangeShapeType="1"/>
                  </p:cNvSpPr>
                  <p:nvPr/>
                </p:nvSpPr>
                <p:spPr bwMode="auto">
                  <a:xfrm flipH="1">
                    <a:off x="7855488" y="3533054"/>
                    <a:ext cx="18039" cy="1601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30" name="Line 196"/>
                  <p:cNvSpPr>
                    <a:spLocks noChangeShapeType="1"/>
                  </p:cNvSpPr>
                  <p:nvPr/>
                </p:nvSpPr>
                <p:spPr bwMode="auto">
                  <a:xfrm flipH="1">
                    <a:off x="7888989" y="3579852"/>
                    <a:ext cx="21904" cy="13547"/>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31" name="Line 197"/>
                  <p:cNvSpPr>
                    <a:spLocks noChangeShapeType="1"/>
                  </p:cNvSpPr>
                  <p:nvPr/>
                </p:nvSpPr>
                <p:spPr bwMode="auto">
                  <a:xfrm flipH="1">
                    <a:off x="7923778" y="3715319"/>
                    <a:ext cx="24482" cy="0"/>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32" name="Line 198"/>
                  <p:cNvSpPr>
                    <a:spLocks noChangeShapeType="1"/>
                  </p:cNvSpPr>
                  <p:nvPr/>
                </p:nvSpPr>
                <p:spPr bwMode="auto">
                  <a:xfrm flipH="1" flipV="1">
                    <a:off x="7917336" y="3771969"/>
                    <a:ext cx="21904" cy="2463"/>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33" name="Line 199"/>
                  <p:cNvSpPr>
                    <a:spLocks noChangeShapeType="1"/>
                  </p:cNvSpPr>
                  <p:nvPr/>
                </p:nvSpPr>
                <p:spPr bwMode="auto">
                  <a:xfrm flipH="1" flipV="1">
                    <a:off x="7896720" y="3828619"/>
                    <a:ext cx="19327" cy="9852"/>
                  </a:xfrm>
                  <a:prstGeom prst="line">
                    <a:avLst/>
                  </a:prstGeom>
                  <a:noFill/>
                  <a:ln w="12700">
                    <a:solidFill>
                      <a:srgbClr val="FF0000"/>
                    </a:solidFill>
                    <a:round/>
                    <a:headEnd type="none" w="sm" len="sm"/>
                    <a:tailEnd type="none" w="sm" len="sm"/>
                  </a:ln>
                </p:spPr>
                <p:txBody>
                  <a:bodyPr wrap="none" anchor="ctr"/>
                  <a:lstStyle/>
                  <a:p>
                    <a:endParaRPr lang="en-US"/>
                  </a:p>
                </p:txBody>
              </p:sp>
              <p:sp>
                <p:nvSpPr>
                  <p:cNvPr id="234" name="Line 200"/>
                  <p:cNvSpPr>
                    <a:spLocks noChangeShapeType="1"/>
                  </p:cNvSpPr>
                  <p:nvPr/>
                </p:nvSpPr>
                <p:spPr bwMode="auto">
                  <a:xfrm flipV="1">
                    <a:off x="7480537" y="3864334"/>
                    <a:ext cx="18039" cy="135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35" name="Line 201"/>
                  <p:cNvSpPr>
                    <a:spLocks noChangeShapeType="1"/>
                  </p:cNvSpPr>
                  <p:nvPr/>
                </p:nvSpPr>
                <p:spPr bwMode="auto">
                  <a:xfrm flipV="1">
                    <a:off x="7441882" y="3810147"/>
                    <a:ext cx="19328" cy="8620"/>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36" name="Line 202"/>
                  <p:cNvSpPr>
                    <a:spLocks noChangeShapeType="1"/>
                  </p:cNvSpPr>
                  <p:nvPr/>
                </p:nvSpPr>
                <p:spPr bwMode="auto">
                  <a:xfrm flipV="1">
                    <a:off x="7419978" y="3749802"/>
                    <a:ext cx="20616" cy="3695"/>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37" name="Line 203"/>
                  <p:cNvSpPr>
                    <a:spLocks noChangeShapeType="1"/>
                  </p:cNvSpPr>
                  <p:nvPr/>
                </p:nvSpPr>
                <p:spPr bwMode="auto">
                  <a:xfrm>
                    <a:off x="7497288" y="3544138"/>
                    <a:ext cx="15462" cy="17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38" name="Line 204"/>
                  <p:cNvSpPr>
                    <a:spLocks noChangeShapeType="1"/>
                  </p:cNvSpPr>
                  <p:nvPr/>
                </p:nvSpPr>
                <p:spPr bwMode="auto">
                  <a:xfrm>
                    <a:off x="7564289" y="3498571"/>
                    <a:ext cx="12885" cy="2216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39" name="Line 205"/>
                  <p:cNvSpPr>
                    <a:spLocks noChangeShapeType="1"/>
                  </p:cNvSpPr>
                  <p:nvPr/>
                </p:nvSpPr>
                <p:spPr bwMode="auto">
                  <a:xfrm>
                    <a:off x="7636445" y="3481330"/>
                    <a:ext cx="2577" cy="2216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0" name="Line 206"/>
                  <p:cNvSpPr>
                    <a:spLocks noChangeShapeType="1"/>
                  </p:cNvSpPr>
                  <p:nvPr/>
                </p:nvSpPr>
                <p:spPr bwMode="auto">
                  <a:xfrm flipH="1">
                    <a:off x="7778179" y="3512118"/>
                    <a:ext cx="11596" cy="1724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1" name="Line 207"/>
                  <p:cNvSpPr>
                    <a:spLocks noChangeShapeType="1"/>
                  </p:cNvSpPr>
                  <p:nvPr/>
                </p:nvSpPr>
                <p:spPr bwMode="auto">
                  <a:xfrm flipH="1">
                    <a:off x="7832295" y="3556453"/>
                    <a:ext cx="15462" cy="13546"/>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2" name="Line 208"/>
                  <p:cNvSpPr>
                    <a:spLocks noChangeShapeType="1"/>
                  </p:cNvSpPr>
                  <p:nvPr/>
                </p:nvSpPr>
                <p:spPr bwMode="auto">
                  <a:xfrm flipH="1">
                    <a:off x="7873527" y="3619260"/>
                    <a:ext cx="19327" cy="9852"/>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3" name="Line 209"/>
                  <p:cNvSpPr>
                    <a:spLocks noChangeShapeType="1"/>
                  </p:cNvSpPr>
                  <p:nvPr/>
                </p:nvSpPr>
                <p:spPr bwMode="auto">
                  <a:xfrm flipH="1" flipV="1">
                    <a:off x="7887700" y="3768275"/>
                    <a:ext cx="20616" cy="6157"/>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4" name="Line 210"/>
                  <p:cNvSpPr>
                    <a:spLocks noChangeShapeType="1"/>
                  </p:cNvSpPr>
                  <p:nvPr/>
                </p:nvSpPr>
                <p:spPr bwMode="auto">
                  <a:xfrm flipH="1" flipV="1">
                    <a:off x="7860642" y="3831082"/>
                    <a:ext cx="18039" cy="8621"/>
                  </a:xfrm>
                  <a:prstGeom prst="line">
                    <a:avLst/>
                  </a:prstGeom>
                  <a:noFill/>
                  <a:ln w="12700">
                    <a:solidFill>
                      <a:srgbClr val="000000"/>
                    </a:solidFill>
                    <a:round/>
                    <a:headEnd type="none" w="sm" len="sm"/>
                    <a:tailEnd type="none" w="sm" len="sm"/>
                  </a:ln>
                </p:spPr>
                <p:txBody>
                  <a:bodyPr wrap="none" anchor="ctr"/>
                  <a:lstStyle/>
                  <a:p>
                    <a:endParaRPr lang="en-US"/>
                  </a:p>
                </p:txBody>
              </p:sp>
              <p:sp>
                <p:nvSpPr>
                  <p:cNvPr id="245" name="Freeform 211"/>
                  <p:cNvSpPr>
                    <a:spLocks/>
                  </p:cNvSpPr>
                  <p:nvPr/>
                </p:nvSpPr>
                <p:spPr bwMode="auto">
                  <a:xfrm>
                    <a:off x="7636445" y="3686995"/>
                    <a:ext cx="61848" cy="60344"/>
                  </a:xfrm>
                  <a:custGeom>
                    <a:avLst/>
                    <a:gdLst>
                      <a:gd name="T0" fmla="*/ 2147483647 w 48"/>
                      <a:gd name="T1" fmla="*/ 2147483647 h 49"/>
                      <a:gd name="T2" fmla="*/ 2147483647 w 48"/>
                      <a:gd name="T3" fmla="*/ 2147483647 h 49"/>
                      <a:gd name="T4" fmla="*/ 2147483647 w 48"/>
                      <a:gd name="T5" fmla="*/ 2147483647 h 49"/>
                      <a:gd name="T6" fmla="*/ 2147483647 w 48"/>
                      <a:gd name="T7" fmla="*/ 2147483647 h 49"/>
                      <a:gd name="T8" fmla="*/ 2147483647 w 48"/>
                      <a:gd name="T9" fmla="*/ 2147483647 h 49"/>
                      <a:gd name="T10" fmla="*/ 2147483647 w 48"/>
                      <a:gd name="T11" fmla="*/ 2147483647 h 49"/>
                      <a:gd name="T12" fmla="*/ 2147483647 w 48"/>
                      <a:gd name="T13" fmla="*/ 2147483647 h 49"/>
                      <a:gd name="T14" fmla="*/ 0 w 48"/>
                      <a:gd name="T15" fmla="*/ 2147483647 h 49"/>
                      <a:gd name="T16" fmla="*/ 0 w 48"/>
                      <a:gd name="T17" fmla="*/ 2147483647 h 49"/>
                      <a:gd name="T18" fmla="*/ 0 w 48"/>
                      <a:gd name="T19" fmla="*/ 2147483647 h 49"/>
                      <a:gd name="T20" fmla="*/ 2147483647 w 48"/>
                      <a:gd name="T21" fmla="*/ 2147483647 h 49"/>
                      <a:gd name="T22" fmla="*/ 2147483647 w 48"/>
                      <a:gd name="T23" fmla="*/ 2147483647 h 49"/>
                      <a:gd name="T24" fmla="*/ 2147483647 w 48"/>
                      <a:gd name="T25" fmla="*/ 2147483647 h 49"/>
                      <a:gd name="T26" fmla="*/ 2147483647 w 48"/>
                      <a:gd name="T27" fmla="*/ 2147483647 h 49"/>
                      <a:gd name="T28" fmla="*/ 2147483647 w 48"/>
                      <a:gd name="T29" fmla="*/ 2147483647 h 49"/>
                      <a:gd name="T30" fmla="*/ 2147483647 w 48"/>
                      <a:gd name="T31" fmla="*/ 0 h 49"/>
                      <a:gd name="T32" fmla="*/ 2147483647 w 48"/>
                      <a:gd name="T33" fmla="*/ 0 h 49"/>
                      <a:gd name="T34" fmla="*/ 2147483647 w 48"/>
                      <a:gd name="T35" fmla="*/ 0 h 49"/>
                      <a:gd name="T36" fmla="*/ 2147483647 w 48"/>
                      <a:gd name="T37" fmla="*/ 2147483647 h 49"/>
                      <a:gd name="T38" fmla="*/ 2147483647 w 48"/>
                      <a:gd name="T39" fmla="*/ 2147483647 h 49"/>
                      <a:gd name="T40" fmla="*/ 2147483647 w 48"/>
                      <a:gd name="T41" fmla="*/ 2147483647 h 49"/>
                      <a:gd name="T42" fmla="*/ 2147483647 w 48"/>
                      <a:gd name="T43" fmla="*/ 2147483647 h 49"/>
                      <a:gd name="T44" fmla="*/ 2147483647 w 48"/>
                      <a:gd name="T45" fmla="*/ 2147483647 h 49"/>
                      <a:gd name="T46" fmla="*/ 2147483647 w 48"/>
                      <a:gd name="T47" fmla="*/ 2147483647 h 49"/>
                      <a:gd name="T48" fmla="*/ 2147483647 w 48"/>
                      <a:gd name="T49" fmla="*/ 2147483647 h 49"/>
                      <a:gd name="T50" fmla="*/ 2147483647 w 48"/>
                      <a:gd name="T51" fmla="*/ 2147483647 h 49"/>
                      <a:gd name="T52" fmla="*/ 2147483647 w 48"/>
                      <a:gd name="T53" fmla="*/ 2147483647 h 49"/>
                      <a:gd name="T54" fmla="*/ 2147483647 w 48"/>
                      <a:gd name="T55" fmla="*/ 2147483647 h 49"/>
                      <a:gd name="T56" fmla="*/ 2147483647 w 48"/>
                      <a:gd name="T57" fmla="*/ 2147483647 h 49"/>
                      <a:gd name="T58" fmla="*/ 2147483647 w 48"/>
                      <a:gd name="T59" fmla="*/ 2147483647 h 49"/>
                      <a:gd name="T60" fmla="*/ 2147483647 w 48"/>
                      <a:gd name="T61" fmla="*/ 2147483647 h 49"/>
                      <a:gd name="T62" fmla="*/ 2147483647 w 48"/>
                      <a:gd name="T63" fmla="*/ 2147483647 h 49"/>
                      <a:gd name="T64" fmla="*/ 2147483647 w 48"/>
                      <a:gd name="T65" fmla="*/ 2147483647 h 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
                      <a:gd name="T100" fmla="*/ 0 h 49"/>
                      <a:gd name="T101" fmla="*/ 48 w 48"/>
                      <a:gd name="T102" fmla="*/ 49 h 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 h="49">
                        <a:moveTo>
                          <a:pt x="23" y="48"/>
                        </a:moveTo>
                        <a:lnTo>
                          <a:pt x="18" y="48"/>
                        </a:lnTo>
                        <a:lnTo>
                          <a:pt x="13" y="46"/>
                        </a:lnTo>
                        <a:lnTo>
                          <a:pt x="9" y="44"/>
                        </a:lnTo>
                        <a:lnTo>
                          <a:pt x="6" y="41"/>
                        </a:lnTo>
                        <a:lnTo>
                          <a:pt x="3" y="37"/>
                        </a:lnTo>
                        <a:lnTo>
                          <a:pt x="1" y="32"/>
                        </a:lnTo>
                        <a:lnTo>
                          <a:pt x="0" y="28"/>
                        </a:lnTo>
                        <a:lnTo>
                          <a:pt x="0" y="23"/>
                        </a:lnTo>
                        <a:lnTo>
                          <a:pt x="0" y="19"/>
                        </a:lnTo>
                        <a:lnTo>
                          <a:pt x="1" y="13"/>
                        </a:lnTo>
                        <a:lnTo>
                          <a:pt x="3" y="9"/>
                        </a:lnTo>
                        <a:lnTo>
                          <a:pt x="6" y="6"/>
                        </a:lnTo>
                        <a:lnTo>
                          <a:pt x="9" y="3"/>
                        </a:lnTo>
                        <a:lnTo>
                          <a:pt x="13" y="1"/>
                        </a:lnTo>
                        <a:lnTo>
                          <a:pt x="18" y="0"/>
                        </a:lnTo>
                        <a:lnTo>
                          <a:pt x="23" y="0"/>
                        </a:lnTo>
                        <a:lnTo>
                          <a:pt x="28" y="0"/>
                        </a:lnTo>
                        <a:lnTo>
                          <a:pt x="33" y="1"/>
                        </a:lnTo>
                        <a:lnTo>
                          <a:pt x="37" y="3"/>
                        </a:lnTo>
                        <a:lnTo>
                          <a:pt x="40" y="6"/>
                        </a:lnTo>
                        <a:lnTo>
                          <a:pt x="43" y="9"/>
                        </a:lnTo>
                        <a:lnTo>
                          <a:pt x="45" y="13"/>
                        </a:lnTo>
                        <a:lnTo>
                          <a:pt x="47" y="19"/>
                        </a:lnTo>
                        <a:lnTo>
                          <a:pt x="47" y="23"/>
                        </a:lnTo>
                        <a:lnTo>
                          <a:pt x="47" y="28"/>
                        </a:lnTo>
                        <a:lnTo>
                          <a:pt x="45" y="32"/>
                        </a:lnTo>
                        <a:lnTo>
                          <a:pt x="43" y="37"/>
                        </a:lnTo>
                        <a:lnTo>
                          <a:pt x="40" y="41"/>
                        </a:lnTo>
                        <a:lnTo>
                          <a:pt x="37" y="44"/>
                        </a:lnTo>
                        <a:lnTo>
                          <a:pt x="33" y="46"/>
                        </a:lnTo>
                        <a:lnTo>
                          <a:pt x="28" y="48"/>
                        </a:lnTo>
                        <a:lnTo>
                          <a:pt x="23" y="48"/>
                        </a:lnTo>
                      </a:path>
                    </a:pathLst>
                  </a:custGeom>
                  <a:solidFill>
                    <a:srgbClr val="4C4C4C"/>
                  </a:solidFill>
                  <a:ln w="9525" cap="rnd">
                    <a:noFill/>
                    <a:round/>
                    <a:headEnd/>
                    <a:tailEnd/>
                  </a:ln>
                </p:spPr>
                <p:txBody>
                  <a:bodyPr/>
                  <a:lstStyle/>
                  <a:p>
                    <a:endParaRPr lang="en-US"/>
                  </a:p>
                </p:txBody>
              </p:sp>
              <p:sp>
                <p:nvSpPr>
                  <p:cNvPr id="246" name="Freeform 212"/>
                  <p:cNvSpPr>
                    <a:spLocks/>
                  </p:cNvSpPr>
                  <p:nvPr/>
                </p:nvSpPr>
                <p:spPr bwMode="auto">
                  <a:xfrm>
                    <a:off x="7636445" y="3686995"/>
                    <a:ext cx="61848" cy="60344"/>
                  </a:xfrm>
                  <a:custGeom>
                    <a:avLst/>
                    <a:gdLst>
                      <a:gd name="T0" fmla="*/ 2147483647 w 48"/>
                      <a:gd name="T1" fmla="*/ 2147483647 h 49"/>
                      <a:gd name="T2" fmla="*/ 2147483647 w 48"/>
                      <a:gd name="T3" fmla="*/ 2147483647 h 49"/>
                      <a:gd name="T4" fmla="*/ 2147483647 w 48"/>
                      <a:gd name="T5" fmla="*/ 2147483647 h 49"/>
                      <a:gd name="T6" fmla="*/ 2147483647 w 48"/>
                      <a:gd name="T7" fmla="*/ 2147483647 h 49"/>
                      <a:gd name="T8" fmla="*/ 2147483647 w 48"/>
                      <a:gd name="T9" fmla="*/ 2147483647 h 49"/>
                      <a:gd name="T10" fmla="*/ 2147483647 w 48"/>
                      <a:gd name="T11" fmla="*/ 2147483647 h 49"/>
                      <a:gd name="T12" fmla="*/ 2147483647 w 48"/>
                      <a:gd name="T13" fmla="*/ 2147483647 h 49"/>
                      <a:gd name="T14" fmla="*/ 0 w 48"/>
                      <a:gd name="T15" fmla="*/ 2147483647 h 49"/>
                      <a:gd name="T16" fmla="*/ 0 w 48"/>
                      <a:gd name="T17" fmla="*/ 2147483647 h 49"/>
                      <a:gd name="T18" fmla="*/ 0 w 48"/>
                      <a:gd name="T19" fmla="*/ 2147483647 h 49"/>
                      <a:gd name="T20" fmla="*/ 2147483647 w 48"/>
                      <a:gd name="T21" fmla="*/ 2147483647 h 49"/>
                      <a:gd name="T22" fmla="*/ 2147483647 w 48"/>
                      <a:gd name="T23" fmla="*/ 2147483647 h 49"/>
                      <a:gd name="T24" fmla="*/ 2147483647 w 48"/>
                      <a:gd name="T25" fmla="*/ 2147483647 h 49"/>
                      <a:gd name="T26" fmla="*/ 2147483647 w 48"/>
                      <a:gd name="T27" fmla="*/ 2147483647 h 49"/>
                      <a:gd name="T28" fmla="*/ 2147483647 w 48"/>
                      <a:gd name="T29" fmla="*/ 2147483647 h 49"/>
                      <a:gd name="T30" fmla="*/ 2147483647 w 48"/>
                      <a:gd name="T31" fmla="*/ 0 h 49"/>
                      <a:gd name="T32" fmla="*/ 2147483647 w 48"/>
                      <a:gd name="T33" fmla="*/ 0 h 49"/>
                      <a:gd name="T34" fmla="*/ 2147483647 w 48"/>
                      <a:gd name="T35" fmla="*/ 0 h 49"/>
                      <a:gd name="T36" fmla="*/ 2147483647 w 48"/>
                      <a:gd name="T37" fmla="*/ 2147483647 h 49"/>
                      <a:gd name="T38" fmla="*/ 2147483647 w 48"/>
                      <a:gd name="T39" fmla="*/ 2147483647 h 49"/>
                      <a:gd name="T40" fmla="*/ 2147483647 w 48"/>
                      <a:gd name="T41" fmla="*/ 2147483647 h 49"/>
                      <a:gd name="T42" fmla="*/ 2147483647 w 48"/>
                      <a:gd name="T43" fmla="*/ 2147483647 h 49"/>
                      <a:gd name="T44" fmla="*/ 2147483647 w 48"/>
                      <a:gd name="T45" fmla="*/ 2147483647 h 49"/>
                      <a:gd name="T46" fmla="*/ 2147483647 w 48"/>
                      <a:gd name="T47" fmla="*/ 2147483647 h 49"/>
                      <a:gd name="T48" fmla="*/ 2147483647 w 48"/>
                      <a:gd name="T49" fmla="*/ 2147483647 h 49"/>
                      <a:gd name="T50" fmla="*/ 2147483647 w 48"/>
                      <a:gd name="T51" fmla="*/ 2147483647 h 49"/>
                      <a:gd name="T52" fmla="*/ 2147483647 w 48"/>
                      <a:gd name="T53" fmla="*/ 2147483647 h 49"/>
                      <a:gd name="T54" fmla="*/ 2147483647 w 48"/>
                      <a:gd name="T55" fmla="*/ 2147483647 h 49"/>
                      <a:gd name="T56" fmla="*/ 2147483647 w 48"/>
                      <a:gd name="T57" fmla="*/ 2147483647 h 49"/>
                      <a:gd name="T58" fmla="*/ 2147483647 w 48"/>
                      <a:gd name="T59" fmla="*/ 2147483647 h 49"/>
                      <a:gd name="T60" fmla="*/ 2147483647 w 48"/>
                      <a:gd name="T61" fmla="*/ 2147483647 h 49"/>
                      <a:gd name="T62" fmla="*/ 2147483647 w 48"/>
                      <a:gd name="T63" fmla="*/ 2147483647 h 49"/>
                      <a:gd name="T64" fmla="*/ 2147483647 w 48"/>
                      <a:gd name="T65" fmla="*/ 2147483647 h 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48"/>
                      <a:gd name="T100" fmla="*/ 0 h 49"/>
                      <a:gd name="T101" fmla="*/ 48 w 48"/>
                      <a:gd name="T102" fmla="*/ 49 h 4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48" h="49">
                        <a:moveTo>
                          <a:pt x="23" y="48"/>
                        </a:moveTo>
                        <a:lnTo>
                          <a:pt x="18" y="48"/>
                        </a:lnTo>
                        <a:lnTo>
                          <a:pt x="13" y="46"/>
                        </a:lnTo>
                        <a:lnTo>
                          <a:pt x="9" y="44"/>
                        </a:lnTo>
                        <a:lnTo>
                          <a:pt x="6" y="41"/>
                        </a:lnTo>
                        <a:lnTo>
                          <a:pt x="3" y="37"/>
                        </a:lnTo>
                        <a:lnTo>
                          <a:pt x="1" y="32"/>
                        </a:lnTo>
                        <a:lnTo>
                          <a:pt x="0" y="28"/>
                        </a:lnTo>
                        <a:lnTo>
                          <a:pt x="0" y="23"/>
                        </a:lnTo>
                        <a:lnTo>
                          <a:pt x="0" y="19"/>
                        </a:lnTo>
                        <a:lnTo>
                          <a:pt x="1" y="13"/>
                        </a:lnTo>
                        <a:lnTo>
                          <a:pt x="3" y="9"/>
                        </a:lnTo>
                        <a:lnTo>
                          <a:pt x="6" y="6"/>
                        </a:lnTo>
                        <a:lnTo>
                          <a:pt x="9" y="3"/>
                        </a:lnTo>
                        <a:lnTo>
                          <a:pt x="13" y="1"/>
                        </a:lnTo>
                        <a:lnTo>
                          <a:pt x="18" y="0"/>
                        </a:lnTo>
                        <a:lnTo>
                          <a:pt x="23" y="0"/>
                        </a:lnTo>
                        <a:lnTo>
                          <a:pt x="28" y="0"/>
                        </a:lnTo>
                        <a:lnTo>
                          <a:pt x="33" y="1"/>
                        </a:lnTo>
                        <a:lnTo>
                          <a:pt x="37" y="3"/>
                        </a:lnTo>
                        <a:lnTo>
                          <a:pt x="40" y="6"/>
                        </a:lnTo>
                        <a:lnTo>
                          <a:pt x="43" y="9"/>
                        </a:lnTo>
                        <a:lnTo>
                          <a:pt x="45" y="13"/>
                        </a:lnTo>
                        <a:lnTo>
                          <a:pt x="47" y="19"/>
                        </a:lnTo>
                        <a:lnTo>
                          <a:pt x="47" y="23"/>
                        </a:lnTo>
                        <a:lnTo>
                          <a:pt x="47" y="28"/>
                        </a:lnTo>
                        <a:lnTo>
                          <a:pt x="45" y="32"/>
                        </a:lnTo>
                        <a:lnTo>
                          <a:pt x="43" y="37"/>
                        </a:lnTo>
                        <a:lnTo>
                          <a:pt x="40" y="41"/>
                        </a:lnTo>
                        <a:lnTo>
                          <a:pt x="37" y="44"/>
                        </a:lnTo>
                        <a:lnTo>
                          <a:pt x="33" y="46"/>
                        </a:lnTo>
                        <a:lnTo>
                          <a:pt x="28" y="48"/>
                        </a:lnTo>
                        <a:lnTo>
                          <a:pt x="23" y="48"/>
                        </a:lnTo>
                      </a:path>
                    </a:pathLst>
                  </a:custGeom>
                  <a:solidFill>
                    <a:srgbClr val="393939"/>
                  </a:solidFill>
                  <a:ln w="12700" cap="rnd">
                    <a:solidFill>
                      <a:srgbClr val="393939"/>
                    </a:solidFill>
                    <a:round/>
                    <a:headEnd type="none" w="sm" len="sm"/>
                    <a:tailEnd type="none" w="sm" len="sm"/>
                  </a:ln>
                </p:spPr>
                <p:txBody>
                  <a:bodyPr/>
                  <a:lstStyle/>
                  <a:p>
                    <a:endParaRPr lang="en-US"/>
                  </a:p>
                </p:txBody>
              </p:sp>
              <p:sp>
                <p:nvSpPr>
                  <p:cNvPr id="247" name="Freeform 213"/>
                  <p:cNvSpPr>
                    <a:spLocks/>
                  </p:cNvSpPr>
                  <p:nvPr/>
                </p:nvSpPr>
                <p:spPr bwMode="auto">
                  <a:xfrm>
                    <a:off x="7468941" y="3892658"/>
                    <a:ext cx="21904" cy="20936"/>
                  </a:xfrm>
                  <a:custGeom>
                    <a:avLst/>
                    <a:gdLst>
                      <a:gd name="T0" fmla="*/ 2147483647 w 17"/>
                      <a:gd name="T1" fmla="*/ 0 h 17"/>
                      <a:gd name="T2" fmla="*/ 2147483647 w 17"/>
                      <a:gd name="T3" fmla="*/ 0 h 17"/>
                      <a:gd name="T4" fmla="*/ 2147483647 w 17"/>
                      <a:gd name="T5" fmla="*/ 0 h 17"/>
                      <a:gd name="T6" fmla="*/ 2147483647 w 17"/>
                      <a:gd name="T7" fmla="*/ 2147483647 h 17"/>
                      <a:gd name="T8" fmla="*/ 2147483647 w 17"/>
                      <a:gd name="T9" fmla="*/ 2147483647 h 17"/>
                      <a:gd name="T10" fmla="*/ 0 w 17"/>
                      <a:gd name="T11" fmla="*/ 2147483647 h 17"/>
                      <a:gd name="T12" fmla="*/ 0 w 17"/>
                      <a:gd name="T13" fmla="*/ 2147483647 h 17"/>
                      <a:gd name="T14" fmla="*/ 0 w 17"/>
                      <a:gd name="T15" fmla="*/ 2147483647 h 17"/>
                      <a:gd name="T16" fmla="*/ 0 w 17"/>
                      <a:gd name="T17" fmla="*/ 2147483647 h 17"/>
                      <a:gd name="T18" fmla="*/ 0 w 17"/>
                      <a:gd name="T19" fmla="*/ 2147483647 h 17"/>
                      <a:gd name="T20" fmla="*/ 0 w 17"/>
                      <a:gd name="T21" fmla="*/ 2147483647 h 17"/>
                      <a:gd name="T22" fmla="*/ 0 w 17"/>
                      <a:gd name="T23" fmla="*/ 2147483647 h 17"/>
                      <a:gd name="T24" fmla="*/ 2147483647 w 17"/>
                      <a:gd name="T25" fmla="*/ 2147483647 h 17"/>
                      <a:gd name="T26" fmla="*/ 2147483647 w 17"/>
                      <a:gd name="T27" fmla="*/ 2147483647 h 17"/>
                      <a:gd name="T28" fmla="*/ 2147483647 w 17"/>
                      <a:gd name="T29" fmla="*/ 2147483647 h 17"/>
                      <a:gd name="T30" fmla="*/ 2147483647 w 17"/>
                      <a:gd name="T31" fmla="*/ 2147483647 h 17"/>
                      <a:gd name="T32" fmla="*/ 2147483647 w 17"/>
                      <a:gd name="T33" fmla="*/ 2147483647 h 17"/>
                      <a:gd name="T34" fmla="*/ 2147483647 w 17"/>
                      <a:gd name="T35" fmla="*/ 2147483647 h 17"/>
                      <a:gd name="T36" fmla="*/ 2147483647 w 17"/>
                      <a:gd name="T37" fmla="*/ 2147483647 h 17"/>
                      <a:gd name="T38" fmla="*/ 2147483647 w 17"/>
                      <a:gd name="T39" fmla="*/ 2147483647 h 17"/>
                      <a:gd name="T40" fmla="*/ 2147483647 w 17"/>
                      <a:gd name="T41" fmla="*/ 2147483647 h 17"/>
                      <a:gd name="T42" fmla="*/ 2147483647 w 17"/>
                      <a:gd name="T43" fmla="*/ 2147483647 h 17"/>
                      <a:gd name="T44" fmla="*/ 2147483647 w 17"/>
                      <a:gd name="T45" fmla="*/ 2147483647 h 17"/>
                      <a:gd name="T46" fmla="*/ 2147483647 w 17"/>
                      <a:gd name="T47" fmla="*/ 2147483647 h 17"/>
                      <a:gd name="T48" fmla="*/ 2147483647 w 17"/>
                      <a:gd name="T49" fmla="*/ 2147483647 h 17"/>
                      <a:gd name="T50" fmla="*/ 2147483647 w 17"/>
                      <a:gd name="T51" fmla="*/ 2147483647 h 17"/>
                      <a:gd name="T52" fmla="*/ 2147483647 w 17"/>
                      <a:gd name="T53" fmla="*/ 2147483647 h 17"/>
                      <a:gd name="T54" fmla="*/ 2147483647 w 17"/>
                      <a:gd name="T55" fmla="*/ 2147483647 h 17"/>
                      <a:gd name="T56" fmla="*/ 2147483647 w 17"/>
                      <a:gd name="T57" fmla="*/ 2147483647 h 17"/>
                      <a:gd name="T58" fmla="*/ 2147483647 w 17"/>
                      <a:gd name="T59" fmla="*/ 2147483647 h 17"/>
                      <a:gd name="T60" fmla="*/ 2147483647 w 17"/>
                      <a:gd name="T61" fmla="*/ 0 h 17"/>
                      <a:gd name="T62" fmla="*/ 2147483647 w 17"/>
                      <a:gd name="T63" fmla="*/ 0 h 17"/>
                      <a:gd name="T64" fmla="*/ 2147483647 w 17"/>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17"/>
                      <a:gd name="T101" fmla="*/ 17 w 17"/>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17">
                        <a:moveTo>
                          <a:pt x="8" y="0"/>
                        </a:moveTo>
                        <a:lnTo>
                          <a:pt x="6" y="0"/>
                        </a:lnTo>
                        <a:lnTo>
                          <a:pt x="4" y="0"/>
                        </a:lnTo>
                        <a:lnTo>
                          <a:pt x="3" y="1"/>
                        </a:lnTo>
                        <a:lnTo>
                          <a:pt x="2" y="1"/>
                        </a:lnTo>
                        <a:lnTo>
                          <a:pt x="0" y="2"/>
                        </a:lnTo>
                        <a:lnTo>
                          <a:pt x="0" y="5"/>
                        </a:lnTo>
                        <a:lnTo>
                          <a:pt x="0" y="6"/>
                        </a:lnTo>
                        <a:lnTo>
                          <a:pt x="0" y="7"/>
                        </a:lnTo>
                        <a:lnTo>
                          <a:pt x="0" y="8"/>
                        </a:lnTo>
                        <a:lnTo>
                          <a:pt x="0" y="10"/>
                        </a:lnTo>
                        <a:lnTo>
                          <a:pt x="0" y="12"/>
                        </a:lnTo>
                        <a:lnTo>
                          <a:pt x="2" y="13"/>
                        </a:lnTo>
                        <a:lnTo>
                          <a:pt x="3" y="13"/>
                        </a:lnTo>
                        <a:lnTo>
                          <a:pt x="4" y="14"/>
                        </a:lnTo>
                        <a:lnTo>
                          <a:pt x="6" y="14"/>
                        </a:lnTo>
                        <a:lnTo>
                          <a:pt x="8" y="16"/>
                        </a:lnTo>
                        <a:lnTo>
                          <a:pt x="10" y="14"/>
                        </a:lnTo>
                        <a:lnTo>
                          <a:pt x="11" y="14"/>
                        </a:lnTo>
                        <a:lnTo>
                          <a:pt x="12" y="13"/>
                        </a:lnTo>
                        <a:lnTo>
                          <a:pt x="14" y="13"/>
                        </a:lnTo>
                        <a:lnTo>
                          <a:pt x="14" y="12"/>
                        </a:lnTo>
                        <a:lnTo>
                          <a:pt x="16" y="10"/>
                        </a:lnTo>
                        <a:lnTo>
                          <a:pt x="16" y="8"/>
                        </a:lnTo>
                        <a:lnTo>
                          <a:pt x="16" y="7"/>
                        </a:lnTo>
                        <a:lnTo>
                          <a:pt x="16" y="6"/>
                        </a:lnTo>
                        <a:lnTo>
                          <a:pt x="16" y="5"/>
                        </a:lnTo>
                        <a:lnTo>
                          <a:pt x="14" y="2"/>
                        </a:lnTo>
                        <a:lnTo>
                          <a:pt x="14" y="1"/>
                        </a:lnTo>
                        <a:lnTo>
                          <a:pt x="12" y="1"/>
                        </a:lnTo>
                        <a:lnTo>
                          <a:pt x="11" y="0"/>
                        </a:lnTo>
                        <a:lnTo>
                          <a:pt x="10" y="0"/>
                        </a:lnTo>
                        <a:lnTo>
                          <a:pt x="8" y="0"/>
                        </a:lnTo>
                      </a:path>
                    </a:pathLst>
                  </a:custGeom>
                  <a:solidFill>
                    <a:srgbClr val="CCCCCC"/>
                  </a:solidFill>
                  <a:ln w="9525" cap="rnd">
                    <a:noFill/>
                    <a:round/>
                    <a:headEnd/>
                    <a:tailEnd/>
                  </a:ln>
                </p:spPr>
                <p:txBody>
                  <a:bodyPr/>
                  <a:lstStyle/>
                  <a:p>
                    <a:endParaRPr lang="en-US"/>
                  </a:p>
                </p:txBody>
              </p:sp>
              <p:sp>
                <p:nvSpPr>
                  <p:cNvPr id="248" name="Freeform 214"/>
                  <p:cNvSpPr>
                    <a:spLocks/>
                  </p:cNvSpPr>
                  <p:nvPr/>
                </p:nvSpPr>
                <p:spPr bwMode="auto">
                  <a:xfrm>
                    <a:off x="7468941" y="3892658"/>
                    <a:ext cx="21904" cy="20936"/>
                  </a:xfrm>
                  <a:custGeom>
                    <a:avLst/>
                    <a:gdLst>
                      <a:gd name="T0" fmla="*/ 2147483647 w 17"/>
                      <a:gd name="T1" fmla="*/ 0 h 17"/>
                      <a:gd name="T2" fmla="*/ 2147483647 w 17"/>
                      <a:gd name="T3" fmla="*/ 0 h 17"/>
                      <a:gd name="T4" fmla="*/ 2147483647 w 17"/>
                      <a:gd name="T5" fmla="*/ 0 h 17"/>
                      <a:gd name="T6" fmla="*/ 2147483647 w 17"/>
                      <a:gd name="T7" fmla="*/ 2147483647 h 17"/>
                      <a:gd name="T8" fmla="*/ 2147483647 w 17"/>
                      <a:gd name="T9" fmla="*/ 2147483647 h 17"/>
                      <a:gd name="T10" fmla="*/ 0 w 17"/>
                      <a:gd name="T11" fmla="*/ 2147483647 h 17"/>
                      <a:gd name="T12" fmla="*/ 0 w 17"/>
                      <a:gd name="T13" fmla="*/ 2147483647 h 17"/>
                      <a:gd name="T14" fmla="*/ 0 w 17"/>
                      <a:gd name="T15" fmla="*/ 2147483647 h 17"/>
                      <a:gd name="T16" fmla="*/ 0 w 17"/>
                      <a:gd name="T17" fmla="*/ 2147483647 h 17"/>
                      <a:gd name="T18" fmla="*/ 0 w 17"/>
                      <a:gd name="T19" fmla="*/ 2147483647 h 17"/>
                      <a:gd name="T20" fmla="*/ 0 w 17"/>
                      <a:gd name="T21" fmla="*/ 2147483647 h 17"/>
                      <a:gd name="T22" fmla="*/ 0 w 17"/>
                      <a:gd name="T23" fmla="*/ 2147483647 h 17"/>
                      <a:gd name="T24" fmla="*/ 2147483647 w 17"/>
                      <a:gd name="T25" fmla="*/ 2147483647 h 17"/>
                      <a:gd name="T26" fmla="*/ 2147483647 w 17"/>
                      <a:gd name="T27" fmla="*/ 2147483647 h 17"/>
                      <a:gd name="T28" fmla="*/ 2147483647 w 17"/>
                      <a:gd name="T29" fmla="*/ 2147483647 h 17"/>
                      <a:gd name="T30" fmla="*/ 2147483647 w 17"/>
                      <a:gd name="T31" fmla="*/ 2147483647 h 17"/>
                      <a:gd name="T32" fmla="*/ 2147483647 w 17"/>
                      <a:gd name="T33" fmla="*/ 2147483647 h 17"/>
                      <a:gd name="T34" fmla="*/ 2147483647 w 17"/>
                      <a:gd name="T35" fmla="*/ 2147483647 h 17"/>
                      <a:gd name="T36" fmla="*/ 2147483647 w 17"/>
                      <a:gd name="T37" fmla="*/ 2147483647 h 17"/>
                      <a:gd name="T38" fmla="*/ 2147483647 w 17"/>
                      <a:gd name="T39" fmla="*/ 2147483647 h 17"/>
                      <a:gd name="T40" fmla="*/ 2147483647 w 17"/>
                      <a:gd name="T41" fmla="*/ 2147483647 h 17"/>
                      <a:gd name="T42" fmla="*/ 2147483647 w 17"/>
                      <a:gd name="T43" fmla="*/ 2147483647 h 17"/>
                      <a:gd name="T44" fmla="*/ 2147483647 w 17"/>
                      <a:gd name="T45" fmla="*/ 2147483647 h 17"/>
                      <a:gd name="T46" fmla="*/ 2147483647 w 17"/>
                      <a:gd name="T47" fmla="*/ 2147483647 h 17"/>
                      <a:gd name="T48" fmla="*/ 2147483647 w 17"/>
                      <a:gd name="T49" fmla="*/ 2147483647 h 17"/>
                      <a:gd name="T50" fmla="*/ 2147483647 w 17"/>
                      <a:gd name="T51" fmla="*/ 2147483647 h 17"/>
                      <a:gd name="T52" fmla="*/ 2147483647 w 17"/>
                      <a:gd name="T53" fmla="*/ 2147483647 h 17"/>
                      <a:gd name="T54" fmla="*/ 2147483647 w 17"/>
                      <a:gd name="T55" fmla="*/ 2147483647 h 17"/>
                      <a:gd name="T56" fmla="*/ 2147483647 w 17"/>
                      <a:gd name="T57" fmla="*/ 2147483647 h 17"/>
                      <a:gd name="T58" fmla="*/ 2147483647 w 17"/>
                      <a:gd name="T59" fmla="*/ 2147483647 h 17"/>
                      <a:gd name="T60" fmla="*/ 2147483647 w 17"/>
                      <a:gd name="T61" fmla="*/ 0 h 17"/>
                      <a:gd name="T62" fmla="*/ 2147483647 w 17"/>
                      <a:gd name="T63" fmla="*/ 0 h 17"/>
                      <a:gd name="T64" fmla="*/ 2147483647 w 17"/>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17"/>
                      <a:gd name="T101" fmla="*/ 17 w 17"/>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17">
                        <a:moveTo>
                          <a:pt x="8" y="0"/>
                        </a:moveTo>
                        <a:lnTo>
                          <a:pt x="6" y="0"/>
                        </a:lnTo>
                        <a:lnTo>
                          <a:pt x="4" y="0"/>
                        </a:lnTo>
                        <a:lnTo>
                          <a:pt x="3" y="1"/>
                        </a:lnTo>
                        <a:lnTo>
                          <a:pt x="2" y="1"/>
                        </a:lnTo>
                        <a:lnTo>
                          <a:pt x="0" y="2"/>
                        </a:lnTo>
                        <a:lnTo>
                          <a:pt x="0" y="5"/>
                        </a:lnTo>
                        <a:lnTo>
                          <a:pt x="0" y="6"/>
                        </a:lnTo>
                        <a:lnTo>
                          <a:pt x="0" y="7"/>
                        </a:lnTo>
                        <a:lnTo>
                          <a:pt x="0" y="8"/>
                        </a:lnTo>
                        <a:lnTo>
                          <a:pt x="0" y="10"/>
                        </a:lnTo>
                        <a:lnTo>
                          <a:pt x="0" y="12"/>
                        </a:lnTo>
                        <a:lnTo>
                          <a:pt x="2" y="13"/>
                        </a:lnTo>
                        <a:lnTo>
                          <a:pt x="3" y="13"/>
                        </a:lnTo>
                        <a:lnTo>
                          <a:pt x="4" y="14"/>
                        </a:lnTo>
                        <a:lnTo>
                          <a:pt x="6" y="14"/>
                        </a:lnTo>
                        <a:lnTo>
                          <a:pt x="8" y="16"/>
                        </a:lnTo>
                        <a:lnTo>
                          <a:pt x="10" y="14"/>
                        </a:lnTo>
                        <a:lnTo>
                          <a:pt x="11" y="14"/>
                        </a:lnTo>
                        <a:lnTo>
                          <a:pt x="12" y="13"/>
                        </a:lnTo>
                        <a:lnTo>
                          <a:pt x="14" y="13"/>
                        </a:lnTo>
                        <a:lnTo>
                          <a:pt x="14" y="12"/>
                        </a:lnTo>
                        <a:lnTo>
                          <a:pt x="16" y="10"/>
                        </a:lnTo>
                        <a:lnTo>
                          <a:pt x="16" y="8"/>
                        </a:lnTo>
                        <a:lnTo>
                          <a:pt x="16" y="7"/>
                        </a:lnTo>
                        <a:lnTo>
                          <a:pt x="16" y="6"/>
                        </a:lnTo>
                        <a:lnTo>
                          <a:pt x="16" y="5"/>
                        </a:lnTo>
                        <a:lnTo>
                          <a:pt x="14" y="2"/>
                        </a:lnTo>
                        <a:lnTo>
                          <a:pt x="14" y="1"/>
                        </a:lnTo>
                        <a:lnTo>
                          <a:pt x="12" y="1"/>
                        </a:lnTo>
                        <a:lnTo>
                          <a:pt x="11" y="0"/>
                        </a:lnTo>
                        <a:lnTo>
                          <a:pt x="10" y="0"/>
                        </a:lnTo>
                        <a:lnTo>
                          <a:pt x="8" y="0"/>
                        </a:lnTo>
                      </a:path>
                    </a:pathLst>
                  </a:custGeom>
                  <a:solidFill>
                    <a:srgbClr val="B2B2B2"/>
                  </a:solidFill>
                  <a:ln w="12700" cap="rnd">
                    <a:solidFill>
                      <a:srgbClr val="B2B2B2"/>
                    </a:solidFill>
                    <a:round/>
                    <a:headEnd type="none" w="sm" len="sm"/>
                    <a:tailEnd type="none" w="sm" len="sm"/>
                  </a:ln>
                </p:spPr>
                <p:txBody>
                  <a:bodyPr/>
                  <a:lstStyle/>
                  <a:p>
                    <a:endParaRPr lang="en-US"/>
                  </a:p>
                </p:txBody>
              </p:sp>
              <p:sp>
                <p:nvSpPr>
                  <p:cNvPr id="249" name="Freeform 215"/>
                  <p:cNvSpPr>
                    <a:spLocks/>
                  </p:cNvSpPr>
                  <p:nvPr/>
                </p:nvSpPr>
                <p:spPr bwMode="auto">
                  <a:xfrm>
                    <a:off x="7476672" y="3472710"/>
                    <a:ext cx="300218" cy="370688"/>
                  </a:xfrm>
                  <a:custGeom>
                    <a:avLst/>
                    <a:gdLst>
                      <a:gd name="T0" fmla="*/ 2147483647 w 233"/>
                      <a:gd name="T1" fmla="*/ 0 h 301"/>
                      <a:gd name="T2" fmla="*/ 0 w 233"/>
                      <a:gd name="T3" fmla="*/ 2147483647 h 301"/>
                      <a:gd name="T4" fmla="*/ 2147483647 w 233"/>
                      <a:gd name="T5" fmla="*/ 2147483647 h 301"/>
                      <a:gd name="T6" fmla="*/ 2147483647 w 233"/>
                      <a:gd name="T7" fmla="*/ 2147483647 h 301"/>
                      <a:gd name="T8" fmla="*/ 2147483647 w 233"/>
                      <a:gd name="T9" fmla="*/ 2147483647 h 301"/>
                      <a:gd name="T10" fmla="*/ 2147483647 w 233"/>
                      <a:gd name="T11" fmla="*/ 2147483647 h 301"/>
                      <a:gd name="T12" fmla="*/ 2147483647 w 233"/>
                      <a:gd name="T13" fmla="*/ 2147483647 h 301"/>
                      <a:gd name="T14" fmla="*/ 2147483647 w 233"/>
                      <a:gd name="T15" fmla="*/ 2147483647 h 301"/>
                      <a:gd name="T16" fmla="*/ 2147483647 w 233"/>
                      <a:gd name="T17" fmla="*/ 2147483647 h 301"/>
                      <a:gd name="T18" fmla="*/ 2147483647 w 233"/>
                      <a:gd name="T19" fmla="*/ 2147483647 h 301"/>
                      <a:gd name="T20" fmla="*/ 2147483647 w 233"/>
                      <a:gd name="T21" fmla="*/ 2147483647 h 301"/>
                      <a:gd name="T22" fmla="*/ 2147483647 w 233"/>
                      <a:gd name="T23" fmla="*/ 0 h 3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3"/>
                      <a:gd name="T37" fmla="*/ 0 h 301"/>
                      <a:gd name="T38" fmla="*/ 233 w 233"/>
                      <a:gd name="T39" fmla="*/ 301 h 3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3" h="301">
                        <a:moveTo>
                          <a:pt x="3" y="0"/>
                        </a:moveTo>
                        <a:lnTo>
                          <a:pt x="0" y="3"/>
                        </a:lnTo>
                        <a:lnTo>
                          <a:pt x="215" y="300"/>
                        </a:lnTo>
                        <a:lnTo>
                          <a:pt x="232" y="285"/>
                        </a:lnTo>
                        <a:lnTo>
                          <a:pt x="221" y="273"/>
                        </a:lnTo>
                        <a:lnTo>
                          <a:pt x="196" y="240"/>
                        </a:lnTo>
                        <a:lnTo>
                          <a:pt x="160" y="195"/>
                        </a:lnTo>
                        <a:lnTo>
                          <a:pt x="118" y="142"/>
                        </a:lnTo>
                        <a:lnTo>
                          <a:pt x="75" y="90"/>
                        </a:lnTo>
                        <a:lnTo>
                          <a:pt x="37" y="46"/>
                        </a:lnTo>
                        <a:lnTo>
                          <a:pt x="13" y="15"/>
                        </a:lnTo>
                        <a:lnTo>
                          <a:pt x="3" y="0"/>
                        </a:lnTo>
                      </a:path>
                    </a:pathLst>
                  </a:custGeom>
                  <a:solidFill>
                    <a:srgbClr val="393939"/>
                  </a:solidFill>
                  <a:ln w="12700" cap="rnd">
                    <a:solidFill>
                      <a:srgbClr val="393939"/>
                    </a:solidFill>
                    <a:round/>
                    <a:headEnd type="none" w="sm" len="sm"/>
                    <a:tailEnd type="none" w="sm" len="sm"/>
                  </a:ln>
                </p:spPr>
                <p:txBody>
                  <a:bodyPr/>
                  <a:lstStyle/>
                  <a:p>
                    <a:endParaRPr lang="en-US"/>
                  </a:p>
                </p:txBody>
              </p:sp>
              <p:sp>
                <p:nvSpPr>
                  <p:cNvPr id="250" name="Freeform 216"/>
                  <p:cNvSpPr>
                    <a:spLocks/>
                  </p:cNvSpPr>
                  <p:nvPr/>
                </p:nvSpPr>
                <p:spPr bwMode="auto">
                  <a:xfrm>
                    <a:off x="7658349" y="3709162"/>
                    <a:ext cx="21905" cy="20935"/>
                  </a:xfrm>
                  <a:custGeom>
                    <a:avLst/>
                    <a:gdLst>
                      <a:gd name="T0" fmla="*/ 2147483647 w 17"/>
                      <a:gd name="T1" fmla="*/ 0 h 17"/>
                      <a:gd name="T2" fmla="*/ 2147483647 w 17"/>
                      <a:gd name="T3" fmla="*/ 0 h 17"/>
                      <a:gd name="T4" fmla="*/ 2147483647 w 17"/>
                      <a:gd name="T5" fmla="*/ 2147483647 h 17"/>
                      <a:gd name="T6" fmla="*/ 2147483647 w 17"/>
                      <a:gd name="T7" fmla="*/ 2147483647 h 17"/>
                      <a:gd name="T8" fmla="*/ 2147483647 w 17"/>
                      <a:gd name="T9" fmla="*/ 2147483647 h 17"/>
                      <a:gd name="T10" fmla="*/ 2147483647 w 17"/>
                      <a:gd name="T11" fmla="*/ 2147483647 h 17"/>
                      <a:gd name="T12" fmla="*/ 2147483647 w 17"/>
                      <a:gd name="T13" fmla="*/ 2147483647 h 17"/>
                      <a:gd name="T14" fmla="*/ 2147483647 w 17"/>
                      <a:gd name="T15" fmla="*/ 2147483647 h 17"/>
                      <a:gd name="T16" fmla="*/ 2147483647 w 17"/>
                      <a:gd name="T17" fmla="*/ 2147483647 h 17"/>
                      <a:gd name="T18" fmla="*/ 2147483647 w 17"/>
                      <a:gd name="T19" fmla="*/ 2147483647 h 17"/>
                      <a:gd name="T20" fmla="*/ 2147483647 w 17"/>
                      <a:gd name="T21" fmla="*/ 2147483647 h 17"/>
                      <a:gd name="T22" fmla="*/ 2147483647 w 17"/>
                      <a:gd name="T23" fmla="*/ 2147483647 h 17"/>
                      <a:gd name="T24" fmla="*/ 2147483647 w 17"/>
                      <a:gd name="T25" fmla="*/ 2147483647 h 17"/>
                      <a:gd name="T26" fmla="*/ 2147483647 w 17"/>
                      <a:gd name="T27" fmla="*/ 2147483647 h 17"/>
                      <a:gd name="T28" fmla="*/ 2147483647 w 17"/>
                      <a:gd name="T29" fmla="*/ 2147483647 h 17"/>
                      <a:gd name="T30" fmla="*/ 2147483647 w 17"/>
                      <a:gd name="T31" fmla="*/ 2147483647 h 17"/>
                      <a:gd name="T32" fmla="*/ 2147483647 w 17"/>
                      <a:gd name="T33" fmla="*/ 2147483647 h 17"/>
                      <a:gd name="T34" fmla="*/ 2147483647 w 17"/>
                      <a:gd name="T35" fmla="*/ 2147483647 h 17"/>
                      <a:gd name="T36" fmla="*/ 2147483647 w 17"/>
                      <a:gd name="T37" fmla="*/ 2147483647 h 17"/>
                      <a:gd name="T38" fmla="*/ 2147483647 w 17"/>
                      <a:gd name="T39" fmla="*/ 2147483647 h 17"/>
                      <a:gd name="T40" fmla="*/ 2147483647 w 17"/>
                      <a:gd name="T41" fmla="*/ 2147483647 h 17"/>
                      <a:gd name="T42" fmla="*/ 2147483647 w 17"/>
                      <a:gd name="T43" fmla="*/ 2147483647 h 17"/>
                      <a:gd name="T44" fmla="*/ 2147483647 w 17"/>
                      <a:gd name="T45" fmla="*/ 2147483647 h 17"/>
                      <a:gd name="T46" fmla="*/ 0 w 17"/>
                      <a:gd name="T47" fmla="*/ 2147483647 h 17"/>
                      <a:gd name="T48" fmla="*/ 0 w 17"/>
                      <a:gd name="T49" fmla="*/ 2147483647 h 17"/>
                      <a:gd name="T50" fmla="*/ 0 w 17"/>
                      <a:gd name="T51" fmla="*/ 2147483647 h 17"/>
                      <a:gd name="T52" fmla="*/ 2147483647 w 17"/>
                      <a:gd name="T53" fmla="*/ 2147483647 h 17"/>
                      <a:gd name="T54" fmla="*/ 2147483647 w 17"/>
                      <a:gd name="T55" fmla="*/ 2147483647 h 17"/>
                      <a:gd name="T56" fmla="*/ 2147483647 w 17"/>
                      <a:gd name="T57" fmla="*/ 2147483647 h 17"/>
                      <a:gd name="T58" fmla="*/ 2147483647 w 17"/>
                      <a:gd name="T59" fmla="*/ 2147483647 h 17"/>
                      <a:gd name="T60" fmla="*/ 2147483647 w 17"/>
                      <a:gd name="T61" fmla="*/ 2147483647 h 17"/>
                      <a:gd name="T62" fmla="*/ 2147483647 w 17"/>
                      <a:gd name="T63" fmla="*/ 0 h 17"/>
                      <a:gd name="T64" fmla="*/ 2147483647 w 17"/>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17"/>
                      <a:gd name="T101" fmla="*/ 17 w 17"/>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17">
                        <a:moveTo>
                          <a:pt x="8" y="0"/>
                        </a:moveTo>
                        <a:lnTo>
                          <a:pt x="9" y="0"/>
                        </a:lnTo>
                        <a:lnTo>
                          <a:pt x="10" y="1"/>
                        </a:lnTo>
                        <a:lnTo>
                          <a:pt x="12" y="1"/>
                        </a:lnTo>
                        <a:lnTo>
                          <a:pt x="12" y="3"/>
                        </a:lnTo>
                        <a:lnTo>
                          <a:pt x="14" y="3"/>
                        </a:lnTo>
                        <a:lnTo>
                          <a:pt x="14" y="5"/>
                        </a:lnTo>
                        <a:lnTo>
                          <a:pt x="16" y="6"/>
                        </a:lnTo>
                        <a:lnTo>
                          <a:pt x="16" y="7"/>
                        </a:lnTo>
                        <a:lnTo>
                          <a:pt x="16" y="9"/>
                        </a:lnTo>
                        <a:lnTo>
                          <a:pt x="14" y="10"/>
                        </a:lnTo>
                        <a:lnTo>
                          <a:pt x="14" y="12"/>
                        </a:lnTo>
                        <a:lnTo>
                          <a:pt x="12" y="12"/>
                        </a:lnTo>
                        <a:lnTo>
                          <a:pt x="12" y="14"/>
                        </a:lnTo>
                        <a:lnTo>
                          <a:pt x="10" y="14"/>
                        </a:lnTo>
                        <a:lnTo>
                          <a:pt x="9" y="14"/>
                        </a:lnTo>
                        <a:lnTo>
                          <a:pt x="8" y="16"/>
                        </a:lnTo>
                        <a:lnTo>
                          <a:pt x="6" y="14"/>
                        </a:lnTo>
                        <a:lnTo>
                          <a:pt x="5" y="14"/>
                        </a:lnTo>
                        <a:lnTo>
                          <a:pt x="3" y="14"/>
                        </a:lnTo>
                        <a:lnTo>
                          <a:pt x="3" y="12"/>
                        </a:lnTo>
                        <a:lnTo>
                          <a:pt x="1" y="12"/>
                        </a:lnTo>
                        <a:lnTo>
                          <a:pt x="1" y="10"/>
                        </a:lnTo>
                        <a:lnTo>
                          <a:pt x="0" y="9"/>
                        </a:lnTo>
                        <a:lnTo>
                          <a:pt x="0" y="7"/>
                        </a:lnTo>
                        <a:lnTo>
                          <a:pt x="0" y="6"/>
                        </a:lnTo>
                        <a:lnTo>
                          <a:pt x="1" y="5"/>
                        </a:lnTo>
                        <a:lnTo>
                          <a:pt x="1" y="3"/>
                        </a:lnTo>
                        <a:lnTo>
                          <a:pt x="3" y="3"/>
                        </a:lnTo>
                        <a:lnTo>
                          <a:pt x="3" y="1"/>
                        </a:lnTo>
                        <a:lnTo>
                          <a:pt x="5" y="1"/>
                        </a:lnTo>
                        <a:lnTo>
                          <a:pt x="6" y="0"/>
                        </a:lnTo>
                        <a:lnTo>
                          <a:pt x="8" y="0"/>
                        </a:lnTo>
                      </a:path>
                    </a:pathLst>
                  </a:custGeom>
                  <a:solidFill>
                    <a:srgbClr val="E5E5E5"/>
                  </a:solidFill>
                  <a:ln w="9525" cap="rnd">
                    <a:noFill/>
                    <a:round/>
                    <a:headEnd/>
                    <a:tailEnd/>
                  </a:ln>
                </p:spPr>
                <p:txBody>
                  <a:bodyPr/>
                  <a:lstStyle/>
                  <a:p>
                    <a:endParaRPr lang="en-US"/>
                  </a:p>
                </p:txBody>
              </p:sp>
              <p:sp>
                <p:nvSpPr>
                  <p:cNvPr id="251" name="Freeform 217"/>
                  <p:cNvSpPr>
                    <a:spLocks/>
                  </p:cNvSpPr>
                  <p:nvPr/>
                </p:nvSpPr>
                <p:spPr bwMode="auto">
                  <a:xfrm>
                    <a:off x="7658349" y="3709162"/>
                    <a:ext cx="21905" cy="20935"/>
                  </a:xfrm>
                  <a:custGeom>
                    <a:avLst/>
                    <a:gdLst>
                      <a:gd name="T0" fmla="*/ 2147483647 w 17"/>
                      <a:gd name="T1" fmla="*/ 0 h 17"/>
                      <a:gd name="T2" fmla="*/ 2147483647 w 17"/>
                      <a:gd name="T3" fmla="*/ 0 h 17"/>
                      <a:gd name="T4" fmla="*/ 2147483647 w 17"/>
                      <a:gd name="T5" fmla="*/ 2147483647 h 17"/>
                      <a:gd name="T6" fmla="*/ 2147483647 w 17"/>
                      <a:gd name="T7" fmla="*/ 2147483647 h 17"/>
                      <a:gd name="T8" fmla="*/ 2147483647 w 17"/>
                      <a:gd name="T9" fmla="*/ 2147483647 h 17"/>
                      <a:gd name="T10" fmla="*/ 2147483647 w 17"/>
                      <a:gd name="T11" fmla="*/ 2147483647 h 17"/>
                      <a:gd name="T12" fmla="*/ 2147483647 w 17"/>
                      <a:gd name="T13" fmla="*/ 2147483647 h 17"/>
                      <a:gd name="T14" fmla="*/ 2147483647 w 17"/>
                      <a:gd name="T15" fmla="*/ 2147483647 h 17"/>
                      <a:gd name="T16" fmla="*/ 2147483647 w 17"/>
                      <a:gd name="T17" fmla="*/ 2147483647 h 17"/>
                      <a:gd name="T18" fmla="*/ 2147483647 w 17"/>
                      <a:gd name="T19" fmla="*/ 2147483647 h 17"/>
                      <a:gd name="T20" fmla="*/ 2147483647 w 17"/>
                      <a:gd name="T21" fmla="*/ 2147483647 h 17"/>
                      <a:gd name="T22" fmla="*/ 2147483647 w 17"/>
                      <a:gd name="T23" fmla="*/ 2147483647 h 17"/>
                      <a:gd name="T24" fmla="*/ 2147483647 w 17"/>
                      <a:gd name="T25" fmla="*/ 2147483647 h 17"/>
                      <a:gd name="T26" fmla="*/ 2147483647 w 17"/>
                      <a:gd name="T27" fmla="*/ 2147483647 h 17"/>
                      <a:gd name="T28" fmla="*/ 2147483647 w 17"/>
                      <a:gd name="T29" fmla="*/ 2147483647 h 17"/>
                      <a:gd name="T30" fmla="*/ 2147483647 w 17"/>
                      <a:gd name="T31" fmla="*/ 2147483647 h 17"/>
                      <a:gd name="T32" fmla="*/ 2147483647 w 17"/>
                      <a:gd name="T33" fmla="*/ 2147483647 h 17"/>
                      <a:gd name="T34" fmla="*/ 2147483647 w 17"/>
                      <a:gd name="T35" fmla="*/ 2147483647 h 17"/>
                      <a:gd name="T36" fmla="*/ 2147483647 w 17"/>
                      <a:gd name="T37" fmla="*/ 2147483647 h 17"/>
                      <a:gd name="T38" fmla="*/ 2147483647 w 17"/>
                      <a:gd name="T39" fmla="*/ 2147483647 h 17"/>
                      <a:gd name="T40" fmla="*/ 2147483647 w 17"/>
                      <a:gd name="T41" fmla="*/ 2147483647 h 17"/>
                      <a:gd name="T42" fmla="*/ 2147483647 w 17"/>
                      <a:gd name="T43" fmla="*/ 2147483647 h 17"/>
                      <a:gd name="T44" fmla="*/ 2147483647 w 17"/>
                      <a:gd name="T45" fmla="*/ 2147483647 h 17"/>
                      <a:gd name="T46" fmla="*/ 0 w 17"/>
                      <a:gd name="T47" fmla="*/ 2147483647 h 17"/>
                      <a:gd name="T48" fmla="*/ 0 w 17"/>
                      <a:gd name="T49" fmla="*/ 2147483647 h 17"/>
                      <a:gd name="T50" fmla="*/ 0 w 17"/>
                      <a:gd name="T51" fmla="*/ 2147483647 h 17"/>
                      <a:gd name="T52" fmla="*/ 2147483647 w 17"/>
                      <a:gd name="T53" fmla="*/ 2147483647 h 17"/>
                      <a:gd name="T54" fmla="*/ 2147483647 w 17"/>
                      <a:gd name="T55" fmla="*/ 2147483647 h 17"/>
                      <a:gd name="T56" fmla="*/ 2147483647 w 17"/>
                      <a:gd name="T57" fmla="*/ 2147483647 h 17"/>
                      <a:gd name="T58" fmla="*/ 2147483647 w 17"/>
                      <a:gd name="T59" fmla="*/ 2147483647 h 17"/>
                      <a:gd name="T60" fmla="*/ 2147483647 w 17"/>
                      <a:gd name="T61" fmla="*/ 2147483647 h 17"/>
                      <a:gd name="T62" fmla="*/ 2147483647 w 17"/>
                      <a:gd name="T63" fmla="*/ 0 h 17"/>
                      <a:gd name="T64" fmla="*/ 2147483647 w 17"/>
                      <a:gd name="T65" fmla="*/ 0 h 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
                      <a:gd name="T100" fmla="*/ 0 h 17"/>
                      <a:gd name="T101" fmla="*/ 17 w 17"/>
                      <a:gd name="T102" fmla="*/ 17 h 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 h="17">
                        <a:moveTo>
                          <a:pt x="8" y="0"/>
                        </a:moveTo>
                        <a:lnTo>
                          <a:pt x="9" y="0"/>
                        </a:lnTo>
                        <a:lnTo>
                          <a:pt x="10" y="1"/>
                        </a:lnTo>
                        <a:lnTo>
                          <a:pt x="12" y="1"/>
                        </a:lnTo>
                        <a:lnTo>
                          <a:pt x="12" y="3"/>
                        </a:lnTo>
                        <a:lnTo>
                          <a:pt x="14" y="3"/>
                        </a:lnTo>
                        <a:lnTo>
                          <a:pt x="14" y="5"/>
                        </a:lnTo>
                        <a:lnTo>
                          <a:pt x="16" y="6"/>
                        </a:lnTo>
                        <a:lnTo>
                          <a:pt x="16" y="7"/>
                        </a:lnTo>
                        <a:lnTo>
                          <a:pt x="16" y="9"/>
                        </a:lnTo>
                        <a:lnTo>
                          <a:pt x="14" y="10"/>
                        </a:lnTo>
                        <a:lnTo>
                          <a:pt x="14" y="12"/>
                        </a:lnTo>
                        <a:lnTo>
                          <a:pt x="12" y="12"/>
                        </a:lnTo>
                        <a:lnTo>
                          <a:pt x="12" y="14"/>
                        </a:lnTo>
                        <a:lnTo>
                          <a:pt x="10" y="14"/>
                        </a:lnTo>
                        <a:lnTo>
                          <a:pt x="9" y="14"/>
                        </a:lnTo>
                        <a:lnTo>
                          <a:pt x="8" y="16"/>
                        </a:lnTo>
                        <a:lnTo>
                          <a:pt x="6" y="14"/>
                        </a:lnTo>
                        <a:lnTo>
                          <a:pt x="5" y="14"/>
                        </a:lnTo>
                        <a:lnTo>
                          <a:pt x="3" y="14"/>
                        </a:lnTo>
                        <a:lnTo>
                          <a:pt x="3" y="12"/>
                        </a:lnTo>
                        <a:lnTo>
                          <a:pt x="1" y="12"/>
                        </a:lnTo>
                        <a:lnTo>
                          <a:pt x="1" y="10"/>
                        </a:lnTo>
                        <a:lnTo>
                          <a:pt x="0" y="9"/>
                        </a:lnTo>
                        <a:lnTo>
                          <a:pt x="0" y="7"/>
                        </a:lnTo>
                        <a:lnTo>
                          <a:pt x="0" y="6"/>
                        </a:lnTo>
                        <a:lnTo>
                          <a:pt x="1" y="5"/>
                        </a:lnTo>
                        <a:lnTo>
                          <a:pt x="1" y="3"/>
                        </a:lnTo>
                        <a:lnTo>
                          <a:pt x="3" y="3"/>
                        </a:lnTo>
                        <a:lnTo>
                          <a:pt x="3" y="1"/>
                        </a:lnTo>
                        <a:lnTo>
                          <a:pt x="5" y="1"/>
                        </a:lnTo>
                        <a:lnTo>
                          <a:pt x="6" y="0"/>
                        </a:lnTo>
                        <a:lnTo>
                          <a:pt x="8" y="0"/>
                        </a:lnTo>
                      </a:path>
                    </a:pathLst>
                  </a:custGeom>
                  <a:noFill/>
                  <a:ln w="12700" cap="rnd">
                    <a:solidFill>
                      <a:srgbClr val="000000"/>
                    </a:solidFill>
                    <a:round/>
                    <a:headEnd type="none" w="sm" len="sm"/>
                    <a:tailEnd type="none" w="sm" len="sm"/>
                  </a:ln>
                </p:spPr>
                <p:txBody>
                  <a:bodyPr/>
                  <a:lstStyle/>
                  <a:p>
                    <a:endParaRPr lang="en-US"/>
                  </a:p>
                </p:txBody>
              </p:sp>
              <p:sp>
                <p:nvSpPr>
                  <p:cNvPr id="252" name="Rectangle 218"/>
                  <p:cNvSpPr>
                    <a:spLocks noChangeArrowheads="1"/>
                  </p:cNvSpPr>
                  <p:nvPr/>
                </p:nvSpPr>
                <p:spPr bwMode="auto">
                  <a:xfrm>
                    <a:off x="7225416" y="3584778"/>
                    <a:ext cx="195851" cy="166256"/>
                  </a:xfrm>
                  <a:prstGeom prst="rect">
                    <a:avLst/>
                  </a:prstGeom>
                  <a:noFill/>
                  <a:ln w="9525">
                    <a:noFill/>
                    <a:miter lim="800000"/>
                    <a:headEnd/>
                    <a:tailEnd/>
                  </a:ln>
                </p:spPr>
                <p:txBody>
                  <a:bodyPr wrap="none" lIns="92075" tIns="46038" rIns="92075" bIns="46038">
                    <a:spAutoFit/>
                  </a:bodyPr>
                  <a:lstStyle/>
                  <a:p>
                    <a:pPr defTabSz="762000" eaLnBrk="0" hangingPunct="0"/>
                    <a:r>
                      <a:rPr lang="en-GB" sz="800" b="1">
                        <a:solidFill>
                          <a:srgbClr val="FF0000"/>
                        </a:solidFill>
                      </a:rPr>
                      <a:t>2</a:t>
                    </a:r>
                  </a:p>
                </p:txBody>
              </p:sp>
              <p:sp>
                <p:nvSpPr>
                  <p:cNvPr id="254" name="Rectangle 220"/>
                  <p:cNvSpPr>
                    <a:spLocks noChangeArrowheads="1"/>
                  </p:cNvSpPr>
                  <p:nvPr/>
                </p:nvSpPr>
                <p:spPr bwMode="auto">
                  <a:xfrm>
                    <a:off x="7722773" y="3333548"/>
                    <a:ext cx="195851" cy="166256"/>
                  </a:xfrm>
                  <a:prstGeom prst="rect">
                    <a:avLst/>
                  </a:prstGeom>
                  <a:noFill/>
                  <a:ln w="9525">
                    <a:noFill/>
                    <a:miter lim="800000"/>
                    <a:headEnd/>
                    <a:tailEnd/>
                  </a:ln>
                </p:spPr>
                <p:txBody>
                  <a:bodyPr wrap="none" lIns="92075" tIns="46038" rIns="92075" bIns="46038">
                    <a:spAutoFit/>
                  </a:bodyPr>
                  <a:lstStyle/>
                  <a:p>
                    <a:pPr defTabSz="762000" eaLnBrk="0" hangingPunct="0"/>
                    <a:r>
                      <a:rPr lang="en-GB" sz="800" b="1">
                        <a:solidFill>
                          <a:srgbClr val="FF0000"/>
                        </a:solidFill>
                      </a:rPr>
                      <a:t>6</a:t>
                    </a:r>
                  </a:p>
                </p:txBody>
              </p:sp>
              <p:sp>
                <p:nvSpPr>
                  <p:cNvPr id="255" name="Rectangle 221"/>
                  <p:cNvSpPr>
                    <a:spLocks noChangeArrowheads="1"/>
                  </p:cNvSpPr>
                  <p:nvPr/>
                </p:nvSpPr>
                <p:spPr bwMode="auto">
                  <a:xfrm>
                    <a:off x="7914759" y="3542906"/>
                    <a:ext cx="195851" cy="166256"/>
                  </a:xfrm>
                  <a:prstGeom prst="rect">
                    <a:avLst/>
                  </a:prstGeom>
                  <a:noFill/>
                  <a:ln w="9525">
                    <a:noFill/>
                    <a:miter lim="800000"/>
                    <a:headEnd/>
                    <a:tailEnd/>
                  </a:ln>
                </p:spPr>
                <p:txBody>
                  <a:bodyPr wrap="none" lIns="92075" tIns="46038" rIns="92075" bIns="46038">
                    <a:spAutoFit/>
                  </a:bodyPr>
                  <a:lstStyle/>
                  <a:p>
                    <a:pPr defTabSz="762000" eaLnBrk="0" hangingPunct="0"/>
                    <a:r>
                      <a:rPr lang="en-GB" sz="800" b="1">
                        <a:solidFill>
                          <a:srgbClr val="FF0000"/>
                        </a:solidFill>
                      </a:rPr>
                      <a:t>8</a:t>
                    </a:r>
                  </a:p>
                </p:txBody>
              </p:sp>
              <p:sp>
                <p:nvSpPr>
                  <p:cNvPr id="256" name="Rectangle 222"/>
                  <p:cNvSpPr>
                    <a:spLocks noChangeArrowheads="1"/>
                  </p:cNvSpPr>
                  <p:nvPr/>
                </p:nvSpPr>
                <p:spPr bwMode="auto">
                  <a:xfrm>
                    <a:off x="7829718" y="3855713"/>
                    <a:ext cx="240947" cy="166256"/>
                  </a:xfrm>
                  <a:prstGeom prst="rect">
                    <a:avLst/>
                  </a:prstGeom>
                  <a:noFill/>
                  <a:ln w="9525">
                    <a:noFill/>
                    <a:miter lim="800000"/>
                    <a:headEnd/>
                    <a:tailEnd/>
                  </a:ln>
                </p:spPr>
                <p:txBody>
                  <a:bodyPr wrap="none" lIns="92075" tIns="46038" rIns="92075" bIns="46038">
                    <a:spAutoFit/>
                  </a:bodyPr>
                  <a:lstStyle/>
                  <a:p>
                    <a:pPr defTabSz="762000" eaLnBrk="0" hangingPunct="0"/>
                    <a:r>
                      <a:rPr lang="en-GB" sz="800" b="1">
                        <a:solidFill>
                          <a:srgbClr val="FF0000"/>
                        </a:solidFill>
                      </a:rPr>
                      <a:t>10</a:t>
                    </a:r>
                  </a:p>
                </p:txBody>
              </p:sp>
              <p:sp>
                <p:nvSpPr>
                  <p:cNvPr id="257" name="Rectangle 223"/>
                  <p:cNvSpPr>
                    <a:spLocks noChangeArrowheads="1"/>
                  </p:cNvSpPr>
                  <p:nvPr/>
                </p:nvSpPr>
                <p:spPr bwMode="auto">
                  <a:xfrm>
                    <a:off x="7427709" y="3576158"/>
                    <a:ext cx="240947" cy="166255"/>
                  </a:xfrm>
                  <a:prstGeom prst="rect">
                    <a:avLst/>
                  </a:prstGeom>
                  <a:noFill/>
                  <a:ln w="9525">
                    <a:noFill/>
                    <a:miter lim="800000"/>
                    <a:headEnd/>
                    <a:tailEnd/>
                  </a:ln>
                </p:spPr>
                <p:txBody>
                  <a:bodyPr wrap="none" lIns="92075" tIns="46038" rIns="92075" bIns="46038">
                    <a:spAutoFit/>
                  </a:bodyPr>
                  <a:lstStyle/>
                  <a:p>
                    <a:pPr defTabSz="762000" eaLnBrk="0" hangingPunct="0"/>
                    <a:r>
                      <a:rPr lang="en-GB" sz="800" b="1">
                        <a:solidFill>
                          <a:srgbClr val="000000"/>
                        </a:solidFill>
                      </a:rPr>
                      <a:t>40</a:t>
                    </a:r>
                  </a:p>
                </p:txBody>
              </p:sp>
              <p:sp>
                <p:nvSpPr>
                  <p:cNvPr id="258" name="Rectangle 224"/>
                  <p:cNvSpPr>
                    <a:spLocks noChangeArrowheads="1"/>
                  </p:cNvSpPr>
                  <p:nvPr/>
                </p:nvSpPr>
                <p:spPr bwMode="auto">
                  <a:xfrm>
                    <a:off x="7583616" y="3502266"/>
                    <a:ext cx="240948" cy="166255"/>
                  </a:xfrm>
                  <a:prstGeom prst="rect">
                    <a:avLst/>
                  </a:prstGeom>
                  <a:noFill/>
                  <a:ln w="9525">
                    <a:noFill/>
                    <a:miter lim="800000"/>
                    <a:headEnd/>
                    <a:tailEnd/>
                  </a:ln>
                </p:spPr>
                <p:txBody>
                  <a:bodyPr wrap="none" lIns="92075" tIns="46038" rIns="92075" bIns="46038">
                    <a:spAutoFit/>
                  </a:bodyPr>
                  <a:lstStyle/>
                  <a:p>
                    <a:pPr defTabSz="762000" eaLnBrk="0" hangingPunct="0"/>
                    <a:r>
                      <a:rPr lang="en-GB" sz="800" b="1">
                        <a:solidFill>
                          <a:srgbClr val="000000"/>
                        </a:solidFill>
                      </a:rPr>
                      <a:t>80</a:t>
                    </a:r>
                  </a:p>
                </p:txBody>
              </p:sp>
              <p:sp>
                <p:nvSpPr>
                  <p:cNvPr id="259" name="Rectangle 225"/>
                  <p:cNvSpPr>
                    <a:spLocks noChangeArrowheads="1"/>
                  </p:cNvSpPr>
                  <p:nvPr/>
                </p:nvSpPr>
                <p:spPr bwMode="auto">
                  <a:xfrm>
                    <a:off x="7639022" y="3619260"/>
                    <a:ext cx="287333" cy="166256"/>
                  </a:xfrm>
                  <a:prstGeom prst="rect">
                    <a:avLst/>
                  </a:prstGeom>
                  <a:noFill/>
                  <a:ln w="9525">
                    <a:noFill/>
                    <a:miter lim="800000"/>
                    <a:headEnd/>
                    <a:tailEnd/>
                  </a:ln>
                </p:spPr>
                <p:txBody>
                  <a:bodyPr wrap="none" lIns="92075" tIns="46038" rIns="92075" bIns="46038">
                    <a:spAutoFit/>
                  </a:bodyPr>
                  <a:lstStyle/>
                  <a:p>
                    <a:pPr defTabSz="762000" eaLnBrk="0" hangingPunct="0"/>
                    <a:r>
                      <a:rPr lang="en-GB" sz="800" b="1" dirty="0">
                        <a:solidFill>
                          <a:srgbClr val="000000"/>
                        </a:solidFill>
                      </a:rPr>
                      <a:t>120</a:t>
                    </a:r>
                  </a:p>
                </p:txBody>
              </p:sp>
              <p:sp>
                <p:nvSpPr>
                  <p:cNvPr id="260" name="Rectangle 226"/>
                  <p:cNvSpPr>
                    <a:spLocks noChangeArrowheads="1"/>
                  </p:cNvSpPr>
                  <p:nvPr/>
                </p:nvSpPr>
                <p:spPr bwMode="auto">
                  <a:xfrm>
                    <a:off x="7501153" y="3780590"/>
                    <a:ext cx="374951" cy="166255"/>
                  </a:xfrm>
                  <a:prstGeom prst="rect">
                    <a:avLst/>
                  </a:prstGeom>
                  <a:noFill/>
                  <a:ln w="9525">
                    <a:noFill/>
                    <a:miter lim="800000"/>
                    <a:headEnd/>
                    <a:tailEnd/>
                  </a:ln>
                </p:spPr>
                <p:txBody>
                  <a:bodyPr wrap="none" lIns="92075" tIns="46038" rIns="92075" bIns="46038">
                    <a:spAutoFit/>
                  </a:bodyPr>
                  <a:lstStyle/>
                  <a:p>
                    <a:pPr defTabSz="762000" eaLnBrk="0" hangingPunct="0"/>
                    <a:r>
                      <a:rPr lang="en-GB" sz="800" b="1" dirty="0" err="1">
                        <a:solidFill>
                          <a:srgbClr val="000000"/>
                        </a:solidFill>
                      </a:rPr>
                      <a:t>lbf</a:t>
                    </a:r>
                    <a:r>
                      <a:rPr lang="en-GB" sz="800" b="1" dirty="0">
                        <a:solidFill>
                          <a:srgbClr val="000000"/>
                        </a:solidFill>
                      </a:rPr>
                      <a:t>/in</a:t>
                    </a:r>
                    <a:r>
                      <a:rPr lang="en-GB" sz="800" b="1" baseline="30000" dirty="0">
                        <a:solidFill>
                          <a:srgbClr val="000000"/>
                        </a:solidFill>
                      </a:rPr>
                      <a:t>2</a:t>
                    </a:r>
                  </a:p>
                </p:txBody>
              </p:sp>
              <p:sp>
                <p:nvSpPr>
                  <p:cNvPr id="261" name="Rectangle 227"/>
                  <p:cNvSpPr>
                    <a:spLocks noChangeArrowheads="1"/>
                  </p:cNvSpPr>
                  <p:nvPr/>
                </p:nvSpPr>
                <p:spPr bwMode="auto">
                  <a:xfrm>
                    <a:off x="7534653" y="3861871"/>
                    <a:ext cx="278314" cy="166255"/>
                  </a:xfrm>
                  <a:prstGeom prst="rect">
                    <a:avLst/>
                  </a:prstGeom>
                  <a:noFill/>
                  <a:ln w="9525">
                    <a:noFill/>
                    <a:miter lim="800000"/>
                    <a:headEnd/>
                    <a:tailEnd/>
                  </a:ln>
                </p:spPr>
                <p:txBody>
                  <a:bodyPr wrap="none" lIns="92075" tIns="46038" rIns="92075" bIns="46038">
                    <a:spAutoFit/>
                  </a:bodyPr>
                  <a:lstStyle/>
                  <a:p>
                    <a:pPr defTabSz="762000" eaLnBrk="0" hangingPunct="0"/>
                    <a:r>
                      <a:rPr lang="en-GB" sz="800" b="1" dirty="0">
                        <a:solidFill>
                          <a:srgbClr val="FF0000"/>
                        </a:solidFill>
                      </a:rPr>
                      <a:t>bar</a:t>
                    </a:r>
                  </a:p>
                </p:txBody>
              </p:sp>
              <p:pic>
                <p:nvPicPr>
                  <p:cNvPr id="262" name="Picture 228"/>
                  <p:cNvPicPr>
                    <a:picLocks noChangeArrowheads="1"/>
                  </p:cNvPicPr>
                  <p:nvPr/>
                </p:nvPicPr>
                <p:blipFill>
                  <a:blip r:embed="rId4"/>
                  <a:srcRect/>
                  <a:stretch>
                    <a:fillRect/>
                  </a:stretch>
                </p:blipFill>
                <p:spPr bwMode="auto">
                  <a:xfrm>
                    <a:off x="7438017" y="3978865"/>
                    <a:ext cx="458703" cy="78817"/>
                  </a:xfrm>
                  <a:prstGeom prst="rect">
                    <a:avLst/>
                  </a:prstGeom>
                  <a:noFill/>
                  <a:ln w="9525">
                    <a:noFill/>
                    <a:miter lim="800000"/>
                    <a:headEnd/>
                    <a:tailEnd/>
                  </a:ln>
                </p:spPr>
              </p:pic>
            </p:grpSp>
            <p:sp>
              <p:nvSpPr>
                <p:cNvPr id="283" name="Line 157"/>
                <p:cNvSpPr>
                  <a:spLocks noChangeShapeType="1"/>
                </p:cNvSpPr>
                <p:nvPr/>
              </p:nvSpPr>
              <p:spPr bwMode="auto">
                <a:xfrm flipH="1">
                  <a:off x="7029526" y="4101104"/>
                  <a:ext cx="503800" cy="764774"/>
                </a:xfrm>
                <a:prstGeom prst="line">
                  <a:avLst/>
                </a:prstGeom>
                <a:noFill/>
                <a:ln w="12700">
                  <a:solidFill>
                    <a:schemeClr val="folHlink"/>
                  </a:solidFill>
                  <a:round/>
                  <a:headEnd type="none" w="sm" len="sm"/>
                  <a:tailEnd type="none" w="sm" len="sm"/>
                </a:ln>
              </p:spPr>
              <p:txBody>
                <a:bodyPr wrap="none" anchor="ctr"/>
                <a:lstStyle/>
                <a:p>
                  <a:endParaRPr lang="en-US"/>
                </a:p>
              </p:txBody>
            </p:sp>
          </p:grpSp>
          <p:cxnSp>
            <p:nvCxnSpPr>
              <p:cNvPr id="286" name="Straight Arrow Connector 285"/>
              <p:cNvCxnSpPr/>
              <p:nvPr/>
            </p:nvCxnSpPr>
            <p:spPr>
              <a:xfrm>
                <a:off x="5608360" y="2365409"/>
                <a:ext cx="135935" cy="6472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0" name="Rectangle 289"/>
              <p:cNvSpPr/>
              <p:nvPr/>
            </p:nvSpPr>
            <p:spPr>
              <a:xfrm>
                <a:off x="233413" y="4471506"/>
                <a:ext cx="4572000" cy="830997"/>
              </a:xfrm>
              <a:prstGeom prst="rect">
                <a:avLst/>
              </a:prstGeom>
            </p:spPr>
            <p:txBody>
              <a:bodyPr>
                <a:spAutoFit/>
              </a:bodyPr>
              <a:lstStyle/>
              <a:p>
                <a:pPr algn="just"/>
                <a:r>
                  <a:rPr lang="en-US" altLang="zh-CN" sz="1600" dirty="0" err="1">
                    <a:solidFill>
                      <a:schemeClr val="tx2">
                        <a:lumMod val="50000"/>
                      </a:schemeClr>
                    </a:solidFill>
                    <a:cs typeface="Calibri" pitchFamily="34" charset="0"/>
                  </a:rPr>
                  <a:t>Khi</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áp</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suất</a:t>
                </a:r>
                <a:r>
                  <a:rPr lang="en-US" altLang="zh-CN" sz="1600" dirty="0">
                    <a:solidFill>
                      <a:schemeClr val="tx2">
                        <a:lumMod val="50000"/>
                      </a:schemeClr>
                    </a:solidFill>
                    <a:cs typeface="Calibri" pitchFamily="34" charset="0"/>
                  </a:rPr>
                  <a:t> P2 </a:t>
                </a:r>
                <a:r>
                  <a:rPr lang="en-US" altLang="zh-CN" sz="1600" dirty="0" err="1">
                    <a:solidFill>
                      <a:schemeClr val="tx2">
                        <a:lumMod val="50000"/>
                      </a:schemeClr>
                    </a:solidFill>
                    <a:cs typeface="Calibri" pitchFamily="34" charset="0"/>
                  </a:rPr>
                  <a:t>giảm</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xuống</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và</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bằng</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giá</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trị</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đặt</a:t>
                </a:r>
                <a:r>
                  <a:rPr lang="en-US" altLang="zh-CN" sz="1600" dirty="0">
                    <a:solidFill>
                      <a:schemeClr val="tx2">
                        <a:lumMod val="50000"/>
                      </a:schemeClr>
                    </a:solidFill>
                    <a:cs typeface="Calibri" pitchFamily="34" charset="0"/>
                  </a:rPr>
                  <a:t> ban </a:t>
                </a:r>
                <a:r>
                  <a:rPr lang="en-US" altLang="zh-CN" sz="1600" dirty="0" err="1">
                    <a:solidFill>
                      <a:schemeClr val="tx2">
                        <a:lumMod val="50000"/>
                      </a:schemeClr>
                    </a:solidFill>
                    <a:cs typeface="Calibri" pitchFamily="34" charset="0"/>
                  </a:rPr>
                  <a:t>đầu</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màng</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sẽ</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hạ</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xuống</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và</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giá</a:t>
                </a:r>
                <a:r>
                  <a:rPr lang="en-US" altLang="zh-CN" sz="1600" dirty="0">
                    <a:solidFill>
                      <a:schemeClr val="tx2">
                        <a:lumMod val="50000"/>
                      </a:schemeClr>
                    </a:solidFill>
                    <a:cs typeface="Calibri" pitchFamily="34" charset="0"/>
                  </a:rPr>
                  <a:t> </a:t>
                </a:r>
                <a:r>
                  <a:rPr lang="en-US" altLang="zh-CN" sz="1600" dirty="0" err="1">
                    <a:solidFill>
                      <a:schemeClr val="tx2">
                        <a:lumMod val="50000"/>
                      </a:schemeClr>
                    </a:solidFill>
                    <a:cs typeface="Calibri" pitchFamily="34" charset="0"/>
                  </a:rPr>
                  <a:t>trị</a:t>
                </a:r>
                <a:r>
                  <a:rPr lang="en-US" altLang="zh-CN" sz="1600" dirty="0">
                    <a:solidFill>
                      <a:schemeClr val="tx2">
                        <a:lumMod val="50000"/>
                      </a:schemeClr>
                    </a:solidFill>
                    <a:cs typeface="Calibri" pitchFamily="34" charset="0"/>
                  </a:rPr>
                  <a:t> </a:t>
                </a:r>
                <a:r>
                  <a:rPr lang="en-US" altLang="zh-CN" sz="1600" b="1" dirty="0" err="1">
                    <a:solidFill>
                      <a:schemeClr val="tx2">
                        <a:lumMod val="50000"/>
                      </a:schemeClr>
                    </a:solidFill>
                    <a:cs typeface="Calibri" pitchFamily="34" charset="0"/>
                  </a:rPr>
                  <a:t>áp</a:t>
                </a:r>
                <a:r>
                  <a:rPr lang="en-US" altLang="zh-CN" sz="1600" b="1" dirty="0">
                    <a:solidFill>
                      <a:schemeClr val="tx2">
                        <a:lumMod val="50000"/>
                      </a:schemeClr>
                    </a:solidFill>
                    <a:cs typeface="Calibri" pitchFamily="34" charset="0"/>
                  </a:rPr>
                  <a:t> </a:t>
                </a:r>
                <a:r>
                  <a:rPr lang="en-US" altLang="zh-CN" sz="1600" b="1" dirty="0" err="1">
                    <a:solidFill>
                      <a:schemeClr val="tx2">
                        <a:lumMod val="50000"/>
                      </a:schemeClr>
                    </a:solidFill>
                    <a:cs typeface="Calibri" pitchFamily="34" charset="0"/>
                  </a:rPr>
                  <a:t>suất</a:t>
                </a:r>
                <a:r>
                  <a:rPr lang="en-US" altLang="zh-CN" sz="1600" b="1" dirty="0">
                    <a:solidFill>
                      <a:schemeClr val="tx2">
                        <a:lumMod val="50000"/>
                      </a:schemeClr>
                    </a:solidFill>
                    <a:cs typeface="Calibri" pitchFamily="34" charset="0"/>
                  </a:rPr>
                  <a:t> P2 </a:t>
                </a:r>
                <a:r>
                  <a:rPr lang="en-US" altLang="zh-CN" sz="1600" b="1" dirty="0" err="1">
                    <a:solidFill>
                      <a:schemeClr val="tx2">
                        <a:lumMod val="50000"/>
                      </a:schemeClr>
                    </a:solidFill>
                    <a:cs typeface="Calibri" pitchFamily="34" charset="0"/>
                  </a:rPr>
                  <a:t>không</a:t>
                </a:r>
                <a:r>
                  <a:rPr lang="en-US" altLang="zh-CN" sz="1600" b="1" dirty="0">
                    <a:solidFill>
                      <a:schemeClr val="tx2">
                        <a:lumMod val="50000"/>
                      </a:schemeClr>
                    </a:solidFill>
                    <a:cs typeface="Calibri" pitchFamily="34" charset="0"/>
                  </a:rPr>
                  <a:t> </a:t>
                </a:r>
                <a:r>
                  <a:rPr lang="en-US" altLang="zh-CN" sz="1600" b="1" dirty="0" err="1">
                    <a:solidFill>
                      <a:schemeClr val="tx2">
                        <a:lumMod val="50000"/>
                      </a:schemeClr>
                    </a:solidFill>
                    <a:cs typeface="Calibri" pitchFamily="34" charset="0"/>
                  </a:rPr>
                  <a:t>đổi</a:t>
                </a:r>
                <a:r>
                  <a:rPr lang="en-US" altLang="zh-CN" sz="1600" b="1" dirty="0">
                    <a:solidFill>
                      <a:schemeClr val="tx2">
                        <a:lumMod val="50000"/>
                      </a:schemeClr>
                    </a:solidFill>
                    <a:cs typeface="Calibri" pitchFamily="34" charset="0"/>
                  </a:rPr>
                  <a:t>.</a:t>
                </a:r>
              </a:p>
            </p:txBody>
          </p:sp>
          <p:sp>
            <p:nvSpPr>
              <p:cNvPr id="285" name="Text Box 97"/>
              <p:cNvSpPr txBox="1">
                <a:spLocks noChangeArrowheads="1"/>
              </p:cNvSpPr>
              <p:nvPr/>
            </p:nvSpPr>
            <p:spPr bwMode="auto">
              <a:xfrm>
                <a:off x="856425" y="967336"/>
                <a:ext cx="3592074" cy="338554"/>
              </a:xfrm>
              <a:prstGeom prst="rect">
                <a:avLst/>
              </a:prstGeom>
              <a:noFill/>
              <a:ln w="9525" algn="ctr">
                <a:noFill/>
                <a:miter lim="800000"/>
                <a:headEnd/>
                <a:tailEnd/>
              </a:ln>
            </p:spPr>
            <p:txBody>
              <a:bodyPr wrap="none">
                <a:spAutoFit/>
              </a:bodyPr>
              <a:lstStyle/>
              <a:p>
                <a:pPr eaLnBrk="0" hangingPunct="0">
                  <a:tabLst>
                    <a:tab pos="360363" algn="l"/>
                  </a:tabLst>
                </a:pPr>
                <a:r>
                  <a:rPr lang="en-US" sz="1600" b="1" dirty="0">
                    <a:cs typeface="Times New Roman" pitchFamily="18" charset="0"/>
                  </a:rPr>
                  <a:t>2. Van </a:t>
                </a:r>
                <a:r>
                  <a:rPr lang="en-US" sz="1600" b="1" dirty="0" err="1">
                    <a:cs typeface="Times New Roman" pitchFamily="18" charset="0"/>
                  </a:rPr>
                  <a:t>điều</a:t>
                </a:r>
                <a:r>
                  <a:rPr lang="en-US" sz="1600" b="1" dirty="0">
                    <a:cs typeface="Times New Roman" pitchFamily="18" charset="0"/>
                  </a:rPr>
                  <a:t> </a:t>
                </a:r>
                <a:r>
                  <a:rPr lang="en-US" sz="1600" b="1" dirty="0" err="1">
                    <a:cs typeface="Times New Roman" pitchFamily="18" charset="0"/>
                  </a:rPr>
                  <a:t>chỉnh</a:t>
                </a:r>
                <a:r>
                  <a:rPr lang="en-US" sz="1600" b="1" dirty="0">
                    <a:cs typeface="Times New Roman" pitchFamily="18" charset="0"/>
                  </a:rPr>
                  <a:t> </a:t>
                </a:r>
                <a:r>
                  <a:rPr lang="en-US" sz="1600" b="1" dirty="0" err="1">
                    <a:cs typeface="Times New Roman" pitchFamily="18" charset="0"/>
                  </a:rPr>
                  <a:t>áp</a:t>
                </a:r>
                <a:r>
                  <a:rPr lang="en-US" sz="1600" b="1" dirty="0">
                    <a:cs typeface="Times New Roman" pitchFamily="18" charset="0"/>
                  </a:rPr>
                  <a:t> </a:t>
                </a:r>
                <a:r>
                  <a:rPr lang="en-US" sz="1600" b="1" dirty="0" err="1">
                    <a:cs typeface="Times New Roman" pitchFamily="18" charset="0"/>
                  </a:rPr>
                  <a:t>suất</a:t>
                </a:r>
                <a:r>
                  <a:rPr lang="en-US" sz="1600" b="1" dirty="0">
                    <a:cs typeface="Times New Roman" pitchFamily="18" charset="0"/>
                  </a:rPr>
                  <a:t> (Van </a:t>
                </a:r>
                <a:r>
                  <a:rPr lang="en-US" sz="1600" b="1" dirty="0" err="1">
                    <a:cs typeface="Times New Roman" pitchFamily="18" charset="0"/>
                  </a:rPr>
                  <a:t>giảm</a:t>
                </a:r>
                <a:r>
                  <a:rPr lang="en-US" sz="1600" b="1" dirty="0">
                    <a:cs typeface="Times New Roman" pitchFamily="18" charset="0"/>
                  </a:rPr>
                  <a:t> </a:t>
                </a:r>
                <a:r>
                  <a:rPr lang="en-US" sz="1600" b="1" dirty="0" err="1">
                    <a:cs typeface="Times New Roman" pitchFamily="18" charset="0"/>
                  </a:rPr>
                  <a:t>áp</a:t>
                </a:r>
                <a:r>
                  <a:rPr lang="en-US" sz="1600" b="1" dirty="0">
                    <a:cs typeface="Times New Roman" pitchFamily="18" charset="0"/>
                  </a:rPr>
                  <a:t>):</a:t>
                </a:r>
              </a:p>
            </p:txBody>
          </p:sp>
          <p:sp>
            <p:nvSpPr>
              <p:cNvPr id="287" name="Rectangle 286"/>
              <p:cNvSpPr/>
              <p:nvPr/>
            </p:nvSpPr>
            <p:spPr>
              <a:xfrm>
                <a:off x="428258" y="5568812"/>
                <a:ext cx="1981735" cy="350494"/>
              </a:xfrm>
              <a:prstGeom prst="rect">
                <a:avLst/>
              </a:prstGeom>
              <a:solidFill>
                <a:schemeClr val="accent1">
                  <a:lumMod val="40000"/>
                  <a:lumOff val="60000"/>
                </a:schemeClr>
              </a:solidFill>
            </p:spPr>
            <p:txBody>
              <a:bodyPr wrap="square">
                <a:spAutoFit/>
              </a:bodyPr>
              <a:lstStyle/>
              <a:p>
                <a:r>
                  <a:rPr lang="en-US" sz="1600" dirty="0" err="1"/>
                  <a:t>Xem</a:t>
                </a:r>
                <a:r>
                  <a:rPr lang="en-US" sz="1600" dirty="0"/>
                  <a:t> Video minh </a:t>
                </a:r>
                <a:r>
                  <a:rPr lang="en-US" sz="1600" dirty="0" err="1"/>
                  <a:t>họa</a:t>
                </a:r>
                <a:r>
                  <a:rPr lang="en-US" sz="1600" dirty="0"/>
                  <a:t>:</a:t>
                </a:r>
              </a:p>
            </p:txBody>
          </p:sp>
        </p:grpSp>
        <p:sp>
          <p:nvSpPr>
            <p:cNvPr id="288" name="Rectangle 287"/>
            <p:cNvSpPr/>
            <p:nvPr/>
          </p:nvSpPr>
          <p:spPr>
            <a:xfrm>
              <a:off x="455409" y="6050567"/>
              <a:ext cx="4572000" cy="492443"/>
            </a:xfrm>
            <a:prstGeom prst="rect">
              <a:avLst/>
            </a:prstGeom>
            <a:solidFill>
              <a:schemeClr val="accent1">
                <a:lumMod val="40000"/>
                <a:lumOff val="60000"/>
              </a:schemeClr>
            </a:solidFill>
          </p:spPr>
          <p:txBody>
            <a:bodyPr lIns="0" tIns="0" rIns="0" bIns="0">
              <a:spAutoFit/>
            </a:bodyPr>
            <a:lstStyle/>
            <a:p>
              <a:r>
                <a:rPr lang="en-US" sz="1600" dirty="0"/>
                <a:t>https://drive.google.com/file/d/1q_Tcel0P47GJMLHUreqjv_6o2G9mLdTd/view?usp=sharing</a:t>
              </a:r>
            </a:p>
          </p:txBody>
        </p:sp>
      </p:grpSp>
    </p:spTree>
    <p:custDataLst>
      <p:tags r:id="rId1"/>
    </p:custDataLst>
    <p:extLst>
      <p:ext uri="{BB962C8B-B14F-4D97-AF65-F5344CB8AC3E}">
        <p14:creationId xmlns:p14="http://schemas.microsoft.com/office/powerpoint/2010/main" val="828133691"/>
      </p:ext>
    </p:extLst>
  </p:cSld>
  <p:clrMapOvr>
    <a:masterClrMapping/>
  </p:clrMapOvr>
  <mc:AlternateContent xmlns:mc="http://schemas.openxmlformats.org/markup-compatibility/2006" xmlns:p14="http://schemas.microsoft.com/office/powerpoint/2010/main">
    <mc:Choice Requires="p14">
      <p:transition spd="slow" p14:dur="2000" advTm="247998"/>
    </mc:Choice>
    <mc:Fallback xmlns="">
      <p:transition spd="slow" advTm="247998"/>
    </mc:Fallback>
  </mc:AlternateContent>
  <p:extLst>
    <p:ext uri="{E180D4A7-C9FB-4DFB-919C-405C955672EB}">
      <p14:showEvtLst xmlns:p14="http://schemas.microsoft.com/office/powerpoint/2010/main">
        <p14:playEvt time="149089" objId="13"/>
        <p14:stopEvt time="238177" objId="13"/>
        <p14:playEvt time="242646" objId="13"/>
        <p14:pauseEvt time="242646" objId="13"/>
      </p14:showEvt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457200" y="875673"/>
            <a:ext cx="8172450" cy="5753727"/>
            <a:chOff x="457200" y="875673"/>
            <a:chExt cx="8172450" cy="5753727"/>
          </a:xfrm>
        </p:grpSpPr>
        <p:sp>
          <p:nvSpPr>
            <p:cNvPr id="2" name="Text Box 97"/>
            <p:cNvSpPr txBox="1">
              <a:spLocks noChangeArrowheads="1"/>
            </p:cNvSpPr>
            <p:nvPr/>
          </p:nvSpPr>
          <p:spPr bwMode="auto">
            <a:xfrm>
              <a:off x="1066800" y="875673"/>
              <a:ext cx="1414362" cy="338554"/>
            </a:xfrm>
            <a:prstGeom prst="rect">
              <a:avLst/>
            </a:prstGeom>
            <a:noFill/>
            <a:ln w="9525" algn="ctr">
              <a:noFill/>
              <a:miter lim="800000"/>
              <a:headEnd/>
              <a:tailEnd/>
            </a:ln>
          </p:spPr>
          <p:txBody>
            <a:bodyPr wrap="none">
              <a:spAutoFit/>
            </a:bodyPr>
            <a:lstStyle/>
            <a:p>
              <a:pPr eaLnBrk="0" hangingPunct="0">
                <a:tabLst>
                  <a:tab pos="360363" algn="l"/>
                </a:tabLst>
              </a:pPr>
              <a:r>
                <a:rPr lang="en-US" sz="1600" b="1" dirty="0">
                  <a:cs typeface="Times New Roman" pitchFamily="18" charset="0"/>
                </a:rPr>
                <a:t>3. Van </a:t>
              </a:r>
              <a:r>
                <a:rPr lang="en-US" sz="1600" b="1" dirty="0" err="1">
                  <a:cs typeface="Times New Roman" pitchFamily="18" charset="0"/>
                </a:rPr>
                <a:t>tra</a:t>
              </a:r>
              <a:r>
                <a:rPr lang="en-US" sz="1600" b="1" dirty="0">
                  <a:cs typeface="Times New Roman" pitchFamily="18" charset="0"/>
                </a:rPr>
                <a:t> </a:t>
              </a:r>
              <a:r>
                <a:rPr lang="en-US" sz="1600" b="1" dirty="0" err="1">
                  <a:cs typeface="Times New Roman" pitchFamily="18" charset="0"/>
                </a:rPr>
                <a:t>dầu</a:t>
              </a:r>
              <a:r>
                <a:rPr lang="en-US" sz="1600" b="1" dirty="0">
                  <a:cs typeface="Times New Roman" pitchFamily="18" charset="0"/>
                </a:rPr>
                <a:t> </a:t>
              </a:r>
            </a:p>
          </p:txBody>
        </p:sp>
        <p:pic>
          <p:nvPicPr>
            <p:cNvPr id="4" name="Picture 9"/>
            <p:cNvPicPr>
              <a:picLocks noChangeAspect="1" noChangeArrowheads="1"/>
            </p:cNvPicPr>
            <p:nvPr/>
          </p:nvPicPr>
          <p:blipFill>
            <a:blip r:embed="rId2"/>
            <a:srcRect l="10156" t="18750" r="35840" b="21083"/>
            <a:stretch>
              <a:fillRect/>
            </a:stretch>
          </p:blipFill>
          <p:spPr bwMode="auto">
            <a:xfrm>
              <a:off x="1034143" y="2873415"/>
              <a:ext cx="4495800" cy="3755985"/>
            </a:xfrm>
            <a:prstGeom prst="rect">
              <a:avLst/>
            </a:prstGeom>
            <a:noFill/>
            <a:ln w="9525">
              <a:noFill/>
              <a:miter lim="800000"/>
              <a:headEnd/>
              <a:tailEnd/>
            </a:ln>
          </p:spPr>
        </p:pic>
        <p:pic>
          <p:nvPicPr>
            <p:cNvPr id="5" name="Picture 9"/>
            <p:cNvPicPr>
              <a:picLocks noChangeAspect="1" noChangeArrowheads="1"/>
            </p:cNvPicPr>
            <p:nvPr/>
          </p:nvPicPr>
          <p:blipFill rotWithShape="1">
            <a:blip r:embed="rId2"/>
            <a:srcRect l="67969" t="25131" r="21485" b="58460"/>
            <a:stretch/>
          </p:blipFill>
          <p:spPr bwMode="auto">
            <a:xfrm>
              <a:off x="6019800" y="3014502"/>
              <a:ext cx="914400" cy="1066800"/>
            </a:xfrm>
            <a:prstGeom prst="rect">
              <a:avLst/>
            </a:prstGeom>
            <a:noFill/>
            <a:ln w="9525">
              <a:noFill/>
              <a:miter lim="800000"/>
              <a:headEnd/>
              <a:tailEnd/>
            </a:ln>
          </p:spPr>
        </p:pic>
        <p:sp>
          <p:nvSpPr>
            <p:cNvPr id="6" name="Rectangle 5"/>
            <p:cNvSpPr/>
            <p:nvPr/>
          </p:nvSpPr>
          <p:spPr>
            <a:xfrm>
              <a:off x="457200" y="1183814"/>
              <a:ext cx="8153400" cy="957570"/>
            </a:xfrm>
            <a:prstGeom prst="rect">
              <a:avLst/>
            </a:prstGeom>
          </p:spPr>
          <p:txBody>
            <a:bodyPr wrap="square">
              <a:spAutoFit/>
            </a:bodyPr>
            <a:lstStyle/>
            <a:p>
              <a:pPr algn="just">
                <a:lnSpc>
                  <a:spcPts val="2300"/>
                </a:lnSpc>
              </a:pPr>
              <a:r>
                <a:rPr lang="pt-BR" sz="1600" dirty="0">
                  <a:latin typeface="+mj-lt"/>
                  <a:ea typeface="Batang"/>
                </a:rPr>
                <a:t>Để giảm lực </a:t>
              </a:r>
              <a:r>
                <a:rPr lang="pt-BR" sz="1600" b="1" dirty="0">
                  <a:solidFill>
                    <a:schemeClr val="tx2">
                      <a:lumMod val="50000"/>
                    </a:schemeClr>
                  </a:solidFill>
                  <a:latin typeface="+mj-lt"/>
                  <a:ea typeface="Batang"/>
                </a:rPr>
                <a:t>ma sát, sự ăn mòn </a:t>
              </a:r>
              <a:r>
                <a:rPr lang="pt-BR" sz="1600" dirty="0">
                  <a:latin typeface="+mj-lt"/>
                  <a:ea typeface="Batang"/>
                </a:rPr>
                <a:t>và gỉ sét của các phần tử trong hệ thống điều khiển khí nén, trong thiết bị lọc có gắn thêm </a:t>
              </a:r>
              <a:r>
                <a:rPr lang="pt-BR" sz="1600" b="1" dirty="0">
                  <a:solidFill>
                    <a:schemeClr val="tx2">
                      <a:lumMod val="50000"/>
                    </a:schemeClr>
                  </a:solidFill>
                  <a:latin typeface="+mj-lt"/>
                  <a:ea typeface="Batang"/>
                </a:rPr>
                <a:t>van tra dầu</a:t>
              </a:r>
              <a:r>
                <a:rPr lang="pt-BR" sz="1600" dirty="0">
                  <a:latin typeface="+mj-lt"/>
                  <a:ea typeface="Batang"/>
                </a:rPr>
                <a:t>. Nguyên tắc </a:t>
              </a:r>
              <a:r>
                <a:rPr lang="pt-BR" sz="1600" b="1" dirty="0">
                  <a:solidFill>
                    <a:schemeClr val="tx2">
                      <a:lumMod val="50000"/>
                    </a:schemeClr>
                  </a:solidFill>
                  <a:latin typeface="+mj-lt"/>
                  <a:ea typeface="Batang"/>
                </a:rPr>
                <a:t>tra dầu </a:t>
              </a:r>
              <a:r>
                <a:rPr lang="pt-BR" sz="1600" dirty="0">
                  <a:latin typeface="+mj-lt"/>
                  <a:ea typeface="Batang"/>
                </a:rPr>
                <a:t>thực hiện theo nguyên lý tra dầu ống </a:t>
              </a:r>
              <a:r>
                <a:rPr lang="pt-BR" sz="1600" b="1" dirty="0">
                  <a:solidFill>
                    <a:schemeClr val="tx2">
                      <a:lumMod val="50000"/>
                    </a:schemeClr>
                  </a:solidFill>
                  <a:latin typeface="+mj-lt"/>
                  <a:ea typeface="Batang"/>
                </a:rPr>
                <a:t>Venturi.</a:t>
              </a:r>
              <a:endParaRPr lang="en-US" sz="1600" b="1" dirty="0">
                <a:solidFill>
                  <a:schemeClr val="tx2">
                    <a:lumMod val="50000"/>
                  </a:schemeClr>
                </a:solidFill>
                <a:latin typeface="+mj-lt"/>
              </a:endParaRPr>
            </a:p>
          </p:txBody>
        </p:sp>
        <p:sp>
          <p:nvSpPr>
            <p:cNvPr id="3" name="Rectangle 2"/>
            <p:cNvSpPr/>
            <p:nvPr/>
          </p:nvSpPr>
          <p:spPr>
            <a:xfrm>
              <a:off x="881642" y="2045810"/>
              <a:ext cx="7748008" cy="355803"/>
            </a:xfrm>
            <a:prstGeom prst="rect">
              <a:avLst/>
            </a:prstGeom>
          </p:spPr>
          <p:txBody>
            <a:bodyPr wrap="square">
              <a:spAutoFit/>
            </a:bodyPr>
            <a:lstStyle/>
            <a:p>
              <a:pPr marR="0" lvl="0">
                <a:lnSpc>
                  <a:spcPct val="107000"/>
                </a:lnSpc>
                <a:spcBef>
                  <a:spcPts val="0"/>
                </a:spcBef>
                <a:spcAft>
                  <a:spcPts val="0"/>
                </a:spcAft>
              </a:pPr>
              <a:r>
                <a:rPr lang="en-US" sz="1600" b="1" dirty="0">
                  <a:solidFill>
                    <a:srgbClr val="1B04C4"/>
                  </a:solidFill>
                  <a:latin typeface="+mj-lt"/>
                  <a:ea typeface="Times New Roman" panose="02020603050405020304" pitchFamily="18" charset="0"/>
                  <a:cs typeface="Times New Roman" panose="02020603050405020304" pitchFamily="18" charset="0"/>
                </a:rPr>
                <a:t>Venturi</a:t>
              </a:r>
              <a:r>
                <a:rPr lang="en-US" sz="1600" dirty="0">
                  <a:solidFill>
                    <a:srgbClr val="1B04C4"/>
                  </a:solidFill>
                  <a:latin typeface="+mj-lt"/>
                  <a:ea typeface="Times New Roman" panose="02020603050405020304" pitchFamily="18" charset="0"/>
                  <a:cs typeface="Times New Roman" panose="02020603050405020304" pitchFamily="18" charset="0"/>
                </a:rPr>
                <a:t> </a:t>
              </a:r>
              <a:r>
                <a:rPr lang="en-US" sz="1600" dirty="0" err="1">
                  <a:solidFill>
                    <a:srgbClr val="1B04C4"/>
                  </a:solidFill>
                  <a:latin typeface="+mj-lt"/>
                  <a:ea typeface="Times New Roman" panose="02020603050405020304" pitchFamily="18" charset="0"/>
                  <a:cs typeface="Times New Roman" panose="02020603050405020304" pitchFamily="18" charset="0"/>
                </a:rPr>
                <a:t>trong</a:t>
              </a:r>
              <a:r>
                <a:rPr lang="en-US" sz="1600" dirty="0">
                  <a:solidFill>
                    <a:srgbClr val="1B04C4"/>
                  </a:solidFill>
                  <a:latin typeface="+mj-lt"/>
                  <a:ea typeface="Times New Roman" panose="02020603050405020304" pitchFamily="18" charset="0"/>
                  <a:cs typeface="Times New Roman" panose="02020603050405020304" pitchFamily="18" charset="0"/>
                </a:rPr>
                <a:t> van </a:t>
              </a:r>
              <a:r>
                <a:rPr lang="en-US" sz="1600" dirty="0" err="1">
                  <a:solidFill>
                    <a:srgbClr val="1B04C4"/>
                  </a:solidFill>
                  <a:latin typeface="+mj-lt"/>
                  <a:ea typeface="Times New Roman" panose="02020603050405020304" pitchFamily="18" charset="0"/>
                  <a:cs typeface="Times New Roman" panose="02020603050405020304" pitchFamily="18" charset="0"/>
                </a:rPr>
                <a:t>tra</a:t>
              </a:r>
              <a:r>
                <a:rPr lang="en-US" sz="1600" dirty="0">
                  <a:solidFill>
                    <a:srgbClr val="1B04C4"/>
                  </a:solidFill>
                  <a:latin typeface="+mj-lt"/>
                  <a:ea typeface="Times New Roman" panose="02020603050405020304" pitchFamily="18" charset="0"/>
                  <a:cs typeface="Times New Roman" panose="02020603050405020304" pitchFamily="18" charset="0"/>
                </a:rPr>
                <a:t> </a:t>
              </a:r>
              <a:r>
                <a:rPr lang="en-US" sz="1600" dirty="0" err="1">
                  <a:solidFill>
                    <a:srgbClr val="1B04C4"/>
                  </a:solidFill>
                  <a:latin typeface="+mj-lt"/>
                  <a:ea typeface="Times New Roman" panose="02020603050405020304" pitchFamily="18" charset="0"/>
                  <a:cs typeface="Times New Roman" panose="02020603050405020304" pitchFamily="18" charset="0"/>
                </a:rPr>
                <a:t>dầu</a:t>
              </a:r>
              <a:r>
                <a:rPr lang="en-US" sz="1600" dirty="0">
                  <a:solidFill>
                    <a:srgbClr val="1B04C4"/>
                  </a:solidFill>
                  <a:latin typeface="+mj-lt"/>
                  <a:ea typeface="Times New Roman" panose="02020603050405020304" pitchFamily="18" charset="0"/>
                  <a:cs typeface="Times New Roman" panose="02020603050405020304" pitchFamily="18" charset="0"/>
                </a:rPr>
                <a:t>: </a:t>
              </a:r>
              <a:r>
                <a:rPr lang="en-US" sz="1600" dirty="0" err="1">
                  <a:solidFill>
                    <a:srgbClr val="1B04C4"/>
                  </a:solidFill>
                  <a:latin typeface="+mj-lt"/>
                  <a:ea typeface="Calibri" panose="020F0502020204030204" pitchFamily="34" charset="0"/>
                  <a:cs typeface="Times New Roman" panose="02020603050405020304" pitchFamily="18" charset="0"/>
                </a:rPr>
                <a:t>Giảm</a:t>
              </a:r>
              <a:r>
                <a:rPr lang="en-US" sz="1600" dirty="0">
                  <a:solidFill>
                    <a:srgbClr val="1B04C4"/>
                  </a:solidFill>
                  <a:latin typeface="+mj-lt"/>
                  <a:ea typeface="Calibri" panose="020F0502020204030204" pitchFamily="34" charset="0"/>
                  <a:cs typeface="Times New Roman" panose="02020603050405020304" pitchFamily="18" charset="0"/>
                </a:rPr>
                <a:t> </a:t>
              </a:r>
              <a:r>
                <a:rPr lang="en-US" sz="1600" dirty="0" err="1">
                  <a:solidFill>
                    <a:srgbClr val="1B04C4"/>
                  </a:solidFill>
                  <a:latin typeface="+mj-lt"/>
                  <a:ea typeface="Calibri" panose="020F0502020204030204" pitchFamily="34" charset="0"/>
                  <a:cs typeface="Times New Roman" panose="02020603050405020304" pitchFamily="18" charset="0"/>
                </a:rPr>
                <a:t>áp</a:t>
              </a:r>
              <a:r>
                <a:rPr lang="en-US" sz="1600" dirty="0">
                  <a:solidFill>
                    <a:srgbClr val="1B04C4"/>
                  </a:solidFill>
                  <a:latin typeface="+mj-lt"/>
                  <a:ea typeface="Calibri" panose="020F0502020204030204" pitchFamily="34" charset="0"/>
                  <a:cs typeface="Times New Roman" panose="02020603050405020304" pitchFamily="18" charset="0"/>
                </a:rPr>
                <a:t> </a:t>
              </a:r>
              <a:r>
                <a:rPr lang="en-US" sz="1600" dirty="0" err="1">
                  <a:solidFill>
                    <a:srgbClr val="1B04C4"/>
                  </a:solidFill>
                  <a:latin typeface="+mj-lt"/>
                  <a:ea typeface="Calibri" panose="020F0502020204030204" pitchFamily="34" charset="0"/>
                  <a:cs typeface="Times New Roman" panose="02020603050405020304" pitchFamily="18" charset="0"/>
                </a:rPr>
                <a:t>suất</a:t>
              </a:r>
              <a:r>
                <a:rPr lang="en-US" sz="1600" dirty="0">
                  <a:solidFill>
                    <a:srgbClr val="1B04C4"/>
                  </a:solidFill>
                  <a:latin typeface="+mj-lt"/>
                  <a:ea typeface="Calibri" panose="020F0502020204030204" pitchFamily="34" charset="0"/>
                  <a:cs typeface="Times New Roman" panose="02020603050405020304" pitchFamily="18" charset="0"/>
                </a:rPr>
                <a:t> </a:t>
              </a:r>
              <a:r>
                <a:rPr lang="en-US" sz="1600" dirty="0" err="1">
                  <a:solidFill>
                    <a:srgbClr val="1B04C4"/>
                  </a:solidFill>
                  <a:latin typeface="+mj-lt"/>
                  <a:ea typeface="Calibri" panose="020F0502020204030204" pitchFamily="34" charset="0"/>
                  <a:cs typeface="Times New Roman" panose="02020603050405020304" pitchFamily="18" charset="0"/>
                </a:rPr>
                <a:t>dòng</a:t>
              </a:r>
              <a:r>
                <a:rPr lang="en-US" sz="1600" dirty="0">
                  <a:solidFill>
                    <a:srgbClr val="1B04C4"/>
                  </a:solidFill>
                  <a:latin typeface="+mj-lt"/>
                  <a:ea typeface="Calibri" panose="020F0502020204030204" pitchFamily="34" charset="0"/>
                  <a:cs typeface="Times New Roman" panose="02020603050405020304" pitchFamily="18" charset="0"/>
                </a:rPr>
                <a:t> </a:t>
              </a:r>
              <a:r>
                <a:rPr lang="en-US" sz="1600" dirty="0" err="1">
                  <a:solidFill>
                    <a:srgbClr val="1B04C4"/>
                  </a:solidFill>
                  <a:latin typeface="+mj-lt"/>
                  <a:ea typeface="Calibri" panose="020F0502020204030204" pitchFamily="34" charset="0"/>
                  <a:cs typeface="Times New Roman" panose="02020603050405020304" pitchFamily="18" charset="0"/>
                </a:rPr>
                <a:t>khí</a:t>
              </a:r>
              <a:r>
                <a:rPr lang="en-US" sz="1600" dirty="0">
                  <a:solidFill>
                    <a:srgbClr val="1B04C4"/>
                  </a:solidFill>
                  <a:latin typeface="+mj-lt"/>
                  <a:ea typeface="Calibri" panose="020F0502020204030204" pitchFamily="34" charset="0"/>
                  <a:cs typeface="Times New Roman" panose="02020603050405020304" pitchFamily="18" charset="0"/>
                </a:rPr>
                <a:t> (</a:t>
              </a:r>
              <a:r>
                <a:rPr lang="en-US" sz="1600" dirty="0" err="1">
                  <a:solidFill>
                    <a:srgbClr val="1B04C4"/>
                  </a:solidFill>
                  <a:latin typeface="+mj-lt"/>
                  <a:ea typeface="Calibri" panose="020F0502020204030204" pitchFamily="34" charset="0"/>
                  <a:cs typeface="Times New Roman" panose="02020603050405020304" pitchFamily="18" charset="0"/>
                </a:rPr>
                <a:t>tăng</a:t>
              </a:r>
              <a:r>
                <a:rPr lang="en-US" sz="1600" dirty="0">
                  <a:solidFill>
                    <a:srgbClr val="1B04C4"/>
                  </a:solidFill>
                  <a:latin typeface="+mj-lt"/>
                  <a:ea typeface="Calibri" panose="020F0502020204030204" pitchFamily="34" charset="0"/>
                  <a:cs typeface="Times New Roman" panose="02020603050405020304" pitchFamily="18" charset="0"/>
                </a:rPr>
                <a:t> </a:t>
              </a:r>
              <a:r>
                <a:rPr lang="en-US" sz="1600" dirty="0" err="1">
                  <a:solidFill>
                    <a:srgbClr val="1B04C4"/>
                  </a:solidFill>
                  <a:latin typeface="+mj-lt"/>
                  <a:ea typeface="Calibri" panose="020F0502020204030204" pitchFamily="34" charset="0"/>
                  <a:cs typeface="Times New Roman" panose="02020603050405020304" pitchFamily="18" charset="0"/>
                </a:rPr>
                <a:t>vận</a:t>
              </a:r>
              <a:r>
                <a:rPr lang="en-US" sz="1600" dirty="0">
                  <a:solidFill>
                    <a:srgbClr val="1B04C4"/>
                  </a:solidFill>
                  <a:latin typeface="+mj-lt"/>
                  <a:ea typeface="Calibri" panose="020F0502020204030204" pitchFamily="34" charset="0"/>
                  <a:cs typeface="Times New Roman" panose="02020603050405020304" pitchFamily="18" charset="0"/>
                </a:rPr>
                <a:t> </a:t>
              </a:r>
              <a:r>
                <a:rPr lang="en-US" sz="1600" dirty="0" err="1">
                  <a:solidFill>
                    <a:srgbClr val="1B04C4"/>
                  </a:solidFill>
                  <a:latin typeface="+mj-lt"/>
                  <a:ea typeface="Calibri" panose="020F0502020204030204" pitchFamily="34" charset="0"/>
                  <a:cs typeface="Times New Roman" panose="02020603050405020304" pitchFamily="18" charset="0"/>
                </a:rPr>
                <a:t>tốc</a:t>
              </a:r>
              <a:r>
                <a:rPr lang="en-US" sz="1600" dirty="0">
                  <a:solidFill>
                    <a:srgbClr val="1B04C4"/>
                  </a:solidFill>
                  <a:latin typeface="+mj-lt"/>
                  <a:ea typeface="Calibri" panose="020F0502020204030204" pitchFamily="34" charset="0"/>
                  <a:cs typeface="Times New Roman" panose="02020603050405020304" pitchFamily="18" charset="0"/>
                </a:rPr>
                <a:t>) </a:t>
              </a:r>
              <a:r>
                <a:rPr lang="en-US" sz="1600" dirty="0" err="1">
                  <a:solidFill>
                    <a:srgbClr val="1B04C4"/>
                  </a:solidFill>
                  <a:latin typeface="+mj-lt"/>
                  <a:ea typeface="Calibri" panose="020F0502020204030204" pitchFamily="34" charset="0"/>
                  <a:cs typeface="Times New Roman" panose="02020603050405020304" pitchFamily="18" charset="0"/>
                </a:rPr>
                <a:t>để</a:t>
              </a:r>
              <a:r>
                <a:rPr lang="en-US" sz="1600" dirty="0">
                  <a:solidFill>
                    <a:srgbClr val="1B04C4"/>
                  </a:solidFill>
                  <a:latin typeface="+mj-lt"/>
                  <a:ea typeface="Calibri" panose="020F0502020204030204" pitchFamily="34" charset="0"/>
                  <a:cs typeface="Times New Roman" panose="02020603050405020304" pitchFamily="18" charset="0"/>
                </a:rPr>
                <a:t> </a:t>
              </a:r>
              <a:r>
                <a:rPr lang="en-US" sz="1600" dirty="0" err="1">
                  <a:solidFill>
                    <a:srgbClr val="1B04C4"/>
                  </a:solidFill>
                  <a:latin typeface="+mj-lt"/>
                  <a:ea typeface="Calibri" panose="020F0502020204030204" pitchFamily="34" charset="0"/>
                  <a:cs typeface="Times New Roman" panose="02020603050405020304" pitchFamily="18" charset="0"/>
                </a:rPr>
                <a:t>trộn</a:t>
              </a:r>
              <a:r>
                <a:rPr lang="en-US" sz="1600" dirty="0">
                  <a:solidFill>
                    <a:srgbClr val="1B04C4"/>
                  </a:solidFill>
                  <a:latin typeface="+mj-lt"/>
                  <a:ea typeface="Calibri" panose="020F0502020204030204" pitchFamily="34" charset="0"/>
                  <a:cs typeface="Times New Roman" panose="02020603050405020304" pitchFamily="18" charset="0"/>
                </a:rPr>
                <a:t> </a:t>
              </a:r>
              <a:r>
                <a:rPr lang="en-US" sz="1600" dirty="0" err="1">
                  <a:solidFill>
                    <a:srgbClr val="1B04C4"/>
                  </a:solidFill>
                  <a:latin typeface="+mj-lt"/>
                  <a:ea typeface="Calibri" panose="020F0502020204030204" pitchFamily="34" charset="0"/>
                  <a:cs typeface="Times New Roman" panose="02020603050405020304" pitchFamily="18" charset="0"/>
                </a:rPr>
                <a:t>dầu</a:t>
              </a:r>
              <a:r>
                <a:rPr lang="en-US" sz="1600" dirty="0">
                  <a:solidFill>
                    <a:srgbClr val="1B04C4"/>
                  </a:solidFill>
                  <a:latin typeface="+mj-lt"/>
                  <a:ea typeface="Calibri" panose="020F0502020204030204" pitchFamily="34" charset="0"/>
                  <a:cs typeface="Times New Roman" panose="02020603050405020304" pitchFamily="18" charset="0"/>
                </a:rPr>
                <a:t> </a:t>
              </a:r>
              <a:r>
                <a:rPr lang="en-US" sz="1600" dirty="0" err="1">
                  <a:solidFill>
                    <a:srgbClr val="1B04C4"/>
                  </a:solidFill>
                  <a:latin typeface="+mj-lt"/>
                  <a:ea typeface="Calibri" panose="020F0502020204030204" pitchFamily="34" charset="0"/>
                  <a:cs typeface="Times New Roman" panose="02020603050405020304" pitchFamily="18" charset="0"/>
                </a:rPr>
                <a:t>và</a:t>
              </a:r>
              <a:r>
                <a:rPr lang="en-US" sz="1600" dirty="0">
                  <a:solidFill>
                    <a:srgbClr val="1B04C4"/>
                  </a:solidFill>
                  <a:latin typeface="+mj-lt"/>
                  <a:ea typeface="Calibri" panose="020F0502020204030204" pitchFamily="34" charset="0"/>
                  <a:cs typeface="Times New Roman" panose="02020603050405020304" pitchFamily="18" charset="0"/>
                </a:rPr>
                <a:t> </a:t>
              </a:r>
              <a:r>
                <a:rPr lang="en-US" sz="1600" dirty="0" err="1">
                  <a:solidFill>
                    <a:srgbClr val="1B04C4"/>
                  </a:solidFill>
                  <a:latin typeface="+mj-lt"/>
                  <a:ea typeface="Calibri" panose="020F0502020204030204" pitchFamily="34" charset="0"/>
                  <a:cs typeface="Times New Roman" panose="02020603050405020304" pitchFamily="18" charset="0"/>
                </a:rPr>
                <a:t>không</a:t>
              </a:r>
              <a:r>
                <a:rPr lang="en-US" sz="1600" dirty="0">
                  <a:solidFill>
                    <a:srgbClr val="1B04C4"/>
                  </a:solidFill>
                  <a:latin typeface="+mj-lt"/>
                  <a:ea typeface="Calibri" panose="020F0502020204030204" pitchFamily="34" charset="0"/>
                  <a:cs typeface="Times New Roman" panose="02020603050405020304" pitchFamily="18" charset="0"/>
                </a:rPr>
                <a:t> </a:t>
              </a:r>
              <a:r>
                <a:rPr lang="en-US" sz="1600" dirty="0" err="1">
                  <a:solidFill>
                    <a:srgbClr val="1B04C4"/>
                  </a:solidFill>
                  <a:latin typeface="+mj-lt"/>
                  <a:ea typeface="Calibri" panose="020F0502020204030204" pitchFamily="34" charset="0"/>
                  <a:cs typeface="Times New Roman" panose="02020603050405020304" pitchFamily="18" charset="0"/>
                </a:rPr>
                <a:t>khí</a:t>
              </a:r>
              <a:endParaRPr lang="en-US" sz="1600" dirty="0">
                <a:solidFill>
                  <a:srgbClr val="1B04C4"/>
                </a:solidFill>
                <a:effectLst/>
                <a:latin typeface="+mj-lt"/>
                <a:ea typeface="Calibri" panose="020F0502020204030204" pitchFamily="34" charset="0"/>
                <a:cs typeface="Times New Roman" panose="02020603050405020304" pitchFamily="18"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51138" y="911685"/>
            <a:ext cx="8841038" cy="5839221"/>
            <a:chOff x="151138" y="911685"/>
            <a:chExt cx="8841038" cy="5839221"/>
          </a:xfrm>
        </p:grpSpPr>
        <p:sp>
          <p:nvSpPr>
            <p:cNvPr id="2" name="Text Box 97"/>
            <p:cNvSpPr txBox="1">
              <a:spLocks noChangeArrowheads="1"/>
            </p:cNvSpPr>
            <p:nvPr/>
          </p:nvSpPr>
          <p:spPr bwMode="auto">
            <a:xfrm>
              <a:off x="914400" y="911685"/>
              <a:ext cx="3872791" cy="400110"/>
            </a:xfrm>
            <a:prstGeom prst="rect">
              <a:avLst/>
            </a:prstGeom>
            <a:noFill/>
            <a:ln w="9525" algn="ctr">
              <a:noFill/>
              <a:miter lim="800000"/>
              <a:headEnd/>
              <a:tailEnd/>
            </a:ln>
          </p:spPr>
          <p:txBody>
            <a:bodyPr wrap="none">
              <a:spAutoFit/>
            </a:bodyPr>
            <a:lstStyle/>
            <a:p>
              <a:pPr eaLnBrk="0" hangingPunct="0">
                <a:tabLst>
                  <a:tab pos="360363" algn="l"/>
                </a:tabLst>
              </a:pPr>
              <a:r>
                <a:rPr lang="en-US" sz="2000" b="1" dirty="0">
                  <a:cs typeface="Times New Roman" pitchFamily="18" charset="0"/>
                </a:rPr>
                <a:t>IV. HỆ THỐNG PHÂN PHỐI KHÍ NÉN</a:t>
              </a:r>
            </a:p>
          </p:txBody>
        </p:sp>
        <p:pic>
          <p:nvPicPr>
            <p:cNvPr id="4" name="Picture 3" descr="E:\NAM HOC 2019_2020\HOC KY 2\may-nen-khi.jpg"/>
            <p:cNvPicPr/>
            <p:nvPr/>
          </p:nvPicPr>
          <p:blipFill>
            <a:blip r:embed="rId2">
              <a:extLst>
                <a:ext uri="{28A0092B-C50C-407E-A947-70E740481C1C}">
                  <a14:useLocalDpi xmlns:a14="http://schemas.microsoft.com/office/drawing/2010/main" val="0"/>
                </a:ext>
              </a:extLst>
            </a:blip>
            <a:srcRect/>
            <a:stretch>
              <a:fillRect/>
            </a:stretch>
          </p:blipFill>
          <p:spPr bwMode="auto">
            <a:xfrm>
              <a:off x="2937328" y="1290024"/>
              <a:ext cx="6054848" cy="5039001"/>
            </a:xfrm>
            <a:prstGeom prst="rect">
              <a:avLst/>
            </a:prstGeom>
            <a:noFill/>
            <a:ln>
              <a:solidFill>
                <a:schemeClr val="bg1"/>
              </a:solidFill>
            </a:ln>
          </p:spPr>
        </p:pic>
        <p:sp>
          <p:nvSpPr>
            <p:cNvPr id="3" name="Rectangle 2"/>
            <p:cNvSpPr/>
            <p:nvPr/>
          </p:nvSpPr>
          <p:spPr>
            <a:xfrm>
              <a:off x="151138" y="1395122"/>
              <a:ext cx="2667000" cy="4287328"/>
            </a:xfrm>
            <a:prstGeom prst="rect">
              <a:avLst/>
            </a:prstGeom>
          </p:spPr>
          <p:txBody>
            <a:bodyPr wrap="square">
              <a:spAutoFit/>
            </a:bodyPr>
            <a:lstStyle/>
            <a:p>
              <a:pPr marL="231775" indent="-231775" algn="just">
                <a:lnSpc>
                  <a:spcPct val="115000"/>
                </a:lnSpc>
                <a:spcBef>
                  <a:spcPts val="300"/>
                </a:spcBef>
                <a:spcAft>
                  <a:spcPts val="300"/>
                </a:spcAft>
                <a:buFont typeface="Wingdings" panose="05000000000000000000" pitchFamily="2" charset="2"/>
                <a:buChar char=""/>
              </a:pPr>
              <a:r>
                <a:rPr lang="en-US" sz="1600" b="1" u="sng" dirty="0" err="1">
                  <a:solidFill>
                    <a:srgbClr val="1B04C4"/>
                  </a:solidFill>
                  <a:ea typeface="Batang"/>
                  <a:cs typeface="Times New Roman" panose="02020603050405020304" pitchFamily="18" charset="0"/>
                </a:rPr>
                <a:t>Bình</a:t>
              </a:r>
              <a:r>
                <a:rPr lang="en-US" sz="1600" b="1" u="sng" dirty="0">
                  <a:solidFill>
                    <a:srgbClr val="1B04C4"/>
                  </a:solidFill>
                  <a:ea typeface="Batang"/>
                  <a:cs typeface="Times New Roman" panose="02020603050405020304" pitchFamily="18" charset="0"/>
                </a:rPr>
                <a:t> </a:t>
              </a:r>
              <a:r>
                <a:rPr lang="en-US" sz="1600" b="1" u="sng" dirty="0" err="1">
                  <a:solidFill>
                    <a:srgbClr val="1B04C4"/>
                  </a:solidFill>
                  <a:ea typeface="Batang"/>
                  <a:cs typeface="Times New Roman" panose="02020603050405020304" pitchFamily="18" charset="0"/>
                </a:rPr>
                <a:t>chứa</a:t>
              </a:r>
              <a:r>
                <a:rPr lang="en-US" sz="1600" b="1" u="sng" dirty="0">
                  <a:solidFill>
                    <a:srgbClr val="1B04C4"/>
                  </a:solidFill>
                  <a:ea typeface="Batang"/>
                  <a:cs typeface="Times New Roman" panose="02020603050405020304" pitchFamily="18" charset="0"/>
                </a:rPr>
                <a:t> </a:t>
              </a:r>
              <a:r>
                <a:rPr lang="en-US" sz="1600" b="1" u="sng" dirty="0" err="1">
                  <a:solidFill>
                    <a:srgbClr val="1B04C4"/>
                  </a:solidFill>
                  <a:ea typeface="Batang"/>
                  <a:cs typeface="Times New Roman" panose="02020603050405020304" pitchFamily="18" charset="0"/>
                </a:rPr>
                <a:t>khí</a:t>
              </a:r>
              <a:r>
                <a:rPr lang="en-US" sz="1600" b="1" u="sng" dirty="0">
                  <a:solidFill>
                    <a:srgbClr val="1B04C4"/>
                  </a:solidFill>
                  <a:ea typeface="Batang"/>
                  <a:cs typeface="Times New Roman" panose="02020603050405020304" pitchFamily="18" charset="0"/>
                </a:rPr>
                <a:t> </a:t>
              </a:r>
              <a:r>
                <a:rPr lang="en-US" sz="1600" b="1" dirty="0" err="1">
                  <a:solidFill>
                    <a:srgbClr val="1B04C4"/>
                  </a:solidFill>
                  <a:ea typeface="Batang"/>
                  <a:cs typeface="Times New Roman" panose="02020603050405020304" pitchFamily="18" charset="0"/>
                </a:rPr>
                <a:t>có</a:t>
              </a:r>
              <a:r>
                <a:rPr lang="en-US" sz="1600" b="1" dirty="0">
                  <a:solidFill>
                    <a:srgbClr val="1B04C4"/>
                  </a:solidFill>
                  <a:ea typeface="Batang"/>
                  <a:cs typeface="Times New Roman" panose="02020603050405020304" pitchFamily="18" charset="0"/>
                </a:rPr>
                <a:t> </a:t>
              </a:r>
              <a:r>
                <a:rPr lang="en-US" sz="1600" b="1" dirty="0" err="1">
                  <a:solidFill>
                    <a:srgbClr val="1B04C4"/>
                  </a:solidFill>
                  <a:ea typeface="Batang"/>
                  <a:cs typeface="Times New Roman" panose="02020603050405020304" pitchFamily="18" charset="0"/>
                </a:rPr>
                <a:t>công</a:t>
              </a:r>
              <a:r>
                <a:rPr lang="en-US" sz="1600" b="1" dirty="0">
                  <a:solidFill>
                    <a:srgbClr val="1B04C4"/>
                  </a:solidFill>
                  <a:ea typeface="Batang"/>
                  <a:cs typeface="Times New Roman" panose="02020603050405020304" pitchFamily="18" charset="0"/>
                </a:rPr>
                <a:t> </a:t>
              </a:r>
              <a:r>
                <a:rPr lang="en-US" sz="1600" b="1" dirty="0" err="1">
                  <a:solidFill>
                    <a:srgbClr val="1B04C4"/>
                  </a:solidFill>
                  <a:ea typeface="Batang"/>
                  <a:cs typeface="Times New Roman" panose="02020603050405020304" pitchFamily="18" charset="0"/>
                </a:rPr>
                <a:t>dụng</a:t>
              </a:r>
              <a:r>
                <a:rPr lang="en-US" sz="1600" b="1" dirty="0">
                  <a:solidFill>
                    <a:srgbClr val="1B04C4"/>
                  </a:solidFill>
                  <a:ea typeface="Batang"/>
                  <a:cs typeface="Times New Roman" panose="02020603050405020304" pitchFamily="18" charset="0"/>
                </a:rPr>
                <a:t>: </a:t>
              </a:r>
              <a:r>
                <a:rPr lang="en-US" sz="1600" dirty="0" err="1"/>
                <a:t>Giảm</a:t>
              </a:r>
              <a:r>
                <a:rPr lang="en-US" sz="1600" dirty="0"/>
                <a:t> </a:t>
              </a:r>
              <a:r>
                <a:rPr lang="en-US" sz="1600" dirty="0" err="1"/>
                <a:t>xung</a:t>
              </a:r>
              <a:r>
                <a:rPr lang="en-US" sz="1600" dirty="0"/>
                <a:t> </a:t>
              </a:r>
              <a:r>
                <a:rPr lang="en-US" sz="1600" dirty="0" err="1"/>
                <a:t>chấn</a:t>
              </a:r>
              <a:r>
                <a:rPr lang="en-US" sz="1600" dirty="0"/>
                <a:t>, </a:t>
              </a:r>
              <a:r>
                <a:rPr lang="en-US" sz="1600" dirty="0" err="1"/>
                <a:t>Lưu</a:t>
              </a:r>
              <a:r>
                <a:rPr lang="en-US" sz="1600" dirty="0"/>
                <a:t> </a:t>
              </a:r>
              <a:r>
                <a:rPr lang="en-US" sz="1600" dirty="0" err="1"/>
                <a:t>trữ</a:t>
              </a:r>
              <a:r>
                <a:rPr lang="en-US" sz="1600" dirty="0"/>
                <a:t> </a:t>
              </a:r>
              <a:r>
                <a:rPr lang="en-US" sz="1600" dirty="0" err="1"/>
                <a:t>khí</a:t>
              </a:r>
              <a:r>
                <a:rPr lang="en-US" sz="1600" dirty="0"/>
                <a:t>, </a:t>
              </a:r>
              <a:r>
                <a:rPr lang="en-US" sz="1600" dirty="0" err="1"/>
                <a:t>Tách</a:t>
              </a:r>
              <a:r>
                <a:rPr lang="en-US" sz="1600" dirty="0"/>
                <a:t> </a:t>
              </a:r>
              <a:r>
                <a:rPr lang="en-US" sz="1600" dirty="0" err="1"/>
                <a:t>độ</a:t>
              </a:r>
              <a:r>
                <a:rPr lang="en-US" sz="1600" dirty="0"/>
                <a:t> </a:t>
              </a:r>
              <a:r>
                <a:rPr lang="en-US" sz="1600" dirty="0" err="1"/>
                <a:t>ẩm</a:t>
              </a:r>
              <a:r>
                <a:rPr lang="en-US" sz="1600" dirty="0"/>
                <a:t>, </a:t>
              </a:r>
              <a:r>
                <a:rPr lang="en-US" sz="1600" dirty="0" err="1"/>
                <a:t>Tách</a:t>
              </a:r>
              <a:r>
                <a:rPr lang="en-US" sz="1600" dirty="0"/>
                <a:t> </a:t>
              </a:r>
              <a:r>
                <a:rPr lang="en-US" sz="1600" dirty="0" err="1"/>
                <a:t>chất</a:t>
              </a:r>
              <a:r>
                <a:rPr lang="en-US" sz="1600" dirty="0"/>
                <a:t> </a:t>
              </a:r>
              <a:r>
                <a:rPr lang="en-US" sz="1600" dirty="0" err="1"/>
                <a:t>lạ</a:t>
              </a:r>
              <a:r>
                <a:rPr lang="en-US" sz="1600" dirty="0"/>
                <a:t>.</a:t>
              </a:r>
              <a:endParaRPr lang="en-US" sz="1600" b="1" dirty="0">
                <a:solidFill>
                  <a:schemeClr val="tx2">
                    <a:lumMod val="50000"/>
                  </a:schemeClr>
                </a:solidFill>
                <a:ea typeface="Batang"/>
                <a:cs typeface="Times New Roman" panose="02020603050405020304" pitchFamily="18" charset="0"/>
              </a:endParaRPr>
            </a:p>
            <a:p>
              <a:pPr marL="231775" indent="-231775" algn="just">
                <a:lnSpc>
                  <a:spcPct val="115000"/>
                </a:lnSpc>
                <a:spcBef>
                  <a:spcPts val="300"/>
                </a:spcBef>
                <a:spcAft>
                  <a:spcPts val="300"/>
                </a:spcAft>
                <a:buFont typeface="Wingdings" panose="05000000000000000000" pitchFamily="2" charset="2"/>
                <a:buChar char=""/>
              </a:pPr>
              <a:r>
                <a:rPr lang="en-US" sz="1600" b="1" u="sng" dirty="0" err="1">
                  <a:solidFill>
                    <a:srgbClr val="1B04C4"/>
                  </a:solidFill>
                  <a:ea typeface="Batang"/>
                  <a:cs typeface="Times New Roman" panose="02020603050405020304" pitchFamily="18" charset="0"/>
                </a:rPr>
                <a:t>Các</a:t>
              </a:r>
              <a:r>
                <a:rPr lang="en-US" sz="1600" b="1" u="sng" dirty="0">
                  <a:solidFill>
                    <a:srgbClr val="1B04C4"/>
                  </a:solidFill>
                  <a:ea typeface="Batang"/>
                  <a:cs typeface="Times New Roman" panose="02020603050405020304" pitchFamily="18" charset="0"/>
                </a:rPr>
                <a:t> </a:t>
              </a:r>
              <a:r>
                <a:rPr lang="en-US" sz="1600" b="1" u="sng" dirty="0" err="1">
                  <a:solidFill>
                    <a:srgbClr val="1B04C4"/>
                  </a:solidFill>
                  <a:ea typeface="Batang"/>
                  <a:cs typeface="Times New Roman" panose="02020603050405020304" pitchFamily="18" charset="0"/>
                </a:rPr>
                <a:t>ống</a:t>
              </a:r>
              <a:r>
                <a:rPr lang="en-US" sz="1600" b="1" u="sng" dirty="0">
                  <a:solidFill>
                    <a:srgbClr val="1B04C4"/>
                  </a:solidFill>
                  <a:ea typeface="Batang"/>
                  <a:cs typeface="Times New Roman" panose="02020603050405020304" pitchFamily="18" charset="0"/>
                </a:rPr>
                <a:t> </a:t>
              </a:r>
              <a:r>
                <a:rPr lang="en-US" sz="1600" b="1" u="sng" dirty="0" err="1">
                  <a:solidFill>
                    <a:srgbClr val="1B04C4"/>
                  </a:solidFill>
                  <a:ea typeface="Batang"/>
                  <a:cs typeface="Times New Roman" panose="02020603050405020304" pitchFamily="18" charset="0"/>
                </a:rPr>
                <a:t>xả</a:t>
              </a:r>
              <a:r>
                <a:rPr lang="en-US" sz="1600" b="1" u="sng" dirty="0">
                  <a:solidFill>
                    <a:srgbClr val="1B04C4"/>
                  </a:solidFill>
                  <a:ea typeface="Batang"/>
                  <a:cs typeface="Times New Roman" panose="02020603050405020304" pitchFamily="18" charset="0"/>
                </a:rPr>
                <a:t> </a:t>
              </a:r>
              <a:r>
                <a:rPr lang="en-US" sz="1600" b="1" u="sng" dirty="0" err="1">
                  <a:solidFill>
                    <a:srgbClr val="1B04C4"/>
                  </a:solidFill>
                  <a:ea typeface="Batang"/>
                  <a:cs typeface="Times New Roman" panose="02020603050405020304" pitchFamily="18" charset="0"/>
                </a:rPr>
                <a:t>nước</a:t>
              </a:r>
              <a:r>
                <a:rPr lang="en-US" sz="1600" b="1" u="sng" dirty="0">
                  <a:solidFill>
                    <a:srgbClr val="1B04C4"/>
                  </a:solidFill>
                  <a:ea typeface="Batang"/>
                  <a:cs typeface="Times New Roman" panose="02020603050405020304" pitchFamily="18" charset="0"/>
                </a:rPr>
                <a:t> </a:t>
              </a:r>
              <a:r>
                <a:rPr lang="en-US" sz="1600" dirty="0" err="1">
                  <a:ea typeface="Batang"/>
                  <a:cs typeface="Times New Roman" panose="02020603050405020304" pitchFamily="18" charset="0"/>
                </a:rPr>
                <a:t>phải</a:t>
              </a:r>
              <a:r>
                <a:rPr lang="en-US" sz="1600" dirty="0">
                  <a:ea typeface="Batang"/>
                  <a:cs typeface="Times New Roman" panose="02020603050405020304" pitchFamily="18" charset="0"/>
                </a:rPr>
                <a:t> </a:t>
              </a:r>
              <a:r>
                <a:rPr lang="en-US" sz="1600" dirty="0" err="1">
                  <a:ea typeface="Batang"/>
                  <a:cs typeface="Times New Roman" panose="02020603050405020304" pitchFamily="18" charset="0"/>
                </a:rPr>
                <a:t>gắn</a:t>
              </a:r>
              <a:r>
                <a:rPr lang="en-US" sz="1600" dirty="0">
                  <a:ea typeface="Batang"/>
                  <a:cs typeface="Times New Roman" panose="02020603050405020304" pitchFamily="18" charset="0"/>
                </a:rPr>
                <a:t> ở </a:t>
              </a:r>
              <a:r>
                <a:rPr lang="en-US" sz="1600" dirty="0" err="1">
                  <a:ea typeface="Batang"/>
                  <a:cs typeface="Times New Roman" panose="02020603050405020304" pitchFamily="18" charset="0"/>
                </a:rPr>
                <a:t>mỗi</a:t>
              </a:r>
              <a:r>
                <a:rPr lang="en-US" sz="1600" dirty="0">
                  <a:ea typeface="Batang"/>
                  <a:cs typeface="Times New Roman" panose="02020603050405020304" pitchFamily="18" charset="0"/>
                </a:rPr>
                <a:t> </a:t>
              </a:r>
              <a:r>
                <a:rPr lang="en-US" sz="1600" dirty="0" err="1">
                  <a:ea typeface="Batang"/>
                  <a:cs typeface="Times New Roman" panose="02020603050405020304" pitchFamily="18" charset="0"/>
                </a:rPr>
                <a:t>góc</a:t>
              </a:r>
              <a:r>
                <a:rPr lang="en-US" sz="1600" dirty="0">
                  <a:ea typeface="Batang"/>
                  <a:cs typeface="Times New Roman" panose="02020603050405020304" pitchFamily="18" charset="0"/>
                </a:rPr>
                <a:t> </a:t>
              </a:r>
              <a:r>
                <a:rPr lang="en-US" sz="1600" dirty="0" err="1">
                  <a:ea typeface="Batang"/>
                  <a:cs typeface="Times New Roman" panose="02020603050405020304" pitchFamily="18" charset="0"/>
                </a:rPr>
                <a:t>nhà</a:t>
              </a:r>
              <a:r>
                <a:rPr lang="en-US" sz="1600" dirty="0">
                  <a:ea typeface="Batang"/>
                  <a:cs typeface="Times New Roman" panose="02020603050405020304" pitchFamily="18" charset="0"/>
                </a:rPr>
                <a:t> </a:t>
              </a:r>
              <a:r>
                <a:rPr lang="en-US" sz="1600" dirty="0" err="1">
                  <a:ea typeface="Batang"/>
                  <a:cs typeface="Times New Roman" panose="02020603050405020304" pitchFamily="18" charset="0"/>
                </a:rPr>
                <a:t>máy</a:t>
              </a:r>
              <a:r>
                <a:rPr lang="en-US" sz="1600" dirty="0">
                  <a:ea typeface="Batang"/>
                  <a:cs typeface="Times New Roman" panose="02020603050405020304" pitchFamily="18" charset="0"/>
                </a:rPr>
                <a:t> </a:t>
              </a:r>
              <a:r>
                <a:rPr lang="en-US" sz="1600" dirty="0" err="1">
                  <a:ea typeface="Batang"/>
                  <a:cs typeface="Times New Roman" panose="02020603050405020304" pitchFamily="18" charset="0"/>
                </a:rPr>
                <a:t>và</a:t>
              </a:r>
              <a:r>
                <a:rPr lang="en-US" sz="1600" dirty="0">
                  <a:ea typeface="Batang"/>
                  <a:cs typeface="Times New Roman" panose="02020603050405020304" pitchFamily="18" charset="0"/>
                </a:rPr>
                <a:t> ở </a:t>
              </a:r>
              <a:r>
                <a:rPr lang="en-US" sz="1600" dirty="0" err="1">
                  <a:ea typeface="Batang"/>
                  <a:cs typeface="Times New Roman" panose="02020603050405020304" pitchFamily="18" charset="0"/>
                </a:rPr>
                <a:t>các</a:t>
              </a:r>
              <a:r>
                <a:rPr lang="en-US" sz="1600" dirty="0">
                  <a:ea typeface="Batang"/>
                  <a:cs typeface="Times New Roman" panose="02020603050405020304" pitchFamily="18" charset="0"/>
                </a:rPr>
                <a:t> </a:t>
              </a:r>
              <a:r>
                <a:rPr lang="en-US" sz="1600" dirty="0" err="1">
                  <a:solidFill>
                    <a:schemeClr val="tx2">
                      <a:lumMod val="50000"/>
                    </a:schemeClr>
                  </a:solidFill>
                  <a:ea typeface="Batang"/>
                  <a:cs typeface="Times New Roman" panose="02020603050405020304" pitchFamily="18" charset="0"/>
                </a:rPr>
                <a:t>bình</a:t>
              </a:r>
              <a:r>
                <a:rPr lang="en-US" sz="1600" dirty="0">
                  <a:solidFill>
                    <a:schemeClr val="tx2">
                      <a:lumMod val="50000"/>
                    </a:schemeClr>
                  </a:solidFill>
                  <a:ea typeface="Batang"/>
                  <a:cs typeface="Times New Roman" panose="02020603050405020304" pitchFamily="18" charset="0"/>
                </a:rPr>
                <a:t> </a:t>
              </a:r>
              <a:r>
                <a:rPr lang="en-US" sz="1600" dirty="0" err="1">
                  <a:solidFill>
                    <a:schemeClr val="tx2">
                      <a:lumMod val="50000"/>
                    </a:schemeClr>
                  </a:solidFill>
                  <a:ea typeface="Batang"/>
                  <a:cs typeface="Times New Roman" panose="02020603050405020304" pitchFamily="18" charset="0"/>
                </a:rPr>
                <a:t>chứa</a:t>
              </a:r>
              <a:r>
                <a:rPr lang="en-US" sz="1600" dirty="0">
                  <a:solidFill>
                    <a:schemeClr val="tx2">
                      <a:lumMod val="50000"/>
                    </a:schemeClr>
                  </a:solidFill>
                  <a:ea typeface="Batang"/>
                  <a:cs typeface="Times New Roman" panose="02020603050405020304" pitchFamily="18" charset="0"/>
                </a:rPr>
                <a:t> </a:t>
              </a:r>
              <a:r>
                <a:rPr lang="en-US" sz="1600" dirty="0" err="1">
                  <a:solidFill>
                    <a:schemeClr val="tx2">
                      <a:lumMod val="50000"/>
                    </a:schemeClr>
                  </a:solidFill>
                  <a:ea typeface="Batang"/>
                  <a:cs typeface="Times New Roman" panose="02020603050405020304" pitchFamily="18" charset="0"/>
                </a:rPr>
                <a:t>khí</a:t>
              </a:r>
              <a:r>
                <a:rPr lang="en-US" sz="1600" dirty="0">
                  <a:solidFill>
                    <a:schemeClr val="tx2">
                      <a:lumMod val="50000"/>
                    </a:schemeClr>
                  </a:solidFill>
                  <a:ea typeface="Batang"/>
                  <a:cs typeface="Times New Roman" panose="02020603050405020304" pitchFamily="18" charset="0"/>
                </a:rPr>
                <a:t>. </a:t>
              </a:r>
            </a:p>
            <a:p>
              <a:pPr marL="231775" indent="-231775" algn="just">
                <a:lnSpc>
                  <a:spcPct val="115000"/>
                </a:lnSpc>
                <a:spcBef>
                  <a:spcPts val="300"/>
                </a:spcBef>
                <a:spcAft>
                  <a:spcPts val="300"/>
                </a:spcAft>
                <a:buFont typeface="Wingdings" panose="05000000000000000000" pitchFamily="2" charset="2"/>
                <a:buChar char=""/>
              </a:pPr>
              <a:r>
                <a:rPr lang="en-US" sz="1600" b="1" u="sng" dirty="0" err="1">
                  <a:solidFill>
                    <a:srgbClr val="1B04C4"/>
                  </a:solidFill>
                  <a:ea typeface="Batang"/>
                  <a:cs typeface="Times New Roman" panose="02020603050405020304" pitchFamily="18" charset="0"/>
                </a:rPr>
                <a:t>Ống</a:t>
              </a:r>
              <a:r>
                <a:rPr lang="en-US" sz="1600" b="1" u="sng" dirty="0">
                  <a:solidFill>
                    <a:srgbClr val="1B04C4"/>
                  </a:solidFill>
                  <a:ea typeface="Batang"/>
                  <a:cs typeface="Times New Roman" panose="02020603050405020304" pitchFamily="18" charset="0"/>
                </a:rPr>
                <a:t> </a:t>
              </a:r>
              <a:r>
                <a:rPr lang="en-US" sz="1600" b="1" u="sng" dirty="0" err="1">
                  <a:solidFill>
                    <a:srgbClr val="1B04C4"/>
                  </a:solidFill>
                  <a:ea typeface="Batang"/>
                  <a:cs typeface="Times New Roman" panose="02020603050405020304" pitchFamily="18" charset="0"/>
                </a:rPr>
                <a:t>dẫn</a:t>
              </a:r>
              <a:r>
                <a:rPr lang="en-US" sz="1600" b="1" dirty="0">
                  <a:solidFill>
                    <a:srgbClr val="1B04C4"/>
                  </a:solidFill>
                  <a:ea typeface="Batang"/>
                  <a:cs typeface="Times New Roman" panose="02020603050405020304" pitchFamily="18" charset="0"/>
                </a:rPr>
                <a:t> </a:t>
              </a:r>
              <a:r>
                <a:rPr lang="en-US" sz="1600" b="1" dirty="0" err="1">
                  <a:solidFill>
                    <a:srgbClr val="1B04C4"/>
                  </a:solidFill>
                  <a:ea typeface="Batang"/>
                  <a:cs typeface="Times New Roman" panose="02020603050405020304" pitchFamily="18" charset="0"/>
                </a:rPr>
                <a:t>nên</a:t>
              </a:r>
              <a:r>
                <a:rPr lang="en-US" sz="1600" b="1" dirty="0">
                  <a:solidFill>
                    <a:srgbClr val="1B04C4"/>
                  </a:solidFill>
                  <a:ea typeface="Batang"/>
                  <a:cs typeface="Times New Roman" panose="02020603050405020304" pitchFamily="18" charset="0"/>
                </a:rPr>
                <a:t> </a:t>
              </a:r>
              <a:r>
                <a:rPr lang="en-US" sz="1600" b="1" u="sng" dirty="0" err="1">
                  <a:solidFill>
                    <a:srgbClr val="1B04C4"/>
                  </a:solidFill>
                  <a:ea typeface="Batang"/>
                  <a:cs typeface="Times New Roman" panose="02020603050405020304" pitchFamily="18" charset="0"/>
                </a:rPr>
                <a:t>đặt</a:t>
              </a:r>
              <a:r>
                <a:rPr lang="en-US" sz="1600" b="1" u="sng" dirty="0">
                  <a:solidFill>
                    <a:srgbClr val="1B04C4"/>
                  </a:solidFill>
                  <a:ea typeface="Batang"/>
                  <a:cs typeface="Times New Roman" panose="02020603050405020304" pitchFamily="18" charset="0"/>
                </a:rPr>
                <a:t> </a:t>
              </a:r>
              <a:r>
                <a:rPr lang="en-US" sz="1600" b="1" u="sng" dirty="0" err="1">
                  <a:solidFill>
                    <a:srgbClr val="1B04C4"/>
                  </a:solidFill>
                  <a:ea typeface="Batang"/>
                  <a:cs typeface="Times New Roman" panose="02020603050405020304" pitchFamily="18" charset="0"/>
                </a:rPr>
                <a:t>nghiêng</a:t>
              </a:r>
              <a:r>
                <a:rPr lang="en-US" sz="1600" b="1" dirty="0">
                  <a:solidFill>
                    <a:srgbClr val="1B04C4"/>
                  </a:solidFill>
                  <a:ea typeface="Batang"/>
                  <a:cs typeface="Times New Roman" panose="02020603050405020304" pitchFamily="18" charset="0"/>
                </a:rPr>
                <a:t> </a:t>
              </a:r>
              <a:r>
                <a:rPr lang="en-US" sz="1600" b="1" dirty="0" err="1">
                  <a:solidFill>
                    <a:srgbClr val="1B04C4"/>
                  </a:solidFill>
                  <a:ea typeface="Batang"/>
                  <a:cs typeface="Times New Roman" panose="02020603050405020304" pitchFamily="18" charset="0"/>
                </a:rPr>
                <a:t>theo</a:t>
              </a:r>
              <a:r>
                <a:rPr lang="en-US" sz="1600" b="1" dirty="0">
                  <a:solidFill>
                    <a:srgbClr val="1B04C4"/>
                  </a:solidFill>
                  <a:ea typeface="Batang"/>
                  <a:cs typeface="Times New Roman" panose="02020603050405020304" pitchFamily="18" charset="0"/>
                </a:rPr>
                <a:t> </a:t>
              </a:r>
              <a:r>
                <a:rPr lang="en-US" sz="1600" b="1" dirty="0" err="1">
                  <a:solidFill>
                    <a:srgbClr val="1B04C4"/>
                  </a:solidFill>
                  <a:ea typeface="Batang"/>
                  <a:cs typeface="Times New Roman" panose="02020603050405020304" pitchFamily="18" charset="0"/>
                </a:rPr>
                <a:t>góc</a:t>
              </a:r>
              <a:r>
                <a:rPr lang="en-US" sz="1600" dirty="0">
                  <a:ea typeface="Batang"/>
                  <a:cs typeface="Times New Roman" panose="02020603050405020304" pitchFamily="18" charset="0"/>
                </a:rPr>
                <a:t>. </a:t>
              </a:r>
            </a:p>
            <a:p>
              <a:pPr marL="231775" marR="0" lvl="0" indent="-231775" algn="just">
                <a:lnSpc>
                  <a:spcPct val="115000"/>
                </a:lnSpc>
                <a:spcBef>
                  <a:spcPts val="300"/>
                </a:spcBef>
                <a:spcAft>
                  <a:spcPts val="300"/>
                </a:spcAft>
                <a:buFont typeface="Wingdings" panose="05000000000000000000" pitchFamily="2" charset="2"/>
                <a:buChar char=""/>
              </a:pPr>
              <a:r>
                <a:rPr lang="en-US" sz="1600" b="1" dirty="0">
                  <a:solidFill>
                    <a:srgbClr val="1B04C4"/>
                  </a:solidFill>
                  <a:ea typeface="Batang"/>
                  <a:cs typeface="Times New Roman" panose="02020603050405020304" pitchFamily="18" charset="0"/>
                </a:rPr>
                <a:t>Bộ </a:t>
              </a:r>
              <a:r>
                <a:rPr lang="en-US" sz="1600" b="1" dirty="0" err="1">
                  <a:solidFill>
                    <a:srgbClr val="1B04C4"/>
                  </a:solidFill>
                  <a:ea typeface="Batang"/>
                  <a:cs typeface="Times New Roman" panose="02020603050405020304" pitchFamily="18" charset="0"/>
                </a:rPr>
                <a:t>lọc</a:t>
              </a:r>
              <a:r>
                <a:rPr lang="en-US" sz="1600" b="1" dirty="0">
                  <a:solidFill>
                    <a:srgbClr val="1B04C4"/>
                  </a:solidFill>
                  <a:ea typeface="Batang"/>
                  <a:cs typeface="Times New Roman" panose="02020603050405020304" pitchFamily="18" charset="0"/>
                </a:rPr>
                <a:t> </a:t>
              </a:r>
              <a:r>
                <a:rPr lang="en-US" sz="1600" b="1" dirty="0" err="1">
                  <a:solidFill>
                    <a:srgbClr val="1B04C4"/>
                  </a:solidFill>
                  <a:ea typeface="Batang"/>
                  <a:cs typeface="Times New Roman" panose="02020603050405020304" pitchFamily="18" charset="0"/>
                </a:rPr>
                <a:t>khí</a:t>
              </a:r>
              <a:r>
                <a:rPr lang="en-US" sz="1600" b="1" dirty="0">
                  <a:solidFill>
                    <a:srgbClr val="1B04C4"/>
                  </a:solidFill>
                  <a:ea typeface="Batang"/>
                  <a:cs typeface="Times New Roman" panose="02020603050405020304" pitchFamily="18" charset="0"/>
                </a:rPr>
                <a:t> </a:t>
              </a:r>
              <a:r>
                <a:rPr lang="en-US" sz="1600" dirty="0">
                  <a:solidFill>
                    <a:srgbClr val="1B04C4"/>
                  </a:solidFill>
                  <a:ea typeface="Batang"/>
                  <a:cs typeface="Times New Roman" panose="02020603050405020304" pitchFamily="18" charset="0"/>
                </a:rPr>
                <a:t>(van </a:t>
              </a:r>
              <a:r>
                <a:rPr lang="en-US" sz="1600" dirty="0" err="1">
                  <a:solidFill>
                    <a:srgbClr val="1B04C4"/>
                  </a:solidFill>
                  <a:ea typeface="Batang"/>
                  <a:cs typeface="Times New Roman" panose="02020603050405020304" pitchFamily="18" charset="0"/>
                </a:rPr>
                <a:t>lọc</a:t>
              </a:r>
              <a:r>
                <a:rPr lang="en-US" sz="1600" dirty="0">
                  <a:solidFill>
                    <a:srgbClr val="1B04C4"/>
                  </a:solidFill>
                  <a:ea typeface="Batang"/>
                  <a:cs typeface="Times New Roman" panose="02020603050405020304" pitchFamily="18" charset="0"/>
                </a:rPr>
                <a:t>, van </a:t>
              </a:r>
              <a:r>
                <a:rPr lang="en-US" sz="1600" dirty="0" err="1">
                  <a:solidFill>
                    <a:srgbClr val="1B04C4"/>
                  </a:solidFill>
                  <a:ea typeface="Batang"/>
                  <a:cs typeface="Times New Roman" panose="02020603050405020304" pitchFamily="18" charset="0"/>
                </a:rPr>
                <a:t>điều</a:t>
              </a:r>
              <a:r>
                <a:rPr lang="en-US" sz="1600" dirty="0">
                  <a:solidFill>
                    <a:srgbClr val="1B04C4"/>
                  </a:solidFill>
                  <a:ea typeface="Batang"/>
                  <a:cs typeface="Times New Roman" panose="02020603050405020304" pitchFamily="18" charset="0"/>
                </a:rPr>
                <a:t> </a:t>
              </a:r>
              <a:r>
                <a:rPr lang="en-US" sz="1600" dirty="0" err="1">
                  <a:solidFill>
                    <a:srgbClr val="1B04C4"/>
                  </a:solidFill>
                  <a:ea typeface="Batang"/>
                  <a:cs typeface="Times New Roman" panose="02020603050405020304" pitchFamily="18" charset="0"/>
                </a:rPr>
                <a:t>áp</a:t>
              </a:r>
              <a:r>
                <a:rPr lang="en-US" sz="1600" dirty="0">
                  <a:solidFill>
                    <a:srgbClr val="1B04C4"/>
                  </a:solidFill>
                  <a:ea typeface="Batang"/>
                  <a:cs typeface="Times New Roman" panose="02020603050405020304" pitchFamily="18" charset="0"/>
                </a:rPr>
                <a:t> </a:t>
              </a:r>
              <a:r>
                <a:rPr lang="en-US" sz="1600" dirty="0" err="1">
                  <a:solidFill>
                    <a:srgbClr val="1B04C4"/>
                  </a:solidFill>
                  <a:ea typeface="Batang"/>
                  <a:cs typeface="Times New Roman" panose="02020603050405020304" pitchFamily="18" charset="0"/>
                </a:rPr>
                <a:t>và</a:t>
              </a:r>
              <a:r>
                <a:rPr lang="en-US" sz="1600" dirty="0">
                  <a:solidFill>
                    <a:srgbClr val="1B04C4"/>
                  </a:solidFill>
                  <a:ea typeface="Batang"/>
                  <a:cs typeface="Times New Roman" panose="02020603050405020304" pitchFamily="18" charset="0"/>
                </a:rPr>
                <a:t> </a:t>
              </a:r>
              <a:r>
                <a:rPr lang="en-US" sz="1600" dirty="0" err="1">
                  <a:solidFill>
                    <a:srgbClr val="1B04C4"/>
                  </a:solidFill>
                  <a:ea typeface="Batang"/>
                  <a:cs typeface="Times New Roman" panose="02020603050405020304" pitchFamily="18" charset="0"/>
                </a:rPr>
                <a:t>bôi</a:t>
              </a:r>
              <a:r>
                <a:rPr lang="en-US" sz="1600" dirty="0">
                  <a:solidFill>
                    <a:srgbClr val="1B04C4"/>
                  </a:solidFill>
                  <a:ea typeface="Batang"/>
                  <a:cs typeface="Times New Roman" panose="02020603050405020304" pitchFamily="18" charset="0"/>
                </a:rPr>
                <a:t> </a:t>
              </a:r>
              <a:r>
                <a:rPr lang="en-US" sz="1600" dirty="0" err="1">
                  <a:solidFill>
                    <a:srgbClr val="1B04C4"/>
                  </a:solidFill>
                  <a:ea typeface="Batang"/>
                  <a:cs typeface="Times New Roman" panose="02020603050405020304" pitchFamily="18" charset="0"/>
                </a:rPr>
                <a:t>trơn</a:t>
              </a:r>
              <a:r>
                <a:rPr lang="en-US" sz="1600" dirty="0">
                  <a:solidFill>
                    <a:srgbClr val="1B04C4"/>
                  </a:solidFill>
                  <a:ea typeface="Batang"/>
                  <a:cs typeface="Times New Roman" panose="02020603050405020304" pitchFamily="18" charset="0"/>
                </a:rPr>
                <a:t>) </a:t>
              </a:r>
              <a:r>
                <a:rPr lang="en-US" sz="1600" dirty="0" err="1">
                  <a:ea typeface="Batang"/>
                  <a:cs typeface="Times New Roman" panose="02020603050405020304" pitchFamily="18" charset="0"/>
                </a:rPr>
                <a:t>phải</a:t>
              </a:r>
              <a:r>
                <a:rPr lang="en-US" sz="1600" dirty="0">
                  <a:ea typeface="Batang"/>
                  <a:cs typeface="Times New Roman" panose="02020603050405020304" pitchFamily="18" charset="0"/>
                </a:rPr>
                <a:t> </a:t>
              </a:r>
              <a:r>
                <a:rPr lang="en-US" sz="1600" dirty="0" err="1">
                  <a:ea typeface="Batang"/>
                  <a:cs typeface="Times New Roman" panose="02020603050405020304" pitchFamily="18" charset="0"/>
                </a:rPr>
                <a:t>đặt</a:t>
              </a:r>
              <a:r>
                <a:rPr lang="en-US" sz="1600" dirty="0">
                  <a:ea typeface="Batang"/>
                  <a:cs typeface="Times New Roman" panose="02020603050405020304" pitchFamily="18" charset="0"/>
                </a:rPr>
                <a:t> ở </a:t>
              </a:r>
              <a:r>
                <a:rPr lang="en-US" sz="1600" dirty="0" err="1">
                  <a:ea typeface="Batang"/>
                  <a:cs typeface="Times New Roman" panose="02020603050405020304" pitchFamily="18" charset="0"/>
                </a:rPr>
                <a:t>trước</a:t>
              </a:r>
              <a:r>
                <a:rPr lang="en-US" sz="1600" dirty="0">
                  <a:ea typeface="Batang"/>
                  <a:cs typeface="Times New Roman" panose="02020603050405020304" pitchFamily="18" charset="0"/>
                </a:rPr>
                <a:t> </a:t>
              </a:r>
              <a:r>
                <a:rPr lang="en-US" sz="1600" dirty="0" err="1">
                  <a:ea typeface="Batang"/>
                  <a:cs typeface="Times New Roman" panose="02020603050405020304" pitchFamily="18" charset="0"/>
                </a:rPr>
                <a:t>thiết</a:t>
              </a:r>
              <a:r>
                <a:rPr lang="en-US" sz="1600" dirty="0">
                  <a:ea typeface="Batang"/>
                  <a:cs typeface="Times New Roman" panose="02020603050405020304" pitchFamily="18" charset="0"/>
                </a:rPr>
                <a:t> </a:t>
              </a:r>
              <a:r>
                <a:rPr lang="en-US" sz="1600" dirty="0" err="1">
                  <a:ea typeface="Batang"/>
                  <a:cs typeface="Times New Roman" panose="02020603050405020304" pitchFamily="18" charset="0"/>
                </a:rPr>
                <a:t>bị</a:t>
              </a:r>
              <a:r>
                <a:rPr lang="en-US" sz="1600" dirty="0">
                  <a:ea typeface="Batang"/>
                  <a:cs typeface="Times New Roman" panose="02020603050405020304" pitchFamily="18" charset="0"/>
                </a:rPr>
                <a:t> (</a:t>
              </a:r>
              <a:r>
                <a:rPr lang="en-US" sz="1600" dirty="0" err="1">
                  <a:ea typeface="Batang"/>
                  <a:cs typeface="Times New Roman" panose="02020603050405020304" pitchFamily="18" charset="0"/>
                </a:rPr>
                <a:t>hệ</a:t>
              </a:r>
              <a:r>
                <a:rPr lang="en-US" sz="1600" dirty="0">
                  <a:ea typeface="Batang"/>
                  <a:cs typeface="Times New Roman" panose="02020603050405020304" pitchFamily="18" charset="0"/>
                </a:rPr>
                <a:t> </a:t>
              </a:r>
              <a:r>
                <a:rPr lang="en-US" sz="1600" dirty="0" err="1">
                  <a:ea typeface="Batang"/>
                  <a:cs typeface="Times New Roman" panose="02020603050405020304" pitchFamily="18" charset="0"/>
                </a:rPr>
                <a:t>thống</a:t>
              </a:r>
              <a:r>
                <a:rPr lang="en-US" sz="1600" dirty="0">
                  <a:ea typeface="Batang"/>
                  <a:cs typeface="Times New Roman" panose="02020603050405020304" pitchFamily="18" charset="0"/>
                </a:rPr>
                <a:t>) </a:t>
              </a:r>
              <a:r>
                <a:rPr lang="en-US" sz="1600" dirty="0" err="1">
                  <a:ea typeface="Batang"/>
                  <a:cs typeface="Times New Roman" panose="02020603050405020304" pitchFamily="18" charset="0"/>
                </a:rPr>
                <a:t>hoạt</a:t>
              </a:r>
              <a:r>
                <a:rPr lang="en-US" sz="1600" dirty="0">
                  <a:ea typeface="Batang"/>
                  <a:cs typeface="Times New Roman" panose="02020603050405020304" pitchFamily="18" charset="0"/>
                </a:rPr>
                <a:t> </a:t>
              </a:r>
              <a:r>
                <a:rPr lang="en-US" sz="1600" dirty="0" err="1">
                  <a:ea typeface="Batang"/>
                  <a:cs typeface="Times New Roman" panose="02020603050405020304" pitchFamily="18" charset="0"/>
                </a:rPr>
                <a:t>động</a:t>
              </a:r>
              <a:r>
                <a:rPr lang="en-US" sz="1600" dirty="0">
                  <a:ea typeface="Batang"/>
                  <a:cs typeface="Times New Roman" panose="02020603050405020304" pitchFamily="18" charset="0"/>
                </a:rPr>
                <a:t> </a:t>
              </a:r>
              <a:r>
                <a:rPr lang="en-US" sz="1600" dirty="0" err="1">
                  <a:ea typeface="Batang"/>
                  <a:cs typeface="Times New Roman" panose="02020603050405020304" pitchFamily="18" charset="0"/>
                </a:rPr>
                <a:t>sử</a:t>
              </a:r>
              <a:r>
                <a:rPr lang="en-US" sz="1600" dirty="0">
                  <a:ea typeface="Batang"/>
                  <a:cs typeface="Times New Roman" panose="02020603050405020304" pitchFamily="18" charset="0"/>
                </a:rPr>
                <a:t> </a:t>
              </a:r>
              <a:r>
                <a:rPr lang="en-US" sz="1600" dirty="0" err="1">
                  <a:ea typeface="Batang"/>
                  <a:cs typeface="Times New Roman" panose="02020603050405020304" pitchFamily="18" charset="0"/>
                </a:rPr>
                <a:t>dụng</a:t>
              </a:r>
              <a:r>
                <a:rPr lang="en-US" sz="1600" dirty="0">
                  <a:ea typeface="Batang"/>
                  <a:cs typeface="Times New Roman" panose="02020603050405020304" pitchFamily="18" charset="0"/>
                </a:rPr>
                <a:t> </a:t>
              </a:r>
              <a:r>
                <a:rPr lang="en-US" sz="1600" dirty="0" err="1">
                  <a:ea typeface="Batang"/>
                  <a:cs typeface="Times New Roman" panose="02020603050405020304" pitchFamily="18" charset="0"/>
                </a:rPr>
                <a:t>khí</a:t>
              </a:r>
              <a:r>
                <a:rPr lang="en-US" sz="1600" dirty="0">
                  <a:ea typeface="Batang"/>
                  <a:cs typeface="Times New Roman" panose="02020603050405020304" pitchFamily="18" charset="0"/>
                </a:rPr>
                <a:t> </a:t>
              </a:r>
              <a:r>
                <a:rPr lang="en-US" sz="1600" dirty="0" err="1">
                  <a:ea typeface="Batang"/>
                  <a:cs typeface="Times New Roman" panose="02020603050405020304" pitchFamily="18" charset="0"/>
                </a:rPr>
                <a:t>nén</a:t>
              </a:r>
              <a:r>
                <a:rPr lang="en-US" sz="1600" dirty="0">
                  <a:ea typeface="Batang"/>
                  <a:cs typeface="Times New Roman" panose="02020603050405020304" pitchFamily="18" charset="0"/>
                </a:rPr>
                <a:t>.</a:t>
              </a:r>
            </a:p>
          </p:txBody>
        </p:sp>
        <p:sp>
          <p:nvSpPr>
            <p:cNvPr id="8" name="Rectangle 7"/>
            <p:cNvSpPr/>
            <p:nvPr/>
          </p:nvSpPr>
          <p:spPr>
            <a:xfrm>
              <a:off x="451490" y="6000302"/>
              <a:ext cx="1981735" cy="350494"/>
            </a:xfrm>
            <a:prstGeom prst="rect">
              <a:avLst/>
            </a:prstGeom>
            <a:solidFill>
              <a:schemeClr val="accent1">
                <a:lumMod val="40000"/>
                <a:lumOff val="60000"/>
              </a:schemeClr>
            </a:solidFill>
          </p:spPr>
          <p:txBody>
            <a:bodyPr wrap="square">
              <a:spAutoFit/>
            </a:bodyPr>
            <a:lstStyle/>
            <a:p>
              <a:r>
                <a:rPr lang="en-US" sz="1600" dirty="0" err="1"/>
                <a:t>Xem</a:t>
              </a:r>
              <a:r>
                <a:rPr lang="en-US" sz="1600" dirty="0"/>
                <a:t> Video minh </a:t>
              </a:r>
              <a:r>
                <a:rPr lang="en-US" sz="1600" dirty="0" err="1"/>
                <a:t>họa</a:t>
              </a:r>
              <a:r>
                <a:rPr lang="en-US" sz="1600" dirty="0"/>
                <a:t>:</a:t>
              </a:r>
            </a:p>
          </p:txBody>
        </p:sp>
        <p:sp>
          <p:nvSpPr>
            <p:cNvPr id="5" name="Rectangle 4"/>
            <p:cNvSpPr/>
            <p:nvPr/>
          </p:nvSpPr>
          <p:spPr>
            <a:xfrm>
              <a:off x="381000" y="6412352"/>
              <a:ext cx="8090609" cy="338554"/>
            </a:xfrm>
            <a:prstGeom prst="rect">
              <a:avLst/>
            </a:prstGeom>
            <a:solidFill>
              <a:schemeClr val="accent1">
                <a:lumMod val="40000"/>
                <a:lumOff val="60000"/>
              </a:schemeClr>
            </a:solidFill>
          </p:spPr>
          <p:txBody>
            <a:bodyPr wrap="square">
              <a:spAutoFit/>
            </a:bodyPr>
            <a:lstStyle/>
            <a:p>
              <a:r>
                <a:rPr lang="en-US" sz="1600" dirty="0"/>
                <a:t>https://drive.google.com/file/d/1_EcNk9-d_OgghEnfv0S0WAFU67EmOJZ_/view?usp=sharing</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76262" y="910816"/>
            <a:ext cx="8403771" cy="4304538"/>
            <a:chOff x="576262" y="910816"/>
            <a:chExt cx="8403771" cy="4304538"/>
          </a:xfrm>
        </p:grpSpPr>
        <p:sp>
          <p:nvSpPr>
            <p:cNvPr id="2" name="Rectangle 1"/>
            <p:cNvSpPr>
              <a:spLocks noChangeArrowheads="1"/>
            </p:cNvSpPr>
            <p:nvPr/>
          </p:nvSpPr>
          <p:spPr bwMode="auto">
            <a:xfrm>
              <a:off x="576262" y="1603925"/>
              <a:ext cx="8403771"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AutoNum type="arabicPeriod"/>
              </a:pPr>
              <a:r>
                <a:rPr lang="en-US" dirty="0">
                  <a:ea typeface="Times New Roman" pitchFamily="18" charset="0"/>
                  <a:cs typeface="Arial" pitchFamily="34" charset="0"/>
                </a:rPr>
                <a:t>So </a:t>
              </a:r>
              <a:r>
                <a:rPr lang="en-US" dirty="0" err="1">
                  <a:ea typeface="Times New Roman" pitchFamily="18" charset="0"/>
                  <a:cs typeface="Arial" pitchFamily="34" charset="0"/>
                </a:rPr>
                <a:t>sánh</a:t>
              </a:r>
              <a:r>
                <a:rPr lang="en-US" dirty="0">
                  <a:ea typeface="Times New Roman" pitchFamily="18" charset="0"/>
                  <a:cs typeface="Arial" pitchFamily="34" charset="0"/>
                </a:rPr>
                <a:t> </a:t>
              </a:r>
              <a:r>
                <a:rPr lang="en-US" dirty="0" err="1">
                  <a:ea typeface="Times New Roman" pitchFamily="18" charset="0"/>
                  <a:cs typeface="Arial" pitchFamily="34" charset="0"/>
                </a:rPr>
                <a:t>ưu</a:t>
              </a:r>
              <a:r>
                <a:rPr lang="en-US" dirty="0">
                  <a:ea typeface="Times New Roman" pitchFamily="18" charset="0"/>
                  <a:cs typeface="Arial" pitchFamily="34" charset="0"/>
                </a:rPr>
                <a:t> </a:t>
              </a:r>
              <a:r>
                <a:rPr lang="en-US" dirty="0" err="1">
                  <a:ea typeface="Times New Roman" pitchFamily="18" charset="0"/>
                  <a:cs typeface="Arial" pitchFamily="34" charset="0"/>
                </a:rPr>
                <a:t>nhược</a:t>
              </a:r>
              <a:r>
                <a:rPr lang="en-US" dirty="0">
                  <a:ea typeface="Times New Roman" pitchFamily="18" charset="0"/>
                  <a:cs typeface="Arial" pitchFamily="34" charset="0"/>
                </a:rPr>
                <a:t> </a:t>
              </a:r>
              <a:r>
                <a:rPr lang="en-US" dirty="0" err="1">
                  <a:ea typeface="Times New Roman" pitchFamily="18" charset="0"/>
                  <a:cs typeface="Arial" pitchFamily="34" charset="0"/>
                </a:rPr>
                <a:t>điểm</a:t>
              </a:r>
              <a:r>
                <a:rPr lang="en-US" dirty="0">
                  <a:ea typeface="Times New Roman" pitchFamily="18" charset="0"/>
                  <a:cs typeface="Arial" pitchFamily="34" charset="0"/>
                </a:rPr>
                <a:t> </a:t>
              </a:r>
              <a:r>
                <a:rPr lang="en-US" dirty="0" err="1">
                  <a:ea typeface="Times New Roman" pitchFamily="18" charset="0"/>
                  <a:cs typeface="Arial" pitchFamily="34" charset="0"/>
                </a:rPr>
                <a:t>của</a:t>
              </a:r>
              <a:r>
                <a:rPr lang="en-US" dirty="0">
                  <a:ea typeface="Times New Roman" pitchFamily="18" charset="0"/>
                  <a:cs typeface="Arial" pitchFamily="34" charset="0"/>
                </a:rPr>
                <a:t> </a:t>
              </a:r>
              <a:r>
                <a:rPr lang="en-US" dirty="0" err="1">
                  <a:ea typeface="Times New Roman" pitchFamily="18" charset="0"/>
                  <a:cs typeface="Arial" pitchFamily="34" charset="0"/>
                </a:rPr>
                <a:t>các</a:t>
              </a:r>
              <a:r>
                <a:rPr lang="en-US" dirty="0">
                  <a:ea typeface="Times New Roman" pitchFamily="18" charset="0"/>
                  <a:cs typeface="Arial" pitchFamily="34" charset="0"/>
                </a:rPr>
                <a:t> </a:t>
              </a:r>
              <a:r>
                <a:rPr lang="en-US" dirty="0" err="1">
                  <a:ea typeface="Times New Roman" pitchFamily="18" charset="0"/>
                  <a:cs typeface="Arial" pitchFamily="34" charset="0"/>
                </a:rPr>
                <a:t>loại</a:t>
              </a:r>
              <a:r>
                <a:rPr lang="en-US" dirty="0">
                  <a:ea typeface="Times New Roman" pitchFamily="18" charset="0"/>
                  <a:cs typeface="Arial" pitchFamily="34" charset="0"/>
                </a:rPr>
                <a:t> </a:t>
              </a:r>
              <a:r>
                <a:rPr lang="en-US" dirty="0" err="1">
                  <a:ea typeface="Times New Roman" pitchFamily="18" charset="0"/>
                  <a:cs typeface="Arial" pitchFamily="34" charset="0"/>
                </a:rPr>
                <a:t>máy</a:t>
              </a:r>
              <a:r>
                <a:rPr lang="en-US" dirty="0">
                  <a:ea typeface="Times New Roman" pitchFamily="18" charset="0"/>
                  <a:cs typeface="Arial" pitchFamily="34" charset="0"/>
                </a:rPr>
                <a:t> </a:t>
              </a:r>
              <a:r>
                <a:rPr lang="en-US" dirty="0" err="1">
                  <a:ea typeface="Times New Roman" pitchFamily="18" charset="0"/>
                  <a:cs typeface="Arial" pitchFamily="34" charset="0"/>
                </a:rPr>
                <a:t>nén</a:t>
              </a:r>
              <a:r>
                <a:rPr lang="en-US" dirty="0">
                  <a:ea typeface="Times New Roman" pitchFamily="18" charset="0"/>
                  <a:cs typeface="Arial" pitchFamily="34" charset="0"/>
                </a:rPr>
                <a:t> </a:t>
              </a:r>
              <a:r>
                <a:rPr lang="en-US" dirty="0" err="1">
                  <a:ea typeface="Times New Roman" pitchFamily="18" charset="0"/>
                  <a:cs typeface="Arial" pitchFamily="34" charset="0"/>
                </a:rPr>
                <a:t>khí</a:t>
              </a:r>
              <a:r>
                <a:rPr lang="en-US" dirty="0">
                  <a:ea typeface="Times New Roman" pitchFamily="18" charset="0"/>
                  <a:cs typeface="Arial" pitchFamily="34" charset="0"/>
                </a:rPr>
                <a:t>: </a:t>
              </a:r>
              <a:r>
                <a:rPr lang="en-US" dirty="0" err="1">
                  <a:ea typeface="Times New Roman" pitchFamily="18" charset="0"/>
                  <a:cs typeface="Arial" pitchFamily="34" charset="0"/>
                </a:rPr>
                <a:t>kiểu</a:t>
              </a:r>
              <a:r>
                <a:rPr lang="en-US" dirty="0">
                  <a:ea typeface="Times New Roman" pitchFamily="18" charset="0"/>
                  <a:cs typeface="Arial" pitchFamily="34" charset="0"/>
                </a:rPr>
                <a:t> </a:t>
              </a:r>
              <a:r>
                <a:rPr lang="en-US" dirty="0" err="1">
                  <a:ea typeface="Times New Roman" pitchFamily="18" charset="0"/>
                  <a:cs typeface="Arial" pitchFamily="34" charset="0"/>
                </a:rPr>
                <a:t>cánh</a:t>
              </a:r>
              <a:r>
                <a:rPr lang="en-US" dirty="0">
                  <a:ea typeface="Times New Roman" pitchFamily="18" charset="0"/>
                  <a:cs typeface="Arial" pitchFamily="34" charset="0"/>
                </a:rPr>
                <a:t> </a:t>
              </a:r>
              <a:r>
                <a:rPr lang="en-US" dirty="0" err="1">
                  <a:ea typeface="Times New Roman" pitchFamily="18" charset="0"/>
                  <a:cs typeface="Arial" pitchFamily="34" charset="0"/>
                </a:rPr>
                <a:t>gạt</a:t>
              </a:r>
              <a:r>
                <a:rPr lang="en-US" dirty="0">
                  <a:ea typeface="Times New Roman" pitchFamily="18" charset="0"/>
                  <a:cs typeface="Arial" pitchFamily="34" charset="0"/>
                </a:rPr>
                <a:t>, </a:t>
              </a:r>
              <a:r>
                <a:rPr lang="en-US" dirty="0" err="1">
                  <a:ea typeface="Times New Roman" pitchFamily="18" charset="0"/>
                  <a:cs typeface="Arial" pitchFamily="34" charset="0"/>
                </a:rPr>
                <a:t>pittong</a:t>
              </a:r>
              <a:r>
                <a:rPr lang="en-US" dirty="0">
                  <a:ea typeface="Times New Roman" pitchFamily="18" charset="0"/>
                  <a:cs typeface="Arial" pitchFamily="34" charset="0"/>
                </a:rPr>
                <a:t>, </a:t>
              </a:r>
              <a:r>
                <a:rPr lang="en-US" dirty="0" err="1">
                  <a:ea typeface="Times New Roman" pitchFamily="18" charset="0"/>
                  <a:cs typeface="Arial" pitchFamily="34" charset="0"/>
                </a:rPr>
                <a:t>trục</a:t>
              </a:r>
              <a:r>
                <a:rPr lang="en-US" dirty="0">
                  <a:ea typeface="Times New Roman" pitchFamily="18" charset="0"/>
                  <a:cs typeface="Arial" pitchFamily="34" charset="0"/>
                </a:rPr>
                <a:t> </a:t>
              </a:r>
              <a:r>
                <a:rPr lang="en-US" dirty="0" err="1">
                  <a:ea typeface="Times New Roman" pitchFamily="18" charset="0"/>
                  <a:cs typeface="Arial" pitchFamily="34" charset="0"/>
                </a:rPr>
                <a:t>vít</a:t>
              </a:r>
              <a:r>
                <a:rPr lang="en-US" dirty="0">
                  <a:ea typeface="Times New Roman" pitchFamily="18" charset="0"/>
                  <a:cs typeface="Arial" pitchFamily="34" charset="0"/>
                </a:rPr>
                <a:t>.</a:t>
              </a:r>
            </a:p>
            <a:p>
              <a:pPr marL="285750" lvl="0" indent="-285750" eaLnBrk="0" fontAlgn="base" hangingPunct="0">
                <a:spcBef>
                  <a:spcPct val="0"/>
                </a:spcBef>
                <a:spcAft>
                  <a:spcPct val="0"/>
                </a:spcAft>
                <a:buAutoNum type="arabicPeriod"/>
              </a:pPr>
              <a:r>
                <a:rPr lang="en-US" altLang="zh-CN" dirty="0" err="1"/>
                <a:t>Nguyên</a:t>
              </a:r>
              <a:r>
                <a:rPr lang="en-US" altLang="zh-CN" dirty="0"/>
                <a:t> </a:t>
              </a:r>
              <a:r>
                <a:rPr lang="en-US" altLang="zh-CN" dirty="0" err="1"/>
                <a:t>lý</a:t>
              </a:r>
              <a:r>
                <a:rPr lang="en-US" altLang="zh-CN" dirty="0"/>
                <a:t> </a:t>
              </a:r>
              <a:r>
                <a:rPr lang="en-US" altLang="zh-CN" dirty="0" err="1"/>
                <a:t>làm</a:t>
              </a:r>
              <a:r>
                <a:rPr lang="en-US" altLang="zh-CN" dirty="0"/>
                <a:t> </a:t>
              </a:r>
              <a:r>
                <a:rPr lang="en-US" altLang="zh-CN" dirty="0" err="1"/>
                <a:t>việc</a:t>
              </a:r>
              <a:r>
                <a:rPr lang="en-US" altLang="zh-CN" dirty="0"/>
                <a:t> </a:t>
              </a:r>
              <a:r>
                <a:rPr lang="en-US" altLang="zh-CN" dirty="0" err="1"/>
                <a:t>máy</a:t>
              </a:r>
              <a:r>
                <a:rPr lang="zh-CN" altLang="en-US" dirty="0"/>
                <a:t> </a:t>
              </a:r>
              <a:r>
                <a:rPr lang="en-US" altLang="zh-CN" dirty="0" err="1"/>
                <a:t>nén</a:t>
              </a:r>
              <a:r>
                <a:rPr lang="zh-CN" altLang="en-US" dirty="0"/>
                <a:t> </a:t>
              </a:r>
              <a:r>
                <a:rPr lang="en-US" altLang="zh-CN" dirty="0" err="1"/>
                <a:t>khí</a:t>
              </a:r>
              <a:r>
                <a:rPr lang="zh-CN" altLang="en-US" dirty="0"/>
                <a:t> </a:t>
              </a:r>
              <a:r>
                <a:rPr lang="en-US" altLang="zh-CN" dirty="0" err="1"/>
                <a:t>trục</a:t>
              </a:r>
              <a:r>
                <a:rPr lang="zh-CN" altLang="en-US" dirty="0"/>
                <a:t> </a:t>
              </a:r>
              <a:r>
                <a:rPr lang="en-US" altLang="zh-CN" dirty="0" err="1"/>
                <a:t>vít</a:t>
              </a:r>
              <a:r>
                <a:rPr lang="zh-CN" altLang="en-US" dirty="0"/>
                <a:t> </a:t>
              </a:r>
              <a:r>
                <a:rPr lang="en-US" altLang="zh-CN" dirty="0" err="1"/>
                <a:t>một</a:t>
              </a:r>
              <a:r>
                <a:rPr lang="zh-CN" altLang="en-US" dirty="0"/>
                <a:t> </a:t>
              </a:r>
              <a:r>
                <a:rPr lang="en-US" altLang="zh-CN" dirty="0" err="1"/>
                <a:t>cấp</a:t>
              </a:r>
              <a:r>
                <a:rPr lang="zh-CN" altLang="en-US" dirty="0"/>
                <a:t>  </a:t>
              </a:r>
              <a:r>
                <a:rPr lang="en-US" altLang="zh-CN" dirty="0" err="1"/>
                <a:t>có</a:t>
              </a:r>
              <a:r>
                <a:rPr lang="zh-CN" altLang="en-US" dirty="0"/>
                <a:t> </a:t>
              </a:r>
              <a:r>
                <a:rPr lang="en-US" altLang="zh-CN" dirty="0" err="1"/>
                <a:t>hệ</a:t>
              </a:r>
              <a:r>
                <a:rPr lang="zh-CN" altLang="en-US" dirty="0"/>
                <a:t> </a:t>
              </a:r>
              <a:r>
                <a:rPr lang="en-US" altLang="zh-CN" dirty="0" err="1"/>
                <a:t>thống</a:t>
              </a:r>
              <a:r>
                <a:rPr lang="zh-CN" altLang="en-US" dirty="0"/>
                <a:t> </a:t>
              </a:r>
              <a:r>
                <a:rPr lang="en-US" altLang="zh-CN" dirty="0" err="1"/>
                <a:t>cấp</a:t>
              </a:r>
              <a:r>
                <a:rPr lang="zh-CN" altLang="en-US" dirty="0"/>
                <a:t> </a:t>
              </a:r>
              <a:r>
                <a:rPr lang="en-US" altLang="zh-CN" dirty="0" err="1"/>
                <a:t>dầu</a:t>
              </a:r>
              <a:r>
                <a:rPr lang="zh-CN" altLang="en-US" dirty="0"/>
                <a:t> </a:t>
              </a:r>
              <a:r>
                <a:rPr lang="en-US" altLang="zh-CN" dirty="0" err="1"/>
                <a:t>bôi</a:t>
              </a:r>
              <a:r>
                <a:rPr lang="en-US" altLang="zh-CN" dirty="0"/>
                <a:t>  </a:t>
              </a:r>
              <a:r>
                <a:rPr lang="en-US" altLang="zh-CN" dirty="0" err="1"/>
                <a:t>trơn</a:t>
              </a:r>
              <a:r>
                <a:rPr lang="zh-CN" altLang="en-US" dirty="0"/>
                <a:t> </a:t>
              </a:r>
              <a:r>
                <a:rPr lang="en-US" altLang="zh-CN" dirty="0"/>
                <a:t>.</a:t>
              </a:r>
            </a:p>
            <a:p>
              <a:pPr lvl="0" eaLnBrk="0" fontAlgn="base" hangingPunct="0">
                <a:spcBef>
                  <a:spcPct val="0"/>
                </a:spcBef>
                <a:spcAft>
                  <a:spcPct val="0"/>
                </a:spcAft>
                <a:tabLst>
                  <a:tab pos="285750" algn="l"/>
                </a:tabLst>
              </a:pPr>
              <a:r>
                <a:rPr lang="en-US" altLang="zh-CN" dirty="0"/>
                <a:t>3.   </a:t>
              </a:r>
              <a:r>
                <a:rPr lang="en-US" altLang="zh-CN" dirty="0" err="1"/>
                <a:t>Vị</a:t>
              </a:r>
              <a:r>
                <a:rPr lang="en-US" altLang="zh-CN" dirty="0"/>
                <a:t> </a:t>
              </a:r>
              <a:r>
                <a:rPr lang="en-US" altLang="zh-CN" dirty="0" err="1"/>
                <a:t>trí</a:t>
              </a:r>
              <a:r>
                <a:rPr lang="en-US" altLang="zh-CN" dirty="0"/>
                <a:t> </a:t>
              </a:r>
              <a:r>
                <a:rPr lang="en-US" altLang="zh-CN" dirty="0" err="1"/>
                <a:t>lắp</a:t>
              </a:r>
              <a:r>
                <a:rPr lang="en-US" altLang="zh-CN" dirty="0"/>
                <a:t> Bộ </a:t>
              </a:r>
              <a:r>
                <a:rPr lang="en-US" altLang="zh-CN" dirty="0" err="1"/>
                <a:t>lọc</a:t>
              </a:r>
              <a:r>
                <a:rPr lang="en-US" altLang="zh-CN" dirty="0"/>
                <a:t> </a:t>
              </a:r>
              <a:r>
                <a:rPr lang="en-US" altLang="zh-CN" dirty="0" err="1"/>
                <a:t>khí</a:t>
              </a:r>
              <a:r>
                <a:rPr lang="en-US" altLang="zh-CN" dirty="0"/>
                <a:t> </a:t>
              </a:r>
              <a:r>
                <a:rPr lang="en-US" altLang="zh-CN" dirty="0" err="1"/>
                <a:t>và</a:t>
              </a:r>
              <a:r>
                <a:rPr lang="en-US" altLang="zh-CN" dirty="0"/>
                <a:t> </a:t>
              </a:r>
              <a:r>
                <a:rPr lang="en-US" altLang="zh-CN" dirty="0" err="1"/>
                <a:t>chức</a:t>
              </a:r>
              <a:r>
                <a:rPr lang="en-US" altLang="zh-CN" dirty="0"/>
                <a:t> </a:t>
              </a:r>
              <a:r>
                <a:rPr lang="en-US" altLang="zh-CN" dirty="0" err="1"/>
                <a:t>năng</a:t>
              </a:r>
              <a:r>
                <a:rPr lang="en-US" altLang="zh-CN" dirty="0"/>
                <a:t> </a:t>
              </a:r>
              <a:r>
                <a:rPr lang="en-US" altLang="zh-CN" dirty="0" err="1"/>
                <a:t>của</a:t>
              </a:r>
              <a:r>
                <a:rPr lang="en-US" altLang="zh-CN" dirty="0"/>
                <a:t> </a:t>
              </a:r>
              <a:r>
                <a:rPr lang="en-US" altLang="zh-CN" b="1" dirty="0"/>
                <a:t>Van </a:t>
              </a:r>
              <a:r>
                <a:rPr lang="en-US" altLang="zh-CN" b="1" dirty="0" err="1"/>
                <a:t>lọc</a:t>
              </a:r>
              <a:r>
                <a:rPr lang="en-US" altLang="zh-CN" b="1" dirty="0"/>
                <a:t> </a:t>
              </a:r>
              <a:r>
                <a:rPr lang="en-US" altLang="zh-CN" b="1" dirty="0" err="1"/>
                <a:t>khí</a:t>
              </a:r>
              <a:r>
                <a:rPr lang="en-US" altLang="zh-CN" b="1" dirty="0"/>
                <a:t>, Van </a:t>
              </a:r>
              <a:r>
                <a:rPr lang="en-US" altLang="zh-CN" b="1" dirty="0" err="1"/>
                <a:t>điều</a:t>
              </a:r>
              <a:r>
                <a:rPr lang="en-US" altLang="zh-CN" b="1" dirty="0"/>
                <a:t> </a:t>
              </a:r>
              <a:r>
                <a:rPr lang="en-US" altLang="zh-CN" b="1" dirty="0" err="1"/>
                <a:t>chỉnh</a:t>
              </a:r>
              <a:r>
                <a:rPr lang="en-US" altLang="zh-CN" b="1" dirty="0"/>
                <a:t> </a:t>
              </a:r>
              <a:r>
                <a:rPr lang="en-US" altLang="zh-CN" b="1" dirty="0" err="1"/>
                <a:t>áp</a:t>
              </a:r>
              <a:r>
                <a:rPr lang="en-US" altLang="zh-CN" b="1" dirty="0"/>
                <a:t> </a:t>
              </a:r>
              <a:r>
                <a:rPr lang="en-US" altLang="zh-CN" b="1" dirty="0" err="1"/>
                <a:t>suất</a:t>
              </a:r>
              <a:r>
                <a:rPr lang="en-US" altLang="zh-CN" b="1" dirty="0"/>
                <a:t>, </a:t>
              </a:r>
              <a:r>
                <a:rPr lang="en-US" altLang="zh-CN" b="1" dirty="0" err="1"/>
                <a:t>Áp</a:t>
              </a:r>
              <a:r>
                <a:rPr lang="en-US" altLang="zh-CN" b="1" dirty="0"/>
                <a:t> </a:t>
              </a:r>
              <a:r>
                <a:rPr lang="en-US" altLang="zh-CN" b="1" dirty="0" err="1"/>
                <a:t>kế</a:t>
              </a:r>
              <a:r>
                <a:rPr lang="en-US" altLang="zh-CN" b="1" dirty="0"/>
                <a:t> </a:t>
              </a:r>
              <a:r>
                <a:rPr lang="en-US" altLang="zh-CN" b="1" dirty="0" err="1"/>
                <a:t>và</a:t>
              </a:r>
              <a:r>
                <a:rPr lang="en-US" altLang="zh-CN" b="1" dirty="0"/>
                <a:t> Van </a:t>
              </a:r>
              <a:r>
                <a:rPr lang="en-US" altLang="zh-CN" b="1" dirty="0" err="1"/>
                <a:t>tra</a:t>
              </a:r>
              <a:r>
                <a:rPr lang="en-US" altLang="zh-CN" b="1" dirty="0"/>
                <a:t> </a:t>
              </a:r>
              <a:r>
                <a:rPr lang="en-US" altLang="zh-CN" b="1" dirty="0" err="1"/>
                <a:t>dầu</a:t>
              </a:r>
              <a:r>
                <a:rPr lang="en-US" altLang="zh-CN" b="1" dirty="0"/>
                <a:t>.</a:t>
              </a:r>
              <a:endParaRPr lang="zh-CN" altLang="en-US" b="1" dirty="0"/>
            </a:p>
          </p:txBody>
        </p:sp>
        <p:sp>
          <p:nvSpPr>
            <p:cNvPr id="4" name="Rectangle 3"/>
            <p:cNvSpPr>
              <a:spLocks noChangeArrowheads="1"/>
            </p:cNvSpPr>
            <p:nvPr/>
          </p:nvSpPr>
          <p:spPr bwMode="auto">
            <a:xfrm>
              <a:off x="604835" y="2895600"/>
              <a:ext cx="8234365" cy="178510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s-ES_tradnl" sz="2000" b="1" dirty="0">
                  <a:ea typeface="Times New Roman" panose="02020603050405020304" pitchFamily="18" charset="0"/>
                  <a:cs typeface="Times New Roman" panose="02020603050405020304" pitchFamily="18" charset="0"/>
                </a:rPr>
                <a:t>4.   </a:t>
              </a:r>
              <a:r>
                <a:rPr lang="es-ES_tradnl" sz="2000" b="1" dirty="0" err="1">
                  <a:ea typeface="Times New Roman" panose="02020603050405020304" pitchFamily="18" charset="0"/>
                  <a:cs typeface="Times New Roman" panose="02020603050405020304" pitchFamily="18" charset="0"/>
                </a:rPr>
                <a:t>Ví</a:t>
              </a:r>
              <a:r>
                <a:rPr lang="es-ES_tradnl" sz="2000" b="1" dirty="0">
                  <a:ea typeface="Times New Roman" panose="02020603050405020304" pitchFamily="18" charset="0"/>
                  <a:cs typeface="Times New Roman" panose="02020603050405020304" pitchFamily="18" charset="0"/>
                </a:rPr>
                <a:t> </a:t>
              </a:r>
              <a:r>
                <a:rPr lang="es-ES_tradnl" sz="2000" b="1" dirty="0" err="1">
                  <a:ea typeface="Times New Roman" panose="02020603050405020304" pitchFamily="18" charset="0"/>
                  <a:cs typeface="Times New Roman" panose="02020603050405020304" pitchFamily="18" charset="0"/>
                </a:rPr>
                <a:t>dụ</a:t>
              </a:r>
              <a:r>
                <a:rPr lang="es-ES_tradnl" sz="2000" b="1" dirty="0">
                  <a:ea typeface="Times New Roman" panose="02020603050405020304" pitchFamily="18" charset="0"/>
                  <a:cs typeface="Times New Roman" panose="02020603050405020304" pitchFamily="18" charset="0"/>
                </a:rPr>
                <a:t> </a:t>
              </a:r>
              <a:r>
                <a:rPr lang="es-ES_tradnl" sz="2000" b="1" dirty="0" err="1">
                  <a:ea typeface="Times New Roman" panose="02020603050405020304" pitchFamily="18" charset="0"/>
                  <a:cs typeface="Times New Roman" panose="02020603050405020304" pitchFamily="18" charset="0"/>
                </a:rPr>
                <a:t>tính</a:t>
              </a:r>
              <a:r>
                <a:rPr lang="es-ES_tradnl" sz="2000" b="1" dirty="0">
                  <a:ea typeface="Times New Roman" panose="02020603050405020304" pitchFamily="18" charset="0"/>
                  <a:cs typeface="Times New Roman" panose="02020603050405020304" pitchFamily="18" charset="0"/>
                </a:rPr>
                <a:t> </a:t>
              </a:r>
              <a:r>
                <a:rPr lang="es-ES_tradnl" sz="2000" b="1" dirty="0" err="1">
                  <a:ea typeface="Times New Roman" panose="02020603050405020304" pitchFamily="18" charset="0"/>
                  <a:cs typeface="Times New Roman" panose="02020603050405020304" pitchFamily="18" charset="0"/>
                </a:rPr>
                <a:t>toán</a:t>
              </a:r>
              <a:r>
                <a:rPr lang="es-ES_tradnl" sz="2000" b="1" dirty="0">
                  <a:ea typeface="Times New Roman" panose="02020603050405020304" pitchFamily="18" charset="0"/>
                  <a:cs typeface="Times New Roman" panose="02020603050405020304" pitchFamily="18" charset="0"/>
                </a:rPr>
                <a:t>: </a:t>
              </a:r>
              <a:endParaRPr lang="en-US" sz="2000" b="1" dirty="0"/>
            </a:p>
            <a:p>
              <a:pPr eaLnBrk="0" fontAlgn="base" hangingPunct="0">
                <a:spcBef>
                  <a:spcPct val="0"/>
                </a:spcBef>
                <a:spcAft>
                  <a:spcPct val="0"/>
                </a:spcAft>
              </a:pPr>
              <a:r>
                <a:rPr lang="en-US" dirty="0"/>
                <a:t>4. 1.  </a:t>
              </a:r>
              <a:r>
                <a:rPr lang="en-US" dirty="0" err="1"/>
                <a:t>Một</a:t>
              </a:r>
              <a:r>
                <a:rPr lang="en-US" dirty="0"/>
                <a:t> </a:t>
              </a:r>
              <a:r>
                <a:rPr lang="en-US" dirty="0" err="1"/>
                <a:t>máy</a:t>
              </a:r>
              <a:r>
                <a:rPr lang="en-US" dirty="0"/>
                <a:t> </a:t>
              </a:r>
              <a:r>
                <a:rPr lang="en-US" dirty="0" err="1"/>
                <a:t>nén</a:t>
              </a:r>
              <a:r>
                <a:rPr lang="en-US" dirty="0"/>
                <a:t> </a:t>
              </a:r>
              <a:r>
                <a:rPr lang="en-US" dirty="0" err="1"/>
                <a:t>khí</a:t>
              </a:r>
              <a:r>
                <a:rPr lang="en-US" dirty="0"/>
                <a:t> </a:t>
              </a:r>
              <a:r>
                <a:rPr lang="en-US" dirty="0" err="1"/>
                <a:t>có</a:t>
              </a:r>
              <a:r>
                <a:rPr lang="en-US" dirty="0"/>
                <a:t> </a:t>
              </a:r>
              <a:r>
                <a:rPr lang="en-US" dirty="0" err="1"/>
                <a:t>tỉ</a:t>
              </a:r>
              <a:r>
                <a:rPr lang="en-US" dirty="0"/>
                <a:t> </a:t>
              </a:r>
              <a:r>
                <a:rPr lang="en-US" dirty="0" err="1"/>
                <a:t>số</a:t>
              </a:r>
              <a:r>
                <a:rPr lang="en-US" dirty="0"/>
                <a:t> </a:t>
              </a:r>
              <a:r>
                <a:rPr lang="en-US" dirty="0" err="1"/>
                <a:t>nén</a:t>
              </a:r>
              <a:r>
                <a:rPr lang="en-US" dirty="0"/>
                <a:t> </a:t>
              </a:r>
              <a:r>
                <a:rPr lang="en-US" dirty="0" err="1"/>
                <a:t>i</a:t>
              </a:r>
              <a:r>
                <a:rPr lang="en-US" dirty="0"/>
                <a:t> = 7, </a:t>
              </a:r>
              <a:r>
                <a:rPr lang="en-US" dirty="0" err="1"/>
                <a:t>giả</a:t>
              </a:r>
              <a:r>
                <a:rPr lang="en-US" dirty="0"/>
                <a:t> </a:t>
              </a:r>
              <a:r>
                <a:rPr lang="en-US" dirty="0" err="1"/>
                <a:t>thiết</a:t>
              </a:r>
              <a:r>
                <a:rPr lang="en-US" dirty="0"/>
                <a:t> </a:t>
              </a:r>
              <a:r>
                <a:rPr lang="en-US" dirty="0" err="1"/>
                <a:t>rằng</a:t>
              </a:r>
              <a:r>
                <a:rPr lang="en-US" dirty="0"/>
                <a:t> quá </a:t>
              </a:r>
              <a:r>
                <a:rPr lang="en-US" dirty="0" err="1"/>
                <a:t>trình</a:t>
              </a:r>
              <a:r>
                <a:rPr lang="en-US" dirty="0"/>
                <a:t> </a:t>
              </a:r>
              <a:r>
                <a:rPr lang="en-US" dirty="0" err="1"/>
                <a:t>nén</a:t>
              </a:r>
              <a:r>
                <a:rPr lang="en-US" dirty="0"/>
                <a:t> </a:t>
              </a:r>
              <a:r>
                <a:rPr lang="en-US" dirty="0" err="1"/>
                <a:t>nhiệt</a:t>
              </a:r>
              <a:r>
                <a:rPr lang="en-US" dirty="0"/>
                <a:t> </a:t>
              </a:r>
              <a:r>
                <a:rPr lang="en-US" dirty="0" err="1"/>
                <a:t>độ</a:t>
              </a:r>
              <a:r>
                <a:rPr lang="en-US" dirty="0"/>
                <a:t> </a:t>
              </a:r>
              <a:r>
                <a:rPr lang="en-US" dirty="0" err="1"/>
                <a:t>khí</a:t>
              </a:r>
              <a:r>
                <a:rPr lang="en-US" dirty="0"/>
                <a:t> </a:t>
              </a:r>
              <a:r>
                <a:rPr lang="en-US" dirty="0" err="1"/>
                <a:t>quyển</a:t>
              </a:r>
              <a:r>
                <a:rPr lang="en-US" dirty="0"/>
                <a:t> </a:t>
              </a:r>
              <a:r>
                <a:rPr lang="en-US" dirty="0" err="1"/>
                <a:t>không</a:t>
              </a:r>
              <a:r>
                <a:rPr lang="en-US" dirty="0"/>
                <a:t> </a:t>
              </a:r>
              <a:r>
                <a:rPr lang="en-US" dirty="0" err="1"/>
                <a:t>đổi</a:t>
              </a:r>
              <a:r>
                <a:rPr lang="en-US" dirty="0"/>
                <a:t>. </a:t>
              </a:r>
              <a:r>
                <a:rPr lang="en-US" dirty="0" err="1"/>
                <a:t>Máy</a:t>
              </a:r>
              <a:r>
                <a:rPr lang="en-US" dirty="0"/>
                <a:t> </a:t>
              </a:r>
              <a:r>
                <a:rPr lang="en-US" dirty="0" err="1"/>
                <a:t>nén</a:t>
              </a:r>
              <a:r>
                <a:rPr lang="en-US" dirty="0"/>
                <a:t> </a:t>
              </a:r>
              <a:r>
                <a:rPr lang="en-US" dirty="0" err="1"/>
                <a:t>khí</a:t>
              </a:r>
              <a:r>
                <a:rPr lang="en-US" dirty="0"/>
                <a:t>  </a:t>
              </a:r>
              <a:r>
                <a:rPr lang="en-US" dirty="0" err="1"/>
                <a:t>có</a:t>
              </a:r>
              <a:r>
                <a:rPr lang="en-US" dirty="0"/>
                <a:t> </a:t>
              </a:r>
              <a:r>
                <a:rPr lang="en-US" dirty="0" err="1"/>
                <a:t>lưu</a:t>
              </a:r>
              <a:r>
                <a:rPr lang="en-US" dirty="0"/>
                <a:t> </a:t>
              </a:r>
              <a:r>
                <a:rPr lang="en-US" dirty="0" err="1"/>
                <a:t>lượng</a:t>
              </a:r>
              <a:r>
                <a:rPr lang="en-US" dirty="0"/>
                <a:t> </a:t>
              </a:r>
              <a:r>
                <a:rPr lang="en-US" dirty="0" err="1"/>
                <a:t>riêng</a:t>
              </a:r>
              <a:r>
                <a:rPr lang="en-US" dirty="0"/>
                <a:t> ( </a:t>
              </a:r>
              <a:r>
                <a:rPr lang="en-US" dirty="0" err="1"/>
                <a:t>thể</a:t>
              </a:r>
              <a:r>
                <a:rPr lang="en-US" dirty="0"/>
                <a:t> </a:t>
              </a:r>
              <a:r>
                <a:rPr lang="en-US" dirty="0" err="1"/>
                <a:t>tích</a:t>
              </a:r>
              <a:r>
                <a:rPr lang="en-US" dirty="0"/>
                <a:t> </a:t>
              </a:r>
              <a:r>
                <a:rPr lang="en-US" dirty="0" err="1"/>
                <a:t>dịch</a:t>
              </a:r>
              <a:r>
                <a:rPr lang="en-US" dirty="0"/>
                <a:t> </a:t>
              </a:r>
              <a:r>
                <a:rPr lang="en-US" dirty="0" err="1"/>
                <a:t>chuyển</a:t>
              </a:r>
              <a:r>
                <a:rPr lang="en-US" dirty="0"/>
                <a:t>) </a:t>
              </a:r>
              <a:r>
                <a:rPr lang="en-US" b="1"/>
                <a:t>56 cm</a:t>
              </a:r>
              <a:r>
                <a:rPr lang="en-US" b="1" baseline="30000"/>
                <a:t>3</a:t>
              </a:r>
              <a:r>
                <a:rPr lang="en-US" b="1"/>
                <a:t>/</a:t>
              </a:r>
              <a:r>
                <a:rPr lang="en-US" b="1" dirty="0" err="1"/>
                <a:t>vòng</a:t>
              </a:r>
              <a:r>
                <a:rPr lang="en-US" b="1" dirty="0"/>
                <a:t> </a:t>
              </a:r>
              <a:r>
                <a:rPr lang="en-US" dirty="0" err="1"/>
                <a:t>và</a:t>
              </a:r>
              <a:r>
                <a:rPr lang="en-US" dirty="0"/>
                <a:t> </a:t>
              </a:r>
              <a:r>
                <a:rPr lang="en-US" dirty="0" err="1"/>
                <a:t>được</a:t>
              </a:r>
              <a:r>
                <a:rPr lang="en-US" dirty="0"/>
                <a:t> quay </a:t>
              </a:r>
              <a:r>
                <a:rPr lang="en-US" b="1" dirty="0"/>
                <a:t>n = 750 </a:t>
              </a:r>
              <a:r>
                <a:rPr lang="en-US" b="1" dirty="0" err="1"/>
                <a:t>vòng</a:t>
              </a:r>
              <a:r>
                <a:rPr lang="en-US" b="1" dirty="0"/>
                <a:t>/</a:t>
              </a:r>
              <a:r>
                <a:rPr lang="en-US" b="1" dirty="0" err="1"/>
                <a:t>phút</a:t>
              </a:r>
              <a:r>
                <a:rPr lang="en-US" dirty="0"/>
                <a:t>. </a:t>
              </a:r>
              <a:r>
                <a:rPr lang="en-US" dirty="0" err="1"/>
                <a:t>Hãy</a:t>
              </a:r>
              <a:r>
                <a:rPr lang="en-US" dirty="0"/>
                <a:t> </a:t>
              </a:r>
              <a:r>
                <a:rPr lang="en-US" dirty="0" err="1"/>
                <a:t>tính</a:t>
              </a:r>
              <a:r>
                <a:rPr lang="en-US" dirty="0"/>
                <a:t> </a:t>
              </a:r>
              <a:r>
                <a:rPr lang="en-US" dirty="0" err="1"/>
                <a:t>công</a:t>
              </a:r>
              <a:r>
                <a:rPr lang="en-US" dirty="0"/>
                <a:t> </a:t>
              </a:r>
              <a:r>
                <a:rPr lang="en-US" dirty="0" err="1"/>
                <a:t>suất</a:t>
              </a:r>
              <a:r>
                <a:rPr lang="en-US" dirty="0"/>
                <a:t> </a:t>
              </a:r>
              <a:r>
                <a:rPr lang="en-US" dirty="0" err="1"/>
                <a:t>của</a:t>
              </a:r>
              <a:r>
                <a:rPr lang="en-US" dirty="0"/>
                <a:t> </a:t>
              </a:r>
              <a:r>
                <a:rPr lang="en-US" dirty="0" err="1"/>
                <a:t>động</a:t>
              </a:r>
              <a:r>
                <a:rPr lang="en-US" dirty="0"/>
                <a:t> </a:t>
              </a:r>
              <a:r>
                <a:rPr lang="en-US" dirty="0" err="1"/>
                <a:t>cơ</a:t>
              </a:r>
              <a:r>
                <a:rPr lang="en-US" dirty="0"/>
                <a:t> </a:t>
              </a:r>
              <a:r>
                <a:rPr lang="en-US" dirty="0" err="1"/>
                <a:t>điện</a:t>
              </a:r>
              <a:r>
                <a:rPr lang="en-US" dirty="0"/>
                <a:t> </a:t>
              </a:r>
              <a:r>
                <a:rPr lang="en-US" dirty="0" err="1"/>
                <a:t>của</a:t>
              </a:r>
              <a:r>
                <a:rPr lang="en-US" dirty="0"/>
                <a:t> </a:t>
              </a:r>
              <a:r>
                <a:rPr lang="en-US" dirty="0" err="1"/>
                <a:t>máy</a:t>
              </a:r>
              <a:r>
                <a:rPr lang="en-US" dirty="0"/>
                <a:t> </a:t>
              </a:r>
              <a:r>
                <a:rPr lang="en-US" dirty="0" err="1"/>
                <a:t>nén</a:t>
              </a:r>
              <a:r>
                <a:rPr lang="en-US" dirty="0"/>
                <a:t> </a:t>
              </a:r>
              <a:r>
                <a:rPr lang="en-US" dirty="0" err="1"/>
                <a:t>khí</a:t>
              </a:r>
              <a:r>
                <a:rPr lang="en-US" dirty="0"/>
                <a:t>  </a:t>
              </a:r>
              <a:r>
                <a:rPr lang="en-US" b="1" dirty="0"/>
                <a:t>[W</a:t>
              </a:r>
              <a:r>
                <a:rPr lang="en-US" dirty="0"/>
                <a:t>], </a:t>
              </a:r>
              <a:r>
                <a:rPr lang="en-US" dirty="0" err="1"/>
                <a:t>cho</a:t>
              </a:r>
              <a:r>
                <a:rPr lang="en-US" dirty="0"/>
                <a:t> </a:t>
              </a:r>
              <a:r>
                <a:rPr lang="en-US" dirty="0" err="1"/>
                <a:t>biết</a:t>
              </a:r>
              <a:r>
                <a:rPr lang="en-US" dirty="0"/>
                <a:t> </a:t>
              </a:r>
              <a:r>
                <a:rPr lang="en-US" dirty="0" err="1"/>
                <a:t>hiệu</a:t>
              </a:r>
              <a:r>
                <a:rPr lang="en-US" dirty="0"/>
                <a:t> </a:t>
              </a:r>
              <a:r>
                <a:rPr lang="en-US" dirty="0" err="1"/>
                <a:t>suất</a:t>
              </a:r>
              <a:r>
                <a:rPr lang="en-US" dirty="0"/>
                <a:t> </a:t>
              </a:r>
              <a:r>
                <a:rPr lang="en-US" dirty="0" err="1"/>
                <a:t>động</a:t>
              </a:r>
              <a:r>
                <a:rPr lang="en-US" dirty="0"/>
                <a:t> </a:t>
              </a:r>
              <a:r>
                <a:rPr lang="en-US" dirty="0" err="1"/>
                <a:t>cơ</a:t>
              </a:r>
              <a:r>
                <a:rPr lang="en-US" dirty="0"/>
                <a:t> </a:t>
              </a:r>
              <a:r>
                <a:rPr lang="en-US" dirty="0" err="1"/>
                <a:t>điện</a:t>
              </a:r>
              <a:r>
                <a:rPr lang="en-US" dirty="0"/>
                <a:t> </a:t>
              </a:r>
              <a:r>
                <a:rPr lang="en-US" b="1" dirty="0">
                  <a:solidFill>
                    <a:schemeClr val="tx2">
                      <a:lumMod val="50000"/>
                    </a:schemeClr>
                  </a:solidFill>
                  <a:ea typeface="Times New Roman" panose="02020603050405020304" pitchFamily="18" charset="0"/>
                  <a:cs typeface="Times New Roman" panose="02020603050405020304" pitchFamily="18" charset="0"/>
                </a:rPr>
                <a:t>ƞ = </a:t>
              </a:r>
              <a:r>
                <a:rPr lang="en-US" b="1" dirty="0"/>
                <a:t>0,8</a:t>
              </a:r>
              <a:r>
                <a:rPr lang="en-US" dirty="0"/>
                <a:t> ? Cho </a:t>
              </a:r>
              <a:r>
                <a:rPr lang="en-US" dirty="0" err="1"/>
                <a:t>giá</a:t>
              </a:r>
              <a:r>
                <a:rPr lang="en-US" dirty="0"/>
                <a:t> </a:t>
              </a:r>
              <a:r>
                <a:rPr lang="en-US" dirty="0" err="1"/>
                <a:t>trị</a:t>
              </a:r>
              <a:r>
                <a:rPr lang="en-US" dirty="0"/>
                <a:t> </a:t>
              </a:r>
              <a:r>
                <a:rPr lang="en-US" dirty="0" err="1"/>
                <a:t>áp</a:t>
              </a:r>
              <a:r>
                <a:rPr lang="en-US" dirty="0"/>
                <a:t> </a:t>
              </a:r>
              <a:r>
                <a:rPr lang="en-US" dirty="0" err="1"/>
                <a:t>suất</a:t>
              </a:r>
              <a:r>
                <a:rPr lang="en-US" dirty="0"/>
                <a:t> </a:t>
              </a:r>
              <a:r>
                <a:rPr lang="en-US" dirty="0" err="1"/>
                <a:t>khí</a:t>
              </a:r>
              <a:r>
                <a:rPr lang="en-US" dirty="0"/>
                <a:t> </a:t>
              </a:r>
              <a:r>
                <a:rPr lang="en-US" dirty="0" err="1"/>
                <a:t>quyển</a:t>
              </a:r>
              <a:r>
                <a:rPr lang="en-US" dirty="0"/>
                <a:t> </a:t>
              </a:r>
              <a:r>
                <a:rPr lang="en-US" dirty="0" err="1"/>
                <a:t>là</a:t>
              </a:r>
              <a:r>
                <a:rPr lang="en-US" dirty="0"/>
                <a:t> 1 </a:t>
              </a:r>
              <a:r>
                <a:rPr lang="en-US" dirty="0" err="1"/>
                <a:t>atm</a:t>
              </a:r>
              <a:r>
                <a:rPr lang="en-US" dirty="0"/>
                <a:t> = 10</a:t>
              </a:r>
              <a:r>
                <a:rPr lang="en-US" baseline="30000" dirty="0"/>
                <a:t>5</a:t>
              </a:r>
              <a:r>
                <a:rPr lang="en-US" dirty="0"/>
                <a:t> Pa.</a:t>
              </a:r>
              <a:r>
                <a:rPr lang="en-US" b="1" dirty="0">
                  <a:solidFill>
                    <a:srgbClr val="0070C0"/>
                  </a:solidFill>
                </a:rPr>
                <a:t>                      </a:t>
              </a:r>
              <a:endParaRPr lang="en-US" dirty="0"/>
            </a:p>
          </p:txBody>
        </p:sp>
        <p:sp>
          <p:nvSpPr>
            <p:cNvPr id="5" name="Text Box 97"/>
            <p:cNvSpPr txBox="1">
              <a:spLocks noChangeArrowheads="1"/>
            </p:cNvSpPr>
            <p:nvPr/>
          </p:nvSpPr>
          <p:spPr bwMode="auto">
            <a:xfrm>
              <a:off x="3048000" y="910816"/>
              <a:ext cx="2521524" cy="400110"/>
            </a:xfrm>
            <a:prstGeom prst="rect">
              <a:avLst/>
            </a:prstGeom>
            <a:noFill/>
            <a:ln w="9525" algn="ctr">
              <a:noFill/>
              <a:miter lim="800000"/>
              <a:headEnd/>
              <a:tailEnd/>
            </a:ln>
          </p:spPr>
          <p:txBody>
            <a:bodyPr wrap="none">
              <a:spAutoFit/>
            </a:bodyPr>
            <a:lstStyle/>
            <a:p>
              <a:pPr lvl="0" fontAlgn="base">
                <a:spcBef>
                  <a:spcPct val="0"/>
                </a:spcBef>
                <a:spcAft>
                  <a:spcPct val="0"/>
                </a:spcAft>
                <a:tabLst>
                  <a:tab pos="-46038" algn="l"/>
                  <a:tab pos="342900" algn="l"/>
                </a:tabLst>
              </a:pPr>
              <a:r>
                <a:rPr lang="pt-BR" sz="2000" b="1" dirty="0">
                  <a:solidFill>
                    <a:srgbClr val="FF0000"/>
                  </a:solidFill>
                  <a:latin typeface="+mj-lt"/>
                  <a:ea typeface="Calibri" pitchFamily="34" charset="0"/>
                  <a:cs typeface="Times New Roman" pitchFamily="18" charset="0"/>
                </a:rPr>
                <a:t>V</a:t>
              </a:r>
              <a:r>
                <a:rPr lang="pt-BR" sz="2000" b="1" cap="all" dirty="0">
                  <a:solidFill>
                    <a:srgbClr val="FF0000"/>
                  </a:solidFill>
                  <a:latin typeface="+mj-lt"/>
                  <a:ea typeface="Calibri" pitchFamily="34" charset="0"/>
                  <a:cs typeface="Times New Roman" pitchFamily="18" charset="0"/>
                </a:rPr>
                <a:t>. Bài tập chương 2</a:t>
              </a:r>
              <a:endParaRPr lang="pt-BR" sz="3600" cap="all" dirty="0">
                <a:solidFill>
                  <a:srgbClr val="FF0000"/>
                </a:solidFill>
                <a:latin typeface="+mj-lt"/>
                <a:cs typeface="Arial" pitchFamily="34" charset="0"/>
              </a:endParaRPr>
            </a:p>
          </p:txBody>
        </p:sp>
        <p:sp>
          <p:nvSpPr>
            <p:cNvPr id="6" name="Rectangle 5"/>
            <p:cNvSpPr/>
            <p:nvPr/>
          </p:nvSpPr>
          <p:spPr>
            <a:xfrm>
              <a:off x="617123" y="4876800"/>
              <a:ext cx="4165786" cy="33855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i="1" u="sng" dirty="0" err="1">
                  <a:solidFill>
                    <a:srgbClr val="1B04C4"/>
                  </a:solidFill>
                  <a:latin typeface="+mj-lt"/>
                  <a:ea typeface="Times New Roman" panose="02020603050405020304" pitchFamily="18" charset="0"/>
                </a:rPr>
                <a:t>Lưu</a:t>
              </a:r>
              <a:r>
                <a:rPr lang="en-US" sz="1600" i="1" u="sng" dirty="0">
                  <a:solidFill>
                    <a:srgbClr val="1B04C4"/>
                  </a:solidFill>
                  <a:latin typeface="+mj-lt"/>
                  <a:ea typeface="Times New Roman" panose="02020603050405020304" pitchFamily="18" charset="0"/>
                </a:rPr>
                <a:t> ý:</a:t>
              </a:r>
              <a:r>
                <a:rPr lang="en-US" sz="1600" i="1" dirty="0">
                  <a:solidFill>
                    <a:srgbClr val="1B04C4"/>
                  </a:solidFill>
                  <a:latin typeface="+mj-lt"/>
                  <a:ea typeface="Times New Roman" panose="02020603050405020304" pitchFamily="18" charset="0"/>
                </a:rPr>
                <a:t> - </a:t>
              </a:r>
              <a:r>
                <a:rPr lang="en-US" sz="1600" i="1" dirty="0" err="1">
                  <a:solidFill>
                    <a:srgbClr val="1B04C4"/>
                  </a:solidFill>
                  <a:latin typeface="+mj-lt"/>
                  <a:ea typeface="Times New Roman" panose="02020603050405020304" pitchFamily="18" charset="0"/>
                </a:rPr>
                <a:t>Kết</a:t>
              </a:r>
              <a:r>
                <a:rPr lang="en-US" sz="1600" i="1" dirty="0">
                  <a:solidFill>
                    <a:srgbClr val="1B04C4"/>
                  </a:solidFill>
                  <a:latin typeface="+mj-lt"/>
                  <a:ea typeface="Times New Roman" panose="02020603050405020304" pitchFamily="18" charset="0"/>
                </a:rPr>
                <a:t> </a:t>
              </a:r>
              <a:r>
                <a:rPr lang="en-US" sz="1600" i="1" dirty="0" err="1">
                  <a:solidFill>
                    <a:srgbClr val="1B04C4"/>
                  </a:solidFill>
                  <a:latin typeface="+mj-lt"/>
                  <a:ea typeface="Times New Roman" panose="02020603050405020304" pitchFamily="18" charset="0"/>
                </a:rPr>
                <a:t>quả</a:t>
              </a:r>
              <a:r>
                <a:rPr lang="en-US" sz="1600" i="1" dirty="0">
                  <a:solidFill>
                    <a:srgbClr val="1B04C4"/>
                  </a:solidFill>
                  <a:latin typeface="+mj-lt"/>
                  <a:ea typeface="Times New Roman" panose="02020603050405020304" pitchFamily="18" charset="0"/>
                </a:rPr>
                <a:t> </a:t>
              </a:r>
              <a:r>
                <a:rPr lang="en-US" sz="1600" i="1" dirty="0" err="1">
                  <a:solidFill>
                    <a:srgbClr val="1B04C4"/>
                  </a:solidFill>
                  <a:latin typeface="+mj-lt"/>
                  <a:ea typeface="Times New Roman" panose="02020603050405020304" pitchFamily="18" charset="0"/>
                </a:rPr>
                <a:t>tính</a:t>
              </a:r>
              <a:r>
                <a:rPr lang="en-US" sz="1600" i="1" dirty="0">
                  <a:solidFill>
                    <a:srgbClr val="1B04C4"/>
                  </a:solidFill>
                  <a:latin typeface="+mj-lt"/>
                  <a:ea typeface="Times New Roman" panose="02020603050405020304" pitchFamily="18" charset="0"/>
                </a:rPr>
                <a:t> </a:t>
              </a:r>
              <a:r>
                <a:rPr lang="en-US" sz="1600" i="1" dirty="0" err="1">
                  <a:solidFill>
                    <a:srgbClr val="1B04C4"/>
                  </a:solidFill>
                  <a:latin typeface="+mj-lt"/>
                  <a:ea typeface="Times New Roman" panose="02020603050405020304" pitchFamily="18" charset="0"/>
                </a:rPr>
                <a:t>ra</a:t>
              </a:r>
              <a:r>
                <a:rPr lang="en-US" sz="1600" i="1" dirty="0">
                  <a:solidFill>
                    <a:srgbClr val="1B04C4"/>
                  </a:solidFill>
                  <a:latin typeface="+mj-lt"/>
                  <a:ea typeface="Times New Roman" panose="02020603050405020304" pitchFamily="18" charset="0"/>
                </a:rPr>
                <a:t> </a:t>
              </a:r>
              <a:r>
                <a:rPr lang="en-US" sz="1600" i="1" dirty="0" err="1">
                  <a:solidFill>
                    <a:srgbClr val="1B04C4"/>
                  </a:solidFill>
                  <a:latin typeface="+mj-lt"/>
                  <a:ea typeface="Times New Roman" panose="02020603050405020304" pitchFamily="18" charset="0"/>
                </a:rPr>
                <a:t>cần</a:t>
              </a:r>
              <a:r>
                <a:rPr lang="en-US" sz="1600" i="1" dirty="0">
                  <a:solidFill>
                    <a:srgbClr val="1B04C4"/>
                  </a:solidFill>
                  <a:latin typeface="+mj-lt"/>
                  <a:ea typeface="Times New Roman" panose="02020603050405020304" pitchFamily="18" charset="0"/>
                </a:rPr>
                <a:t> </a:t>
              </a:r>
              <a:r>
                <a:rPr lang="en-US" sz="1600" i="1" dirty="0" err="1">
                  <a:solidFill>
                    <a:srgbClr val="1B04C4"/>
                  </a:solidFill>
                  <a:latin typeface="+mj-lt"/>
                  <a:ea typeface="Times New Roman" panose="02020603050405020304" pitchFamily="18" charset="0"/>
                </a:rPr>
                <a:t>làm</a:t>
              </a:r>
              <a:r>
                <a:rPr lang="en-US" sz="1600" i="1" dirty="0">
                  <a:solidFill>
                    <a:srgbClr val="1B04C4"/>
                  </a:solidFill>
                  <a:latin typeface="+mj-lt"/>
                  <a:ea typeface="Times New Roman" panose="02020603050405020304" pitchFamily="18" charset="0"/>
                </a:rPr>
                <a:t> </a:t>
              </a:r>
              <a:r>
                <a:rPr lang="en-US" sz="1600" i="1" dirty="0" err="1">
                  <a:solidFill>
                    <a:srgbClr val="1B04C4"/>
                  </a:solidFill>
                  <a:latin typeface="+mj-lt"/>
                  <a:ea typeface="Times New Roman" panose="02020603050405020304" pitchFamily="18" charset="0"/>
                </a:rPr>
                <a:t>tròn</a:t>
              </a:r>
              <a:r>
                <a:rPr lang="en-US" sz="1600" i="1" dirty="0">
                  <a:solidFill>
                    <a:srgbClr val="1B04C4"/>
                  </a:solidFill>
                  <a:latin typeface="+mj-lt"/>
                  <a:ea typeface="Times New Roman" panose="02020603050405020304" pitchFamily="18" charset="0"/>
                </a:rPr>
                <a:t> </a:t>
              </a:r>
              <a:r>
                <a:rPr lang="en-US" sz="1600" i="1" dirty="0" err="1">
                  <a:solidFill>
                    <a:srgbClr val="1B04C4"/>
                  </a:solidFill>
                  <a:latin typeface="+mj-lt"/>
                  <a:ea typeface="Times New Roman" panose="02020603050405020304" pitchFamily="18" charset="0"/>
                </a:rPr>
                <a:t>số</a:t>
              </a:r>
              <a:r>
                <a:rPr lang="en-US" sz="1600" i="1" dirty="0">
                  <a:solidFill>
                    <a:srgbClr val="1B04C4"/>
                  </a:solidFill>
                  <a:latin typeface="+mj-lt"/>
                  <a:ea typeface="Times New Roman" panose="02020603050405020304" pitchFamily="18" charset="0"/>
                </a:rPr>
                <a:t> </a:t>
              </a:r>
              <a:r>
                <a:rPr lang="en-US" sz="1600" i="1" dirty="0" err="1">
                  <a:solidFill>
                    <a:srgbClr val="1B04C4"/>
                  </a:solidFill>
                  <a:latin typeface="+mj-lt"/>
                  <a:ea typeface="Times New Roman" panose="02020603050405020304" pitchFamily="18" charset="0"/>
                </a:rPr>
                <a:t>nguyên</a:t>
              </a:r>
              <a:endParaRPr lang="en-US" sz="1600" dirty="0">
                <a:solidFill>
                  <a:srgbClr val="1B04C4"/>
                </a:solidFill>
                <a:latin typeface="+mj-lt"/>
              </a:endParaRPr>
            </a:p>
          </p:txBody>
        </p:sp>
      </p:grpSp>
    </p:spTree>
    <p:extLst>
      <p:ext uri="{BB962C8B-B14F-4D97-AF65-F5344CB8AC3E}">
        <p14:creationId xmlns:p14="http://schemas.microsoft.com/office/powerpoint/2010/main" val="127172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95514" y="961103"/>
            <a:ext cx="8534400" cy="5700025"/>
            <a:chOff x="395514" y="961103"/>
            <a:chExt cx="8534400" cy="5700025"/>
          </a:xfrm>
        </p:grpSpPr>
        <p:sp>
          <p:nvSpPr>
            <p:cNvPr id="2" name="Text Box 97"/>
            <p:cNvSpPr txBox="1">
              <a:spLocks noChangeArrowheads="1"/>
            </p:cNvSpPr>
            <p:nvPr/>
          </p:nvSpPr>
          <p:spPr bwMode="auto">
            <a:xfrm>
              <a:off x="950304" y="961103"/>
              <a:ext cx="4876800" cy="400110"/>
            </a:xfrm>
            <a:prstGeom prst="rect">
              <a:avLst/>
            </a:prstGeom>
            <a:noFill/>
            <a:ln w="9525" algn="ctr">
              <a:noFill/>
              <a:miter lim="800000"/>
              <a:headEnd/>
              <a:tailEnd/>
            </a:ln>
          </p:spPr>
          <p:txBody>
            <a:bodyPr wrap="square">
              <a:spAutoFit/>
            </a:bodyPr>
            <a:lstStyle/>
            <a:p>
              <a:pPr>
                <a:tabLst>
                  <a:tab pos="360363" algn="l"/>
                </a:tabLst>
              </a:pPr>
              <a:r>
                <a:rPr lang="en-US" sz="2000" b="1" dirty="0">
                  <a:cs typeface="Times New Roman" pitchFamily="18" charset="0"/>
                </a:rPr>
                <a:t>I.  MÁY NÉN KHÍ </a:t>
              </a:r>
              <a:r>
                <a:rPr lang="en-US" sz="2000" dirty="0">
                  <a:cs typeface="Times New Roman" pitchFamily="18" charset="0"/>
                </a:rPr>
                <a:t>- </a:t>
              </a:r>
              <a:r>
                <a:rPr lang="en-US" dirty="0" err="1">
                  <a:cs typeface="Times New Roman" pitchFamily="18" charset="0"/>
                </a:rPr>
                <a:t>Compresor</a:t>
              </a:r>
              <a:endParaRPr lang="en-US" sz="1400" dirty="0">
                <a:cs typeface="Times New Roman" pitchFamily="18" charset="0"/>
              </a:endParaRPr>
            </a:p>
          </p:txBody>
        </p:sp>
        <p:sp>
          <p:nvSpPr>
            <p:cNvPr id="3" name="Text Box 8"/>
            <p:cNvSpPr txBox="1">
              <a:spLocks noChangeArrowheads="1"/>
            </p:cNvSpPr>
            <p:nvPr/>
          </p:nvSpPr>
          <p:spPr bwMode="auto">
            <a:xfrm>
              <a:off x="395514" y="1312453"/>
              <a:ext cx="8534400" cy="1138773"/>
            </a:xfrm>
            <a:prstGeom prst="rect">
              <a:avLst/>
            </a:prstGeom>
            <a:noFill/>
            <a:ln w="9525">
              <a:noFill/>
              <a:miter lim="800000"/>
              <a:headEnd/>
              <a:tailEnd/>
            </a:ln>
          </p:spPr>
          <p:txBody>
            <a:bodyPr wrap="square">
              <a:spAutoFit/>
            </a:bodyPr>
            <a:lstStyle/>
            <a:p>
              <a:r>
                <a:rPr lang="en-US" altLang="zh-TW" b="1" dirty="0">
                  <a:latin typeface="+mj-lt"/>
                </a:rPr>
                <a:t>1. Nguyên</a:t>
              </a:r>
              <a:r>
                <a:rPr lang="zh-TW" altLang="en-US" b="1" dirty="0">
                  <a:latin typeface="+mj-lt"/>
                </a:rPr>
                <a:t> </a:t>
              </a:r>
              <a:r>
                <a:rPr lang="en-US" altLang="zh-TW" b="1" dirty="0" err="1">
                  <a:latin typeface="+mj-lt"/>
                </a:rPr>
                <a:t>lý</a:t>
              </a:r>
              <a:r>
                <a:rPr lang="zh-TW" altLang="en-US" b="1" dirty="0">
                  <a:latin typeface="+mj-lt"/>
                </a:rPr>
                <a:t> </a:t>
              </a:r>
              <a:r>
                <a:rPr lang="en-US" altLang="zh-TW" b="1" dirty="0" err="1">
                  <a:latin typeface="+mj-lt"/>
                </a:rPr>
                <a:t>hoạt</a:t>
              </a:r>
              <a:r>
                <a:rPr lang="zh-TW" altLang="en-US" b="1" dirty="0">
                  <a:latin typeface="+mj-lt"/>
                </a:rPr>
                <a:t> </a:t>
              </a:r>
              <a:r>
                <a:rPr lang="vi-VN" altLang="zh-TW" b="1" dirty="0">
                  <a:latin typeface="+mj-lt"/>
                  <a:cs typeface="Calibri" panose="020F0502020204030204" pitchFamily="34" charset="0"/>
                </a:rPr>
                <a:t>động:</a:t>
              </a:r>
              <a:endParaRPr lang="zh-TW" altLang="en-US" b="1" dirty="0">
                <a:latin typeface="+mj-lt"/>
                <a:cs typeface="Calibri" panose="020F0502020204030204" pitchFamily="34" charset="0"/>
              </a:endParaRPr>
            </a:p>
            <a:p>
              <a:pPr marL="231775" indent="-231775">
                <a:buAutoNum type="alphaLcPeriod"/>
              </a:pPr>
              <a:r>
                <a:rPr lang="en-US" altLang="zh-TW" sz="1600" b="1" dirty="0">
                  <a:solidFill>
                    <a:schemeClr val="tx2">
                      <a:lumMod val="50000"/>
                    </a:schemeClr>
                  </a:solidFill>
                </a:rPr>
                <a:t>Nguyên</a:t>
              </a:r>
              <a:r>
                <a:rPr lang="zh-TW" altLang="en-US" sz="1600" b="1" dirty="0">
                  <a:solidFill>
                    <a:schemeClr val="tx2">
                      <a:lumMod val="50000"/>
                    </a:schemeClr>
                  </a:solidFill>
                </a:rPr>
                <a:t> </a:t>
              </a:r>
              <a:r>
                <a:rPr lang="en-US" altLang="zh-TW" sz="1600" b="1" dirty="0" err="1">
                  <a:solidFill>
                    <a:schemeClr val="tx2">
                      <a:lumMod val="50000"/>
                    </a:schemeClr>
                  </a:solidFill>
                </a:rPr>
                <a:t>lý</a:t>
              </a:r>
              <a:r>
                <a:rPr lang="zh-TW" altLang="en-US" sz="1600" b="1" dirty="0">
                  <a:solidFill>
                    <a:schemeClr val="tx2">
                      <a:lumMod val="50000"/>
                    </a:schemeClr>
                  </a:solidFill>
                </a:rPr>
                <a:t> </a:t>
              </a:r>
              <a:r>
                <a:rPr lang="en-US" altLang="zh-TW" sz="1600" b="1" dirty="0" err="1">
                  <a:solidFill>
                    <a:schemeClr val="tx2">
                      <a:lumMod val="50000"/>
                    </a:schemeClr>
                  </a:solidFill>
                </a:rPr>
                <a:t>thay</a:t>
              </a:r>
              <a:r>
                <a:rPr lang="zh-TW" altLang="en-US" sz="1600" b="1" dirty="0">
                  <a:solidFill>
                    <a:schemeClr val="tx2">
                      <a:lumMod val="50000"/>
                    </a:schemeClr>
                  </a:solidFill>
                </a:rPr>
                <a:t> </a:t>
              </a:r>
              <a:r>
                <a:rPr lang="vi-VN" altLang="zh-TW" sz="1600" b="1" dirty="0">
                  <a:solidFill>
                    <a:schemeClr val="tx2">
                      <a:lumMod val="50000"/>
                    </a:schemeClr>
                  </a:solidFill>
                  <a:latin typeface="Calibri" pitchFamily="34" charset="0"/>
                  <a:cs typeface="Calibri" pitchFamily="34" charset="0"/>
                </a:rPr>
                <a:t>đổi</a:t>
              </a:r>
              <a:r>
                <a:rPr lang="zh-TW" altLang="en-US" sz="1600" b="1" dirty="0">
                  <a:solidFill>
                    <a:schemeClr val="tx2">
                      <a:lumMod val="50000"/>
                    </a:schemeClr>
                  </a:solidFill>
                </a:rPr>
                <a:t> </a:t>
              </a:r>
              <a:r>
                <a:rPr lang="en-US" altLang="zh-TW" sz="1600" b="1" dirty="0" err="1">
                  <a:solidFill>
                    <a:schemeClr val="tx2">
                      <a:lumMod val="50000"/>
                    </a:schemeClr>
                  </a:solidFill>
                </a:rPr>
                <a:t>thể</a:t>
              </a:r>
              <a:r>
                <a:rPr lang="zh-TW" altLang="en-US" sz="1600" b="1" dirty="0">
                  <a:solidFill>
                    <a:schemeClr val="tx2">
                      <a:lumMod val="50000"/>
                    </a:schemeClr>
                  </a:solidFill>
                </a:rPr>
                <a:t> </a:t>
              </a:r>
              <a:r>
                <a:rPr lang="en-US" altLang="zh-TW" sz="1600" b="1" dirty="0" err="1">
                  <a:solidFill>
                    <a:schemeClr val="tx2">
                      <a:lumMod val="50000"/>
                    </a:schemeClr>
                  </a:solidFill>
                </a:rPr>
                <a:t>tích</a:t>
              </a:r>
              <a:r>
                <a:rPr lang="en-US" altLang="zh-TW" sz="1600" b="1" dirty="0">
                  <a:solidFill>
                    <a:schemeClr val="tx2">
                      <a:lumMod val="50000"/>
                    </a:schemeClr>
                  </a:solidFill>
                </a:rPr>
                <a:t> (</a:t>
              </a:r>
              <a:r>
                <a:rPr lang="en-US" altLang="zh-TW" sz="1600" b="1" dirty="0" err="1">
                  <a:solidFill>
                    <a:schemeClr val="tx2">
                      <a:lumMod val="50000"/>
                    </a:schemeClr>
                  </a:solidFill>
                </a:rPr>
                <a:t>Áp</a:t>
              </a:r>
              <a:r>
                <a:rPr lang="en-US" altLang="zh-TW" sz="1600" b="1" dirty="0">
                  <a:solidFill>
                    <a:schemeClr val="tx2">
                      <a:lumMod val="50000"/>
                    </a:schemeClr>
                  </a:solidFill>
                </a:rPr>
                <a:t> </a:t>
              </a:r>
              <a:r>
                <a:rPr lang="en-US" altLang="zh-TW" sz="1600" b="1" dirty="0" err="1">
                  <a:solidFill>
                    <a:schemeClr val="tx2">
                      <a:lumMod val="50000"/>
                    </a:schemeClr>
                  </a:solidFill>
                </a:rPr>
                <a:t>suất</a:t>
              </a:r>
              <a:r>
                <a:rPr lang="en-US" altLang="zh-TW" sz="1600" b="1" dirty="0">
                  <a:solidFill>
                    <a:schemeClr val="tx2">
                      <a:lumMod val="50000"/>
                    </a:schemeClr>
                  </a:solidFill>
                </a:rPr>
                <a:t> </a:t>
              </a:r>
              <a:r>
                <a:rPr lang="en-US" altLang="zh-TW" sz="1600" b="1" dirty="0" err="1">
                  <a:solidFill>
                    <a:schemeClr val="tx2">
                      <a:lumMod val="50000"/>
                    </a:schemeClr>
                  </a:solidFill>
                </a:rPr>
                <a:t>tĩnh</a:t>
              </a:r>
              <a:r>
                <a:rPr lang="en-US" altLang="zh-TW" sz="1600" b="1" dirty="0">
                  <a:solidFill>
                    <a:schemeClr val="tx2">
                      <a:lumMod val="50000"/>
                    </a:schemeClr>
                  </a:solidFill>
                </a:rPr>
                <a:t>): </a:t>
              </a:r>
              <a:r>
                <a:rPr lang="en-US" altLang="zh-TW" sz="1600" dirty="0" err="1">
                  <a:solidFill>
                    <a:schemeClr val="tx2">
                      <a:lumMod val="50000"/>
                    </a:schemeClr>
                  </a:solidFill>
                </a:rPr>
                <a:t>lượng</a:t>
              </a:r>
              <a:r>
                <a:rPr lang="en-US" altLang="zh-TW" sz="1600" dirty="0">
                  <a:solidFill>
                    <a:schemeClr val="tx2">
                      <a:lumMod val="50000"/>
                    </a:schemeClr>
                  </a:solidFill>
                </a:rPr>
                <a:t> </a:t>
              </a:r>
              <a:r>
                <a:rPr lang="en-US" altLang="zh-TW" sz="1600" dirty="0" err="1">
                  <a:solidFill>
                    <a:schemeClr val="tx2">
                      <a:lumMod val="50000"/>
                    </a:schemeClr>
                  </a:solidFill>
                </a:rPr>
                <a:t>không</a:t>
              </a:r>
              <a:r>
                <a:rPr lang="en-US" altLang="zh-TW" sz="1600" dirty="0">
                  <a:solidFill>
                    <a:schemeClr val="tx2">
                      <a:lumMod val="50000"/>
                    </a:schemeClr>
                  </a:solidFill>
                </a:rPr>
                <a:t> </a:t>
              </a:r>
              <a:r>
                <a:rPr lang="en-US" altLang="zh-TW" sz="1600" dirty="0" err="1">
                  <a:solidFill>
                    <a:schemeClr val="tx2">
                      <a:lumMod val="50000"/>
                    </a:schemeClr>
                  </a:solidFill>
                </a:rPr>
                <a:t>khí</a:t>
              </a:r>
              <a:r>
                <a:rPr lang="en-US" altLang="zh-TW" sz="1600" dirty="0">
                  <a:solidFill>
                    <a:schemeClr val="tx2">
                      <a:lumMod val="50000"/>
                    </a:schemeClr>
                  </a:solidFill>
                </a:rPr>
                <a:t> </a:t>
              </a:r>
              <a:r>
                <a:rPr lang="en-US" altLang="zh-TW" sz="1600" dirty="0" err="1">
                  <a:solidFill>
                    <a:schemeClr val="tx2">
                      <a:lumMod val="50000"/>
                    </a:schemeClr>
                  </a:solidFill>
                </a:rPr>
                <a:t>được</a:t>
              </a:r>
              <a:r>
                <a:rPr lang="en-US" altLang="zh-TW" sz="1600" dirty="0">
                  <a:solidFill>
                    <a:schemeClr val="tx2">
                      <a:lumMod val="50000"/>
                    </a:schemeClr>
                  </a:solidFill>
                </a:rPr>
                <a:t> </a:t>
              </a:r>
              <a:r>
                <a:rPr lang="en-US" altLang="zh-TW" sz="1600" dirty="0" err="1">
                  <a:solidFill>
                    <a:schemeClr val="tx2">
                      <a:lumMod val="50000"/>
                    </a:schemeClr>
                  </a:solidFill>
                </a:rPr>
                <a:t>dẫn</a:t>
              </a:r>
              <a:r>
                <a:rPr lang="en-US" altLang="zh-TW" sz="1600" dirty="0">
                  <a:solidFill>
                    <a:schemeClr val="tx2">
                      <a:lumMod val="50000"/>
                    </a:schemeClr>
                  </a:solidFill>
                </a:rPr>
                <a:t> </a:t>
              </a:r>
              <a:r>
                <a:rPr lang="en-US" altLang="zh-TW" sz="1600" dirty="0" err="1">
                  <a:solidFill>
                    <a:schemeClr val="tx2">
                      <a:lumMod val="50000"/>
                    </a:schemeClr>
                  </a:solidFill>
                </a:rPr>
                <a:t>vào</a:t>
              </a:r>
              <a:r>
                <a:rPr lang="en-US" altLang="zh-TW" sz="1600" dirty="0">
                  <a:solidFill>
                    <a:schemeClr val="tx2">
                      <a:lumMod val="50000"/>
                    </a:schemeClr>
                  </a:solidFill>
                </a:rPr>
                <a:t> </a:t>
              </a:r>
              <a:r>
                <a:rPr lang="en-US" altLang="zh-TW" sz="1600" dirty="0" err="1">
                  <a:solidFill>
                    <a:schemeClr val="tx2">
                      <a:lumMod val="50000"/>
                    </a:schemeClr>
                  </a:solidFill>
                </a:rPr>
                <a:t>buồng</a:t>
              </a:r>
              <a:r>
                <a:rPr lang="en-US" altLang="zh-TW" sz="1600" dirty="0">
                  <a:solidFill>
                    <a:schemeClr val="tx2">
                      <a:lumMod val="50000"/>
                    </a:schemeClr>
                  </a:solidFill>
                </a:rPr>
                <a:t> </a:t>
              </a:r>
              <a:r>
                <a:rPr lang="en-US" altLang="zh-TW" sz="1600" dirty="0" err="1">
                  <a:solidFill>
                    <a:schemeClr val="tx2">
                      <a:lumMod val="50000"/>
                    </a:schemeClr>
                  </a:solidFill>
                </a:rPr>
                <a:t>chứa</a:t>
              </a:r>
              <a:r>
                <a:rPr lang="en-US" altLang="zh-TW" sz="1600" dirty="0">
                  <a:solidFill>
                    <a:schemeClr val="tx2">
                      <a:lumMod val="50000"/>
                    </a:schemeClr>
                  </a:solidFill>
                </a:rPr>
                <a:t> </a:t>
              </a:r>
              <a:r>
                <a:rPr lang="en-US" altLang="zh-TW" sz="1600" dirty="0" err="1">
                  <a:solidFill>
                    <a:schemeClr val="tx2">
                      <a:lumMod val="50000"/>
                    </a:schemeClr>
                  </a:solidFill>
                </a:rPr>
                <a:t>có</a:t>
              </a:r>
              <a:r>
                <a:rPr lang="en-US" altLang="zh-TW" sz="1600" dirty="0">
                  <a:solidFill>
                    <a:schemeClr val="tx2">
                      <a:lumMod val="50000"/>
                    </a:schemeClr>
                  </a:solidFill>
                </a:rPr>
                <a:t> </a:t>
              </a:r>
              <a:r>
                <a:rPr lang="en-US" altLang="zh-TW" sz="1600" dirty="0" err="1">
                  <a:solidFill>
                    <a:schemeClr val="tx2">
                      <a:lumMod val="50000"/>
                    </a:schemeClr>
                  </a:solidFill>
                </a:rPr>
                <a:t>áp</a:t>
              </a:r>
              <a:r>
                <a:rPr lang="en-US" altLang="zh-TW" sz="1600" dirty="0">
                  <a:solidFill>
                    <a:schemeClr val="tx2">
                      <a:lumMod val="50000"/>
                    </a:schemeClr>
                  </a:solidFill>
                </a:rPr>
                <a:t> </a:t>
              </a:r>
              <a:r>
                <a:rPr lang="en-US" altLang="zh-TW" sz="1600" dirty="0" err="1">
                  <a:solidFill>
                    <a:schemeClr val="tx2">
                      <a:lumMod val="50000"/>
                    </a:schemeClr>
                  </a:solidFill>
                </a:rPr>
                <a:t>suất</a:t>
              </a:r>
              <a:r>
                <a:rPr lang="en-US" altLang="zh-TW" sz="1600" dirty="0">
                  <a:solidFill>
                    <a:schemeClr val="tx2">
                      <a:lumMod val="50000"/>
                    </a:schemeClr>
                  </a:solidFill>
                </a:rPr>
                <a:t> p</a:t>
              </a:r>
              <a:r>
                <a:rPr lang="en-US" altLang="zh-TW" sz="1600" baseline="-25000" dirty="0">
                  <a:solidFill>
                    <a:schemeClr val="tx2">
                      <a:lumMod val="50000"/>
                    </a:schemeClr>
                  </a:solidFill>
                </a:rPr>
                <a:t>1</a:t>
              </a:r>
              <a:r>
                <a:rPr lang="en-US" altLang="zh-TW" sz="1600" dirty="0">
                  <a:solidFill>
                    <a:schemeClr val="tx2">
                      <a:lumMod val="50000"/>
                    </a:schemeClr>
                  </a:solidFill>
                </a:rPr>
                <a:t> </a:t>
              </a:r>
              <a:r>
                <a:rPr lang="en-US" altLang="zh-TW" sz="1600" dirty="0" err="1">
                  <a:solidFill>
                    <a:schemeClr val="tx2">
                      <a:lumMod val="50000"/>
                    </a:schemeClr>
                  </a:solidFill>
                </a:rPr>
                <a:t>và</a:t>
              </a:r>
              <a:r>
                <a:rPr lang="en-US" altLang="zh-TW" sz="1600" dirty="0">
                  <a:solidFill>
                    <a:schemeClr val="tx2">
                      <a:lumMod val="50000"/>
                    </a:schemeClr>
                  </a:solidFill>
                </a:rPr>
                <a:t> </a:t>
              </a:r>
              <a:r>
                <a:rPr lang="en-US" altLang="zh-TW" sz="1600" dirty="0" err="1">
                  <a:solidFill>
                    <a:schemeClr val="tx2">
                      <a:lumMod val="50000"/>
                    </a:schemeClr>
                  </a:solidFill>
                </a:rPr>
                <a:t>thể</a:t>
              </a:r>
              <a:r>
                <a:rPr lang="en-US" altLang="zh-TW" sz="1600" dirty="0">
                  <a:solidFill>
                    <a:schemeClr val="tx2">
                      <a:lumMod val="50000"/>
                    </a:schemeClr>
                  </a:solidFill>
                </a:rPr>
                <a:t> </a:t>
              </a:r>
              <a:r>
                <a:rPr lang="en-US" altLang="zh-TW" sz="1600" dirty="0" err="1">
                  <a:solidFill>
                    <a:schemeClr val="tx2">
                      <a:lumMod val="50000"/>
                    </a:schemeClr>
                  </a:solidFill>
                </a:rPr>
                <a:t>tích</a:t>
              </a:r>
              <a:r>
                <a:rPr lang="en-US" altLang="zh-TW" sz="1600" dirty="0">
                  <a:solidFill>
                    <a:schemeClr val="tx2">
                      <a:lumMod val="50000"/>
                    </a:schemeClr>
                  </a:solidFill>
                </a:rPr>
                <a:t> V</a:t>
              </a:r>
              <a:r>
                <a:rPr lang="en-US" altLang="zh-TW" sz="1600" baseline="-25000" dirty="0">
                  <a:solidFill>
                    <a:schemeClr val="tx2">
                      <a:lumMod val="50000"/>
                    </a:schemeClr>
                  </a:solidFill>
                </a:rPr>
                <a:t>1</a:t>
              </a:r>
              <a:r>
                <a:rPr lang="en-US" altLang="zh-TW" sz="1600" dirty="0">
                  <a:solidFill>
                    <a:schemeClr val="tx2">
                      <a:lumMod val="50000"/>
                    </a:schemeClr>
                  </a:solidFill>
                </a:rPr>
                <a:t>. </a:t>
              </a:r>
              <a:r>
                <a:rPr lang="en-US" altLang="zh-TW" sz="1600" dirty="0" err="1">
                  <a:solidFill>
                    <a:schemeClr val="tx2">
                      <a:lumMod val="50000"/>
                    </a:schemeClr>
                  </a:solidFill>
                </a:rPr>
                <a:t>Trong</a:t>
              </a:r>
              <a:r>
                <a:rPr lang="en-US" altLang="zh-TW" sz="1600" dirty="0">
                  <a:solidFill>
                    <a:schemeClr val="tx2">
                      <a:lumMod val="50000"/>
                    </a:schemeClr>
                  </a:solidFill>
                </a:rPr>
                <a:t> quá </a:t>
              </a:r>
              <a:r>
                <a:rPr lang="en-US" altLang="zh-TW" sz="1600" dirty="0" err="1">
                  <a:solidFill>
                    <a:schemeClr val="tx2">
                      <a:lumMod val="50000"/>
                    </a:schemeClr>
                  </a:solidFill>
                </a:rPr>
                <a:t>trình</a:t>
              </a:r>
              <a:r>
                <a:rPr lang="en-US" altLang="zh-TW" sz="1600" dirty="0">
                  <a:solidFill>
                    <a:schemeClr val="tx2">
                      <a:lumMod val="50000"/>
                    </a:schemeClr>
                  </a:solidFill>
                </a:rPr>
                <a:t> </a:t>
              </a:r>
              <a:r>
                <a:rPr lang="en-US" altLang="zh-TW" sz="1600" dirty="0" err="1">
                  <a:solidFill>
                    <a:schemeClr val="tx2">
                      <a:lumMod val="50000"/>
                    </a:schemeClr>
                  </a:solidFill>
                </a:rPr>
                <a:t>nén</a:t>
              </a:r>
              <a:r>
                <a:rPr lang="en-US" altLang="zh-TW" sz="1600" dirty="0">
                  <a:solidFill>
                    <a:schemeClr val="tx2">
                      <a:lumMod val="50000"/>
                    </a:schemeClr>
                  </a:solidFill>
                </a:rPr>
                <a:t> </a:t>
              </a:r>
              <a:r>
                <a:rPr lang="en-US" altLang="zh-TW" sz="1600" dirty="0" err="1">
                  <a:solidFill>
                    <a:schemeClr val="tx2">
                      <a:lumMod val="50000"/>
                    </a:schemeClr>
                  </a:solidFill>
                </a:rPr>
                <a:t>coi</a:t>
              </a:r>
              <a:r>
                <a:rPr lang="en-US" altLang="zh-TW" sz="1600" dirty="0">
                  <a:solidFill>
                    <a:schemeClr val="tx2">
                      <a:lumMod val="50000"/>
                    </a:schemeClr>
                  </a:solidFill>
                </a:rPr>
                <a:t> </a:t>
              </a:r>
              <a:r>
                <a:rPr lang="en-US" altLang="zh-TW" sz="1600" dirty="0" err="1">
                  <a:solidFill>
                    <a:schemeClr val="tx2">
                      <a:lumMod val="50000"/>
                    </a:schemeClr>
                  </a:solidFill>
                </a:rPr>
                <a:t>nhiệt</a:t>
              </a:r>
              <a:r>
                <a:rPr lang="en-US" altLang="zh-TW" sz="1600" dirty="0">
                  <a:solidFill>
                    <a:schemeClr val="tx2">
                      <a:lumMod val="50000"/>
                    </a:schemeClr>
                  </a:solidFill>
                </a:rPr>
                <a:t> </a:t>
              </a:r>
              <a:r>
                <a:rPr lang="en-US" altLang="zh-TW" sz="1600" dirty="0" err="1">
                  <a:solidFill>
                    <a:schemeClr val="tx2">
                      <a:lumMod val="50000"/>
                    </a:schemeClr>
                  </a:solidFill>
                </a:rPr>
                <a:t>độ</a:t>
              </a:r>
              <a:r>
                <a:rPr lang="en-US" altLang="zh-TW" sz="1600" dirty="0">
                  <a:solidFill>
                    <a:schemeClr val="tx2">
                      <a:lumMod val="50000"/>
                    </a:schemeClr>
                  </a:solidFill>
                </a:rPr>
                <a:t> </a:t>
              </a:r>
              <a:r>
                <a:rPr lang="en-US" altLang="zh-TW" sz="1600" dirty="0" err="1">
                  <a:solidFill>
                    <a:schemeClr val="tx2">
                      <a:lumMod val="50000"/>
                    </a:schemeClr>
                  </a:solidFill>
                </a:rPr>
                <a:t>không</a:t>
              </a:r>
              <a:r>
                <a:rPr lang="en-US" altLang="zh-TW" sz="1600" dirty="0">
                  <a:solidFill>
                    <a:schemeClr val="tx2">
                      <a:lumMod val="50000"/>
                    </a:schemeClr>
                  </a:solidFill>
                </a:rPr>
                <a:t> </a:t>
              </a:r>
              <a:r>
                <a:rPr lang="en-US" altLang="zh-TW" sz="1600" dirty="0" err="1">
                  <a:solidFill>
                    <a:schemeClr val="tx2">
                      <a:lumMod val="50000"/>
                    </a:schemeClr>
                  </a:solidFill>
                </a:rPr>
                <a:t>thay</a:t>
              </a:r>
              <a:r>
                <a:rPr lang="en-US" altLang="zh-TW" sz="1600" dirty="0">
                  <a:solidFill>
                    <a:schemeClr val="tx2">
                      <a:lumMod val="50000"/>
                    </a:schemeClr>
                  </a:solidFill>
                </a:rPr>
                <a:t> </a:t>
              </a:r>
              <a:r>
                <a:rPr lang="en-US" altLang="zh-TW" sz="1600" dirty="0" err="1">
                  <a:solidFill>
                    <a:schemeClr val="tx2">
                      <a:lumMod val="50000"/>
                    </a:schemeClr>
                  </a:solidFill>
                </a:rPr>
                <a:t>đổi</a:t>
              </a:r>
              <a:r>
                <a:rPr lang="en-US" altLang="zh-TW" sz="1600" dirty="0">
                  <a:solidFill>
                    <a:schemeClr val="tx2">
                      <a:lumMod val="50000"/>
                    </a:schemeClr>
                  </a:solidFill>
                </a:rPr>
                <a:t> T = </a:t>
              </a:r>
              <a:r>
                <a:rPr lang="en-US" altLang="zh-TW" sz="1600" dirty="0" err="1">
                  <a:solidFill>
                    <a:schemeClr val="tx2">
                      <a:lumMod val="50000"/>
                    </a:schemeClr>
                  </a:solidFill>
                </a:rPr>
                <a:t>Konst</a:t>
              </a:r>
              <a:r>
                <a:rPr lang="en-US" altLang="zh-TW" sz="1600" dirty="0">
                  <a:solidFill>
                    <a:schemeClr val="tx2">
                      <a:lumMod val="50000"/>
                    </a:schemeClr>
                  </a:solidFill>
                </a:rPr>
                <a:t>, </a:t>
              </a:r>
              <a:r>
                <a:rPr lang="en-US" altLang="zh-TW" sz="1600" dirty="0" err="1">
                  <a:solidFill>
                    <a:schemeClr val="tx2">
                      <a:lumMod val="50000"/>
                    </a:schemeClr>
                  </a:solidFill>
                </a:rPr>
                <a:t>theo</a:t>
              </a:r>
              <a:r>
                <a:rPr lang="en-US" altLang="zh-TW" sz="1600" dirty="0">
                  <a:solidFill>
                    <a:schemeClr val="tx2">
                      <a:lumMod val="50000"/>
                    </a:schemeClr>
                  </a:solidFill>
                </a:rPr>
                <a:t> </a:t>
              </a:r>
              <a:r>
                <a:rPr lang="en-US" altLang="zh-TW" sz="1600" dirty="0" err="1">
                  <a:solidFill>
                    <a:schemeClr val="tx2">
                      <a:lumMod val="50000"/>
                    </a:schemeClr>
                  </a:solidFill>
                </a:rPr>
                <a:t>định</a:t>
              </a:r>
              <a:r>
                <a:rPr lang="en-US" altLang="zh-TW" sz="1600" dirty="0">
                  <a:solidFill>
                    <a:schemeClr val="tx2">
                      <a:lumMod val="50000"/>
                    </a:schemeClr>
                  </a:solidFill>
                </a:rPr>
                <a:t> </a:t>
              </a:r>
              <a:r>
                <a:rPr lang="en-US" altLang="zh-TW" sz="1600" dirty="0" err="1">
                  <a:solidFill>
                    <a:schemeClr val="tx2">
                      <a:lumMod val="50000"/>
                    </a:schemeClr>
                  </a:solidFill>
                </a:rPr>
                <a:t>luật</a:t>
              </a:r>
              <a:r>
                <a:rPr lang="en-US" altLang="zh-TW" sz="1600" dirty="0">
                  <a:solidFill>
                    <a:schemeClr val="tx2">
                      <a:lumMod val="50000"/>
                    </a:schemeClr>
                  </a:solidFill>
                </a:rPr>
                <a:t> Boyle </a:t>
              </a:r>
              <a:r>
                <a:rPr lang="en-US" altLang="zh-TW" sz="1600" dirty="0" err="1">
                  <a:solidFill>
                    <a:schemeClr val="tx2">
                      <a:lumMod val="50000"/>
                    </a:schemeClr>
                  </a:solidFill>
                </a:rPr>
                <a:t>Mariotte</a:t>
              </a:r>
              <a:r>
                <a:rPr lang="en-US" altLang="zh-TW" sz="1600" dirty="0">
                  <a:solidFill>
                    <a:schemeClr val="tx2">
                      <a:lumMod val="50000"/>
                    </a:schemeClr>
                  </a:solidFill>
                </a:rPr>
                <a:t>, ta </a:t>
              </a:r>
              <a:r>
                <a:rPr lang="en-US" altLang="zh-TW" sz="1600" dirty="0" err="1">
                  <a:solidFill>
                    <a:schemeClr val="tx2">
                      <a:lumMod val="50000"/>
                    </a:schemeClr>
                  </a:solidFill>
                </a:rPr>
                <a:t>có</a:t>
              </a:r>
              <a:r>
                <a:rPr lang="en-US" altLang="zh-TW" sz="1600" dirty="0">
                  <a:solidFill>
                    <a:schemeClr val="tx2">
                      <a:lumMod val="50000"/>
                    </a:schemeClr>
                  </a:solidFill>
                </a:rPr>
                <a:t> </a:t>
              </a:r>
              <a:r>
                <a:rPr lang="en-US" altLang="zh-TW" sz="1600" dirty="0" err="1">
                  <a:solidFill>
                    <a:schemeClr val="tx2">
                      <a:lumMod val="50000"/>
                    </a:schemeClr>
                  </a:solidFill>
                </a:rPr>
                <a:t>phương</a:t>
              </a:r>
              <a:r>
                <a:rPr lang="en-US" altLang="zh-TW" sz="1600" dirty="0">
                  <a:solidFill>
                    <a:schemeClr val="tx2">
                      <a:lumMod val="50000"/>
                    </a:schemeClr>
                  </a:solidFill>
                </a:rPr>
                <a:t> </a:t>
              </a:r>
              <a:r>
                <a:rPr lang="en-US" altLang="zh-TW" sz="1600" dirty="0" err="1">
                  <a:solidFill>
                    <a:schemeClr val="tx2">
                      <a:lumMod val="50000"/>
                    </a:schemeClr>
                  </a:solidFill>
                </a:rPr>
                <a:t>trình</a:t>
              </a:r>
              <a:r>
                <a:rPr lang="en-US" altLang="zh-TW" sz="1600" dirty="0">
                  <a:solidFill>
                    <a:schemeClr val="tx2">
                      <a:lumMod val="50000"/>
                    </a:schemeClr>
                  </a:solidFill>
                </a:rPr>
                <a:t>:</a:t>
              </a:r>
            </a:p>
          </p:txBody>
        </p:sp>
        <mc:AlternateContent xmlns:mc="http://schemas.openxmlformats.org/markup-compatibility/2006" xmlns:a14="http://schemas.microsoft.com/office/drawing/2010/main">
          <mc:Choice Requires="a14">
            <p:graphicFrame>
              <p:nvGraphicFramePr>
                <p:cNvPr id="65539" name="Object 3"/>
                <p:cNvGraphicFramePr>
                  <a:graphicFrameLocks noChangeAspect="1"/>
                </p:cNvGraphicFramePr>
                <p:nvPr>
                  <p:extLst>
                    <p:ext uri="{D42A27DB-BD31-4B8C-83A1-F6EECF244321}">
                      <p14:modId xmlns:p14="http://schemas.microsoft.com/office/powerpoint/2010/main" val="2197785359"/>
                    </p:ext>
                  </p:extLst>
                </p:nvPr>
              </p:nvGraphicFramePr>
              <p:xfrm>
                <a:off x="3962400" y="2436046"/>
                <a:ext cx="4307115" cy="2181060"/>
              </p:xfrm>
              <a:graphic>
                <a:graphicData uri="http://schemas.openxmlformats.org/presentationml/2006/ole">
                  <mc:AlternateContent>
                    <mc:Choice xmlns:v="urn:schemas-microsoft-com:vml" Requires="v">
                      <p:oleObj r:id="rId2" imgW="3623869" imgH="1949416" progId="">
                        <p:embed/>
                      </p:oleObj>
                    </mc:Choice>
                    <mc:Fallback>
                      <p:oleObj r:id="rId2" imgW="3623869" imgH="1949416" progId="">
                        <p:embed/>
                        <p:pic>
                          <p:nvPicPr>
                            <p:cNvPr id="0" name="Picture 3"/>
                            <p:cNvPicPr>
                              <a:picLocks noChangeAspect="1" noChangeArrowheads="1"/>
                            </p:cNvPicPr>
                            <p:nvPr/>
                          </p:nvPicPr>
                          <p:blipFill>
                            <a:blip r:embed="rId3">
                              <a:grayscl/>
                              <a:extLst>
                                <a:ext uri="{28A0092B-C50C-407E-A947-70E740481C1C}">
                                  <a14:useLocalDpi val="0"/>
                                </a:ext>
                              </a:extLst>
                            </a:blip>
                            <a:srcRect/>
                            <a:stretch>
                              <a:fillRect/>
                            </a:stretch>
                          </p:blipFill>
                          <p:spPr bwMode="auto">
                            <a:xfrm>
                              <a:off x="3962400" y="2436046"/>
                              <a:ext cx="4307115" cy="2181060"/>
                            </a:xfrm>
                            <a:prstGeom prst="rect">
                              <a:avLst/>
                            </a:prstGeom>
                            <a:noFill/>
                          </p:spPr>
                        </p:pic>
                      </p:oleObj>
                    </mc:Fallback>
                  </mc:AlternateContent>
                </a:graphicData>
              </a:graphic>
            </p:graphicFrame>
          </mc:Choice>
          <mc:Fallback xmlns="">
            <p:graphicFrame>
              <p:nvGraphicFramePr>
                <p:cNvPr id="65539" name="Object 3"/>
                <p:cNvGraphicFramePr>
                  <a:graphicFrameLocks noChangeAspect="1"/>
                </p:cNvGraphicFramePr>
                <p:nvPr>
                  <p:extLst>
                    <p:ext uri="{D42A27DB-BD31-4B8C-83A1-F6EECF244321}">
                      <p14:modId xmlns:p14="http://schemas.microsoft.com/office/powerpoint/2010/main" val="2197785359"/>
                    </p:ext>
                  </p:extLst>
                </p:nvPr>
              </p:nvGraphicFramePr>
              <p:xfrm>
                <a:off x="3962400" y="2436046"/>
                <a:ext cx="4307115" cy="2181060"/>
              </p:xfrm>
              <a:graphic>
                <a:graphicData uri="http://schemas.openxmlformats.org/presentationml/2006/ole">
                  <mc:AlternateContent>
                    <mc:Choice xmlns:v="urn:schemas-microsoft-com:vml" Requires="v">
                      <p:oleObj spid="_x0000_s65803" r:id="rId5" imgW="3623869" imgH="1949416" progId="">
                        <p:embed/>
                      </p:oleObj>
                    </mc:Choice>
                    <mc:Fallback>
                      <p:oleObj r:id="rId5" imgW="3623869" imgH="1949416" progId="">
                        <p:embed/>
                        <p:pic>
                          <p:nvPicPr>
                            <p:cNvPr id="0" name="Picture 3"/>
                            <p:cNvPicPr>
                              <a:picLocks noChangeAspect="1" noChangeArrowheads="1"/>
                            </p:cNvPicPr>
                            <p:nvPr/>
                          </p:nvPicPr>
                          <p:blipFill>
                            <a:blip r:embed="rId6">
                              <a:grayscl/>
                              <a:extLst>
                                <a:ext uri="{28A0092B-C50C-407E-A947-70E740481C1C}">
                                  <a14:useLocalDpi xmlns:a14="http://schemas.microsoft.com/office/drawing/2010/main" val="0"/>
                                </a:ext>
                              </a:extLst>
                            </a:blip>
                            <a:srcRect/>
                            <a:stretch>
                              <a:fillRect/>
                            </a:stretch>
                          </p:blipFill>
                          <p:spPr bwMode="auto">
                            <a:xfrm>
                              <a:off x="3962400" y="2436046"/>
                              <a:ext cx="4307115" cy="2181060"/>
                            </a:xfrm>
                            <a:prstGeom prst="rect">
                              <a:avLst/>
                            </a:prstGeom>
                            <a:noFill/>
                            <a:extLst/>
                          </p:spPr>
                        </p:pic>
                      </p:oleObj>
                    </mc:Fallback>
                  </mc:AlternateContent>
                </a:graphicData>
              </a:graphic>
            </p:graphicFrame>
          </mc:Fallback>
        </mc:AlternateContent>
        <p:sp>
          <p:nvSpPr>
            <p:cNvPr id="9" name="Rectangle 8"/>
            <p:cNvSpPr/>
            <p:nvPr/>
          </p:nvSpPr>
          <p:spPr>
            <a:xfrm>
              <a:off x="591481" y="5045989"/>
              <a:ext cx="8338433" cy="1077218"/>
            </a:xfrm>
            <a:prstGeom prst="rect">
              <a:avLst/>
            </a:prstGeom>
          </p:spPr>
          <p:txBody>
            <a:bodyPr wrap="square">
              <a:spAutoFit/>
            </a:bodyPr>
            <a:lstStyle/>
            <a:p>
              <a:r>
                <a:rPr lang="en-US" altLang="zh-TW" sz="1600" b="1" dirty="0">
                  <a:solidFill>
                    <a:schemeClr val="tx2">
                      <a:lumMod val="50000"/>
                    </a:schemeClr>
                  </a:solidFill>
                </a:rPr>
                <a:t>b. Nguyên</a:t>
              </a:r>
              <a:r>
                <a:rPr lang="zh-TW" altLang="en-US" sz="1600" b="1" dirty="0">
                  <a:solidFill>
                    <a:schemeClr val="tx2">
                      <a:lumMod val="50000"/>
                    </a:schemeClr>
                  </a:solidFill>
                </a:rPr>
                <a:t> </a:t>
              </a:r>
              <a:r>
                <a:rPr lang="en-US" altLang="zh-TW" sz="1600" b="1" dirty="0" err="1">
                  <a:solidFill>
                    <a:schemeClr val="tx2">
                      <a:lumMod val="50000"/>
                    </a:schemeClr>
                  </a:solidFill>
                </a:rPr>
                <a:t>lý</a:t>
              </a:r>
              <a:r>
                <a:rPr lang="zh-TW" altLang="en-US" sz="1600" b="1" dirty="0">
                  <a:solidFill>
                    <a:schemeClr val="tx2">
                      <a:lumMod val="50000"/>
                    </a:schemeClr>
                  </a:solidFill>
                </a:rPr>
                <a:t> </a:t>
              </a:r>
              <a:r>
                <a:rPr lang="vi-VN" altLang="zh-TW" sz="1600" b="1" dirty="0">
                  <a:solidFill>
                    <a:schemeClr val="tx2">
                      <a:lumMod val="50000"/>
                    </a:schemeClr>
                  </a:solidFill>
                  <a:latin typeface="Calibri" pitchFamily="34" charset="0"/>
                  <a:cs typeface="Calibri" pitchFamily="34" charset="0"/>
                </a:rPr>
                <a:t>động</a:t>
              </a:r>
              <a:r>
                <a:rPr lang="zh-TW" altLang="en-US" sz="1600" b="1" dirty="0">
                  <a:solidFill>
                    <a:schemeClr val="tx2">
                      <a:lumMod val="50000"/>
                    </a:schemeClr>
                  </a:solidFill>
                  <a:latin typeface="Calibri" pitchFamily="34" charset="0"/>
                  <a:cs typeface="Calibri" pitchFamily="34" charset="0"/>
                </a:rPr>
                <a:t> </a:t>
              </a:r>
              <a:r>
                <a:rPr lang="vi-VN" altLang="zh-TW" sz="1600" b="1" dirty="0">
                  <a:solidFill>
                    <a:schemeClr val="tx2">
                      <a:lumMod val="50000"/>
                    </a:schemeClr>
                  </a:solidFill>
                  <a:latin typeface="Calibri" pitchFamily="34" charset="0"/>
                  <a:cs typeface="Calibri" pitchFamily="34" charset="0"/>
                </a:rPr>
                <a:t>năng</a:t>
              </a:r>
              <a:r>
                <a:rPr lang="en-US" altLang="zh-TW" sz="1600" b="1" dirty="0">
                  <a:solidFill>
                    <a:schemeClr val="tx2">
                      <a:lumMod val="50000"/>
                    </a:schemeClr>
                  </a:solidFill>
                </a:rPr>
                <a:t>: (</a:t>
              </a:r>
              <a:r>
                <a:rPr lang="en-US" altLang="zh-TW" sz="1600" b="1" dirty="0" err="1">
                  <a:solidFill>
                    <a:schemeClr val="tx2">
                      <a:lumMod val="50000"/>
                    </a:schemeClr>
                  </a:solidFill>
                </a:rPr>
                <a:t>Áp</a:t>
              </a:r>
              <a:r>
                <a:rPr lang="en-US" altLang="zh-TW" sz="1600" b="1" dirty="0">
                  <a:solidFill>
                    <a:schemeClr val="tx2">
                      <a:lumMod val="50000"/>
                    </a:schemeClr>
                  </a:solidFill>
                </a:rPr>
                <a:t> </a:t>
              </a:r>
              <a:r>
                <a:rPr lang="en-US" altLang="zh-TW" sz="1600" b="1" dirty="0" err="1">
                  <a:solidFill>
                    <a:schemeClr val="tx2">
                      <a:lumMod val="50000"/>
                    </a:schemeClr>
                  </a:solidFill>
                </a:rPr>
                <a:t>suất</a:t>
              </a:r>
              <a:r>
                <a:rPr lang="en-US" altLang="zh-TW" sz="1600" b="1" dirty="0">
                  <a:solidFill>
                    <a:schemeClr val="tx2">
                      <a:lumMod val="50000"/>
                    </a:schemeClr>
                  </a:solidFill>
                </a:rPr>
                <a:t> </a:t>
              </a:r>
              <a:r>
                <a:rPr lang="en-US" altLang="zh-TW" sz="1600" b="1" dirty="0" err="1">
                  <a:solidFill>
                    <a:schemeClr val="tx2">
                      <a:lumMod val="50000"/>
                    </a:schemeClr>
                  </a:solidFill>
                </a:rPr>
                <a:t>động</a:t>
              </a:r>
              <a:r>
                <a:rPr lang="en-US" altLang="zh-TW" sz="1600" b="1" dirty="0">
                  <a:solidFill>
                    <a:schemeClr val="tx2">
                      <a:lumMod val="50000"/>
                    </a:schemeClr>
                  </a:solidFill>
                </a:rPr>
                <a:t>) </a:t>
              </a:r>
              <a:r>
                <a:rPr lang="en-US" sz="1600" dirty="0">
                  <a:solidFill>
                    <a:schemeClr val="tx2">
                      <a:lumMod val="50000"/>
                    </a:schemeClr>
                  </a:solidFill>
                </a:rPr>
                <a:t>Máy </a:t>
              </a:r>
              <a:r>
                <a:rPr lang="en-US" sz="1600" dirty="0" err="1">
                  <a:solidFill>
                    <a:schemeClr val="tx2">
                      <a:lumMod val="50000"/>
                    </a:schemeClr>
                  </a:solidFill>
                </a:rPr>
                <a:t>nén</a:t>
              </a:r>
              <a:r>
                <a:rPr lang="en-US" sz="1600" dirty="0">
                  <a:solidFill>
                    <a:schemeClr val="tx2">
                      <a:lumMod val="50000"/>
                    </a:schemeClr>
                  </a:solidFill>
                </a:rPr>
                <a:t> </a:t>
              </a:r>
              <a:r>
                <a:rPr lang="en-US" sz="1600" dirty="0" err="1">
                  <a:solidFill>
                    <a:schemeClr val="tx2">
                      <a:lumMod val="50000"/>
                    </a:schemeClr>
                  </a:solidFill>
                </a:rPr>
                <a:t>khí</a:t>
              </a:r>
              <a:r>
                <a:rPr lang="en-US" sz="1600" dirty="0">
                  <a:solidFill>
                    <a:schemeClr val="tx2">
                      <a:lumMod val="50000"/>
                    </a:schemeClr>
                  </a:solidFill>
                </a:rPr>
                <a:t> </a:t>
              </a:r>
              <a:r>
                <a:rPr lang="en-US" sz="1600" dirty="0" err="1">
                  <a:solidFill>
                    <a:schemeClr val="tx2">
                      <a:lumMod val="50000"/>
                    </a:schemeClr>
                  </a:solidFill>
                </a:rPr>
                <a:t>ly</a:t>
              </a:r>
              <a:r>
                <a:rPr lang="en-US" sz="1600" dirty="0">
                  <a:solidFill>
                    <a:schemeClr val="tx2">
                      <a:lumMod val="50000"/>
                    </a:schemeClr>
                  </a:solidFill>
                </a:rPr>
                <a:t> </a:t>
              </a:r>
              <a:r>
                <a:rPr lang="en-US" sz="1600" dirty="0" err="1">
                  <a:solidFill>
                    <a:schemeClr val="tx2">
                      <a:lumMod val="50000"/>
                    </a:schemeClr>
                  </a:solidFill>
                </a:rPr>
                <a:t>tâm</a:t>
              </a:r>
              <a:r>
                <a:rPr lang="en-US" sz="1600" dirty="0">
                  <a:solidFill>
                    <a:schemeClr val="tx2">
                      <a:lumMod val="50000"/>
                    </a:schemeClr>
                  </a:solidFill>
                </a:rPr>
                <a:t> </a:t>
              </a:r>
              <a:r>
                <a:rPr lang="en-US" sz="1600" dirty="0" err="1">
                  <a:solidFill>
                    <a:schemeClr val="tx2">
                      <a:lumMod val="50000"/>
                    </a:schemeClr>
                  </a:solidFill>
                </a:rPr>
                <a:t>tạo</a:t>
              </a:r>
              <a:r>
                <a:rPr lang="en-US" sz="1600" dirty="0">
                  <a:solidFill>
                    <a:schemeClr val="tx2">
                      <a:lumMod val="50000"/>
                    </a:schemeClr>
                  </a:solidFill>
                </a:rPr>
                <a:t> </a:t>
              </a:r>
              <a:r>
                <a:rPr lang="en-US" sz="1600" dirty="0" err="1">
                  <a:solidFill>
                    <a:schemeClr val="tx2">
                      <a:lumMod val="50000"/>
                    </a:schemeClr>
                  </a:solidFill>
                </a:rPr>
                <a:t>ra</a:t>
              </a:r>
              <a:r>
                <a:rPr lang="en-US" sz="1600" dirty="0">
                  <a:solidFill>
                    <a:schemeClr val="tx2">
                      <a:lumMod val="50000"/>
                    </a:schemeClr>
                  </a:solidFill>
                </a:rPr>
                <a:t> </a:t>
              </a:r>
              <a:r>
                <a:rPr lang="en-US" sz="1600" dirty="0" err="1">
                  <a:solidFill>
                    <a:schemeClr val="tx2">
                      <a:lumMod val="50000"/>
                    </a:schemeClr>
                  </a:solidFill>
                </a:rPr>
                <a:t>vận</a:t>
              </a:r>
              <a:r>
                <a:rPr lang="en-US" sz="1600" dirty="0">
                  <a:solidFill>
                    <a:schemeClr val="tx2">
                      <a:lumMod val="50000"/>
                    </a:schemeClr>
                  </a:solidFill>
                </a:rPr>
                <a:t> </a:t>
              </a:r>
              <a:r>
                <a:rPr lang="en-US" sz="1600" dirty="0" err="1">
                  <a:solidFill>
                    <a:schemeClr val="tx2">
                      <a:lumMod val="50000"/>
                    </a:schemeClr>
                  </a:solidFill>
                </a:rPr>
                <a:t>tốc</a:t>
              </a:r>
              <a:r>
                <a:rPr lang="en-US" sz="1600" dirty="0">
                  <a:solidFill>
                    <a:schemeClr val="tx2">
                      <a:lumMod val="50000"/>
                    </a:schemeClr>
                  </a:solidFill>
                </a:rPr>
                <a:t> </a:t>
              </a:r>
              <a:r>
                <a:rPr lang="en-US" sz="1600" dirty="0" err="1">
                  <a:solidFill>
                    <a:schemeClr val="tx2">
                      <a:lumMod val="50000"/>
                    </a:schemeClr>
                  </a:solidFill>
                </a:rPr>
                <a:t>khí</a:t>
              </a:r>
              <a:r>
                <a:rPr lang="en-US" sz="1600" dirty="0">
                  <a:solidFill>
                    <a:schemeClr val="tx2">
                      <a:lumMod val="50000"/>
                    </a:schemeClr>
                  </a:solidFill>
                </a:rPr>
                <a:t> (</a:t>
              </a:r>
              <a:r>
                <a:rPr lang="en-US" sz="1600" dirty="0" err="1">
                  <a:solidFill>
                    <a:schemeClr val="tx2">
                      <a:lumMod val="50000"/>
                    </a:schemeClr>
                  </a:solidFill>
                </a:rPr>
                <a:t>tăng</a:t>
              </a:r>
              <a:r>
                <a:rPr lang="en-US" sz="1600" dirty="0">
                  <a:solidFill>
                    <a:schemeClr val="tx2">
                      <a:lumMod val="50000"/>
                    </a:schemeClr>
                  </a:solidFill>
                </a:rPr>
                <a:t> </a:t>
              </a:r>
              <a:r>
                <a:rPr lang="en-US" sz="1600" dirty="0" err="1">
                  <a:solidFill>
                    <a:schemeClr val="tx2">
                      <a:lumMod val="50000"/>
                    </a:schemeClr>
                  </a:solidFill>
                </a:rPr>
                <a:t>động</a:t>
              </a:r>
              <a:r>
                <a:rPr lang="en-US" sz="1600" dirty="0">
                  <a:solidFill>
                    <a:schemeClr val="tx2">
                      <a:lumMod val="50000"/>
                    </a:schemeClr>
                  </a:solidFill>
                </a:rPr>
                <a:t> </a:t>
              </a:r>
              <a:r>
                <a:rPr lang="en-US" sz="1600" dirty="0" err="1">
                  <a:solidFill>
                    <a:schemeClr val="tx2">
                      <a:lumMod val="50000"/>
                    </a:schemeClr>
                  </a:solidFill>
                </a:rPr>
                <a:t>năng</a:t>
              </a:r>
              <a:r>
                <a:rPr lang="en-US" sz="1600" dirty="0">
                  <a:solidFill>
                    <a:schemeClr val="tx2">
                      <a:lumMod val="50000"/>
                    </a:schemeClr>
                  </a:solidFill>
                </a:rPr>
                <a:t>) </a:t>
              </a:r>
              <a:r>
                <a:rPr lang="en-US" sz="1600" dirty="0" err="1">
                  <a:solidFill>
                    <a:schemeClr val="tx2">
                      <a:lumMod val="50000"/>
                    </a:schemeClr>
                  </a:solidFill>
                </a:rPr>
                <a:t>đủ</a:t>
              </a:r>
              <a:r>
                <a:rPr lang="en-US" sz="1600" dirty="0">
                  <a:solidFill>
                    <a:schemeClr val="tx2">
                      <a:lumMod val="50000"/>
                    </a:schemeClr>
                  </a:solidFill>
                </a:rPr>
                <a:t> </a:t>
              </a:r>
              <a:r>
                <a:rPr lang="en-US" sz="1600" dirty="0" err="1">
                  <a:solidFill>
                    <a:schemeClr val="tx2">
                      <a:lumMod val="50000"/>
                    </a:schemeClr>
                  </a:solidFill>
                </a:rPr>
                <a:t>lớn</a:t>
              </a:r>
              <a:r>
                <a:rPr lang="en-US" sz="1600" dirty="0">
                  <a:solidFill>
                    <a:schemeClr val="tx2">
                      <a:lumMod val="50000"/>
                    </a:schemeClr>
                  </a:solidFill>
                </a:rPr>
                <a:t>, </a:t>
              </a:r>
              <a:r>
                <a:rPr lang="en-US" sz="1600" dirty="0" err="1">
                  <a:solidFill>
                    <a:schemeClr val="tx2">
                      <a:lumMod val="50000"/>
                    </a:schemeClr>
                  </a:solidFill>
                </a:rPr>
                <a:t>sau</a:t>
              </a:r>
              <a:r>
                <a:rPr lang="en-US" sz="1600" dirty="0">
                  <a:solidFill>
                    <a:schemeClr val="tx2">
                      <a:lumMod val="50000"/>
                    </a:schemeClr>
                  </a:solidFill>
                </a:rPr>
                <a:t> </a:t>
              </a:r>
              <a:r>
                <a:rPr lang="en-US" sz="1600" dirty="0" err="1">
                  <a:solidFill>
                    <a:schemeClr val="tx2">
                      <a:lumMod val="50000"/>
                    </a:schemeClr>
                  </a:solidFill>
                </a:rPr>
                <a:t>đó</a:t>
              </a:r>
              <a:r>
                <a:rPr lang="en-US" sz="1600" dirty="0">
                  <a:solidFill>
                    <a:schemeClr val="tx2">
                      <a:lumMod val="50000"/>
                    </a:schemeClr>
                  </a:solidFill>
                </a:rPr>
                <a:t> </a:t>
              </a:r>
              <a:r>
                <a:rPr lang="en-US" sz="1600" dirty="0" err="1">
                  <a:solidFill>
                    <a:schemeClr val="tx2">
                      <a:lumMod val="50000"/>
                    </a:schemeClr>
                  </a:solidFill>
                </a:rPr>
                <a:t>được</a:t>
              </a:r>
              <a:r>
                <a:rPr lang="en-US" sz="1600" dirty="0">
                  <a:solidFill>
                    <a:schemeClr val="tx2">
                      <a:lumMod val="50000"/>
                    </a:schemeClr>
                  </a:solidFill>
                </a:rPr>
                <a:t> </a:t>
              </a:r>
              <a:r>
                <a:rPr lang="en-US" sz="1600" dirty="0" err="1">
                  <a:solidFill>
                    <a:schemeClr val="tx2">
                      <a:lumMod val="50000"/>
                    </a:schemeClr>
                  </a:solidFill>
                </a:rPr>
                <a:t>chuyển</a:t>
              </a:r>
              <a:r>
                <a:rPr lang="en-US" sz="1600" dirty="0">
                  <a:solidFill>
                    <a:schemeClr val="tx2">
                      <a:lumMod val="50000"/>
                    </a:schemeClr>
                  </a:solidFill>
                </a:rPr>
                <a:t> </a:t>
              </a:r>
              <a:r>
                <a:rPr lang="en-US" sz="1600" dirty="0" err="1">
                  <a:solidFill>
                    <a:schemeClr val="tx2">
                      <a:lumMod val="50000"/>
                    </a:schemeClr>
                  </a:solidFill>
                </a:rPr>
                <a:t>thành</a:t>
              </a:r>
              <a:r>
                <a:rPr lang="en-US" sz="1600" dirty="0">
                  <a:solidFill>
                    <a:schemeClr val="tx2">
                      <a:lumMod val="50000"/>
                    </a:schemeClr>
                  </a:solidFill>
                </a:rPr>
                <a:t> </a:t>
              </a:r>
              <a:r>
                <a:rPr lang="en-US" sz="1600" dirty="0" err="1">
                  <a:solidFill>
                    <a:schemeClr val="tx2">
                      <a:lumMod val="50000"/>
                    </a:schemeClr>
                  </a:solidFill>
                </a:rPr>
                <a:t>áp</a:t>
              </a:r>
              <a:r>
                <a:rPr lang="en-US" sz="1600" dirty="0">
                  <a:solidFill>
                    <a:schemeClr val="tx2">
                      <a:lumMod val="50000"/>
                    </a:schemeClr>
                  </a:solidFill>
                </a:rPr>
                <a:t> </a:t>
              </a:r>
              <a:r>
                <a:rPr lang="en-US" sz="1600" dirty="0" err="1">
                  <a:solidFill>
                    <a:schemeClr val="tx2">
                      <a:lumMod val="50000"/>
                    </a:schemeClr>
                  </a:solidFill>
                </a:rPr>
                <a:t>suất</a:t>
              </a:r>
              <a:r>
                <a:rPr lang="en-US" sz="1600" dirty="0">
                  <a:solidFill>
                    <a:schemeClr val="tx2">
                      <a:lumMod val="50000"/>
                    </a:schemeClr>
                  </a:solidFill>
                </a:rPr>
                <a:t> </a:t>
              </a:r>
              <a:r>
                <a:rPr lang="en-US" sz="1600" dirty="0" err="1">
                  <a:solidFill>
                    <a:schemeClr val="tx2">
                      <a:lumMod val="50000"/>
                    </a:schemeClr>
                  </a:solidFill>
                </a:rPr>
                <a:t>và</a:t>
              </a:r>
              <a:r>
                <a:rPr lang="en-US" sz="1600" dirty="0">
                  <a:solidFill>
                    <a:schemeClr val="tx2">
                      <a:lumMod val="50000"/>
                    </a:schemeClr>
                  </a:solidFill>
                </a:rPr>
                <a:t> </a:t>
              </a:r>
              <a:r>
                <a:rPr lang="en-US" sz="1600" dirty="0" err="1">
                  <a:solidFill>
                    <a:schemeClr val="tx2">
                      <a:lumMod val="50000"/>
                    </a:schemeClr>
                  </a:solidFill>
                </a:rPr>
                <a:t>lưu</a:t>
              </a:r>
              <a:r>
                <a:rPr lang="en-US" sz="1600" dirty="0">
                  <a:solidFill>
                    <a:schemeClr val="tx2">
                      <a:lumMod val="50000"/>
                    </a:schemeClr>
                  </a:solidFill>
                </a:rPr>
                <a:t> </a:t>
              </a:r>
              <a:r>
                <a:rPr lang="en-US" sz="1600" dirty="0" err="1">
                  <a:solidFill>
                    <a:schemeClr val="tx2">
                      <a:lumMod val="50000"/>
                    </a:schemeClr>
                  </a:solidFill>
                </a:rPr>
                <a:t>lượng</a:t>
              </a:r>
              <a:r>
                <a:rPr lang="en-US" sz="1600" dirty="0">
                  <a:solidFill>
                    <a:schemeClr val="tx2">
                      <a:lumMod val="50000"/>
                    </a:schemeClr>
                  </a:solidFill>
                </a:rPr>
                <a:t> </a:t>
              </a:r>
              <a:r>
                <a:rPr lang="en-US" sz="1600" dirty="0" err="1">
                  <a:solidFill>
                    <a:schemeClr val="tx2">
                      <a:lumMod val="50000"/>
                    </a:schemeClr>
                  </a:solidFill>
                </a:rPr>
                <a:t>của</a:t>
              </a:r>
              <a:r>
                <a:rPr lang="en-US" sz="1600" dirty="0">
                  <a:solidFill>
                    <a:schemeClr val="tx2">
                      <a:lumMod val="50000"/>
                    </a:schemeClr>
                  </a:solidFill>
                </a:rPr>
                <a:t> </a:t>
              </a:r>
              <a:r>
                <a:rPr lang="en-US" sz="1600" dirty="0" err="1">
                  <a:solidFill>
                    <a:schemeClr val="tx2">
                      <a:lumMod val="50000"/>
                    </a:schemeClr>
                  </a:solidFill>
                </a:rPr>
                <a:t>dòng</a:t>
              </a:r>
              <a:r>
                <a:rPr lang="en-US" sz="1600" dirty="0">
                  <a:solidFill>
                    <a:schemeClr val="tx2">
                      <a:lumMod val="50000"/>
                    </a:schemeClr>
                  </a:solidFill>
                </a:rPr>
                <a:t> </a:t>
              </a:r>
              <a:r>
                <a:rPr lang="en-US" sz="1600" dirty="0" err="1">
                  <a:solidFill>
                    <a:schemeClr val="tx2">
                      <a:lumMod val="50000"/>
                    </a:schemeClr>
                  </a:solidFill>
                </a:rPr>
                <a:t>khí</a:t>
              </a:r>
              <a:r>
                <a:rPr lang="en-US" sz="1600" dirty="0">
                  <a:solidFill>
                    <a:schemeClr val="tx2">
                      <a:lumMod val="50000"/>
                    </a:schemeClr>
                  </a:solidFill>
                </a:rPr>
                <a:t> </a:t>
              </a:r>
              <a:r>
                <a:rPr lang="en-US" sz="1600" dirty="0" err="1">
                  <a:solidFill>
                    <a:schemeClr val="tx2">
                      <a:lumMod val="50000"/>
                    </a:schemeClr>
                  </a:solidFill>
                </a:rPr>
                <a:t>dưới</a:t>
              </a:r>
              <a:r>
                <a:rPr lang="en-US" sz="1600" dirty="0">
                  <a:solidFill>
                    <a:schemeClr val="tx2">
                      <a:lumMod val="50000"/>
                    </a:schemeClr>
                  </a:solidFill>
                </a:rPr>
                <a:t> </a:t>
              </a:r>
              <a:r>
                <a:rPr lang="en-US" sz="1600" dirty="0" err="1">
                  <a:solidFill>
                    <a:schemeClr val="tx2">
                      <a:lumMod val="50000"/>
                    </a:schemeClr>
                  </a:solidFill>
                </a:rPr>
                <a:t>dạng</a:t>
              </a:r>
              <a:r>
                <a:rPr lang="en-US" sz="1600" dirty="0">
                  <a:solidFill>
                    <a:schemeClr val="tx2">
                      <a:lumMod val="50000"/>
                    </a:schemeClr>
                  </a:solidFill>
                </a:rPr>
                <a:t> </a:t>
              </a:r>
              <a:r>
                <a:rPr lang="en-US" sz="1600" dirty="0" err="1">
                  <a:solidFill>
                    <a:schemeClr val="tx2">
                      <a:lumMod val="50000"/>
                    </a:schemeClr>
                  </a:solidFill>
                </a:rPr>
                <a:t>xoắn</a:t>
              </a:r>
              <a:r>
                <a:rPr lang="en-US" sz="1600" dirty="0">
                  <a:solidFill>
                    <a:schemeClr val="tx2">
                      <a:lumMod val="50000"/>
                    </a:schemeClr>
                  </a:solidFill>
                </a:rPr>
                <a:t> </a:t>
              </a:r>
              <a:r>
                <a:rPr lang="en-US" sz="1600" dirty="0" err="1">
                  <a:solidFill>
                    <a:schemeClr val="tx2">
                      <a:lumMod val="50000"/>
                    </a:schemeClr>
                  </a:solidFill>
                </a:rPr>
                <a:t>ốc</a:t>
              </a:r>
              <a:r>
                <a:rPr lang="en-US" sz="1600" dirty="0">
                  <a:solidFill>
                    <a:schemeClr val="tx2">
                      <a:lumMod val="50000"/>
                    </a:schemeClr>
                  </a:solidFill>
                </a:rPr>
                <a:t> </a:t>
              </a:r>
              <a:r>
                <a:rPr lang="en-US" sz="1600" dirty="0" err="1">
                  <a:solidFill>
                    <a:schemeClr val="tx2">
                      <a:lumMod val="50000"/>
                    </a:schemeClr>
                  </a:solidFill>
                </a:rPr>
                <a:t>và</a:t>
              </a:r>
              <a:r>
                <a:rPr lang="en-US" sz="1600" dirty="0">
                  <a:solidFill>
                    <a:schemeClr val="tx2">
                      <a:lumMod val="50000"/>
                    </a:schemeClr>
                  </a:solidFill>
                </a:rPr>
                <a:t> </a:t>
              </a:r>
              <a:r>
                <a:rPr lang="en-US" sz="1600" dirty="0" err="1">
                  <a:solidFill>
                    <a:schemeClr val="tx2">
                      <a:lumMod val="50000"/>
                    </a:schemeClr>
                  </a:solidFill>
                </a:rPr>
                <a:t>đi</a:t>
              </a:r>
              <a:r>
                <a:rPr lang="en-US" sz="1600" dirty="0">
                  <a:solidFill>
                    <a:schemeClr val="tx2">
                      <a:lumMod val="50000"/>
                    </a:schemeClr>
                  </a:solidFill>
                </a:rPr>
                <a:t> </a:t>
              </a:r>
              <a:r>
                <a:rPr lang="en-US" sz="1600" dirty="0" err="1">
                  <a:solidFill>
                    <a:schemeClr val="tx2">
                      <a:lumMod val="50000"/>
                    </a:schemeClr>
                  </a:solidFill>
                </a:rPr>
                <a:t>vào</a:t>
              </a:r>
              <a:r>
                <a:rPr lang="en-US" sz="1600" dirty="0">
                  <a:solidFill>
                    <a:schemeClr val="tx2">
                      <a:lumMod val="50000"/>
                    </a:schemeClr>
                  </a:solidFill>
                </a:rPr>
                <a:t> </a:t>
              </a:r>
              <a:r>
                <a:rPr lang="en-US" sz="1600" dirty="0" err="1">
                  <a:solidFill>
                    <a:schemeClr val="tx2">
                      <a:lumMod val="50000"/>
                    </a:schemeClr>
                  </a:solidFill>
                </a:rPr>
                <a:t>đường</a:t>
              </a:r>
              <a:r>
                <a:rPr lang="en-US" sz="1600" dirty="0">
                  <a:solidFill>
                    <a:schemeClr val="tx2">
                      <a:lumMod val="50000"/>
                    </a:schemeClr>
                  </a:solidFill>
                </a:rPr>
                <a:t> </a:t>
              </a:r>
              <a:r>
                <a:rPr lang="en-US" sz="1600" dirty="0" err="1">
                  <a:solidFill>
                    <a:schemeClr val="tx2">
                      <a:lumMod val="50000"/>
                    </a:schemeClr>
                  </a:solidFill>
                </a:rPr>
                <a:t>ra.</a:t>
              </a:r>
              <a:r>
                <a:rPr lang="en-US" sz="1600" dirty="0">
                  <a:solidFill>
                    <a:schemeClr val="tx2">
                      <a:lumMod val="50000"/>
                    </a:schemeClr>
                  </a:solidFill>
                </a:rPr>
                <a:t> Lưu </a:t>
              </a:r>
              <a:r>
                <a:rPr lang="en-US" sz="1600" dirty="0" err="1">
                  <a:solidFill>
                    <a:schemeClr val="tx2">
                      <a:lumMod val="50000"/>
                    </a:schemeClr>
                  </a:solidFill>
                </a:rPr>
                <a:t>lượng</a:t>
              </a:r>
              <a:r>
                <a:rPr lang="en-US" sz="1600" dirty="0">
                  <a:solidFill>
                    <a:schemeClr val="tx2">
                      <a:lumMod val="50000"/>
                    </a:schemeClr>
                  </a:solidFill>
                </a:rPr>
                <a:t> </a:t>
              </a:r>
              <a:r>
                <a:rPr lang="en-US" sz="1600" dirty="0" err="1">
                  <a:solidFill>
                    <a:schemeClr val="tx2">
                      <a:lumMod val="50000"/>
                    </a:schemeClr>
                  </a:solidFill>
                </a:rPr>
                <a:t>khí</a:t>
              </a:r>
              <a:r>
                <a:rPr lang="en-US" sz="1600" dirty="0">
                  <a:solidFill>
                    <a:schemeClr val="tx2">
                      <a:lumMod val="50000"/>
                    </a:schemeClr>
                  </a:solidFill>
                </a:rPr>
                <a:t> </a:t>
              </a:r>
              <a:r>
                <a:rPr lang="en-US" sz="1600" dirty="0" err="1">
                  <a:solidFill>
                    <a:schemeClr val="tx2">
                      <a:lumMod val="50000"/>
                    </a:schemeClr>
                  </a:solidFill>
                </a:rPr>
                <a:t>tạo</a:t>
              </a:r>
              <a:r>
                <a:rPr lang="en-US" sz="1600" dirty="0">
                  <a:solidFill>
                    <a:schemeClr val="tx2">
                      <a:lumMod val="50000"/>
                    </a:schemeClr>
                  </a:solidFill>
                </a:rPr>
                <a:t> </a:t>
              </a:r>
              <a:r>
                <a:rPr lang="en-US" sz="1600" dirty="0" err="1">
                  <a:solidFill>
                    <a:schemeClr val="tx2">
                      <a:lumMod val="50000"/>
                    </a:schemeClr>
                  </a:solidFill>
                </a:rPr>
                <a:t>ra</a:t>
              </a:r>
              <a:r>
                <a:rPr lang="en-US" sz="1600" dirty="0">
                  <a:solidFill>
                    <a:schemeClr val="tx2">
                      <a:lumMod val="50000"/>
                    </a:schemeClr>
                  </a:solidFill>
                </a:rPr>
                <a:t> </a:t>
              </a:r>
              <a:r>
                <a:rPr lang="en-US" sz="1600" dirty="0" err="1">
                  <a:solidFill>
                    <a:schemeClr val="tx2">
                      <a:lumMod val="50000"/>
                    </a:schemeClr>
                  </a:solidFill>
                </a:rPr>
                <a:t>của</a:t>
              </a:r>
              <a:r>
                <a:rPr lang="en-US" sz="1600" dirty="0">
                  <a:solidFill>
                    <a:schemeClr val="tx2">
                      <a:lumMod val="50000"/>
                    </a:schemeClr>
                  </a:solidFill>
                </a:rPr>
                <a:t> </a:t>
              </a:r>
              <a:r>
                <a:rPr lang="en-US" sz="1600" dirty="0" err="1">
                  <a:solidFill>
                    <a:schemeClr val="tx2">
                      <a:lumMod val="50000"/>
                    </a:schemeClr>
                  </a:solidFill>
                </a:rPr>
                <a:t>máy</a:t>
              </a:r>
              <a:r>
                <a:rPr lang="en-US" sz="1600" dirty="0">
                  <a:solidFill>
                    <a:schemeClr val="tx2">
                      <a:lumMod val="50000"/>
                    </a:schemeClr>
                  </a:solidFill>
                </a:rPr>
                <a:t> </a:t>
              </a:r>
              <a:r>
                <a:rPr lang="en-US" sz="1600" dirty="0" err="1">
                  <a:solidFill>
                    <a:schemeClr val="tx2">
                      <a:lumMod val="50000"/>
                    </a:schemeClr>
                  </a:solidFill>
                </a:rPr>
                <a:t>nén</a:t>
              </a:r>
              <a:r>
                <a:rPr lang="en-US" sz="1600" dirty="0">
                  <a:solidFill>
                    <a:schemeClr val="tx2">
                      <a:lumMod val="50000"/>
                    </a:schemeClr>
                  </a:solidFill>
                </a:rPr>
                <a:t> </a:t>
              </a:r>
              <a:r>
                <a:rPr lang="en-US" sz="1600" dirty="0" err="1">
                  <a:solidFill>
                    <a:schemeClr val="tx2">
                      <a:lumMod val="50000"/>
                    </a:schemeClr>
                  </a:solidFill>
                </a:rPr>
                <a:t>khí</a:t>
              </a:r>
              <a:r>
                <a:rPr lang="en-US" sz="1600" dirty="0">
                  <a:solidFill>
                    <a:schemeClr val="tx2">
                      <a:lumMod val="50000"/>
                    </a:schemeClr>
                  </a:solidFill>
                </a:rPr>
                <a:t> </a:t>
              </a:r>
              <a:r>
                <a:rPr lang="en-US" sz="1600" dirty="0" err="1">
                  <a:solidFill>
                    <a:schemeClr val="tx2">
                      <a:lumMod val="50000"/>
                    </a:schemeClr>
                  </a:solidFill>
                </a:rPr>
                <a:t>dạng</a:t>
              </a:r>
              <a:r>
                <a:rPr lang="en-US" sz="1600" dirty="0">
                  <a:solidFill>
                    <a:schemeClr val="tx2">
                      <a:lumMod val="50000"/>
                    </a:schemeClr>
                  </a:solidFill>
                </a:rPr>
                <a:t> </a:t>
              </a:r>
              <a:r>
                <a:rPr lang="en-US" sz="1600" dirty="0" err="1">
                  <a:solidFill>
                    <a:schemeClr val="tx2">
                      <a:lumMod val="50000"/>
                    </a:schemeClr>
                  </a:solidFill>
                </a:rPr>
                <a:t>này</a:t>
              </a:r>
              <a:r>
                <a:rPr lang="en-US" sz="1600" dirty="0">
                  <a:solidFill>
                    <a:schemeClr val="tx2">
                      <a:lumMod val="50000"/>
                    </a:schemeClr>
                  </a:solidFill>
                </a:rPr>
                <a:t> </a:t>
              </a:r>
              <a:r>
                <a:rPr lang="en-US" sz="1600" dirty="0" err="1">
                  <a:solidFill>
                    <a:schemeClr val="tx2">
                      <a:lumMod val="50000"/>
                    </a:schemeClr>
                  </a:solidFill>
                </a:rPr>
                <a:t>cao</a:t>
              </a:r>
              <a:r>
                <a:rPr lang="en-US" sz="1600" dirty="0">
                  <a:solidFill>
                    <a:schemeClr val="tx2">
                      <a:lumMod val="50000"/>
                    </a:schemeClr>
                  </a:solidFill>
                </a:rPr>
                <a:t> </a:t>
              </a:r>
              <a:r>
                <a:rPr lang="en-US" sz="1600" dirty="0" err="1">
                  <a:solidFill>
                    <a:schemeClr val="tx2">
                      <a:lumMod val="50000"/>
                    </a:schemeClr>
                  </a:solidFill>
                </a:rPr>
                <a:t>hơn</a:t>
              </a:r>
              <a:r>
                <a:rPr lang="en-US" sz="1600" dirty="0">
                  <a:solidFill>
                    <a:schemeClr val="tx2">
                      <a:lumMod val="50000"/>
                    </a:schemeClr>
                  </a:solidFill>
                </a:rPr>
                <a:t> so </a:t>
              </a:r>
              <a:r>
                <a:rPr lang="en-US" sz="1600" dirty="0" err="1">
                  <a:solidFill>
                    <a:schemeClr val="tx2">
                      <a:lumMod val="50000"/>
                    </a:schemeClr>
                  </a:solidFill>
                </a:rPr>
                <a:t>với</a:t>
              </a:r>
              <a:r>
                <a:rPr lang="en-US" sz="1600" dirty="0">
                  <a:solidFill>
                    <a:schemeClr val="tx2">
                      <a:lumMod val="50000"/>
                    </a:schemeClr>
                  </a:solidFill>
                </a:rPr>
                <a:t> </a:t>
              </a:r>
              <a:r>
                <a:rPr lang="en-US" sz="1600" dirty="0" err="1">
                  <a:solidFill>
                    <a:schemeClr val="tx2">
                      <a:lumMod val="50000"/>
                    </a:schemeClr>
                  </a:solidFill>
                </a:rPr>
                <a:t>máy</a:t>
              </a:r>
              <a:r>
                <a:rPr lang="en-US" sz="1600" dirty="0">
                  <a:solidFill>
                    <a:schemeClr val="tx2">
                      <a:lumMod val="50000"/>
                    </a:schemeClr>
                  </a:solidFill>
                </a:rPr>
                <a:t> </a:t>
              </a:r>
              <a:r>
                <a:rPr lang="en-US" sz="1600" dirty="0" err="1">
                  <a:solidFill>
                    <a:schemeClr val="tx2">
                      <a:lumMod val="50000"/>
                    </a:schemeClr>
                  </a:solidFill>
                </a:rPr>
                <a:t>nén</a:t>
              </a:r>
              <a:r>
                <a:rPr lang="en-US" sz="1600" dirty="0">
                  <a:solidFill>
                    <a:schemeClr val="tx2">
                      <a:lumMod val="50000"/>
                    </a:schemeClr>
                  </a:solidFill>
                </a:rPr>
                <a:t> </a:t>
              </a:r>
              <a:r>
                <a:rPr lang="en-US" sz="1600" dirty="0" err="1">
                  <a:solidFill>
                    <a:schemeClr val="tx2">
                      <a:lumMod val="50000"/>
                    </a:schemeClr>
                  </a:solidFill>
                </a:rPr>
                <a:t>khí</a:t>
              </a:r>
              <a:r>
                <a:rPr lang="en-US" sz="1600" dirty="0">
                  <a:solidFill>
                    <a:schemeClr val="tx2">
                      <a:lumMod val="50000"/>
                    </a:schemeClr>
                  </a:solidFill>
                </a:rPr>
                <a:t> </a:t>
              </a:r>
              <a:r>
                <a:rPr lang="en-US" sz="1600" dirty="0" err="1">
                  <a:solidFill>
                    <a:schemeClr val="tx2">
                      <a:lumMod val="50000"/>
                    </a:schemeClr>
                  </a:solidFill>
                </a:rPr>
                <a:t>dạng</a:t>
              </a:r>
              <a:r>
                <a:rPr lang="en-US" sz="1600" dirty="0">
                  <a:solidFill>
                    <a:schemeClr val="tx2">
                      <a:lumMod val="50000"/>
                    </a:schemeClr>
                  </a:solidFill>
                </a:rPr>
                <a:t> </a:t>
              </a:r>
              <a:r>
                <a:rPr lang="en-US" sz="1600" dirty="0" err="1">
                  <a:solidFill>
                    <a:schemeClr val="tx2">
                      <a:lumMod val="50000"/>
                    </a:schemeClr>
                  </a:solidFill>
                </a:rPr>
                <a:t>thể</a:t>
              </a:r>
              <a:r>
                <a:rPr lang="en-US" sz="1600" dirty="0">
                  <a:solidFill>
                    <a:schemeClr val="tx2">
                      <a:lumMod val="50000"/>
                    </a:schemeClr>
                  </a:solidFill>
                </a:rPr>
                <a:t> </a:t>
              </a:r>
              <a:r>
                <a:rPr lang="en-US" sz="1600" dirty="0" err="1">
                  <a:solidFill>
                    <a:schemeClr val="tx2">
                      <a:lumMod val="50000"/>
                    </a:schemeClr>
                  </a:solidFill>
                </a:rPr>
                <a:t>tích</a:t>
              </a:r>
              <a:r>
                <a:rPr lang="en-US" sz="1600" dirty="0">
                  <a:solidFill>
                    <a:schemeClr val="tx2">
                      <a:lumMod val="50000"/>
                    </a:schemeClr>
                  </a:solidFill>
                </a:rPr>
                <a:t> (</a:t>
              </a:r>
              <a:r>
                <a:rPr lang="en-US" sz="1600" i="1" dirty="0" err="1">
                  <a:solidFill>
                    <a:schemeClr val="tx2">
                      <a:lumMod val="50000"/>
                    </a:schemeClr>
                  </a:solidFill>
                </a:rPr>
                <a:t>Bơm</a:t>
              </a:r>
              <a:r>
                <a:rPr lang="en-US" sz="1600" i="1" dirty="0">
                  <a:solidFill>
                    <a:schemeClr val="tx2">
                      <a:lumMod val="50000"/>
                    </a:schemeClr>
                  </a:solidFill>
                </a:rPr>
                <a:t> </a:t>
              </a:r>
              <a:r>
                <a:rPr lang="en-US" sz="1600" i="1" dirty="0" err="1">
                  <a:solidFill>
                    <a:schemeClr val="tx2">
                      <a:lumMod val="50000"/>
                    </a:schemeClr>
                  </a:solidFill>
                </a:rPr>
                <a:t>nước</a:t>
              </a:r>
              <a:r>
                <a:rPr lang="en-US" sz="1600" i="1" dirty="0">
                  <a:solidFill>
                    <a:schemeClr val="tx2">
                      <a:lumMod val="50000"/>
                    </a:schemeClr>
                  </a:solidFill>
                </a:rPr>
                <a:t>…)</a:t>
              </a:r>
            </a:p>
          </p:txBody>
        </p:sp>
        <p:sp>
          <p:nvSpPr>
            <p:cNvPr id="5" name="Rectangle 4"/>
            <p:cNvSpPr/>
            <p:nvPr/>
          </p:nvSpPr>
          <p:spPr>
            <a:xfrm>
              <a:off x="950304" y="3421457"/>
              <a:ext cx="2163391" cy="584775"/>
            </a:xfrm>
            <a:prstGeom prst="rect">
              <a:avLst/>
            </a:prstGeom>
            <a:solidFill>
              <a:schemeClr val="accent6">
                <a:lumMod val="40000"/>
                <a:lumOff val="60000"/>
              </a:schemeClr>
            </a:solidFill>
          </p:spPr>
          <p:txBody>
            <a:bodyPr wrap="square">
              <a:spAutoFit/>
            </a:bodyPr>
            <a:lstStyle/>
            <a:p>
              <a:pPr marL="457200" indent="-457200"/>
              <a:r>
                <a:rPr lang="en-US" altLang="zh-TW" sz="1600" b="1" dirty="0">
                  <a:solidFill>
                    <a:schemeClr val="tx2">
                      <a:lumMod val="50000"/>
                    </a:schemeClr>
                  </a:solidFill>
                </a:rPr>
                <a:t>Khi </a:t>
              </a:r>
              <a:r>
                <a:rPr lang="en-US" altLang="zh-TW" sz="1600" b="1" dirty="0" err="1">
                  <a:solidFill>
                    <a:schemeClr val="tx2">
                      <a:lumMod val="50000"/>
                    </a:schemeClr>
                  </a:solidFill>
                </a:rPr>
                <a:t>thể</a:t>
              </a:r>
              <a:r>
                <a:rPr lang="en-US" altLang="zh-TW" sz="1600" b="1" dirty="0">
                  <a:solidFill>
                    <a:schemeClr val="tx2">
                      <a:lumMod val="50000"/>
                    </a:schemeClr>
                  </a:solidFill>
                </a:rPr>
                <a:t> </a:t>
              </a:r>
              <a:r>
                <a:rPr lang="en-US" altLang="zh-TW" sz="1600" b="1" dirty="0" err="1">
                  <a:solidFill>
                    <a:schemeClr val="tx2">
                      <a:lumMod val="50000"/>
                    </a:schemeClr>
                  </a:solidFill>
                </a:rPr>
                <a:t>tích</a:t>
              </a:r>
              <a:r>
                <a:rPr lang="en-US" altLang="zh-TW" sz="1600" b="1" dirty="0">
                  <a:solidFill>
                    <a:schemeClr val="tx2">
                      <a:lumMod val="50000"/>
                    </a:schemeClr>
                  </a:solidFill>
                </a:rPr>
                <a:t> V</a:t>
              </a:r>
              <a:r>
                <a:rPr lang="en-US" altLang="zh-TW" sz="1600" b="1" baseline="-25000" dirty="0">
                  <a:solidFill>
                    <a:schemeClr val="tx2">
                      <a:lumMod val="50000"/>
                    </a:schemeClr>
                  </a:solidFill>
                </a:rPr>
                <a:t>2</a:t>
              </a:r>
              <a:r>
                <a:rPr lang="en-US" altLang="zh-TW" sz="1600" b="1" dirty="0">
                  <a:solidFill>
                    <a:schemeClr val="tx2">
                      <a:lumMod val="50000"/>
                    </a:schemeClr>
                  </a:solidFill>
                </a:rPr>
                <a:t> </a:t>
              </a:r>
              <a:r>
                <a:rPr lang="en-US" altLang="zh-TW" sz="1600" b="1" dirty="0" err="1">
                  <a:solidFill>
                    <a:schemeClr val="tx2">
                      <a:lumMod val="50000"/>
                    </a:schemeClr>
                  </a:solidFill>
                </a:rPr>
                <a:t>giảm</a:t>
              </a:r>
              <a:r>
                <a:rPr lang="en-US" altLang="zh-TW" sz="1600" b="1" dirty="0">
                  <a:solidFill>
                    <a:schemeClr val="tx2">
                      <a:lumMod val="50000"/>
                    </a:schemeClr>
                  </a:solidFill>
                </a:rPr>
                <a:t> </a:t>
              </a:r>
              <a:r>
                <a:rPr lang="en-US" altLang="zh-TW" sz="1600" b="1" dirty="0" err="1">
                  <a:solidFill>
                    <a:schemeClr val="tx2">
                      <a:lumMod val="50000"/>
                    </a:schemeClr>
                  </a:solidFill>
                </a:rPr>
                <a:t>đi</a:t>
              </a:r>
              <a:r>
                <a:rPr lang="en-US" altLang="zh-TW" sz="1600" b="1" dirty="0">
                  <a:solidFill>
                    <a:schemeClr val="tx2">
                      <a:lumMod val="50000"/>
                    </a:schemeClr>
                  </a:solidFill>
                </a:rPr>
                <a:t>, </a:t>
              </a:r>
            </a:p>
            <a:p>
              <a:pPr marL="457200" indent="-457200"/>
              <a:r>
                <a:rPr lang="en-US" altLang="zh-TW" sz="1600" b="1" dirty="0" err="1">
                  <a:solidFill>
                    <a:schemeClr val="tx2">
                      <a:lumMod val="50000"/>
                    </a:schemeClr>
                  </a:solidFill>
                </a:rPr>
                <a:t>Áp</a:t>
              </a:r>
              <a:r>
                <a:rPr lang="en-US" altLang="zh-TW" sz="1600" b="1" dirty="0">
                  <a:solidFill>
                    <a:schemeClr val="tx2">
                      <a:lumMod val="50000"/>
                    </a:schemeClr>
                  </a:solidFill>
                </a:rPr>
                <a:t> </a:t>
              </a:r>
              <a:r>
                <a:rPr lang="en-US" altLang="zh-TW" sz="1600" b="1" dirty="0" err="1">
                  <a:solidFill>
                    <a:schemeClr val="tx2">
                      <a:lumMod val="50000"/>
                    </a:schemeClr>
                  </a:solidFill>
                </a:rPr>
                <a:t>suất</a:t>
              </a:r>
              <a:r>
                <a:rPr lang="en-US" altLang="zh-TW" sz="1600" b="1" dirty="0">
                  <a:solidFill>
                    <a:schemeClr val="tx2">
                      <a:lumMod val="50000"/>
                    </a:schemeClr>
                  </a:solidFill>
                </a:rPr>
                <a:t> P</a:t>
              </a:r>
              <a:r>
                <a:rPr lang="en-US" altLang="zh-TW" sz="1600" b="1" baseline="-25000" dirty="0">
                  <a:solidFill>
                    <a:schemeClr val="tx2">
                      <a:lumMod val="50000"/>
                    </a:schemeClr>
                  </a:solidFill>
                </a:rPr>
                <a:t>2</a:t>
              </a:r>
              <a:r>
                <a:rPr lang="en-US" altLang="zh-TW" sz="1600" b="1" dirty="0">
                  <a:solidFill>
                    <a:schemeClr val="tx2">
                      <a:lumMod val="50000"/>
                    </a:schemeClr>
                  </a:solidFill>
                </a:rPr>
                <a:t> </a:t>
              </a:r>
              <a:r>
                <a:rPr lang="en-US" altLang="zh-TW" sz="1600" b="1" dirty="0" err="1">
                  <a:solidFill>
                    <a:schemeClr val="tx2">
                      <a:lumMod val="50000"/>
                    </a:schemeClr>
                  </a:solidFill>
                </a:rPr>
                <a:t>tăng</a:t>
              </a:r>
              <a:r>
                <a:rPr lang="en-US" altLang="zh-TW" sz="1600" b="1" dirty="0">
                  <a:solidFill>
                    <a:schemeClr val="tx2">
                      <a:lumMod val="50000"/>
                    </a:schemeClr>
                  </a:solidFill>
                </a:rPr>
                <a:t> </a:t>
              </a:r>
              <a:r>
                <a:rPr lang="en-US" altLang="zh-TW" sz="1600" b="1" dirty="0" err="1">
                  <a:solidFill>
                    <a:schemeClr val="tx2">
                      <a:lumMod val="50000"/>
                    </a:schemeClr>
                  </a:solidFill>
                </a:rPr>
                <a:t>lên</a:t>
              </a:r>
              <a:r>
                <a:rPr lang="en-US" altLang="zh-TW" sz="1600" b="1" dirty="0">
                  <a:solidFill>
                    <a:schemeClr val="tx2">
                      <a:lumMod val="50000"/>
                    </a:schemeClr>
                  </a:solidFill>
                </a:rPr>
                <a:t>.</a:t>
              </a:r>
            </a:p>
          </p:txBody>
        </p:sp>
        <p:sp>
          <p:nvSpPr>
            <p:cNvPr id="11" name="Rectangle 10"/>
            <p:cNvSpPr/>
            <p:nvPr/>
          </p:nvSpPr>
          <p:spPr>
            <a:xfrm>
              <a:off x="1066800" y="4254067"/>
              <a:ext cx="2027871" cy="338554"/>
            </a:xfrm>
            <a:prstGeom prst="rect">
              <a:avLst/>
            </a:prstGeom>
            <a:solidFill>
              <a:schemeClr val="accent1">
                <a:lumMod val="40000"/>
                <a:lumOff val="60000"/>
              </a:schemeClr>
            </a:solidFill>
          </p:spPr>
          <p:txBody>
            <a:bodyPr wrap="square">
              <a:spAutoFit/>
            </a:bodyPr>
            <a:lstStyle/>
            <a:p>
              <a:r>
                <a:rPr lang="en-US" sz="1600" dirty="0" err="1"/>
                <a:t>Xem</a:t>
              </a:r>
              <a:r>
                <a:rPr lang="en-US" sz="1600" dirty="0"/>
                <a:t> Video minh </a:t>
              </a:r>
              <a:r>
                <a:rPr lang="en-US" sz="1600" dirty="0" err="1"/>
                <a:t>họa</a:t>
              </a:r>
              <a:r>
                <a:rPr lang="en-US" sz="1600" dirty="0"/>
                <a:t>:</a:t>
              </a:r>
            </a:p>
          </p:txBody>
        </p:sp>
        <p:sp>
          <p:nvSpPr>
            <p:cNvPr id="10" name="Rectangle 9"/>
            <p:cNvSpPr/>
            <p:nvPr/>
          </p:nvSpPr>
          <p:spPr>
            <a:xfrm>
              <a:off x="1085824" y="6123367"/>
              <a:ext cx="2027871" cy="338554"/>
            </a:xfrm>
            <a:prstGeom prst="rect">
              <a:avLst/>
            </a:prstGeom>
            <a:solidFill>
              <a:schemeClr val="accent1">
                <a:lumMod val="40000"/>
                <a:lumOff val="60000"/>
              </a:schemeClr>
            </a:solidFill>
          </p:spPr>
          <p:txBody>
            <a:bodyPr wrap="square">
              <a:spAutoFit/>
            </a:bodyPr>
            <a:lstStyle/>
            <a:p>
              <a:r>
                <a:rPr lang="en-US" sz="1600" dirty="0" err="1"/>
                <a:t>Xem</a:t>
              </a:r>
              <a:r>
                <a:rPr lang="en-US" sz="1600" dirty="0"/>
                <a:t> Video minh </a:t>
              </a:r>
              <a:r>
                <a:rPr lang="en-US" sz="1600" dirty="0" err="1"/>
                <a:t>họa</a:t>
              </a:r>
              <a:r>
                <a:rPr lang="en-US" sz="1600" dirty="0"/>
                <a:t>:</a:t>
              </a:r>
            </a:p>
          </p:txBody>
        </p:sp>
        <p:sp>
          <p:nvSpPr>
            <p:cNvPr id="7" name="Rectangle 6"/>
            <p:cNvSpPr/>
            <p:nvPr/>
          </p:nvSpPr>
          <p:spPr>
            <a:xfrm>
              <a:off x="1000722" y="4626138"/>
              <a:ext cx="7863114" cy="338554"/>
            </a:xfrm>
            <a:prstGeom prst="rect">
              <a:avLst/>
            </a:prstGeom>
            <a:solidFill>
              <a:schemeClr val="accent1">
                <a:lumMod val="40000"/>
                <a:lumOff val="60000"/>
              </a:schemeClr>
            </a:solidFill>
          </p:spPr>
          <p:txBody>
            <a:bodyPr wrap="square">
              <a:spAutoFit/>
            </a:bodyPr>
            <a:lstStyle/>
            <a:p>
              <a:r>
                <a:rPr lang="en-US" sz="1600" dirty="0"/>
                <a:t>https://drive.google.com/file/d/1w_NKODIK0K9C06S1LnnnNKI3LW12-4qF/view?usp=sharing</a:t>
              </a:r>
            </a:p>
          </p:txBody>
        </p:sp>
        <p:sp>
          <p:nvSpPr>
            <p:cNvPr id="8" name="Rectangle 7"/>
            <p:cNvSpPr/>
            <p:nvPr/>
          </p:nvSpPr>
          <p:spPr>
            <a:xfrm>
              <a:off x="3330647" y="6076353"/>
              <a:ext cx="4572000" cy="584775"/>
            </a:xfrm>
            <a:prstGeom prst="rect">
              <a:avLst/>
            </a:prstGeom>
            <a:solidFill>
              <a:schemeClr val="accent1">
                <a:lumMod val="40000"/>
                <a:lumOff val="60000"/>
              </a:schemeClr>
            </a:solidFill>
          </p:spPr>
          <p:txBody>
            <a:bodyPr>
              <a:spAutoFit/>
            </a:bodyPr>
            <a:lstStyle/>
            <a:p>
              <a:r>
                <a:rPr lang="en-US" sz="1600" dirty="0"/>
                <a:t>https://drive.google.com/file/d/1JOzJF0tN3RUC9oi0PbY4DFFOsiq-0g7z/view?usp=sharing</a:t>
              </a:r>
            </a:p>
          </p:txBody>
        </p:sp>
        <mc:AlternateContent xmlns:mc="http://schemas.openxmlformats.org/markup-compatibility/2006" xmlns:a14="http://schemas.microsoft.com/office/drawing/2010/main">
          <mc:Choice Requires="a14">
            <p:sp>
              <p:nvSpPr>
                <p:cNvPr id="12" name="TextBox 11"/>
                <p:cNvSpPr txBox="1">
                  <a:spLocks/>
                </p:cNvSpPr>
                <p:nvPr/>
              </p:nvSpPr>
              <p:spPr>
                <a:xfrm>
                  <a:off x="863287" y="2560537"/>
                  <a:ext cx="2525417" cy="534407"/>
                </a:xfrm>
                <a:prstGeom prst="rect">
                  <a:avLst/>
                </a:prstGeom>
                <a:solidFill>
                  <a:schemeClr val="accent6">
                    <a:lumMod val="40000"/>
                    <a:lumOff val="60000"/>
                  </a:schemeClr>
                </a:solidFill>
              </p:spPr>
              <p:txBody>
                <a:bodyPr wrap="square" lIns="0" tIns="0" rIns="0" bIns="0" rtlCol="0">
                  <a:spAutoFit/>
                </a:bodyPr>
                <a:lstStyle/>
                <a:p>
                  <a14:m>
                    <m:oMath xmlns:m="http://schemas.openxmlformats.org/officeDocument/2006/math">
                      <m:f>
                        <m:fPr>
                          <m:ctrlPr>
                            <a:rPr lang="en-US" sz="2000" i="1" smtClean="0">
                              <a:latin typeface="Cambria Math" panose="02040503050406030204" pitchFamily="18" charset="0"/>
                            </a:rPr>
                          </m:ctrlPr>
                        </m:fPr>
                        <m:num>
                          <m:r>
                            <m:rPr>
                              <m:sty m:val="p"/>
                            </m:rPr>
                            <a:rPr lang="en-US" sz="2000" b="0" i="0" smtClean="0">
                              <a:latin typeface="Cambria Math" panose="02040503050406030204" pitchFamily="18" charset="0"/>
                            </a:rPr>
                            <m:t>p</m:t>
                          </m:r>
                          <m:r>
                            <a:rPr lang="en-US" sz="2000" b="0" i="0" baseline="-25000" smtClean="0">
                              <a:latin typeface="Cambria Math" panose="02040503050406030204" pitchFamily="18" charset="0"/>
                            </a:rPr>
                            <m:t>1</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V</m:t>
                          </m:r>
                          <m:r>
                            <a:rPr lang="en-US" sz="2000" b="0" i="0" baseline="-25000" smtClean="0">
                              <a:latin typeface="Cambria Math" panose="02040503050406030204" pitchFamily="18" charset="0"/>
                            </a:rPr>
                            <m:t>1</m:t>
                          </m:r>
                        </m:num>
                        <m:den>
                          <m:r>
                            <m:rPr>
                              <m:sty m:val="p"/>
                            </m:rPr>
                            <a:rPr lang="en-US" sz="2000" b="0" i="0" smtClean="0">
                              <a:latin typeface="Cambria Math" panose="02040503050406030204" pitchFamily="18" charset="0"/>
                            </a:rPr>
                            <m:t>T</m:t>
                          </m:r>
                          <m:r>
                            <a:rPr lang="en-US" sz="2000" b="0" i="0" baseline="-25000" smtClean="0">
                              <a:latin typeface="Cambria Math" panose="02040503050406030204" pitchFamily="18" charset="0"/>
                            </a:rPr>
                            <m:t>1</m:t>
                          </m:r>
                        </m:den>
                      </m:f>
                      <m:r>
                        <a:rPr lang="en-US" sz="2000" b="0" i="0" smtClean="0">
                          <a:latin typeface="Cambria Math" panose="02040503050406030204" pitchFamily="18" charset="0"/>
                        </a:rPr>
                        <m:t>=</m:t>
                      </m:r>
                      <m:f>
                        <m:fPr>
                          <m:ctrlPr>
                            <a:rPr lang="en-US" sz="2000" i="1">
                              <a:latin typeface="Cambria Math" panose="02040503050406030204" pitchFamily="18" charset="0"/>
                            </a:rPr>
                          </m:ctrlPr>
                        </m:fPr>
                        <m:num>
                          <m:r>
                            <m:rPr>
                              <m:sty m:val="p"/>
                            </m:rPr>
                            <a:rPr lang="en-US" sz="2000" i="0">
                              <a:latin typeface="Cambria Math" panose="02040503050406030204" pitchFamily="18" charset="0"/>
                            </a:rPr>
                            <m:t>p</m:t>
                          </m:r>
                          <m:r>
                            <a:rPr lang="en-US" sz="2000" b="0" i="0" baseline="-25000" smtClean="0">
                              <a:latin typeface="Cambria Math" panose="02040503050406030204" pitchFamily="18" charset="0"/>
                            </a:rPr>
                            <m:t>2</m:t>
                          </m:r>
                          <m:r>
                            <a:rPr lang="en-US" sz="2000" i="0">
                              <a:latin typeface="Cambria Math" panose="02040503050406030204" pitchFamily="18" charset="0"/>
                            </a:rPr>
                            <m:t>∗</m:t>
                          </m:r>
                          <m:r>
                            <m:rPr>
                              <m:sty m:val="p"/>
                            </m:rPr>
                            <a:rPr lang="en-US" sz="2000" i="0">
                              <a:latin typeface="Cambria Math" panose="02040503050406030204" pitchFamily="18" charset="0"/>
                            </a:rPr>
                            <m:t>V</m:t>
                          </m:r>
                          <m:r>
                            <a:rPr lang="en-US" sz="2000" b="0" i="0" baseline="-25000" smtClean="0">
                              <a:latin typeface="Cambria Math" panose="02040503050406030204" pitchFamily="18" charset="0"/>
                            </a:rPr>
                            <m:t>2</m:t>
                          </m:r>
                        </m:num>
                        <m:den>
                          <m:r>
                            <m:rPr>
                              <m:sty m:val="p"/>
                            </m:rPr>
                            <a:rPr lang="en-US" sz="2000" i="0">
                              <a:latin typeface="Cambria Math" panose="02040503050406030204" pitchFamily="18" charset="0"/>
                            </a:rPr>
                            <m:t>T</m:t>
                          </m:r>
                          <m:r>
                            <a:rPr lang="en-US" sz="2000" b="0" i="0" baseline="-25000" smtClean="0">
                              <a:latin typeface="Cambria Math" panose="02040503050406030204" pitchFamily="18" charset="0"/>
                            </a:rPr>
                            <m:t>2</m:t>
                          </m:r>
                        </m:den>
                      </m:f>
                    </m:oMath>
                  </a14:m>
                  <a:r>
                    <a:rPr lang="en-US" sz="2000" dirty="0"/>
                    <a:t> =  </a:t>
                  </a:r>
                  <a:r>
                    <a:rPr lang="en-US" dirty="0" err="1"/>
                    <a:t>Hằng</a:t>
                  </a:r>
                  <a:r>
                    <a:rPr lang="en-US" dirty="0"/>
                    <a:t> </a:t>
                  </a:r>
                  <a:r>
                    <a:rPr lang="en-US" dirty="0" err="1"/>
                    <a:t>số</a:t>
                  </a:r>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863287" y="2560537"/>
                  <a:ext cx="2525417" cy="534407"/>
                </a:xfrm>
                <a:prstGeom prst="rect">
                  <a:avLst/>
                </a:prstGeom>
                <a:blipFill rotWithShape="0">
                  <a:blip r:embed="rId7"/>
                  <a:stretch>
                    <a:fillRect l="-242" t="-1136"/>
                  </a:stretch>
                </a:blipFill>
              </p:spPr>
              <p:txBody>
                <a:bodyPr/>
                <a:lstStyle/>
                <a:p>
                  <a:r>
                    <a:rPr lang="en-US">
                      <a:noFill/>
                    </a:rPr>
                    <a:t> </a:t>
                  </a:r>
                </a:p>
              </p:txBody>
            </p:sp>
          </mc:Fallback>
        </mc:AlternateContent>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1143000" y="160427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 name="Group 3"/>
          <p:cNvGrpSpPr/>
          <p:nvPr/>
        </p:nvGrpSpPr>
        <p:grpSpPr>
          <a:xfrm>
            <a:off x="990600" y="916579"/>
            <a:ext cx="7696200" cy="3783389"/>
            <a:chOff x="990600" y="916579"/>
            <a:chExt cx="7696200" cy="3783389"/>
          </a:xfrm>
        </p:grpSpPr>
        <p:sp>
          <p:nvSpPr>
            <p:cNvPr id="3" name="Text Box 8"/>
            <p:cNvSpPr txBox="1">
              <a:spLocks noChangeArrowheads="1"/>
            </p:cNvSpPr>
            <p:nvPr/>
          </p:nvSpPr>
          <p:spPr bwMode="auto">
            <a:xfrm>
              <a:off x="1124857" y="916579"/>
              <a:ext cx="1600200" cy="369332"/>
            </a:xfrm>
            <a:prstGeom prst="rect">
              <a:avLst/>
            </a:prstGeom>
            <a:noFill/>
            <a:ln w="9525">
              <a:noFill/>
              <a:miter lim="800000"/>
              <a:headEnd/>
              <a:tailEnd/>
            </a:ln>
          </p:spPr>
          <p:txBody>
            <a:bodyPr wrap="square">
              <a:spAutoFit/>
            </a:bodyPr>
            <a:lstStyle/>
            <a:p>
              <a:r>
                <a:rPr lang="en-US" altLang="zh-TW" b="1" dirty="0"/>
                <a:t>2. </a:t>
              </a:r>
              <a:r>
                <a:rPr lang="en-US" altLang="zh-TW" b="1" dirty="0" err="1"/>
                <a:t>Phân</a:t>
              </a:r>
              <a:r>
                <a:rPr lang="en-US" altLang="zh-TW" b="1" dirty="0"/>
                <a:t> </a:t>
              </a:r>
              <a:r>
                <a:rPr lang="en-US" altLang="zh-TW" b="1" dirty="0" err="1"/>
                <a:t>loại</a:t>
              </a:r>
              <a:endParaRPr lang="zh-TW" altLang="en-US" b="1" dirty="0">
                <a:latin typeface="+mj-lt"/>
              </a:endParaRPr>
            </a:p>
          </p:txBody>
        </p:sp>
        <p:sp>
          <p:nvSpPr>
            <p:cNvPr id="5" name="Rectangle 4"/>
            <p:cNvSpPr/>
            <p:nvPr/>
          </p:nvSpPr>
          <p:spPr>
            <a:xfrm>
              <a:off x="990600" y="1268551"/>
              <a:ext cx="7696200" cy="641971"/>
            </a:xfrm>
            <a:prstGeom prst="rect">
              <a:avLst/>
            </a:prstGeom>
          </p:spPr>
          <p:txBody>
            <a:bodyPr wrap="square">
              <a:spAutoFit/>
            </a:bodyPr>
            <a:lstStyle/>
            <a:p>
              <a:pPr algn="just">
                <a:lnSpc>
                  <a:spcPct val="115000"/>
                </a:lnSpc>
                <a:spcBef>
                  <a:spcPts val="300"/>
                </a:spcBef>
                <a:spcAft>
                  <a:spcPts val="300"/>
                </a:spcAft>
              </a:pPr>
              <a:r>
                <a:rPr lang="en-US" sz="1600" dirty="0" err="1">
                  <a:solidFill>
                    <a:schemeClr val="tx2">
                      <a:lumMod val="50000"/>
                    </a:schemeClr>
                  </a:solidFill>
                  <a:latin typeface="+mj-lt"/>
                  <a:ea typeface="Batang"/>
                  <a:cs typeface="Times New Roman" panose="02020603050405020304" pitchFamily="18" charset="0"/>
                </a:rPr>
                <a:t>Máy</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nén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khí</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theo</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nguyên</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lý</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thay</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đổi</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thể</a:t>
              </a:r>
              <a:r>
                <a:rPr lang="en-US" sz="1600" dirty="0">
                  <a:solidFill>
                    <a:schemeClr val="tx2">
                      <a:lumMod val="50000"/>
                    </a:schemeClr>
                  </a:solidFill>
                  <a:latin typeface="+mj-lt"/>
                  <a:ea typeface="Batang"/>
                  <a:cs typeface="Times New Roman" panose="02020603050405020304" pitchFamily="18" charset="0"/>
                </a:rPr>
                <a:t> </a:t>
              </a:r>
              <a:r>
                <a:rPr lang="en-US" sz="1600" dirty="0" err="1">
                  <a:solidFill>
                    <a:schemeClr val="tx2">
                      <a:lumMod val="50000"/>
                    </a:schemeClr>
                  </a:solidFill>
                  <a:latin typeface="+mj-lt"/>
                  <a:ea typeface="Batang"/>
                  <a:cs typeface="Times New Roman" panose="02020603050405020304" pitchFamily="18" charset="0"/>
                </a:rPr>
                <a:t>tích</a:t>
              </a:r>
              <a:r>
                <a:rPr lang="en-US" sz="1600"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máy</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nén</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khí</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kiểu</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pittông</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máy</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nén</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khí</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kiểu</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cánh</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gạt</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máy</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nén</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khí</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kiểu</a:t>
              </a:r>
              <a:r>
                <a:rPr lang="en-US" sz="1600" b="1" dirty="0">
                  <a:solidFill>
                    <a:schemeClr val="tx2">
                      <a:lumMod val="50000"/>
                    </a:schemeClr>
                  </a:solidFill>
                  <a:latin typeface="+mj-lt"/>
                  <a:ea typeface="Batang"/>
                  <a:cs typeface="Times New Roman" panose="02020603050405020304" pitchFamily="18" charset="0"/>
                </a:rPr>
                <a:t> root, </a:t>
              </a:r>
              <a:r>
                <a:rPr lang="en-US" sz="1600" b="1" dirty="0" err="1">
                  <a:solidFill>
                    <a:schemeClr val="tx2">
                      <a:lumMod val="50000"/>
                    </a:schemeClr>
                  </a:solidFill>
                  <a:latin typeface="+mj-lt"/>
                  <a:ea typeface="Batang"/>
                  <a:cs typeface="Times New Roman" panose="02020603050405020304" pitchFamily="18" charset="0"/>
                </a:rPr>
                <a:t>máy</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nén</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khí</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kiểu</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trục</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vít</a:t>
              </a:r>
              <a:r>
                <a:rPr lang="en-US" sz="1600" b="1" dirty="0">
                  <a:solidFill>
                    <a:schemeClr val="tx2">
                      <a:lumMod val="50000"/>
                    </a:schemeClr>
                  </a:solidFill>
                  <a:latin typeface="+mj-lt"/>
                  <a:ea typeface="Batang"/>
                  <a:cs typeface="Times New Roman" panose="02020603050405020304" pitchFamily="18" charset="0"/>
                </a:rPr>
                <a:t>.</a:t>
              </a:r>
              <a:endParaRPr lang="en-US" sz="1600" b="1" dirty="0">
                <a:solidFill>
                  <a:schemeClr val="tx2">
                    <a:lumMod val="50000"/>
                  </a:schemeClr>
                </a:solidFill>
                <a:effectLst/>
                <a:latin typeface="+mj-lt"/>
                <a:ea typeface="Batang"/>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369400144"/>
                </p:ext>
              </p:extLst>
            </p:nvPr>
          </p:nvGraphicFramePr>
          <p:xfrm>
            <a:off x="1447800" y="1871666"/>
            <a:ext cx="6019800" cy="1943478"/>
          </p:xfrm>
          <a:graphic>
            <a:graphicData uri="http://schemas.openxmlformats.org/presentationml/2006/ole">
              <mc:AlternateContent xmlns:mc="http://schemas.openxmlformats.org/markup-compatibility/2006">
                <mc:Choice xmlns:v="urn:schemas-microsoft-com:vml" Requires="v">
                  <p:oleObj r:id="rId2" imgW="7431430" imgH="2403356" progId="Visio.Drawing.11">
                    <p:embed/>
                  </p:oleObj>
                </mc:Choice>
                <mc:Fallback>
                  <p:oleObj r:id="rId2" imgW="7431430" imgH="2403356"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871666"/>
                          <a:ext cx="6019800" cy="1943478"/>
                        </a:xfrm>
                        <a:prstGeom prst="rect">
                          <a:avLst/>
                        </a:prstGeom>
                        <a:solidFill>
                          <a:srgbClr val="FFFFFF"/>
                        </a:solidFill>
                      </p:spPr>
                    </p:pic>
                  </p:oleObj>
                </mc:Fallback>
              </mc:AlternateContent>
            </a:graphicData>
          </a:graphic>
        </p:graphicFrame>
        <p:sp>
          <p:nvSpPr>
            <p:cNvPr id="8" name="Rectangle 7"/>
            <p:cNvSpPr/>
            <p:nvPr/>
          </p:nvSpPr>
          <p:spPr>
            <a:xfrm>
              <a:off x="1295400" y="4115193"/>
              <a:ext cx="2027871" cy="338554"/>
            </a:xfrm>
            <a:prstGeom prst="rect">
              <a:avLst/>
            </a:prstGeom>
            <a:solidFill>
              <a:schemeClr val="accent1">
                <a:lumMod val="40000"/>
                <a:lumOff val="60000"/>
              </a:schemeClr>
            </a:solidFill>
          </p:spPr>
          <p:txBody>
            <a:bodyPr wrap="square">
              <a:spAutoFit/>
            </a:bodyPr>
            <a:lstStyle/>
            <a:p>
              <a:r>
                <a:rPr lang="en-US" sz="1600" dirty="0" err="1"/>
                <a:t>Xem</a:t>
              </a:r>
              <a:r>
                <a:rPr lang="en-US" sz="1600" dirty="0"/>
                <a:t> Video minh </a:t>
              </a:r>
              <a:r>
                <a:rPr lang="en-US" sz="1600" dirty="0" err="1"/>
                <a:t>họa</a:t>
              </a:r>
              <a:r>
                <a:rPr lang="en-US" sz="1600" dirty="0"/>
                <a:t>:</a:t>
              </a:r>
            </a:p>
          </p:txBody>
        </p:sp>
        <p:sp>
          <p:nvSpPr>
            <p:cNvPr id="2" name="Rectangle 1"/>
            <p:cNvSpPr/>
            <p:nvPr/>
          </p:nvSpPr>
          <p:spPr>
            <a:xfrm>
              <a:off x="3581400" y="4115193"/>
              <a:ext cx="4572000" cy="584775"/>
            </a:xfrm>
            <a:prstGeom prst="rect">
              <a:avLst/>
            </a:prstGeom>
            <a:solidFill>
              <a:schemeClr val="accent1">
                <a:lumMod val="40000"/>
                <a:lumOff val="60000"/>
              </a:schemeClr>
            </a:solidFill>
          </p:spPr>
          <p:txBody>
            <a:bodyPr>
              <a:spAutoFit/>
            </a:bodyPr>
            <a:lstStyle/>
            <a:p>
              <a:r>
                <a:rPr lang="en-US" sz="1600" dirty="0"/>
                <a:t>https://drive.google.com/file/d/1T1VEcu__vZiR08NI7Gyngm58dHgw76ZN/view?usp=sharing</a:t>
              </a:r>
            </a:p>
          </p:txBody>
        </p:sp>
      </p:grpSp>
    </p:spTree>
    <p:extLst>
      <p:ext uri="{BB962C8B-B14F-4D97-AF65-F5344CB8AC3E}">
        <p14:creationId xmlns:p14="http://schemas.microsoft.com/office/powerpoint/2010/main" val="3905380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10477" y="958697"/>
            <a:ext cx="8775233" cy="5760681"/>
            <a:chOff x="310477" y="958697"/>
            <a:chExt cx="8775233" cy="5760681"/>
          </a:xfrm>
        </p:grpSpPr>
        <p:sp>
          <p:nvSpPr>
            <p:cNvPr id="6" name="Rectangle 5"/>
            <p:cNvSpPr/>
            <p:nvPr/>
          </p:nvSpPr>
          <p:spPr>
            <a:xfrm>
              <a:off x="420241" y="1398251"/>
              <a:ext cx="2929454" cy="338554"/>
            </a:xfrm>
            <a:prstGeom prst="rect">
              <a:avLst/>
            </a:prstGeom>
          </p:spPr>
          <p:txBody>
            <a:bodyPr wrap="square">
              <a:spAutoFit/>
            </a:bodyPr>
            <a:lstStyle/>
            <a:p>
              <a:r>
                <a:rPr lang="en-US" altLang="zh-TW" sz="1600" b="1" dirty="0">
                  <a:solidFill>
                    <a:schemeClr val="tx2">
                      <a:lumMod val="50000"/>
                    </a:schemeClr>
                  </a:solidFill>
                </a:rPr>
                <a:t>3.1 Máy </a:t>
              </a:r>
              <a:r>
                <a:rPr lang="en-US" altLang="zh-TW" sz="1600" b="1" dirty="0" err="1">
                  <a:solidFill>
                    <a:schemeClr val="tx2">
                      <a:lumMod val="50000"/>
                    </a:schemeClr>
                  </a:solidFill>
                </a:rPr>
                <a:t>nén</a:t>
              </a:r>
              <a:r>
                <a:rPr lang="en-US" altLang="zh-TW" sz="1600" b="1" dirty="0">
                  <a:solidFill>
                    <a:schemeClr val="tx2">
                      <a:lumMod val="50000"/>
                    </a:schemeClr>
                  </a:solidFill>
                </a:rPr>
                <a:t> </a:t>
              </a:r>
              <a:r>
                <a:rPr lang="en-US" altLang="zh-TW" sz="1600" b="1" dirty="0" err="1">
                  <a:solidFill>
                    <a:schemeClr val="tx2">
                      <a:lumMod val="50000"/>
                    </a:schemeClr>
                  </a:solidFill>
                </a:rPr>
                <a:t>khí</a:t>
              </a:r>
              <a:r>
                <a:rPr lang="en-US" altLang="zh-TW" sz="1600" b="1" dirty="0">
                  <a:solidFill>
                    <a:schemeClr val="tx2">
                      <a:lumMod val="50000"/>
                    </a:schemeClr>
                  </a:solidFill>
                </a:rPr>
                <a:t>  </a:t>
              </a:r>
              <a:r>
                <a:rPr lang="en-US" altLang="zh-TW" sz="1600" b="1" dirty="0" err="1">
                  <a:solidFill>
                    <a:schemeClr val="tx2">
                      <a:lumMod val="50000"/>
                    </a:schemeClr>
                  </a:solidFill>
                </a:rPr>
                <a:t>cánh</a:t>
              </a:r>
              <a:r>
                <a:rPr lang="en-US" altLang="zh-TW" sz="1600" b="1" dirty="0">
                  <a:solidFill>
                    <a:schemeClr val="tx2">
                      <a:lumMod val="50000"/>
                    </a:schemeClr>
                  </a:solidFill>
                </a:rPr>
                <a:t> </a:t>
              </a:r>
              <a:r>
                <a:rPr lang="en-US" altLang="zh-TW" sz="1600" b="1" dirty="0" err="1">
                  <a:solidFill>
                    <a:schemeClr val="tx2">
                      <a:lumMod val="50000"/>
                    </a:schemeClr>
                  </a:solidFill>
                </a:rPr>
                <a:t>gạt</a:t>
              </a:r>
              <a:endParaRPr lang="zh-TW" altLang="en-US" sz="1600" b="1" dirty="0">
                <a:solidFill>
                  <a:schemeClr val="tx2">
                    <a:lumMod val="50000"/>
                  </a:schemeClr>
                </a:solidFill>
              </a:endParaRPr>
            </a:p>
          </p:txBody>
        </p:sp>
        <p:grpSp>
          <p:nvGrpSpPr>
            <p:cNvPr id="11" name="Group 10"/>
            <p:cNvGrpSpPr/>
            <p:nvPr/>
          </p:nvGrpSpPr>
          <p:grpSpPr>
            <a:xfrm>
              <a:off x="7534273" y="1286131"/>
              <a:ext cx="361797" cy="483346"/>
              <a:chOff x="7696200" y="2896394"/>
              <a:chExt cx="838200" cy="1218406"/>
            </a:xfrm>
          </p:grpSpPr>
          <p:sp>
            <p:nvSpPr>
              <p:cNvPr id="7" name="Oval 6"/>
              <p:cNvSpPr/>
              <p:nvPr/>
            </p:nvSpPr>
            <p:spPr>
              <a:xfrm>
                <a:off x="7696200" y="3276600"/>
                <a:ext cx="838200" cy="838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p:cNvSpPr/>
              <p:nvPr/>
            </p:nvSpPr>
            <p:spPr>
              <a:xfrm>
                <a:off x="7924800" y="3276600"/>
                <a:ext cx="304800" cy="3810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8" idx="0"/>
              </p:cNvCxnSpPr>
              <p:nvPr/>
            </p:nvCxnSpPr>
            <p:spPr>
              <a:xfrm rot="5400000" flipH="1" flipV="1">
                <a:off x="7886700" y="3086100"/>
                <a:ext cx="381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Rectangle 11"/>
            <p:cNvSpPr/>
            <p:nvPr/>
          </p:nvSpPr>
          <p:spPr>
            <a:xfrm>
              <a:off x="7940304" y="1492520"/>
              <a:ext cx="1143000" cy="338554"/>
            </a:xfrm>
            <a:prstGeom prst="rect">
              <a:avLst/>
            </a:prstGeom>
          </p:spPr>
          <p:txBody>
            <a:bodyPr wrap="square">
              <a:spAutoFit/>
            </a:bodyPr>
            <a:lstStyle/>
            <a:p>
              <a:r>
                <a:rPr lang="en-US" altLang="zh-TW" sz="1600" b="1" dirty="0" err="1">
                  <a:solidFill>
                    <a:srgbClr val="FF0000"/>
                  </a:solidFill>
                </a:rPr>
                <a:t>Ký</a:t>
              </a:r>
              <a:r>
                <a:rPr lang="en-US" altLang="zh-TW" sz="1600" b="1" dirty="0">
                  <a:solidFill>
                    <a:srgbClr val="FF0000"/>
                  </a:solidFill>
                </a:rPr>
                <a:t> </a:t>
              </a:r>
              <a:r>
                <a:rPr lang="en-US" altLang="zh-TW" sz="1600" b="1" dirty="0" err="1">
                  <a:solidFill>
                    <a:srgbClr val="FF0000"/>
                  </a:solidFill>
                </a:rPr>
                <a:t>hiệu</a:t>
              </a:r>
              <a:endParaRPr lang="zh-TW" altLang="en-US" sz="1600" b="1" dirty="0">
                <a:solidFill>
                  <a:srgbClr val="FF0000"/>
                </a:solidFill>
              </a:endParaRPr>
            </a:p>
          </p:txBody>
        </p:sp>
        <p:sp>
          <p:nvSpPr>
            <p:cNvPr id="14" name="Rectangle 13"/>
            <p:cNvSpPr/>
            <p:nvPr/>
          </p:nvSpPr>
          <p:spPr>
            <a:xfrm>
              <a:off x="827667" y="958697"/>
              <a:ext cx="5109324" cy="369332"/>
            </a:xfrm>
            <a:prstGeom prst="rect">
              <a:avLst/>
            </a:prstGeom>
          </p:spPr>
          <p:txBody>
            <a:bodyPr wrap="square">
              <a:spAutoFit/>
            </a:bodyPr>
            <a:lstStyle/>
            <a:p>
              <a:r>
                <a:rPr lang="en-US" altLang="zh-TW" b="1" dirty="0"/>
                <a:t>3. Các </a:t>
              </a:r>
              <a:r>
                <a:rPr lang="en-US" altLang="zh-TW" b="1" dirty="0" err="1"/>
                <a:t>loại</a:t>
              </a:r>
              <a:r>
                <a:rPr lang="en-US" altLang="zh-TW" b="1" dirty="0"/>
                <a:t> </a:t>
              </a:r>
              <a:r>
                <a:rPr lang="en-US" altLang="zh-TW" b="1" dirty="0" err="1"/>
                <a:t>máy</a:t>
              </a:r>
              <a:r>
                <a:rPr lang="en-US" altLang="zh-TW" b="1" dirty="0"/>
                <a:t> </a:t>
              </a:r>
              <a:r>
                <a:rPr lang="en-US" altLang="zh-TW" b="1" dirty="0" err="1"/>
                <a:t>nén</a:t>
              </a:r>
              <a:r>
                <a:rPr lang="en-US" altLang="zh-TW" b="1" dirty="0"/>
                <a:t> </a:t>
              </a:r>
              <a:r>
                <a:rPr lang="en-US" altLang="zh-TW" b="1" dirty="0" err="1"/>
                <a:t>khí</a:t>
              </a:r>
              <a:r>
                <a:rPr lang="en-US" altLang="zh-TW" b="1" dirty="0"/>
                <a:t>  </a:t>
              </a:r>
              <a:r>
                <a:rPr lang="en-US" altLang="zh-TW" b="1" dirty="0" err="1"/>
                <a:t>theo</a:t>
              </a:r>
              <a:r>
                <a:rPr lang="en-US" altLang="zh-TW" b="1" dirty="0"/>
                <a:t> </a:t>
              </a:r>
              <a:r>
                <a:rPr lang="en-US" altLang="zh-TW" b="1" dirty="0" err="1"/>
                <a:t>nguyên</a:t>
              </a:r>
              <a:r>
                <a:rPr lang="en-US" altLang="zh-TW" b="1" dirty="0"/>
                <a:t> </a:t>
              </a:r>
              <a:r>
                <a:rPr lang="en-US" altLang="zh-TW" b="1" dirty="0" err="1"/>
                <a:t>lý</a:t>
              </a:r>
              <a:r>
                <a:rPr lang="en-US" altLang="zh-TW" b="1" dirty="0"/>
                <a:t>  </a:t>
              </a:r>
              <a:r>
                <a:rPr lang="en-US" altLang="zh-TW" b="1" dirty="0" err="1"/>
                <a:t>thể</a:t>
              </a:r>
              <a:r>
                <a:rPr lang="en-US" altLang="zh-TW" b="1" dirty="0"/>
                <a:t> </a:t>
              </a:r>
              <a:r>
                <a:rPr lang="en-US" altLang="zh-TW" b="1" dirty="0" err="1"/>
                <a:t>tích</a:t>
              </a:r>
              <a:endParaRPr lang="en-US" altLang="zh-TW" b="1" dirty="0"/>
            </a:p>
          </p:txBody>
        </p:sp>
        <p:sp>
          <p:nvSpPr>
            <p:cNvPr id="15" name="Rectangle 14"/>
            <p:cNvSpPr/>
            <p:nvPr/>
          </p:nvSpPr>
          <p:spPr>
            <a:xfrm>
              <a:off x="372146" y="1706893"/>
              <a:ext cx="3188185" cy="2800767"/>
            </a:xfrm>
            <a:prstGeom prst="rect">
              <a:avLst/>
            </a:prstGeom>
          </p:spPr>
          <p:txBody>
            <a:bodyPr wrap="square">
              <a:spAutoFit/>
            </a:bodyPr>
            <a:lstStyle/>
            <a:p>
              <a:pPr algn="just"/>
              <a:r>
                <a:rPr lang="en-US" sz="1600" b="1" dirty="0">
                  <a:solidFill>
                    <a:schemeClr val="tx2">
                      <a:lumMod val="50000"/>
                    </a:schemeClr>
                  </a:solidFill>
                </a:rPr>
                <a:t>Nguyên </a:t>
              </a:r>
              <a:r>
                <a:rPr lang="en-US" sz="1600" b="1" dirty="0" err="1">
                  <a:solidFill>
                    <a:schemeClr val="tx2">
                      <a:lumMod val="50000"/>
                    </a:schemeClr>
                  </a:solidFill>
                </a:rPr>
                <a:t>lý</a:t>
              </a:r>
              <a:r>
                <a:rPr lang="en-US" sz="1600" b="1" dirty="0">
                  <a:solidFill>
                    <a:schemeClr val="tx2">
                      <a:lumMod val="50000"/>
                    </a:schemeClr>
                  </a:solidFill>
                </a:rPr>
                <a:t> </a:t>
              </a:r>
              <a:r>
                <a:rPr lang="en-US" sz="1600" b="1" dirty="0" err="1">
                  <a:solidFill>
                    <a:schemeClr val="tx2">
                      <a:lumMod val="50000"/>
                    </a:schemeClr>
                  </a:solidFill>
                </a:rPr>
                <a:t>hoạt</a:t>
              </a:r>
              <a:r>
                <a:rPr lang="en-US" sz="1600" b="1" dirty="0">
                  <a:solidFill>
                    <a:schemeClr val="tx2">
                      <a:lumMod val="50000"/>
                    </a:schemeClr>
                  </a:solidFill>
                </a:rPr>
                <a:t> </a:t>
              </a:r>
              <a:r>
                <a:rPr lang="en-US" sz="1600" b="1" dirty="0" err="1">
                  <a:solidFill>
                    <a:schemeClr val="tx2">
                      <a:lumMod val="50000"/>
                    </a:schemeClr>
                  </a:solidFill>
                </a:rPr>
                <a:t>động</a:t>
              </a:r>
              <a:r>
                <a:rPr lang="en-US" sz="1600" b="1" dirty="0">
                  <a:solidFill>
                    <a:schemeClr val="tx2">
                      <a:lumMod val="50000"/>
                    </a:schemeClr>
                  </a:solidFill>
                </a:rPr>
                <a:t>:</a:t>
              </a:r>
            </a:p>
            <a:p>
              <a:pPr algn="just"/>
              <a:r>
                <a:rPr lang="vi-VN" sz="1600" dirty="0">
                  <a:latin typeface="Calibri" panose="020F0502020204030204" pitchFamily="34" charset="0"/>
                  <a:cs typeface="Calibri" panose="020F0502020204030204" pitchFamily="34" charset="0"/>
                </a:rPr>
                <a:t>Không khí sẽ được hút vào </a:t>
              </a:r>
              <a:r>
                <a:rPr lang="vi-VN" sz="1600" dirty="0">
                  <a:solidFill>
                    <a:srgbClr val="FF0000"/>
                  </a:solidFill>
                  <a:latin typeface="Calibri" panose="020F0502020204030204" pitchFamily="34" charset="0"/>
                  <a:cs typeface="Calibri" panose="020F0502020204030204" pitchFamily="34" charset="0"/>
                </a:rPr>
                <a:t>buồng hút</a:t>
              </a:r>
              <a:r>
                <a:rPr lang="vi-VN" sz="1600" dirty="0">
                  <a:latin typeface="Calibri" panose="020F0502020204030204" pitchFamily="34" charset="0"/>
                  <a:cs typeface="Calibri" panose="020F0502020204030204" pitchFamily="34" charset="0"/>
                </a:rPr>
                <a:t>, trong </a:t>
              </a:r>
              <a:r>
                <a:rPr lang="vi-VN" sz="1600" i="1" dirty="0">
                  <a:latin typeface="Calibri" panose="020F0502020204030204" pitchFamily="34" charset="0"/>
                  <a:cs typeface="Calibri" panose="020F0502020204030204" pitchFamily="34" charset="0"/>
                </a:rPr>
                <a:t>biểu đồ </a:t>
              </a:r>
              <a:r>
                <a:rPr lang="vi-VN" sz="1600" i="1" dirty="0">
                  <a:solidFill>
                    <a:srgbClr val="FF0000"/>
                  </a:solidFill>
                  <a:latin typeface="Calibri" panose="020F0502020204030204" pitchFamily="34" charset="0"/>
                  <a:cs typeface="Calibri" panose="020F0502020204030204" pitchFamily="34" charset="0"/>
                </a:rPr>
                <a:t>p - V</a:t>
              </a:r>
              <a:r>
                <a:rPr lang="vi-VN" sz="1600" dirty="0">
                  <a:solidFill>
                    <a:srgbClr val="FF0000"/>
                  </a:solidFill>
                  <a:latin typeface="Calibri" panose="020F0502020204030204" pitchFamily="34" charset="0"/>
                  <a:cs typeface="Calibri" panose="020F0502020204030204" pitchFamily="34" charset="0"/>
                </a:rPr>
                <a:t> </a:t>
              </a:r>
              <a:r>
                <a:rPr lang="vi-VN" sz="1600" dirty="0">
                  <a:latin typeface="Calibri" panose="020F0502020204030204" pitchFamily="34" charset="0"/>
                  <a:cs typeface="Calibri" panose="020F0502020204030204" pitchFamily="34" charset="0"/>
                </a:rPr>
                <a:t>tương ứng đoạn </a:t>
              </a:r>
              <a:r>
                <a:rPr lang="vi-VN" sz="1600" i="1" dirty="0">
                  <a:solidFill>
                    <a:srgbClr val="FF0000"/>
                  </a:solidFill>
                  <a:latin typeface="Calibri" panose="020F0502020204030204" pitchFamily="34" charset="0"/>
                  <a:cs typeface="Calibri" panose="020F0502020204030204" pitchFamily="34" charset="0"/>
                </a:rPr>
                <a:t>d-a</a:t>
              </a:r>
              <a:r>
                <a:rPr lang="vi-VN" sz="1600" dirty="0">
                  <a:latin typeface="Calibri" panose="020F0502020204030204" pitchFamily="34" charset="0"/>
                  <a:cs typeface="Calibri" panose="020F0502020204030204" pitchFamily="34" charset="0"/>
                </a:rPr>
                <a:t>. Nhờ </a:t>
              </a:r>
              <a:r>
                <a:rPr lang="vi-VN" sz="1600" i="1" dirty="0">
                  <a:latin typeface="Calibri" panose="020F0502020204030204" pitchFamily="34" charset="0"/>
                  <a:cs typeface="Calibri" panose="020F0502020204030204" pitchFamily="34" charset="0"/>
                </a:rPr>
                <a:t>rô to</a:t>
              </a:r>
              <a:r>
                <a:rPr lang="en-US" sz="1600" dirty="0">
                  <a:latin typeface="Calibri" panose="020F0502020204030204" pitchFamily="34" charset="0"/>
                  <a:cs typeface="Calibri" panose="020F0502020204030204" pitchFamily="34" charset="0"/>
                </a:rPr>
                <a:t> </a:t>
              </a:r>
              <a:r>
                <a:rPr lang="vi-VN" sz="1600" dirty="0">
                  <a:latin typeface="Calibri" panose="020F0502020204030204" pitchFamily="34" charset="0"/>
                  <a:cs typeface="Calibri" panose="020F0502020204030204" pitchFamily="34" charset="0"/>
                </a:rPr>
                <a:t>và </a:t>
              </a:r>
              <a:r>
                <a:rPr lang="vi-VN" sz="1600" i="1" dirty="0">
                  <a:latin typeface="Calibri" panose="020F0502020204030204" pitchFamily="34" charset="0"/>
                  <a:cs typeface="Calibri" panose="020F0502020204030204" pitchFamily="34" charset="0"/>
                </a:rPr>
                <a:t>Stato</a:t>
              </a:r>
              <a:r>
                <a:rPr lang="vi-VN" sz="1600" dirty="0">
                  <a:latin typeface="Calibri" panose="020F0502020204030204" pitchFamily="34" charset="0"/>
                  <a:cs typeface="Calibri" panose="020F0502020204030204" pitchFamily="34" charset="0"/>
                </a:rPr>
                <a:t> đặt lệch nhau một khoảng</a:t>
              </a:r>
              <a:r>
                <a:rPr lang="vi-VN" sz="1600" i="1" dirty="0">
                  <a:latin typeface="Calibri" panose="020F0502020204030204" pitchFamily="34" charset="0"/>
                  <a:cs typeface="Calibri" panose="020F0502020204030204" pitchFamily="34" charset="0"/>
                </a:rPr>
                <a:t> lệch tâm e</a:t>
              </a:r>
              <a:r>
                <a:rPr lang="vi-VN" sz="1600" dirty="0">
                  <a:latin typeface="Calibri" panose="020F0502020204030204" pitchFamily="34" charset="0"/>
                  <a:cs typeface="Calibri" panose="020F0502020204030204" pitchFamily="34" charset="0"/>
                </a:rPr>
                <a:t>, nên khi rô to quay chiều sang phải, thì không khí sẽ vào </a:t>
              </a:r>
              <a:r>
                <a:rPr lang="vi-VN" sz="1600" dirty="0">
                  <a:solidFill>
                    <a:srgbClr val="FF0000"/>
                  </a:solidFill>
                  <a:latin typeface="Calibri" panose="020F0502020204030204" pitchFamily="34" charset="0"/>
                  <a:cs typeface="Calibri" panose="020F0502020204030204" pitchFamily="34" charset="0"/>
                </a:rPr>
                <a:t>buồng nén</a:t>
              </a:r>
              <a:r>
                <a:rPr lang="vi-VN" sz="1600" dirty="0">
                  <a:latin typeface="Calibri" panose="020F0502020204030204" pitchFamily="34" charset="0"/>
                  <a:cs typeface="Calibri" panose="020F0502020204030204" pitchFamily="34" charset="0"/>
                </a:rPr>
                <a:t>, trong </a:t>
              </a:r>
              <a:r>
                <a:rPr lang="vi-VN" sz="1600" i="1" dirty="0">
                  <a:latin typeface="Calibri" panose="020F0502020204030204" pitchFamily="34" charset="0"/>
                  <a:cs typeface="Calibri" panose="020F0502020204030204" pitchFamily="34" charset="0"/>
                </a:rPr>
                <a:t>biểu đồ p - V</a:t>
              </a:r>
              <a:r>
                <a:rPr lang="vi-VN" sz="1600" dirty="0">
                  <a:latin typeface="Calibri" panose="020F0502020204030204" pitchFamily="34" charset="0"/>
                  <a:cs typeface="Calibri" panose="020F0502020204030204" pitchFamily="34" charset="0"/>
                </a:rPr>
                <a:t> tương ứng đoạn </a:t>
              </a:r>
              <a:r>
                <a:rPr lang="vi-VN" sz="1600" i="1" dirty="0">
                  <a:solidFill>
                    <a:srgbClr val="FF0000"/>
                  </a:solidFill>
                  <a:latin typeface="Calibri" panose="020F0502020204030204" pitchFamily="34" charset="0"/>
                  <a:cs typeface="Calibri" panose="020F0502020204030204" pitchFamily="34" charset="0"/>
                </a:rPr>
                <a:t>a-b</a:t>
              </a:r>
              <a:r>
                <a:rPr lang="vi-VN" sz="1600" dirty="0">
                  <a:latin typeface="Calibri" panose="020F0502020204030204" pitchFamily="34" charset="0"/>
                  <a:cs typeface="Calibri" panose="020F0502020204030204" pitchFamily="34" charset="0"/>
                </a:rPr>
                <a:t>. Sau đó áp suất khí nén sẽ vào </a:t>
              </a:r>
              <a:r>
                <a:rPr lang="vi-VN" sz="1600" dirty="0">
                  <a:solidFill>
                    <a:srgbClr val="FF0000"/>
                  </a:solidFill>
                  <a:latin typeface="Calibri" panose="020F0502020204030204" pitchFamily="34" charset="0"/>
                  <a:cs typeface="Calibri" panose="020F0502020204030204" pitchFamily="34" charset="0"/>
                </a:rPr>
                <a:t>buồng đẩy</a:t>
              </a:r>
              <a:r>
                <a:rPr lang="vi-VN" sz="1600" dirty="0">
                  <a:latin typeface="Calibri" panose="020F0502020204030204" pitchFamily="34" charset="0"/>
                  <a:cs typeface="Calibri" panose="020F0502020204030204" pitchFamily="34" charset="0"/>
                </a:rPr>
                <a:t>, trong biểu đồ tương ứng đoạn </a:t>
              </a:r>
              <a:r>
                <a:rPr lang="vi-VN" sz="1600" i="1" dirty="0">
                  <a:solidFill>
                    <a:srgbClr val="FF0000"/>
                  </a:solidFill>
                  <a:latin typeface="Calibri" panose="020F0502020204030204" pitchFamily="34" charset="0"/>
                  <a:cs typeface="Calibri" panose="020F0502020204030204" pitchFamily="34" charset="0"/>
                </a:rPr>
                <a:t>b-c</a:t>
              </a:r>
              <a:r>
                <a:rPr lang="vi-VN" sz="1600" dirty="0">
                  <a:latin typeface="Calibri" panose="020F0502020204030204" pitchFamily="34" charset="0"/>
                  <a:cs typeface="Calibri" panose="020F0502020204030204" pitchFamily="34" charset="0"/>
                </a:rPr>
                <a:t>. </a:t>
              </a:r>
              <a:endParaRPr lang="en-US" sz="1600" dirty="0">
                <a:latin typeface="Calibri" panose="020F0502020204030204" pitchFamily="34" charset="0"/>
                <a:cs typeface="Calibri" panose="020F0502020204030204" pitchFamily="34" charset="0"/>
              </a:endParaRPr>
            </a:p>
          </p:txBody>
        </p:sp>
        <p:sp>
          <p:nvSpPr>
            <p:cNvPr id="16" name="Rectangle 15"/>
            <p:cNvSpPr/>
            <p:nvPr/>
          </p:nvSpPr>
          <p:spPr>
            <a:xfrm>
              <a:off x="310477" y="5697941"/>
              <a:ext cx="6389446" cy="338554"/>
            </a:xfrm>
            <a:prstGeom prst="rect">
              <a:avLst/>
            </a:prstGeom>
          </p:spPr>
          <p:txBody>
            <a:bodyPr wrap="square">
              <a:spAutoFit/>
            </a:bodyPr>
            <a:lstStyle/>
            <a:p>
              <a:r>
                <a:rPr lang="en-US" sz="1600" dirty="0">
                  <a:latin typeface="Calibri" panose="020F0502020204030204" pitchFamily="34" charset="0"/>
                  <a:cs typeface="Calibri" panose="020F0502020204030204" pitchFamily="34" charset="0"/>
                </a:rPr>
                <a:t>Lưu ý: </a:t>
              </a:r>
              <a:r>
                <a:rPr lang="vi-VN" sz="1600" dirty="0">
                  <a:latin typeface="Calibri" panose="020F0502020204030204" pitchFamily="34" charset="0"/>
                  <a:cs typeface="Calibri" panose="020F0502020204030204" pitchFamily="34" charset="0"/>
                </a:rPr>
                <a:t>khoảng</a:t>
              </a:r>
              <a:r>
                <a:rPr lang="vi-VN" sz="1600" i="1" dirty="0">
                  <a:latin typeface="Calibri" panose="020F0502020204030204" pitchFamily="34" charset="0"/>
                  <a:cs typeface="Calibri" panose="020F0502020204030204" pitchFamily="34" charset="0"/>
                </a:rPr>
                <a:t> lệch tâm e</a:t>
              </a:r>
              <a:r>
                <a:rPr lang="en-US" sz="1600" i="1" dirty="0">
                  <a:latin typeface="Calibri" panose="020F0502020204030204" pitchFamily="34" charset="0"/>
                  <a:cs typeface="Calibri" panose="020F0502020204030204" pitchFamily="34" charset="0"/>
                </a:rPr>
                <a:t> </a:t>
              </a:r>
              <a:r>
                <a:rPr lang="en-US" sz="1600" i="1" dirty="0" err="1">
                  <a:latin typeface="Calibri" panose="020F0502020204030204" pitchFamily="34" charset="0"/>
                  <a:cs typeface="Calibri" panose="020F0502020204030204" pitchFamily="34" charset="0"/>
                </a:rPr>
                <a:t>có</a:t>
              </a:r>
              <a:r>
                <a:rPr lang="en-US" sz="1600" i="1" dirty="0">
                  <a:latin typeface="Calibri" panose="020F0502020204030204" pitchFamily="34" charset="0"/>
                  <a:cs typeface="Calibri" panose="020F0502020204030204" pitchFamily="34" charset="0"/>
                </a:rPr>
                <a:t> </a:t>
              </a:r>
              <a:r>
                <a:rPr lang="en-US" sz="1600" i="1" dirty="0" err="1">
                  <a:latin typeface="Calibri" panose="020F0502020204030204" pitchFamily="34" charset="0"/>
                  <a:cs typeface="Calibri" panose="020F0502020204030204" pitchFamily="34" charset="0"/>
                </a:rPr>
                <a:t>thể</a:t>
              </a:r>
              <a:r>
                <a:rPr lang="en-US" sz="1600" i="1" dirty="0">
                  <a:latin typeface="Calibri" panose="020F0502020204030204" pitchFamily="34" charset="0"/>
                  <a:cs typeface="Calibri" panose="020F0502020204030204" pitchFamily="34" charset="0"/>
                </a:rPr>
                <a:t> </a:t>
              </a:r>
              <a:r>
                <a:rPr lang="en-US" sz="1600" i="1" dirty="0" err="1">
                  <a:latin typeface="Calibri" panose="020F0502020204030204" pitchFamily="34" charset="0"/>
                  <a:cs typeface="Calibri" panose="020F0502020204030204" pitchFamily="34" charset="0"/>
                </a:rPr>
                <a:t>thay</a:t>
              </a:r>
              <a:r>
                <a:rPr lang="en-US" sz="1600" i="1" dirty="0">
                  <a:latin typeface="Calibri" panose="020F0502020204030204" pitchFamily="34" charset="0"/>
                  <a:cs typeface="Calibri" panose="020F0502020204030204" pitchFamily="34" charset="0"/>
                </a:rPr>
                <a:t> </a:t>
              </a:r>
              <a:r>
                <a:rPr lang="en-US" sz="1600" i="1" dirty="0" err="1">
                  <a:latin typeface="Calibri" panose="020F0502020204030204" pitchFamily="34" charset="0"/>
                  <a:cs typeface="Calibri" panose="020F0502020204030204" pitchFamily="34" charset="0"/>
                </a:rPr>
                <a:t>đổi</a:t>
              </a:r>
              <a:r>
                <a:rPr lang="en-US" sz="1600" i="1" dirty="0">
                  <a:latin typeface="Calibri" panose="020F0502020204030204" pitchFamily="34" charset="0"/>
                  <a:cs typeface="Calibri" panose="020F0502020204030204" pitchFamily="34" charset="0"/>
                </a:rPr>
                <a:t>, </a:t>
              </a:r>
              <a:r>
                <a:rPr lang="en-US" sz="1600" i="1" dirty="0" err="1">
                  <a:latin typeface="Calibri" panose="020F0502020204030204" pitchFamily="34" charset="0"/>
                  <a:cs typeface="Calibri" panose="020F0502020204030204" pitchFamily="34" charset="0"/>
                </a:rPr>
                <a:t>như</a:t>
              </a:r>
              <a:r>
                <a:rPr lang="en-US" sz="1600" i="1" dirty="0">
                  <a:latin typeface="Calibri" panose="020F0502020204030204" pitchFamily="34" charset="0"/>
                  <a:cs typeface="Calibri" panose="020F0502020204030204" pitchFamily="34" charset="0"/>
                </a:rPr>
                <a:t> </a:t>
              </a:r>
              <a:r>
                <a:rPr lang="en-US" sz="1600" i="1" dirty="0" err="1">
                  <a:latin typeface="Calibri" panose="020F0502020204030204" pitchFamily="34" charset="0"/>
                  <a:cs typeface="Calibri" panose="020F0502020204030204" pitchFamily="34" charset="0"/>
                </a:rPr>
                <a:t>vậy</a:t>
              </a:r>
              <a:r>
                <a:rPr lang="en-US" sz="1600" i="1" dirty="0">
                  <a:latin typeface="Calibri" panose="020F0502020204030204" pitchFamily="34" charset="0"/>
                  <a:cs typeface="Calibri" panose="020F0502020204030204" pitchFamily="34" charset="0"/>
                </a:rPr>
                <a:t> </a:t>
              </a:r>
              <a:r>
                <a:rPr lang="en-US" sz="1600" i="1" dirty="0" err="1">
                  <a:latin typeface="Calibri" panose="020F0502020204030204" pitchFamily="34" charset="0"/>
                  <a:cs typeface="Calibri" panose="020F0502020204030204" pitchFamily="34" charset="0"/>
                </a:rPr>
                <a:t>lưu</a:t>
              </a:r>
              <a:r>
                <a:rPr lang="en-US" sz="1600" i="1" dirty="0">
                  <a:latin typeface="Calibri" panose="020F0502020204030204" pitchFamily="34" charset="0"/>
                  <a:cs typeface="Calibri" panose="020F0502020204030204" pitchFamily="34" charset="0"/>
                </a:rPr>
                <a:t> </a:t>
              </a:r>
              <a:r>
                <a:rPr lang="en-US" sz="1600" i="1" dirty="0" err="1">
                  <a:latin typeface="Calibri" panose="020F0502020204030204" pitchFamily="34" charset="0"/>
                  <a:cs typeface="Calibri" panose="020F0502020204030204" pitchFamily="34" charset="0"/>
                </a:rPr>
                <a:t>lượng</a:t>
              </a:r>
              <a:r>
                <a:rPr lang="en-US" sz="1600" i="1" dirty="0">
                  <a:latin typeface="Calibri" panose="020F0502020204030204" pitchFamily="34" charset="0"/>
                  <a:cs typeface="Calibri" panose="020F0502020204030204" pitchFamily="34" charset="0"/>
                </a:rPr>
                <a:t> Q </a:t>
              </a:r>
              <a:r>
                <a:rPr lang="en-US" sz="1600" i="1" dirty="0" err="1">
                  <a:latin typeface="Calibri" panose="020F0502020204030204" pitchFamily="34" charset="0"/>
                  <a:cs typeface="Calibri" panose="020F0502020204030204" pitchFamily="34" charset="0"/>
                </a:rPr>
                <a:t>thay</a:t>
              </a:r>
              <a:r>
                <a:rPr lang="en-US" sz="1600" i="1" dirty="0">
                  <a:latin typeface="Calibri" panose="020F0502020204030204" pitchFamily="34" charset="0"/>
                  <a:cs typeface="Calibri" panose="020F0502020204030204" pitchFamily="34" charset="0"/>
                </a:rPr>
                <a:t> </a:t>
              </a:r>
              <a:r>
                <a:rPr lang="en-US" sz="1600" i="1" dirty="0" err="1">
                  <a:latin typeface="Calibri" panose="020F0502020204030204" pitchFamily="34" charset="0"/>
                  <a:cs typeface="Calibri" panose="020F0502020204030204" pitchFamily="34" charset="0"/>
                </a:rPr>
                <a:t>đổi</a:t>
              </a:r>
              <a:r>
                <a:rPr lang="en-US" sz="1600" i="1" dirty="0">
                  <a:latin typeface="Calibri" panose="020F0502020204030204" pitchFamily="34" charset="0"/>
                  <a:cs typeface="Calibri" panose="020F0502020204030204" pitchFamily="34" charset="0"/>
                </a:rPr>
                <a:t>.</a:t>
              </a:r>
              <a:endParaRPr lang="en-US" sz="1600" dirty="0"/>
            </a:p>
          </p:txBody>
        </p:sp>
        <p:grpSp>
          <p:nvGrpSpPr>
            <p:cNvPr id="107520" name="Group 107519"/>
            <p:cNvGrpSpPr/>
            <p:nvPr/>
          </p:nvGrpSpPr>
          <p:grpSpPr>
            <a:xfrm>
              <a:off x="3505200" y="1600200"/>
              <a:ext cx="5580510" cy="3247710"/>
              <a:chOff x="3487289" y="1354905"/>
              <a:chExt cx="5580510" cy="3247710"/>
            </a:xfrm>
          </p:grpSpPr>
          <p:pic>
            <p:nvPicPr>
              <p:cNvPr id="107562" name="Picture 4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039" b="9858"/>
              <a:stretch/>
            </p:blipFill>
            <p:spPr bwMode="auto">
              <a:xfrm>
                <a:off x="3836898" y="1647375"/>
                <a:ext cx="5230901" cy="295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p:cNvSpPr/>
              <p:nvPr/>
            </p:nvSpPr>
            <p:spPr>
              <a:xfrm>
                <a:off x="3487289" y="2054742"/>
                <a:ext cx="1175193" cy="338554"/>
              </a:xfrm>
              <a:prstGeom prst="rect">
                <a:avLst/>
              </a:prstGeom>
            </p:spPr>
            <p:txBody>
              <a:bodyPr wrap="square">
                <a:spAutoFit/>
              </a:bodyPr>
              <a:lstStyle/>
              <a:p>
                <a:r>
                  <a:rPr lang="en-US" altLang="zh-TW" sz="1600" b="1" dirty="0" err="1">
                    <a:solidFill>
                      <a:srgbClr val="FF0000"/>
                    </a:solidFill>
                  </a:rPr>
                  <a:t>Buồng</a:t>
                </a:r>
                <a:r>
                  <a:rPr lang="en-US" altLang="zh-TW" sz="1600" b="1" dirty="0">
                    <a:solidFill>
                      <a:srgbClr val="FF0000"/>
                    </a:solidFill>
                  </a:rPr>
                  <a:t> </a:t>
                </a:r>
                <a:r>
                  <a:rPr lang="en-US" altLang="zh-TW" sz="1600" b="1" dirty="0" err="1">
                    <a:solidFill>
                      <a:srgbClr val="FF0000"/>
                    </a:solidFill>
                  </a:rPr>
                  <a:t>hút</a:t>
                </a:r>
                <a:endParaRPr lang="zh-TW" altLang="en-US" sz="1600" b="1" dirty="0">
                  <a:solidFill>
                    <a:srgbClr val="FF0000"/>
                  </a:solidFill>
                </a:endParaRPr>
              </a:p>
            </p:txBody>
          </p:sp>
          <p:sp>
            <p:nvSpPr>
              <p:cNvPr id="21" name="Rectangle 20"/>
              <p:cNvSpPr/>
              <p:nvPr/>
            </p:nvSpPr>
            <p:spPr>
              <a:xfrm>
                <a:off x="6400800" y="3581400"/>
                <a:ext cx="1296461" cy="338554"/>
              </a:xfrm>
              <a:prstGeom prst="rect">
                <a:avLst/>
              </a:prstGeom>
            </p:spPr>
            <p:txBody>
              <a:bodyPr wrap="square">
                <a:spAutoFit/>
              </a:bodyPr>
              <a:lstStyle/>
              <a:p>
                <a:r>
                  <a:rPr lang="en-US" altLang="zh-TW" sz="1600" b="1" dirty="0" err="1">
                    <a:solidFill>
                      <a:srgbClr val="FF0000"/>
                    </a:solidFill>
                  </a:rPr>
                  <a:t>Buồng</a:t>
                </a:r>
                <a:r>
                  <a:rPr lang="en-US" altLang="zh-TW" sz="1600" b="1" dirty="0">
                    <a:solidFill>
                      <a:srgbClr val="FF0000"/>
                    </a:solidFill>
                  </a:rPr>
                  <a:t> </a:t>
                </a:r>
                <a:r>
                  <a:rPr lang="en-US" altLang="zh-TW" sz="1600" b="1" dirty="0" err="1">
                    <a:solidFill>
                      <a:srgbClr val="FF0000"/>
                    </a:solidFill>
                  </a:rPr>
                  <a:t>nén</a:t>
                </a:r>
                <a:endParaRPr lang="zh-TW" altLang="en-US" sz="1600" b="1" dirty="0">
                  <a:solidFill>
                    <a:srgbClr val="FF0000"/>
                  </a:solidFill>
                </a:endParaRPr>
              </a:p>
            </p:txBody>
          </p:sp>
          <p:sp>
            <p:nvSpPr>
              <p:cNvPr id="24" name="Rectangle 23"/>
              <p:cNvSpPr/>
              <p:nvPr/>
            </p:nvSpPr>
            <p:spPr>
              <a:xfrm>
                <a:off x="4466385" y="1362594"/>
                <a:ext cx="661499" cy="338554"/>
              </a:xfrm>
              <a:prstGeom prst="rect">
                <a:avLst/>
              </a:prstGeom>
            </p:spPr>
            <p:txBody>
              <a:bodyPr wrap="square">
                <a:spAutoFit/>
              </a:bodyPr>
              <a:lstStyle/>
              <a:p>
                <a:r>
                  <a:rPr lang="en-US" altLang="zh-TW" sz="1600" b="1" dirty="0" err="1">
                    <a:solidFill>
                      <a:srgbClr val="0070C0"/>
                    </a:solidFill>
                  </a:rPr>
                  <a:t>Rô</a:t>
                </a:r>
                <a:r>
                  <a:rPr lang="en-US" altLang="zh-TW" sz="1600" b="1" dirty="0">
                    <a:solidFill>
                      <a:srgbClr val="0070C0"/>
                    </a:solidFill>
                  </a:rPr>
                  <a:t> to</a:t>
                </a:r>
                <a:endParaRPr lang="zh-TW" altLang="en-US" sz="1600" b="1" dirty="0">
                  <a:solidFill>
                    <a:srgbClr val="0070C0"/>
                  </a:solidFill>
                </a:endParaRPr>
              </a:p>
            </p:txBody>
          </p:sp>
          <p:sp>
            <p:nvSpPr>
              <p:cNvPr id="25" name="Rectangle 24"/>
              <p:cNvSpPr/>
              <p:nvPr/>
            </p:nvSpPr>
            <p:spPr>
              <a:xfrm>
                <a:off x="3797918" y="1354905"/>
                <a:ext cx="661499" cy="338554"/>
              </a:xfrm>
              <a:prstGeom prst="rect">
                <a:avLst/>
              </a:prstGeom>
            </p:spPr>
            <p:txBody>
              <a:bodyPr wrap="square">
                <a:spAutoFit/>
              </a:bodyPr>
              <a:lstStyle/>
              <a:p>
                <a:r>
                  <a:rPr lang="en-US" altLang="zh-TW" sz="1600" b="1" dirty="0" err="1">
                    <a:solidFill>
                      <a:srgbClr val="0070C0"/>
                    </a:solidFill>
                  </a:rPr>
                  <a:t>Stato</a:t>
                </a:r>
                <a:endParaRPr lang="zh-TW" altLang="en-US" sz="1600" b="1" dirty="0">
                  <a:solidFill>
                    <a:srgbClr val="0070C0"/>
                  </a:solidFill>
                </a:endParaRPr>
              </a:p>
            </p:txBody>
          </p:sp>
          <p:sp>
            <p:nvSpPr>
              <p:cNvPr id="26" name="Rectangle 25"/>
              <p:cNvSpPr/>
              <p:nvPr/>
            </p:nvSpPr>
            <p:spPr>
              <a:xfrm>
                <a:off x="5036454" y="1355340"/>
                <a:ext cx="1068653" cy="338554"/>
              </a:xfrm>
              <a:prstGeom prst="rect">
                <a:avLst/>
              </a:prstGeom>
            </p:spPr>
            <p:txBody>
              <a:bodyPr wrap="square">
                <a:spAutoFit/>
              </a:bodyPr>
              <a:lstStyle/>
              <a:p>
                <a:r>
                  <a:rPr lang="en-US" altLang="zh-TW" sz="1600" b="1" dirty="0" err="1">
                    <a:solidFill>
                      <a:srgbClr val="0070C0"/>
                    </a:solidFill>
                  </a:rPr>
                  <a:t>Cánh</a:t>
                </a:r>
                <a:r>
                  <a:rPr lang="en-US" altLang="zh-TW" sz="1600" b="1" dirty="0">
                    <a:solidFill>
                      <a:srgbClr val="0070C0"/>
                    </a:solidFill>
                  </a:rPr>
                  <a:t> </a:t>
                </a:r>
                <a:r>
                  <a:rPr lang="en-US" altLang="zh-TW" sz="1600" b="1" dirty="0" err="1">
                    <a:solidFill>
                      <a:srgbClr val="0070C0"/>
                    </a:solidFill>
                  </a:rPr>
                  <a:t>gạt</a:t>
                </a:r>
                <a:endParaRPr lang="zh-TW" altLang="en-US" sz="1600" b="1" dirty="0">
                  <a:solidFill>
                    <a:srgbClr val="0070C0"/>
                  </a:solidFill>
                </a:endParaRPr>
              </a:p>
            </p:txBody>
          </p:sp>
          <p:sp>
            <p:nvSpPr>
              <p:cNvPr id="27" name="Rectangle 26"/>
              <p:cNvSpPr/>
              <p:nvPr/>
            </p:nvSpPr>
            <p:spPr>
              <a:xfrm>
                <a:off x="5973016" y="1371600"/>
                <a:ext cx="1346054" cy="338554"/>
              </a:xfrm>
              <a:prstGeom prst="rect">
                <a:avLst/>
              </a:prstGeom>
            </p:spPr>
            <p:txBody>
              <a:bodyPr wrap="square">
                <a:spAutoFit/>
              </a:bodyPr>
              <a:lstStyle/>
              <a:p>
                <a:r>
                  <a:rPr lang="en-US" altLang="zh-TW" sz="1600" b="1" dirty="0" err="1">
                    <a:solidFill>
                      <a:srgbClr val="0070C0"/>
                    </a:solidFill>
                  </a:rPr>
                  <a:t>Độ</a:t>
                </a:r>
                <a:r>
                  <a:rPr lang="en-US" altLang="zh-TW" sz="1600" b="1" dirty="0">
                    <a:solidFill>
                      <a:srgbClr val="0070C0"/>
                    </a:solidFill>
                  </a:rPr>
                  <a:t> </a:t>
                </a:r>
                <a:r>
                  <a:rPr lang="en-US" altLang="zh-TW" sz="1600" b="1" dirty="0" err="1">
                    <a:solidFill>
                      <a:srgbClr val="0070C0"/>
                    </a:solidFill>
                  </a:rPr>
                  <a:t>lệch</a:t>
                </a:r>
                <a:r>
                  <a:rPr lang="en-US" altLang="zh-TW" sz="1600" b="1" dirty="0">
                    <a:solidFill>
                      <a:srgbClr val="0070C0"/>
                    </a:solidFill>
                  </a:rPr>
                  <a:t> </a:t>
                </a:r>
                <a:r>
                  <a:rPr lang="en-US" altLang="zh-TW" sz="1600" b="1" dirty="0" err="1">
                    <a:solidFill>
                      <a:srgbClr val="0070C0"/>
                    </a:solidFill>
                  </a:rPr>
                  <a:t>tâm</a:t>
                </a:r>
                <a:endParaRPr lang="zh-TW" altLang="en-US" sz="1600" b="1" dirty="0">
                  <a:solidFill>
                    <a:srgbClr val="0070C0"/>
                  </a:solidFill>
                </a:endParaRPr>
              </a:p>
            </p:txBody>
          </p:sp>
          <p:cxnSp>
            <p:nvCxnSpPr>
              <p:cNvPr id="18" name="Straight Arrow Connector 17"/>
              <p:cNvCxnSpPr/>
              <p:nvPr/>
            </p:nvCxnSpPr>
            <p:spPr>
              <a:xfrm>
                <a:off x="4267200" y="1647375"/>
                <a:ext cx="199185" cy="18142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725402" y="1611578"/>
                <a:ext cx="191970" cy="97594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638880" y="1600200"/>
                <a:ext cx="180018" cy="5386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7562" idx="0"/>
              </p:cNvCxnSpPr>
              <p:nvPr/>
            </p:nvCxnSpPr>
            <p:spPr>
              <a:xfrm>
                <a:off x="6452349" y="1647375"/>
                <a:ext cx="222827" cy="3385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438384" y="4534422"/>
              <a:ext cx="2762016" cy="338554"/>
            </a:xfrm>
            <a:prstGeom prst="rect">
              <a:avLst/>
            </a:prstGeom>
            <a:solidFill>
              <a:schemeClr val="accent6">
                <a:lumMod val="40000"/>
                <a:lumOff val="60000"/>
              </a:schemeClr>
            </a:solidFill>
          </p:spPr>
          <p:txBody>
            <a:bodyPr wrap="square">
              <a:spAutoFit/>
            </a:bodyPr>
            <a:lstStyle/>
            <a:p>
              <a:pPr hangingPunct="0"/>
              <a:r>
                <a:rPr lang="de-DE" sz="1600" b="1" dirty="0">
                  <a:solidFill>
                    <a:schemeClr val="tx2">
                      <a:lumMod val="50000"/>
                    </a:schemeClr>
                  </a:solidFill>
                </a:rPr>
                <a:t>Lưu lượng  Q = V . n   </a:t>
              </a:r>
              <a:r>
                <a:rPr lang="de-DE" sz="1600" dirty="0">
                  <a:solidFill>
                    <a:schemeClr val="tx2">
                      <a:lumMod val="50000"/>
                    </a:schemeClr>
                  </a:solidFill>
                  <a:sym typeface="Symbol"/>
                </a:rPr>
                <a:t></a:t>
              </a:r>
              <a:r>
                <a:rPr lang="de-DE" sz="1600" dirty="0">
                  <a:solidFill>
                    <a:schemeClr val="tx2">
                      <a:lumMod val="50000"/>
                    </a:schemeClr>
                  </a:solidFill>
                </a:rPr>
                <a:t>m</a:t>
              </a:r>
              <a:r>
                <a:rPr lang="de-DE" sz="1600" baseline="30000" dirty="0">
                  <a:solidFill>
                    <a:schemeClr val="tx2">
                      <a:lumMod val="50000"/>
                    </a:schemeClr>
                  </a:solidFill>
                </a:rPr>
                <a:t>3</a:t>
              </a:r>
              <a:r>
                <a:rPr lang="de-DE" sz="1600" dirty="0">
                  <a:solidFill>
                    <a:schemeClr val="tx2">
                      <a:lumMod val="50000"/>
                    </a:schemeClr>
                  </a:solidFill>
                </a:rPr>
                <a:t>/ph]   </a:t>
              </a:r>
              <a:endParaRPr lang="en-US" sz="1600" dirty="0">
                <a:solidFill>
                  <a:schemeClr val="tx2">
                    <a:lumMod val="50000"/>
                  </a:schemeClr>
                </a:solidFill>
              </a:endParaRPr>
            </a:p>
          </p:txBody>
        </p:sp>
        <p:sp>
          <p:nvSpPr>
            <p:cNvPr id="38" name="Rectangle 37"/>
            <p:cNvSpPr/>
            <p:nvPr/>
          </p:nvSpPr>
          <p:spPr>
            <a:xfrm>
              <a:off x="326483" y="4921344"/>
              <a:ext cx="5330308" cy="830997"/>
            </a:xfrm>
            <a:prstGeom prst="rect">
              <a:avLst/>
            </a:prstGeom>
          </p:spPr>
          <p:txBody>
            <a:bodyPr wrap="square">
              <a:spAutoFit/>
            </a:bodyPr>
            <a:lstStyle/>
            <a:p>
              <a:r>
                <a:rPr lang="en-US" altLang="zh-TW" sz="1600" dirty="0" err="1">
                  <a:solidFill>
                    <a:schemeClr val="tx2">
                      <a:lumMod val="50000"/>
                    </a:schemeClr>
                  </a:solidFill>
                </a:rPr>
                <a:t>Trong</a:t>
              </a:r>
              <a:r>
                <a:rPr lang="en-US" altLang="zh-TW" sz="1600" dirty="0">
                  <a:solidFill>
                    <a:schemeClr val="tx2">
                      <a:lumMod val="50000"/>
                    </a:schemeClr>
                  </a:solidFill>
                </a:rPr>
                <a:t> </a:t>
              </a:r>
              <a:r>
                <a:rPr lang="en-US" altLang="zh-TW" sz="1600" dirty="0" err="1">
                  <a:solidFill>
                    <a:schemeClr val="tx2">
                      <a:lumMod val="50000"/>
                    </a:schemeClr>
                  </a:solidFill>
                </a:rPr>
                <a:t>đó</a:t>
              </a:r>
              <a:r>
                <a:rPr lang="en-US" altLang="zh-TW" sz="1600" dirty="0">
                  <a:solidFill>
                    <a:schemeClr val="tx2">
                      <a:lumMod val="50000"/>
                    </a:schemeClr>
                  </a:solidFill>
                </a:rPr>
                <a:t>:  </a:t>
              </a:r>
            </a:p>
            <a:p>
              <a:r>
                <a:rPr lang="en-US" altLang="zh-TW" sz="1600" dirty="0">
                  <a:solidFill>
                    <a:schemeClr val="tx2">
                      <a:lumMod val="50000"/>
                    </a:schemeClr>
                  </a:solidFill>
                </a:rPr>
                <a:t>V :   Lưu </a:t>
              </a:r>
              <a:r>
                <a:rPr lang="en-US" altLang="zh-TW" sz="1600" dirty="0" err="1">
                  <a:solidFill>
                    <a:schemeClr val="tx2">
                      <a:lumMod val="50000"/>
                    </a:schemeClr>
                  </a:solidFill>
                </a:rPr>
                <a:t>lượng</a:t>
              </a:r>
              <a:r>
                <a:rPr lang="en-US" altLang="zh-TW" sz="1600" dirty="0">
                  <a:solidFill>
                    <a:schemeClr val="tx2">
                      <a:lumMod val="50000"/>
                    </a:schemeClr>
                  </a:solidFill>
                </a:rPr>
                <a:t> </a:t>
              </a:r>
              <a:r>
                <a:rPr lang="en-US" altLang="zh-TW" sz="1600" dirty="0" err="1">
                  <a:solidFill>
                    <a:schemeClr val="tx2">
                      <a:lumMod val="50000"/>
                    </a:schemeClr>
                  </a:solidFill>
                </a:rPr>
                <a:t>riêng</a:t>
              </a:r>
              <a:r>
                <a:rPr lang="en-US" altLang="zh-TW" sz="1600" dirty="0">
                  <a:solidFill>
                    <a:schemeClr val="tx2">
                      <a:lumMod val="50000"/>
                    </a:schemeClr>
                  </a:solidFill>
                </a:rPr>
                <a:t> (</a:t>
              </a:r>
              <a:r>
                <a:rPr lang="en-US" altLang="zh-TW" sz="1600" dirty="0" err="1">
                  <a:solidFill>
                    <a:schemeClr val="tx2">
                      <a:lumMod val="50000"/>
                    </a:schemeClr>
                  </a:solidFill>
                </a:rPr>
                <a:t>thể</a:t>
              </a:r>
              <a:r>
                <a:rPr lang="en-US" altLang="zh-TW" sz="1600" dirty="0">
                  <a:solidFill>
                    <a:schemeClr val="tx2">
                      <a:lumMod val="50000"/>
                    </a:schemeClr>
                  </a:solidFill>
                </a:rPr>
                <a:t> </a:t>
              </a:r>
              <a:r>
                <a:rPr lang="en-US" altLang="zh-TW" sz="1600" dirty="0" err="1">
                  <a:solidFill>
                    <a:schemeClr val="tx2">
                      <a:lumMod val="50000"/>
                    </a:schemeClr>
                  </a:solidFill>
                </a:rPr>
                <a:t>tích</a:t>
              </a:r>
              <a:r>
                <a:rPr lang="en-US" altLang="zh-TW" sz="1600" dirty="0">
                  <a:solidFill>
                    <a:schemeClr val="tx2">
                      <a:lumMod val="50000"/>
                    </a:schemeClr>
                  </a:solidFill>
                </a:rPr>
                <a:t> </a:t>
              </a:r>
              <a:r>
                <a:rPr lang="en-US" altLang="zh-TW" sz="1600" dirty="0" err="1">
                  <a:solidFill>
                    <a:schemeClr val="tx2">
                      <a:lumMod val="50000"/>
                    </a:schemeClr>
                  </a:solidFill>
                </a:rPr>
                <a:t>dịch</a:t>
              </a:r>
              <a:r>
                <a:rPr lang="en-US" altLang="zh-TW" sz="1600" dirty="0">
                  <a:solidFill>
                    <a:schemeClr val="tx2">
                      <a:lumMod val="50000"/>
                    </a:schemeClr>
                  </a:solidFill>
                </a:rPr>
                <a:t> </a:t>
              </a:r>
              <a:r>
                <a:rPr lang="en-US" altLang="zh-TW" sz="1600" dirty="0" err="1">
                  <a:solidFill>
                    <a:schemeClr val="tx2">
                      <a:lumMod val="50000"/>
                    </a:schemeClr>
                  </a:solidFill>
                </a:rPr>
                <a:t>chuyển</a:t>
              </a:r>
              <a:r>
                <a:rPr lang="en-US" altLang="zh-TW" sz="1600" dirty="0">
                  <a:solidFill>
                    <a:schemeClr val="tx2">
                      <a:lumMod val="50000"/>
                    </a:schemeClr>
                  </a:solidFill>
                </a:rPr>
                <a:t>)  [m</a:t>
              </a:r>
              <a:r>
                <a:rPr lang="en-US" altLang="zh-TW" sz="1600" baseline="30000" dirty="0">
                  <a:solidFill>
                    <a:schemeClr val="tx2">
                      <a:lumMod val="50000"/>
                    </a:schemeClr>
                  </a:solidFill>
                </a:rPr>
                <a:t>3</a:t>
              </a:r>
              <a:r>
                <a:rPr lang="en-US" altLang="zh-TW" sz="1600" dirty="0">
                  <a:solidFill>
                    <a:schemeClr val="tx2">
                      <a:lumMod val="50000"/>
                    </a:schemeClr>
                  </a:solidFill>
                </a:rPr>
                <a:t>/vòng]</a:t>
              </a:r>
            </a:p>
            <a:p>
              <a:r>
                <a:rPr lang="en-US" altLang="zh-TW" sz="1600" dirty="0">
                  <a:solidFill>
                    <a:schemeClr val="tx2">
                      <a:lumMod val="50000"/>
                    </a:schemeClr>
                  </a:solidFill>
                </a:rPr>
                <a:t>n:    </a:t>
              </a:r>
              <a:r>
                <a:rPr lang="en-US" altLang="zh-TW" sz="1600" dirty="0" err="1">
                  <a:solidFill>
                    <a:schemeClr val="tx2">
                      <a:lumMod val="50000"/>
                    </a:schemeClr>
                  </a:solidFill>
                </a:rPr>
                <a:t>số</a:t>
              </a:r>
              <a:r>
                <a:rPr lang="en-US" altLang="zh-TW" sz="1600" dirty="0">
                  <a:solidFill>
                    <a:schemeClr val="tx2">
                      <a:lumMod val="50000"/>
                    </a:schemeClr>
                  </a:solidFill>
                </a:rPr>
                <a:t> vòng quay </a:t>
              </a:r>
              <a:r>
                <a:rPr lang="en-US" altLang="zh-TW" sz="1600" dirty="0" err="1">
                  <a:solidFill>
                    <a:schemeClr val="tx2">
                      <a:lumMod val="50000"/>
                    </a:schemeClr>
                  </a:solidFill>
                </a:rPr>
                <a:t>rôtor</a:t>
              </a:r>
              <a:r>
                <a:rPr lang="en-US" altLang="zh-TW" sz="1600" dirty="0">
                  <a:solidFill>
                    <a:schemeClr val="tx2">
                      <a:lumMod val="50000"/>
                    </a:schemeClr>
                  </a:solidFill>
                </a:rPr>
                <a:t>   [vg/</a:t>
              </a:r>
              <a:r>
                <a:rPr lang="en-US" altLang="zh-TW" sz="1600" dirty="0" err="1">
                  <a:solidFill>
                    <a:schemeClr val="tx2">
                      <a:lumMod val="50000"/>
                    </a:schemeClr>
                  </a:solidFill>
                </a:rPr>
                <a:t>phút</a:t>
              </a:r>
              <a:r>
                <a:rPr lang="en-US" altLang="zh-TW" sz="1600" dirty="0">
                  <a:solidFill>
                    <a:schemeClr val="tx2">
                      <a:lumMod val="50000"/>
                    </a:schemeClr>
                  </a:solidFill>
                </a:rPr>
                <a:t>]</a:t>
              </a:r>
              <a:endParaRPr lang="zh-TW" altLang="en-US" sz="1600" dirty="0">
                <a:solidFill>
                  <a:schemeClr val="tx2">
                    <a:lumMod val="50000"/>
                  </a:schemeClr>
                </a:solidFill>
              </a:endParaRPr>
            </a:p>
          </p:txBody>
        </p:sp>
        <p:sp>
          <p:nvSpPr>
            <p:cNvPr id="28" name="Rectangle 27"/>
            <p:cNvSpPr/>
            <p:nvPr/>
          </p:nvSpPr>
          <p:spPr>
            <a:xfrm>
              <a:off x="438384" y="6169924"/>
              <a:ext cx="1981735" cy="350494"/>
            </a:xfrm>
            <a:prstGeom prst="rect">
              <a:avLst/>
            </a:prstGeom>
            <a:solidFill>
              <a:schemeClr val="accent1">
                <a:lumMod val="40000"/>
                <a:lumOff val="60000"/>
              </a:schemeClr>
            </a:solidFill>
          </p:spPr>
          <p:txBody>
            <a:bodyPr wrap="square">
              <a:spAutoFit/>
            </a:bodyPr>
            <a:lstStyle/>
            <a:p>
              <a:r>
                <a:rPr lang="en-US" sz="1600" dirty="0" err="1"/>
                <a:t>Xem</a:t>
              </a:r>
              <a:r>
                <a:rPr lang="en-US" sz="1600" dirty="0"/>
                <a:t> Video minh </a:t>
              </a:r>
              <a:r>
                <a:rPr lang="en-US" sz="1600" dirty="0" err="1"/>
                <a:t>họa</a:t>
              </a:r>
              <a:r>
                <a:rPr lang="en-US" sz="1600" dirty="0"/>
                <a:t>:</a:t>
              </a:r>
            </a:p>
          </p:txBody>
        </p:sp>
        <p:sp>
          <p:nvSpPr>
            <p:cNvPr id="2" name="Rectangle 1"/>
            <p:cNvSpPr/>
            <p:nvPr/>
          </p:nvSpPr>
          <p:spPr>
            <a:xfrm>
              <a:off x="2553298" y="6134603"/>
              <a:ext cx="4572000" cy="584775"/>
            </a:xfrm>
            <a:prstGeom prst="rect">
              <a:avLst/>
            </a:prstGeom>
            <a:solidFill>
              <a:schemeClr val="accent1">
                <a:lumMod val="40000"/>
                <a:lumOff val="60000"/>
              </a:schemeClr>
            </a:solidFill>
          </p:spPr>
          <p:txBody>
            <a:bodyPr>
              <a:spAutoFit/>
            </a:bodyPr>
            <a:lstStyle/>
            <a:p>
              <a:r>
                <a:rPr lang="en-US" sz="1600" dirty="0"/>
                <a:t>https://drive.google.com/file/d/1w_NKODIK0K9C06S1LnnnNKI3LW12-4qF/view?usp=sharing</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04800" y="954752"/>
            <a:ext cx="8636885" cy="5803891"/>
            <a:chOff x="304800" y="954752"/>
            <a:chExt cx="8636885" cy="5803891"/>
          </a:xfrm>
        </p:grpSpPr>
        <p:sp>
          <p:nvSpPr>
            <p:cNvPr id="2" name="Text Box 8"/>
            <p:cNvSpPr txBox="1">
              <a:spLocks noChangeArrowheads="1"/>
            </p:cNvSpPr>
            <p:nvPr/>
          </p:nvSpPr>
          <p:spPr bwMode="auto">
            <a:xfrm>
              <a:off x="609600" y="954752"/>
              <a:ext cx="3037115" cy="338554"/>
            </a:xfrm>
            <a:prstGeom prst="rect">
              <a:avLst/>
            </a:prstGeom>
            <a:noFill/>
            <a:ln w="9525">
              <a:noFill/>
              <a:miter lim="800000"/>
              <a:headEnd/>
              <a:tailEnd/>
            </a:ln>
          </p:spPr>
          <p:txBody>
            <a:bodyPr wrap="square">
              <a:spAutoFit/>
            </a:bodyPr>
            <a:lstStyle/>
            <a:p>
              <a:r>
                <a:rPr lang="en-US" altLang="zh-TW" sz="1600" b="1" dirty="0">
                  <a:solidFill>
                    <a:schemeClr val="tx2">
                      <a:lumMod val="50000"/>
                    </a:schemeClr>
                  </a:solidFill>
                </a:rPr>
                <a:t>3.2. </a:t>
              </a:r>
              <a:r>
                <a:rPr lang="en-US" altLang="zh-TW" sz="1600" b="1" dirty="0" err="1">
                  <a:solidFill>
                    <a:schemeClr val="tx2">
                      <a:lumMod val="50000"/>
                    </a:schemeClr>
                  </a:solidFill>
                </a:rPr>
                <a:t>Máy</a:t>
              </a:r>
              <a:r>
                <a:rPr lang="en-US" altLang="zh-TW" sz="1600" b="1" dirty="0">
                  <a:solidFill>
                    <a:schemeClr val="tx2">
                      <a:lumMod val="50000"/>
                    </a:schemeClr>
                  </a:solidFill>
                </a:rPr>
                <a:t> </a:t>
              </a:r>
              <a:r>
                <a:rPr lang="en-US" altLang="zh-TW" sz="1600" b="1" dirty="0" err="1">
                  <a:solidFill>
                    <a:schemeClr val="tx2">
                      <a:lumMod val="50000"/>
                    </a:schemeClr>
                  </a:solidFill>
                </a:rPr>
                <a:t>nén</a:t>
              </a:r>
              <a:r>
                <a:rPr lang="en-US" altLang="zh-TW" sz="1600" b="1" dirty="0">
                  <a:solidFill>
                    <a:schemeClr val="tx2">
                      <a:lumMod val="50000"/>
                    </a:schemeClr>
                  </a:solidFill>
                </a:rPr>
                <a:t> </a:t>
              </a:r>
              <a:r>
                <a:rPr lang="en-US" altLang="zh-TW" sz="1600" b="1" dirty="0" err="1">
                  <a:solidFill>
                    <a:schemeClr val="tx2">
                      <a:lumMod val="50000"/>
                    </a:schemeClr>
                  </a:solidFill>
                </a:rPr>
                <a:t>khí</a:t>
              </a:r>
              <a:r>
                <a:rPr lang="en-US" altLang="zh-TW" sz="1600" b="1" dirty="0">
                  <a:solidFill>
                    <a:schemeClr val="tx2">
                      <a:lumMod val="50000"/>
                    </a:schemeClr>
                  </a:solidFill>
                </a:rPr>
                <a:t> </a:t>
              </a:r>
              <a:r>
                <a:rPr lang="en-US" altLang="zh-TW" sz="1600" b="1" dirty="0" err="1">
                  <a:solidFill>
                    <a:schemeClr val="tx2">
                      <a:lumMod val="50000"/>
                    </a:schemeClr>
                  </a:solidFill>
                </a:rPr>
                <a:t>kiểu</a:t>
              </a:r>
              <a:r>
                <a:rPr lang="en-US" altLang="zh-TW" sz="1600" b="1" dirty="0">
                  <a:solidFill>
                    <a:schemeClr val="tx2">
                      <a:lumMod val="50000"/>
                    </a:schemeClr>
                  </a:solidFill>
                </a:rPr>
                <a:t> </a:t>
              </a:r>
              <a:r>
                <a:rPr lang="en-US" altLang="zh-TW" sz="1600" b="1" dirty="0" err="1">
                  <a:solidFill>
                    <a:schemeClr val="tx2">
                      <a:lumMod val="50000"/>
                    </a:schemeClr>
                  </a:solidFill>
                </a:rPr>
                <a:t>Pitông</a:t>
              </a:r>
              <a:endParaRPr lang="zh-TW" altLang="en-US" sz="1600" b="1" dirty="0">
                <a:solidFill>
                  <a:schemeClr val="tx2">
                    <a:lumMod val="50000"/>
                  </a:schemeClr>
                </a:solidFill>
              </a:endParaRPr>
            </a:p>
          </p:txBody>
        </p:sp>
        <p:pic>
          <p:nvPicPr>
            <p:cNvPr id="3" name="Picture 7"/>
            <p:cNvPicPr>
              <a:picLocks noChangeAspect="1" noChangeArrowheads="1"/>
            </p:cNvPicPr>
            <p:nvPr/>
          </p:nvPicPr>
          <p:blipFill>
            <a:blip r:embed="rId2"/>
            <a:srcRect r="4950"/>
            <a:stretch>
              <a:fillRect/>
            </a:stretch>
          </p:blipFill>
          <p:spPr bwMode="auto">
            <a:xfrm>
              <a:off x="5321256" y="1293306"/>
              <a:ext cx="3308381" cy="2743200"/>
            </a:xfrm>
            <a:prstGeom prst="rect">
              <a:avLst/>
            </a:prstGeom>
            <a:noFill/>
            <a:ln w="9525">
              <a:noFill/>
              <a:miter lim="800000"/>
              <a:headEnd/>
              <a:tailEnd/>
            </a:ln>
          </p:spPr>
        </p:pic>
        <p:sp>
          <p:nvSpPr>
            <p:cNvPr id="4" name="Rectangle 3"/>
            <p:cNvSpPr/>
            <p:nvPr/>
          </p:nvSpPr>
          <p:spPr>
            <a:xfrm>
              <a:off x="471275" y="1349594"/>
              <a:ext cx="4506686" cy="2062103"/>
            </a:xfrm>
            <a:prstGeom prst="rect">
              <a:avLst/>
            </a:prstGeom>
          </p:spPr>
          <p:txBody>
            <a:bodyPr wrap="square">
              <a:spAutoFit/>
            </a:bodyPr>
            <a:lstStyle/>
            <a:p>
              <a:pPr algn="just"/>
              <a:r>
                <a:rPr lang="en-US" sz="1600" b="1" dirty="0">
                  <a:solidFill>
                    <a:schemeClr val="tx2">
                      <a:lumMod val="50000"/>
                    </a:schemeClr>
                  </a:solidFill>
                  <a:latin typeface="+mj-lt"/>
                  <a:ea typeface="Batang"/>
                </a:rPr>
                <a:t>a. Nguyên </a:t>
              </a:r>
              <a:r>
                <a:rPr lang="en-US" sz="1600" b="1" dirty="0" err="1">
                  <a:solidFill>
                    <a:schemeClr val="tx2">
                      <a:lumMod val="50000"/>
                    </a:schemeClr>
                  </a:solidFill>
                  <a:latin typeface="+mj-lt"/>
                  <a:ea typeface="Batang"/>
                </a:rPr>
                <a:t>lý</a:t>
              </a:r>
              <a:r>
                <a:rPr lang="en-US" sz="1600" b="1" dirty="0">
                  <a:solidFill>
                    <a:schemeClr val="tx2">
                      <a:lumMod val="50000"/>
                    </a:schemeClr>
                  </a:solidFill>
                  <a:latin typeface="+mj-lt"/>
                  <a:ea typeface="Batang"/>
                </a:rPr>
                <a:t> </a:t>
              </a:r>
              <a:r>
                <a:rPr lang="en-US" sz="1600" b="1" dirty="0" err="1">
                  <a:solidFill>
                    <a:schemeClr val="tx2">
                      <a:lumMod val="50000"/>
                    </a:schemeClr>
                  </a:solidFill>
                  <a:latin typeface="+mj-lt"/>
                  <a:ea typeface="Batang"/>
                </a:rPr>
                <a:t>của</a:t>
              </a:r>
              <a:r>
                <a:rPr lang="en-US" sz="1600" b="1" dirty="0">
                  <a:solidFill>
                    <a:schemeClr val="tx2">
                      <a:lumMod val="50000"/>
                    </a:schemeClr>
                  </a:solidFill>
                  <a:latin typeface="+mj-lt"/>
                  <a:ea typeface="Batang"/>
                </a:rPr>
                <a:t> </a:t>
              </a:r>
              <a:r>
                <a:rPr lang="en-US" sz="1600" b="1" dirty="0" err="1">
                  <a:solidFill>
                    <a:schemeClr val="tx2">
                      <a:lumMod val="50000"/>
                    </a:schemeClr>
                  </a:solidFill>
                  <a:latin typeface="+mj-lt"/>
                  <a:ea typeface="Batang"/>
                </a:rPr>
                <a:t>máy</a:t>
              </a:r>
              <a:r>
                <a:rPr lang="en-US" sz="1600" b="1" dirty="0">
                  <a:solidFill>
                    <a:schemeClr val="tx2">
                      <a:lumMod val="50000"/>
                    </a:schemeClr>
                  </a:solidFill>
                  <a:latin typeface="+mj-lt"/>
                  <a:ea typeface="Batang"/>
                </a:rPr>
                <a:t> </a:t>
              </a:r>
              <a:r>
                <a:rPr lang="en-US" sz="1600" b="1" dirty="0" err="1">
                  <a:solidFill>
                    <a:schemeClr val="tx2">
                      <a:lumMod val="50000"/>
                    </a:schemeClr>
                  </a:solidFill>
                  <a:latin typeface="+mj-lt"/>
                  <a:ea typeface="Batang"/>
                </a:rPr>
                <a:t>nén</a:t>
              </a:r>
              <a:r>
                <a:rPr lang="en-US" sz="1600" b="1" dirty="0">
                  <a:solidFill>
                    <a:schemeClr val="tx2">
                      <a:lumMod val="50000"/>
                    </a:schemeClr>
                  </a:solidFill>
                  <a:latin typeface="+mj-lt"/>
                  <a:ea typeface="Batang"/>
                </a:rPr>
                <a:t> </a:t>
              </a:r>
              <a:r>
                <a:rPr lang="en-US" sz="1600" b="1" dirty="0" err="1">
                  <a:solidFill>
                    <a:schemeClr val="tx2">
                      <a:lumMod val="50000"/>
                    </a:schemeClr>
                  </a:solidFill>
                  <a:latin typeface="+mj-lt"/>
                  <a:ea typeface="Batang"/>
                </a:rPr>
                <a:t>khí</a:t>
              </a:r>
              <a:r>
                <a:rPr lang="en-US" sz="1600" b="1" dirty="0">
                  <a:solidFill>
                    <a:schemeClr val="tx2">
                      <a:lumMod val="50000"/>
                    </a:schemeClr>
                  </a:solidFill>
                  <a:latin typeface="+mj-lt"/>
                  <a:ea typeface="Batang"/>
                </a:rPr>
                <a:t> </a:t>
              </a:r>
              <a:r>
                <a:rPr lang="en-US" sz="1600" b="1" dirty="0" err="1">
                  <a:solidFill>
                    <a:schemeClr val="tx2">
                      <a:lumMod val="50000"/>
                    </a:schemeClr>
                  </a:solidFill>
                  <a:latin typeface="+mj-lt"/>
                  <a:ea typeface="Batang"/>
                </a:rPr>
                <a:t>pittông</a:t>
              </a:r>
              <a:r>
                <a:rPr lang="en-US" sz="1600" b="1" dirty="0">
                  <a:solidFill>
                    <a:schemeClr val="tx2">
                      <a:lumMod val="50000"/>
                    </a:schemeClr>
                  </a:solidFill>
                  <a:latin typeface="+mj-lt"/>
                  <a:ea typeface="Batang"/>
                </a:rPr>
                <a:t> 1 </a:t>
              </a:r>
              <a:r>
                <a:rPr lang="en-US" sz="1600" b="1" dirty="0" err="1">
                  <a:solidFill>
                    <a:schemeClr val="tx2">
                      <a:lumMod val="50000"/>
                    </a:schemeClr>
                  </a:solidFill>
                  <a:latin typeface="+mj-lt"/>
                  <a:ea typeface="Batang"/>
                </a:rPr>
                <a:t>cấp</a:t>
              </a:r>
              <a:r>
                <a:rPr lang="en-US" sz="1600" b="1" dirty="0">
                  <a:solidFill>
                    <a:schemeClr val="tx2">
                      <a:lumMod val="50000"/>
                    </a:schemeClr>
                  </a:solidFill>
                  <a:latin typeface="+mj-lt"/>
                  <a:ea typeface="Batang"/>
                </a:rPr>
                <a:t>:</a:t>
              </a:r>
            </a:p>
            <a:p>
              <a:pPr algn="just"/>
              <a:r>
                <a:rPr lang="en-US" sz="1600" dirty="0">
                  <a:latin typeface="+mj-lt"/>
                  <a:ea typeface="Batang"/>
                </a:rPr>
                <a:t>Quá </a:t>
              </a:r>
              <a:r>
                <a:rPr lang="en-US" sz="1600" dirty="0" err="1">
                  <a:latin typeface="+mj-lt"/>
                  <a:ea typeface="Batang"/>
                </a:rPr>
                <a:t>trình</a:t>
              </a:r>
              <a:r>
                <a:rPr lang="en-US" sz="1600" dirty="0">
                  <a:latin typeface="+mj-lt"/>
                  <a:ea typeface="Batang"/>
                </a:rPr>
                <a:t> </a:t>
              </a:r>
              <a:r>
                <a:rPr lang="en-US" sz="1600" dirty="0" err="1">
                  <a:latin typeface="+mj-lt"/>
                  <a:ea typeface="Batang"/>
                </a:rPr>
                <a:t>nén</a:t>
              </a:r>
              <a:r>
                <a:rPr lang="en-US" sz="1600" dirty="0">
                  <a:latin typeface="+mj-lt"/>
                  <a:ea typeface="Batang"/>
                </a:rPr>
                <a:t> </a:t>
              </a:r>
              <a:r>
                <a:rPr lang="en-US" sz="1600" dirty="0" err="1">
                  <a:latin typeface="+mj-lt"/>
                  <a:ea typeface="Batang"/>
                </a:rPr>
                <a:t>khí</a:t>
              </a:r>
              <a:r>
                <a:rPr lang="en-US" sz="1600" dirty="0">
                  <a:latin typeface="+mj-lt"/>
                  <a:ea typeface="Batang"/>
                </a:rPr>
                <a:t> </a:t>
              </a:r>
              <a:r>
                <a:rPr lang="en-US" sz="1600" dirty="0" err="1">
                  <a:latin typeface="+mj-lt"/>
                  <a:ea typeface="Batang"/>
                </a:rPr>
                <a:t>thực</a:t>
              </a:r>
              <a:r>
                <a:rPr lang="en-US" sz="1600" dirty="0">
                  <a:latin typeface="+mj-lt"/>
                  <a:ea typeface="Batang"/>
                </a:rPr>
                <a:t> </a:t>
              </a:r>
              <a:r>
                <a:rPr lang="en-US" sz="1600" dirty="0" err="1">
                  <a:latin typeface="+mj-lt"/>
                  <a:ea typeface="Batang"/>
                </a:rPr>
                <a:t>hiện</a:t>
              </a:r>
              <a:r>
                <a:rPr lang="en-US" sz="1600" dirty="0">
                  <a:latin typeface="+mj-lt"/>
                  <a:ea typeface="Batang"/>
                </a:rPr>
                <a:t> </a:t>
              </a:r>
              <a:r>
                <a:rPr lang="en-US" sz="1600" dirty="0" err="1">
                  <a:latin typeface="+mj-lt"/>
                  <a:ea typeface="Batang"/>
                </a:rPr>
                <a:t>bằng</a:t>
              </a:r>
              <a:r>
                <a:rPr lang="en-US" sz="1600" dirty="0">
                  <a:latin typeface="+mj-lt"/>
                  <a:ea typeface="Batang"/>
                </a:rPr>
                <a:t> </a:t>
              </a:r>
              <a:r>
                <a:rPr lang="en-US" sz="1600" dirty="0" err="1">
                  <a:latin typeface="+mj-lt"/>
                  <a:ea typeface="Batang"/>
                </a:rPr>
                <a:t>cách</a:t>
              </a:r>
              <a:r>
                <a:rPr lang="en-US" sz="1600" dirty="0">
                  <a:latin typeface="+mj-lt"/>
                  <a:ea typeface="Batang"/>
                </a:rPr>
                <a:t> </a:t>
              </a:r>
              <a:r>
                <a:rPr lang="en-US" sz="1600" dirty="0" err="1">
                  <a:latin typeface="+mj-lt"/>
                  <a:ea typeface="Batang"/>
                </a:rPr>
                <a:t>hút</a:t>
              </a:r>
              <a:r>
                <a:rPr lang="en-US" sz="1600" dirty="0">
                  <a:latin typeface="+mj-lt"/>
                  <a:ea typeface="Batang"/>
                </a:rPr>
                <a:t> </a:t>
              </a:r>
              <a:r>
                <a:rPr lang="en-US" sz="1600" dirty="0" err="1">
                  <a:latin typeface="+mj-lt"/>
                  <a:ea typeface="Batang"/>
                </a:rPr>
                <a:t>khí</a:t>
              </a:r>
              <a:r>
                <a:rPr lang="en-US" sz="1600" dirty="0">
                  <a:latin typeface="+mj-lt"/>
                  <a:ea typeface="Batang"/>
                </a:rPr>
                <a:t> </a:t>
              </a:r>
              <a:r>
                <a:rPr lang="en-US" sz="1600" dirty="0" err="1">
                  <a:latin typeface="+mj-lt"/>
                  <a:ea typeface="Batang"/>
                </a:rPr>
                <a:t>vào</a:t>
              </a:r>
              <a:r>
                <a:rPr lang="en-US" sz="1600" dirty="0">
                  <a:latin typeface="+mj-lt"/>
                  <a:ea typeface="Batang"/>
                </a:rPr>
                <a:t> </a:t>
              </a:r>
              <a:r>
                <a:rPr lang="en-US" sz="1600" dirty="0" err="1">
                  <a:latin typeface="+mj-lt"/>
                  <a:ea typeface="Batang"/>
                </a:rPr>
                <a:t>và</a:t>
              </a:r>
              <a:r>
                <a:rPr lang="en-US" sz="1600" dirty="0">
                  <a:latin typeface="+mj-lt"/>
                  <a:ea typeface="Batang"/>
                </a:rPr>
                <a:t> </a:t>
              </a:r>
              <a:r>
                <a:rPr lang="en-US" sz="1600" dirty="0" err="1">
                  <a:latin typeface="+mj-lt"/>
                  <a:ea typeface="Batang"/>
                </a:rPr>
                <a:t>nén</a:t>
              </a:r>
              <a:r>
                <a:rPr lang="en-US" sz="1600" dirty="0">
                  <a:latin typeface="+mj-lt"/>
                  <a:ea typeface="Batang"/>
                </a:rPr>
                <a:t> </a:t>
              </a:r>
              <a:r>
                <a:rPr lang="en-US" sz="1600" dirty="0" err="1">
                  <a:latin typeface="+mj-lt"/>
                  <a:ea typeface="Batang"/>
                </a:rPr>
                <a:t>thể</a:t>
              </a:r>
              <a:r>
                <a:rPr lang="en-US" sz="1600" dirty="0">
                  <a:latin typeface="+mj-lt"/>
                  <a:ea typeface="Batang"/>
                </a:rPr>
                <a:t> </a:t>
              </a:r>
              <a:r>
                <a:rPr lang="en-US" sz="1600" dirty="0" err="1">
                  <a:latin typeface="+mj-lt"/>
                  <a:ea typeface="Batang"/>
                </a:rPr>
                <a:t>tích</a:t>
              </a:r>
              <a:r>
                <a:rPr lang="en-US" sz="1600" dirty="0">
                  <a:latin typeface="+mj-lt"/>
                  <a:ea typeface="Batang"/>
                </a:rPr>
                <a:t> </a:t>
              </a:r>
              <a:r>
                <a:rPr lang="en-US" sz="1600" dirty="0" err="1">
                  <a:latin typeface="+mj-lt"/>
                  <a:ea typeface="Batang"/>
                </a:rPr>
                <a:t>khí</a:t>
              </a:r>
              <a:r>
                <a:rPr lang="en-US" sz="1600" dirty="0">
                  <a:latin typeface="+mj-lt"/>
                  <a:ea typeface="Batang"/>
                </a:rPr>
                <a:t> </a:t>
              </a:r>
              <a:r>
                <a:rPr lang="en-US" sz="1600" dirty="0" err="1">
                  <a:latin typeface="+mj-lt"/>
                  <a:ea typeface="Batang"/>
                </a:rPr>
                <a:t>giữa</a:t>
              </a:r>
              <a:r>
                <a:rPr lang="en-US" sz="1600" dirty="0">
                  <a:latin typeface="+mj-lt"/>
                  <a:ea typeface="Batang"/>
                </a:rPr>
                <a:t> </a:t>
              </a:r>
              <a:r>
                <a:rPr lang="en-US" sz="1600" dirty="0" err="1">
                  <a:latin typeface="+mj-lt"/>
                  <a:ea typeface="Batang"/>
                </a:rPr>
                <a:t>pittông</a:t>
              </a:r>
              <a:r>
                <a:rPr lang="en-US" sz="1600" dirty="0">
                  <a:latin typeface="+mj-lt"/>
                  <a:ea typeface="Batang"/>
                </a:rPr>
                <a:t> </a:t>
              </a:r>
              <a:r>
                <a:rPr lang="en-US" sz="1600" dirty="0" err="1">
                  <a:latin typeface="+mj-lt"/>
                  <a:ea typeface="Batang"/>
                </a:rPr>
                <a:t>và</a:t>
              </a:r>
              <a:r>
                <a:rPr lang="en-US" sz="1600" dirty="0">
                  <a:latin typeface="+mj-lt"/>
                  <a:ea typeface="Batang"/>
                </a:rPr>
                <a:t> </a:t>
              </a:r>
              <a:r>
                <a:rPr lang="en-US" sz="1600" dirty="0" err="1">
                  <a:latin typeface="+mj-lt"/>
                  <a:ea typeface="Batang"/>
                </a:rPr>
                <a:t>vỏ</a:t>
              </a:r>
              <a:r>
                <a:rPr lang="en-US" sz="1600" dirty="0">
                  <a:latin typeface="+mj-lt"/>
                  <a:ea typeface="Batang"/>
                </a:rPr>
                <a:t> </a:t>
              </a:r>
              <a:r>
                <a:rPr lang="en-US" sz="1600" dirty="0" err="1">
                  <a:latin typeface="+mj-lt"/>
                  <a:ea typeface="Batang"/>
                </a:rPr>
                <a:t>xy</a:t>
              </a:r>
              <a:r>
                <a:rPr lang="en-US" sz="1600" dirty="0">
                  <a:latin typeface="+mj-lt"/>
                  <a:ea typeface="Batang"/>
                </a:rPr>
                <a:t> </a:t>
              </a:r>
              <a:r>
                <a:rPr lang="en-US" sz="1600" dirty="0" err="1">
                  <a:latin typeface="+mj-lt"/>
                  <a:ea typeface="Batang"/>
                </a:rPr>
                <a:t>lanh</a:t>
              </a:r>
              <a:r>
                <a:rPr lang="en-US" sz="1600" dirty="0">
                  <a:latin typeface="+mj-lt"/>
                  <a:ea typeface="Batang"/>
                </a:rPr>
                <a:t>. Khi </a:t>
              </a:r>
              <a:r>
                <a:rPr lang="en-US" sz="1600" dirty="0" err="1">
                  <a:latin typeface="+mj-lt"/>
                  <a:ea typeface="Batang"/>
                </a:rPr>
                <a:t>pittông</a:t>
              </a:r>
              <a:r>
                <a:rPr lang="en-US" sz="1600" dirty="0">
                  <a:latin typeface="+mj-lt"/>
                  <a:ea typeface="Batang"/>
                </a:rPr>
                <a:t> di </a:t>
              </a:r>
              <a:r>
                <a:rPr lang="en-US" sz="1600" dirty="0" err="1">
                  <a:latin typeface="+mj-lt"/>
                  <a:ea typeface="Batang"/>
                </a:rPr>
                <a:t>chuyển</a:t>
              </a:r>
              <a:r>
                <a:rPr lang="en-US" sz="1600" dirty="0">
                  <a:latin typeface="+mj-lt"/>
                  <a:ea typeface="Batang"/>
                </a:rPr>
                <a:t> </a:t>
              </a:r>
              <a:r>
                <a:rPr lang="en-US" sz="1600" dirty="0" err="1">
                  <a:latin typeface="+mj-lt"/>
                  <a:ea typeface="Batang"/>
                </a:rPr>
                <a:t>sẽ</a:t>
              </a:r>
              <a:r>
                <a:rPr lang="en-US" sz="1600" dirty="0">
                  <a:latin typeface="+mj-lt"/>
                  <a:ea typeface="Batang"/>
                </a:rPr>
                <a:t> </a:t>
              </a:r>
              <a:r>
                <a:rPr lang="en-US" sz="1600" dirty="0" err="1">
                  <a:latin typeface="+mj-lt"/>
                  <a:ea typeface="Batang"/>
                </a:rPr>
                <a:t>tạo</a:t>
              </a:r>
              <a:r>
                <a:rPr lang="en-US" sz="1600" dirty="0">
                  <a:latin typeface="+mj-lt"/>
                  <a:ea typeface="Batang"/>
                </a:rPr>
                <a:t> </a:t>
              </a:r>
              <a:r>
                <a:rPr lang="en-US" sz="1600" dirty="0" err="1">
                  <a:latin typeface="+mj-lt"/>
                  <a:ea typeface="Batang"/>
                </a:rPr>
                <a:t>nên</a:t>
              </a:r>
              <a:r>
                <a:rPr lang="en-US" sz="1600" dirty="0">
                  <a:latin typeface="+mj-lt"/>
                  <a:ea typeface="Batang"/>
                </a:rPr>
                <a:t> quá </a:t>
              </a:r>
              <a:r>
                <a:rPr lang="en-US" sz="1600" dirty="0" err="1">
                  <a:latin typeface="+mj-lt"/>
                  <a:ea typeface="Batang"/>
                </a:rPr>
                <a:t>trình</a:t>
              </a:r>
              <a:r>
                <a:rPr lang="en-US" sz="1600" dirty="0">
                  <a:latin typeface="+mj-lt"/>
                  <a:ea typeface="Batang"/>
                </a:rPr>
                <a:t> </a:t>
              </a:r>
              <a:r>
                <a:rPr lang="en-US" sz="1600" dirty="0" err="1">
                  <a:latin typeface="+mj-lt"/>
                  <a:ea typeface="Batang"/>
                </a:rPr>
                <a:t>hút</a:t>
              </a:r>
              <a:r>
                <a:rPr lang="en-US" sz="1600" dirty="0">
                  <a:latin typeface="+mj-lt"/>
                  <a:ea typeface="Batang"/>
                </a:rPr>
                <a:t> </a:t>
              </a:r>
              <a:r>
                <a:rPr lang="en-US" sz="1600" dirty="0" err="1">
                  <a:latin typeface="+mj-lt"/>
                  <a:ea typeface="Batang"/>
                </a:rPr>
                <a:t>và</a:t>
              </a:r>
              <a:r>
                <a:rPr lang="en-US" sz="1600" dirty="0">
                  <a:latin typeface="+mj-lt"/>
                  <a:ea typeface="Batang"/>
                </a:rPr>
                <a:t> </a:t>
              </a:r>
              <a:r>
                <a:rPr lang="en-US" sz="1600" dirty="0" err="1">
                  <a:latin typeface="+mj-lt"/>
                  <a:ea typeface="Batang"/>
                </a:rPr>
                <a:t>nén</a:t>
              </a:r>
              <a:r>
                <a:rPr lang="en-US" sz="1600" dirty="0">
                  <a:latin typeface="+mj-lt"/>
                  <a:ea typeface="Batang"/>
                </a:rPr>
                <a:t> </a:t>
              </a:r>
              <a:r>
                <a:rPr lang="en-US" sz="1600" dirty="0" err="1">
                  <a:latin typeface="+mj-lt"/>
                  <a:ea typeface="Batang"/>
                </a:rPr>
                <a:t>khí</a:t>
              </a:r>
              <a:r>
                <a:rPr lang="en-US" sz="1600" dirty="0">
                  <a:latin typeface="+mj-lt"/>
                  <a:ea typeface="Batang"/>
                </a:rPr>
                <a:t>. Các van </a:t>
              </a:r>
              <a:r>
                <a:rPr lang="en-US" sz="1600" dirty="0" err="1">
                  <a:latin typeface="+mj-lt"/>
                  <a:ea typeface="Batang"/>
                </a:rPr>
                <a:t>chặn</a:t>
              </a:r>
              <a:r>
                <a:rPr lang="en-US" sz="1600" dirty="0">
                  <a:latin typeface="+mj-lt"/>
                  <a:ea typeface="Batang"/>
                </a:rPr>
                <a:t> ở </a:t>
              </a:r>
              <a:r>
                <a:rPr lang="en-US" sz="1600" dirty="0" err="1">
                  <a:latin typeface="+mj-lt"/>
                  <a:ea typeface="Batang"/>
                </a:rPr>
                <a:t>cửa</a:t>
              </a:r>
              <a:r>
                <a:rPr lang="en-US" sz="1600" dirty="0">
                  <a:latin typeface="+mj-lt"/>
                  <a:ea typeface="Batang"/>
                </a:rPr>
                <a:t> </a:t>
              </a:r>
              <a:r>
                <a:rPr lang="en-US" sz="1600" dirty="0" err="1">
                  <a:latin typeface="+mj-lt"/>
                  <a:ea typeface="Batang"/>
                </a:rPr>
                <a:t>vào</a:t>
              </a:r>
              <a:r>
                <a:rPr lang="en-US" sz="1600" dirty="0">
                  <a:latin typeface="+mj-lt"/>
                  <a:ea typeface="Batang"/>
                </a:rPr>
                <a:t> </a:t>
              </a:r>
              <a:r>
                <a:rPr lang="en-US" sz="1600" dirty="0" err="1">
                  <a:latin typeface="+mj-lt"/>
                  <a:ea typeface="Batang"/>
                </a:rPr>
                <a:t>và</a:t>
              </a:r>
              <a:r>
                <a:rPr lang="en-US" sz="1600" dirty="0">
                  <a:latin typeface="+mj-lt"/>
                  <a:ea typeface="Batang"/>
                </a:rPr>
                <a:t> </a:t>
              </a:r>
              <a:r>
                <a:rPr lang="en-US" sz="1600" dirty="0" err="1">
                  <a:latin typeface="+mj-lt"/>
                  <a:ea typeface="Batang"/>
                </a:rPr>
                <a:t>cửa</a:t>
              </a:r>
              <a:r>
                <a:rPr lang="en-US" sz="1600" dirty="0">
                  <a:latin typeface="+mj-lt"/>
                  <a:ea typeface="Batang"/>
                </a:rPr>
                <a:t> </a:t>
              </a:r>
              <a:r>
                <a:rPr lang="en-US" sz="1600" dirty="0" err="1">
                  <a:latin typeface="+mj-lt"/>
                  <a:ea typeface="Batang"/>
                </a:rPr>
                <a:t>ra</a:t>
              </a:r>
              <a:r>
                <a:rPr lang="en-US" sz="1600" dirty="0">
                  <a:latin typeface="+mj-lt"/>
                  <a:ea typeface="Batang"/>
                </a:rPr>
                <a:t> </a:t>
              </a:r>
              <a:r>
                <a:rPr lang="en-US" sz="1600" dirty="0" err="1">
                  <a:latin typeface="+mj-lt"/>
                  <a:ea typeface="Batang"/>
                </a:rPr>
                <a:t>sẽ</a:t>
              </a:r>
              <a:r>
                <a:rPr lang="en-US" sz="1600" dirty="0">
                  <a:latin typeface="+mj-lt"/>
                  <a:ea typeface="Batang"/>
                </a:rPr>
                <a:t> </a:t>
              </a:r>
              <a:r>
                <a:rPr lang="en-US" sz="1600" dirty="0" err="1">
                  <a:latin typeface="+mj-lt"/>
                  <a:ea typeface="Batang"/>
                </a:rPr>
                <a:t>đóng</a:t>
              </a:r>
              <a:r>
                <a:rPr lang="en-US" sz="1600" dirty="0">
                  <a:latin typeface="+mj-lt"/>
                  <a:ea typeface="Batang"/>
                </a:rPr>
                <a:t> - </a:t>
              </a:r>
              <a:r>
                <a:rPr lang="en-US" sz="1600" dirty="0" err="1">
                  <a:latin typeface="+mj-lt"/>
                  <a:ea typeface="Batang"/>
                </a:rPr>
                <a:t>mở</a:t>
              </a:r>
              <a:r>
                <a:rPr lang="en-US" sz="1600" dirty="0">
                  <a:latin typeface="+mj-lt"/>
                  <a:ea typeface="Batang"/>
                </a:rPr>
                <a:t> </a:t>
              </a:r>
              <a:r>
                <a:rPr lang="en-US" sz="1600" dirty="0" err="1">
                  <a:latin typeface="+mj-lt"/>
                  <a:ea typeface="Batang"/>
                </a:rPr>
                <a:t>tự</a:t>
              </a:r>
              <a:r>
                <a:rPr lang="en-US" sz="1600" dirty="0">
                  <a:latin typeface="+mj-lt"/>
                  <a:ea typeface="Batang"/>
                </a:rPr>
                <a:t> </a:t>
              </a:r>
              <a:r>
                <a:rPr lang="en-US" sz="1600" dirty="0" err="1">
                  <a:latin typeface="+mj-lt"/>
                  <a:ea typeface="Batang"/>
                </a:rPr>
                <a:t>động</a:t>
              </a:r>
              <a:r>
                <a:rPr lang="en-US" sz="1600" dirty="0">
                  <a:latin typeface="+mj-lt"/>
                  <a:ea typeface="Batang"/>
                </a:rPr>
                <a:t> </a:t>
              </a:r>
              <a:r>
                <a:rPr lang="en-US" sz="1600" dirty="0" err="1">
                  <a:latin typeface="+mj-lt"/>
                  <a:ea typeface="Batang"/>
                </a:rPr>
                <a:t>khi</a:t>
              </a:r>
              <a:r>
                <a:rPr lang="en-US" sz="1600" dirty="0">
                  <a:latin typeface="+mj-lt"/>
                  <a:ea typeface="Batang"/>
                </a:rPr>
                <a:t> </a:t>
              </a:r>
              <a:r>
                <a:rPr lang="en-US" sz="1600" dirty="0" err="1">
                  <a:latin typeface="+mj-lt"/>
                  <a:ea typeface="Batang"/>
                </a:rPr>
                <a:t>pittông</a:t>
              </a:r>
              <a:r>
                <a:rPr lang="en-US" sz="1600" dirty="0">
                  <a:latin typeface="+mj-lt"/>
                  <a:ea typeface="Batang"/>
                </a:rPr>
                <a:t> di </a:t>
              </a:r>
              <a:r>
                <a:rPr lang="en-US" sz="1600" dirty="0" err="1">
                  <a:latin typeface="+mj-lt"/>
                  <a:ea typeface="Batang"/>
                </a:rPr>
                <a:t>chuyển</a:t>
              </a:r>
              <a:r>
                <a:rPr lang="en-US" sz="1600" dirty="0">
                  <a:latin typeface="+mj-lt"/>
                  <a:ea typeface="Batang"/>
                </a:rPr>
                <a:t> </a:t>
              </a:r>
              <a:r>
                <a:rPr lang="en-US" sz="1600" dirty="0" err="1">
                  <a:latin typeface="+mj-lt"/>
                  <a:ea typeface="Batang"/>
                </a:rPr>
                <a:t>trong</a:t>
              </a:r>
              <a:r>
                <a:rPr lang="en-US" sz="1600" dirty="0">
                  <a:latin typeface="+mj-lt"/>
                  <a:ea typeface="Batang"/>
                </a:rPr>
                <a:t> </a:t>
              </a:r>
              <a:r>
                <a:rPr lang="en-US" sz="1600" dirty="0" err="1">
                  <a:latin typeface="+mj-lt"/>
                  <a:ea typeface="Batang"/>
                </a:rPr>
                <a:t>buồng</a:t>
              </a:r>
              <a:r>
                <a:rPr lang="en-US" sz="1600" dirty="0">
                  <a:latin typeface="+mj-lt"/>
                  <a:ea typeface="Batang"/>
                </a:rPr>
                <a:t> </a:t>
              </a:r>
              <a:r>
                <a:rPr lang="en-US" sz="1600" dirty="0" err="1">
                  <a:latin typeface="+mj-lt"/>
                  <a:ea typeface="Batang"/>
                </a:rPr>
                <a:t>xy</a:t>
              </a:r>
              <a:r>
                <a:rPr lang="en-US" sz="1600" dirty="0">
                  <a:latin typeface="+mj-lt"/>
                  <a:ea typeface="Batang"/>
                </a:rPr>
                <a:t> </a:t>
              </a:r>
              <a:r>
                <a:rPr lang="en-US" sz="1600" dirty="0" err="1">
                  <a:latin typeface="+mj-lt"/>
                  <a:ea typeface="Batang"/>
                </a:rPr>
                <a:t>lanh</a:t>
              </a:r>
              <a:r>
                <a:rPr lang="en-US" sz="1600" dirty="0">
                  <a:latin typeface="+mj-lt"/>
                  <a:ea typeface="Batang"/>
                </a:rPr>
                <a:t>. </a:t>
              </a:r>
              <a:r>
                <a:rPr lang="en-US" sz="1600" dirty="0" err="1">
                  <a:latin typeface="+mj-lt"/>
                  <a:ea typeface="Batang"/>
                </a:rPr>
                <a:t>Áp</a:t>
              </a:r>
              <a:r>
                <a:rPr lang="en-US" sz="1600" dirty="0">
                  <a:latin typeface="+mj-lt"/>
                  <a:ea typeface="Batang"/>
                </a:rPr>
                <a:t> </a:t>
              </a:r>
              <a:r>
                <a:rPr lang="en-US" sz="1600" dirty="0" err="1">
                  <a:latin typeface="+mj-lt"/>
                  <a:ea typeface="Batang"/>
                </a:rPr>
                <a:t>suất</a:t>
              </a:r>
              <a:r>
                <a:rPr lang="en-US" sz="1600" dirty="0">
                  <a:latin typeface="+mj-lt"/>
                  <a:ea typeface="Batang"/>
                </a:rPr>
                <a:t> </a:t>
              </a:r>
              <a:r>
                <a:rPr lang="en-US" sz="1600" dirty="0" err="1">
                  <a:latin typeface="+mj-lt"/>
                  <a:ea typeface="Batang"/>
                </a:rPr>
                <a:t>nén</a:t>
              </a:r>
              <a:r>
                <a:rPr lang="en-US" sz="1600" dirty="0">
                  <a:latin typeface="+mj-lt"/>
                  <a:ea typeface="Batang"/>
                </a:rPr>
                <a:t> </a:t>
              </a:r>
              <a:r>
                <a:rPr lang="en-US" sz="1600" dirty="0" err="1">
                  <a:latin typeface="+mj-lt"/>
                  <a:ea typeface="Batang"/>
                </a:rPr>
                <a:t>có</a:t>
              </a:r>
              <a:r>
                <a:rPr lang="en-US" sz="1600" dirty="0">
                  <a:latin typeface="+mj-lt"/>
                  <a:ea typeface="Batang"/>
                </a:rPr>
                <a:t> </a:t>
              </a:r>
              <a:r>
                <a:rPr lang="en-US" sz="1600" dirty="0" err="1">
                  <a:latin typeface="+mj-lt"/>
                  <a:ea typeface="Batang"/>
                </a:rPr>
                <a:t>thể</a:t>
              </a:r>
              <a:r>
                <a:rPr lang="en-US" sz="1600" dirty="0">
                  <a:latin typeface="+mj-lt"/>
                  <a:ea typeface="Batang"/>
                </a:rPr>
                <a:t> </a:t>
              </a:r>
              <a:r>
                <a:rPr lang="en-US" sz="1600" dirty="0" err="1">
                  <a:latin typeface="+mj-lt"/>
                  <a:ea typeface="Batang"/>
                </a:rPr>
                <a:t>đạt</a:t>
              </a:r>
              <a:r>
                <a:rPr lang="en-US" sz="1600" dirty="0">
                  <a:latin typeface="+mj-lt"/>
                  <a:ea typeface="Batang"/>
                </a:rPr>
                <a:t> 10 bar, </a:t>
              </a:r>
              <a:r>
                <a:rPr lang="en-US" sz="1600" dirty="0" err="1">
                  <a:latin typeface="+mj-lt"/>
                  <a:ea typeface="Batang"/>
                </a:rPr>
                <a:t>lưu</a:t>
              </a:r>
              <a:r>
                <a:rPr lang="en-US" sz="1600" dirty="0">
                  <a:latin typeface="+mj-lt"/>
                  <a:ea typeface="Batang"/>
                </a:rPr>
                <a:t> </a:t>
              </a:r>
              <a:r>
                <a:rPr lang="en-US" sz="1600" dirty="0" err="1">
                  <a:latin typeface="+mj-lt"/>
                  <a:ea typeface="Batang"/>
                </a:rPr>
                <a:t>lượng</a:t>
              </a:r>
              <a:r>
                <a:rPr lang="en-US" sz="1600" dirty="0">
                  <a:latin typeface="+mj-lt"/>
                  <a:ea typeface="Batang"/>
                </a:rPr>
                <a:t> </a:t>
              </a:r>
              <a:r>
                <a:rPr lang="en-US" sz="1600" dirty="0" err="1">
                  <a:latin typeface="+mj-lt"/>
                  <a:ea typeface="Batang"/>
                </a:rPr>
                <a:t>đến</a:t>
              </a:r>
              <a:r>
                <a:rPr lang="en-US" sz="1600" dirty="0">
                  <a:latin typeface="+mj-lt"/>
                  <a:ea typeface="Batang"/>
                </a:rPr>
                <a:t> 10 m</a:t>
              </a:r>
              <a:r>
                <a:rPr lang="en-US" sz="1600" baseline="30000" dirty="0">
                  <a:latin typeface="+mj-lt"/>
                  <a:ea typeface="Batang"/>
                </a:rPr>
                <a:t>3</a:t>
              </a:r>
              <a:r>
                <a:rPr lang="en-US" sz="1600" dirty="0">
                  <a:latin typeface="+mj-lt"/>
                  <a:ea typeface="Batang"/>
                </a:rPr>
                <a:t>/</a:t>
              </a:r>
              <a:r>
                <a:rPr lang="en-US" sz="1600" dirty="0" err="1">
                  <a:latin typeface="+mj-lt"/>
                  <a:ea typeface="Batang"/>
                </a:rPr>
                <a:t>phút</a:t>
              </a:r>
              <a:r>
                <a:rPr lang="en-US" sz="1600" dirty="0">
                  <a:latin typeface="+mj-lt"/>
                  <a:ea typeface="Batang"/>
                </a:rPr>
                <a:t>.</a:t>
              </a:r>
              <a:endParaRPr lang="en-US" sz="1600" dirty="0">
                <a:latin typeface="+mj-lt"/>
              </a:endParaRPr>
            </a:p>
          </p:txBody>
        </p:sp>
        <p:sp>
          <p:nvSpPr>
            <p:cNvPr id="7" name="Text Box 8"/>
            <p:cNvSpPr txBox="1">
              <a:spLocks noChangeArrowheads="1"/>
            </p:cNvSpPr>
            <p:nvPr/>
          </p:nvSpPr>
          <p:spPr bwMode="auto">
            <a:xfrm>
              <a:off x="304800" y="4738271"/>
              <a:ext cx="4354285" cy="338554"/>
            </a:xfrm>
            <a:prstGeom prst="rect">
              <a:avLst/>
            </a:prstGeom>
            <a:noFill/>
            <a:ln w="9525">
              <a:noFill/>
              <a:miter lim="800000"/>
              <a:headEnd/>
              <a:tailEnd/>
            </a:ln>
          </p:spPr>
          <p:txBody>
            <a:bodyPr wrap="square">
              <a:spAutoFit/>
            </a:bodyPr>
            <a:lstStyle/>
            <a:p>
              <a:r>
                <a:rPr lang="en-US" altLang="zh-TW" sz="1600" b="1" dirty="0">
                  <a:solidFill>
                    <a:schemeClr val="tx2">
                      <a:lumMod val="50000"/>
                    </a:schemeClr>
                  </a:solidFill>
                </a:rPr>
                <a:t>b. Nguyên </a:t>
              </a:r>
              <a:r>
                <a:rPr lang="en-US" altLang="zh-TW" sz="1600" b="1" dirty="0" err="1">
                  <a:solidFill>
                    <a:schemeClr val="tx2">
                      <a:lumMod val="50000"/>
                    </a:schemeClr>
                  </a:solidFill>
                </a:rPr>
                <a:t>lý</a:t>
              </a:r>
              <a:r>
                <a:rPr lang="en-US" altLang="zh-TW" sz="1600" b="1" dirty="0">
                  <a:solidFill>
                    <a:schemeClr val="tx2">
                      <a:lumMod val="50000"/>
                    </a:schemeClr>
                  </a:solidFill>
                </a:rPr>
                <a:t> </a:t>
              </a:r>
              <a:r>
                <a:rPr lang="en-US" altLang="zh-TW" sz="1600" b="1" dirty="0" err="1">
                  <a:solidFill>
                    <a:schemeClr val="tx2">
                      <a:lumMod val="50000"/>
                    </a:schemeClr>
                  </a:solidFill>
                </a:rPr>
                <a:t>máy</a:t>
              </a:r>
              <a:r>
                <a:rPr lang="en-US" altLang="zh-TW" sz="1600" b="1" dirty="0">
                  <a:solidFill>
                    <a:schemeClr val="tx2">
                      <a:lumMod val="50000"/>
                    </a:schemeClr>
                  </a:solidFill>
                </a:rPr>
                <a:t> </a:t>
              </a:r>
              <a:r>
                <a:rPr lang="en-US" altLang="zh-TW" sz="1600" b="1" dirty="0" err="1">
                  <a:solidFill>
                    <a:schemeClr val="tx2">
                      <a:lumMod val="50000"/>
                    </a:schemeClr>
                  </a:solidFill>
                </a:rPr>
                <a:t>nén</a:t>
              </a:r>
              <a:r>
                <a:rPr lang="en-US" altLang="zh-TW" sz="1600" b="1" dirty="0">
                  <a:solidFill>
                    <a:schemeClr val="tx2">
                      <a:lumMod val="50000"/>
                    </a:schemeClr>
                  </a:solidFill>
                </a:rPr>
                <a:t> </a:t>
              </a:r>
              <a:r>
                <a:rPr lang="en-US" altLang="zh-TW" sz="1600" b="1" dirty="0" err="1">
                  <a:solidFill>
                    <a:schemeClr val="tx2">
                      <a:lumMod val="50000"/>
                    </a:schemeClr>
                  </a:solidFill>
                </a:rPr>
                <a:t>khí</a:t>
              </a:r>
              <a:r>
                <a:rPr lang="en-US" altLang="zh-TW" sz="1600" b="1" dirty="0">
                  <a:solidFill>
                    <a:schemeClr val="tx2">
                      <a:lumMod val="50000"/>
                    </a:schemeClr>
                  </a:solidFill>
                </a:rPr>
                <a:t> </a:t>
              </a:r>
              <a:r>
                <a:rPr lang="en-US" altLang="zh-TW" sz="1600" b="1" dirty="0" err="1">
                  <a:solidFill>
                    <a:schemeClr val="tx2">
                      <a:lumMod val="50000"/>
                    </a:schemeClr>
                  </a:solidFill>
                </a:rPr>
                <a:t>kiểu</a:t>
              </a:r>
              <a:r>
                <a:rPr lang="en-US" altLang="zh-TW" sz="1600" b="1" dirty="0">
                  <a:solidFill>
                    <a:schemeClr val="tx2">
                      <a:lumMod val="50000"/>
                    </a:schemeClr>
                  </a:solidFill>
                </a:rPr>
                <a:t> </a:t>
              </a:r>
              <a:r>
                <a:rPr lang="en-US" altLang="zh-TW" sz="1600" b="1" dirty="0" err="1">
                  <a:solidFill>
                    <a:schemeClr val="tx2">
                      <a:lumMod val="50000"/>
                    </a:schemeClr>
                  </a:solidFill>
                </a:rPr>
                <a:t>Pitông</a:t>
              </a:r>
              <a:r>
                <a:rPr lang="en-US" altLang="zh-TW" sz="1600" b="1" dirty="0">
                  <a:solidFill>
                    <a:schemeClr val="tx2">
                      <a:lumMod val="50000"/>
                    </a:schemeClr>
                  </a:solidFill>
                </a:rPr>
                <a:t> 2 </a:t>
              </a:r>
              <a:r>
                <a:rPr lang="en-US" altLang="zh-TW" sz="1600" b="1" dirty="0" err="1">
                  <a:solidFill>
                    <a:schemeClr val="tx2">
                      <a:lumMod val="50000"/>
                    </a:schemeClr>
                  </a:solidFill>
                </a:rPr>
                <a:t>cấp</a:t>
              </a:r>
              <a:endParaRPr lang="zh-TW" altLang="en-US" sz="1600" b="1" dirty="0">
                <a:solidFill>
                  <a:schemeClr val="tx2">
                    <a:lumMod val="50000"/>
                  </a:schemeClr>
                </a:solidFill>
              </a:endParaRPr>
            </a:p>
          </p:txBody>
        </p:sp>
        <p:pic>
          <p:nvPicPr>
            <p:cNvPr id="8" name="Picture 8"/>
            <p:cNvPicPr>
              <a:picLocks noChangeAspect="1" noChangeArrowheads="1"/>
            </p:cNvPicPr>
            <p:nvPr/>
          </p:nvPicPr>
          <p:blipFill>
            <a:blip r:embed="rId3"/>
            <a:srcRect/>
            <a:stretch>
              <a:fillRect/>
            </a:stretch>
          </p:blipFill>
          <p:spPr bwMode="auto">
            <a:xfrm>
              <a:off x="5360285" y="4271843"/>
              <a:ext cx="3581400" cy="2486800"/>
            </a:xfrm>
            <a:prstGeom prst="rect">
              <a:avLst/>
            </a:prstGeom>
            <a:noFill/>
            <a:ln w="9525">
              <a:noFill/>
              <a:miter lim="800000"/>
              <a:headEnd/>
              <a:tailEnd/>
            </a:ln>
          </p:spPr>
        </p:pic>
        <p:sp>
          <p:nvSpPr>
            <p:cNvPr id="6" name="Rectangle 5"/>
            <p:cNvSpPr/>
            <p:nvPr/>
          </p:nvSpPr>
          <p:spPr>
            <a:xfrm>
              <a:off x="437937" y="5105400"/>
              <a:ext cx="4572000" cy="1323439"/>
            </a:xfrm>
            <a:prstGeom prst="rect">
              <a:avLst/>
            </a:prstGeom>
          </p:spPr>
          <p:txBody>
            <a:bodyPr>
              <a:spAutoFit/>
            </a:bodyPr>
            <a:lstStyle/>
            <a:p>
              <a:pPr algn="just"/>
              <a:r>
                <a:rPr lang="vi-VN" sz="1600" dirty="0">
                  <a:latin typeface="Calibri" panose="020F0502020204030204" pitchFamily="34" charset="0"/>
                  <a:cs typeface="Calibri" panose="020F0502020204030204" pitchFamily="34" charset="0"/>
                </a:rPr>
                <a:t>Không khí sau khi </a:t>
              </a:r>
              <a:r>
                <a:rPr lang="en-US" sz="1600" dirty="0" err="1">
                  <a:latin typeface="Calibri" panose="020F0502020204030204" pitchFamily="34" charset="0"/>
                  <a:cs typeface="Calibri" panose="020F0502020204030204" pitchFamily="34" charset="0"/>
                </a:rPr>
                <a:t>nén</a:t>
              </a:r>
              <a:r>
                <a:rPr lang="en-US" sz="1600" dirty="0">
                  <a:latin typeface="Calibri" panose="020F0502020204030204" pitchFamily="34" charset="0"/>
                  <a:cs typeface="Calibri" panose="020F0502020204030204" pitchFamily="34" charset="0"/>
                </a:rPr>
                <a:t> </a:t>
              </a:r>
              <a:r>
                <a:rPr lang="vi-VN" sz="1600" dirty="0">
                  <a:latin typeface="Calibri" panose="020F0502020204030204" pitchFamily="34" charset="0"/>
                  <a:cs typeface="Calibri" panose="020F0502020204030204" pitchFamily="34" charset="0"/>
                </a:rPr>
                <a:t>qua </a:t>
              </a:r>
              <a:r>
                <a:rPr lang="en-US" sz="1600" b="1" dirty="0" err="1">
                  <a:solidFill>
                    <a:schemeClr val="tx2">
                      <a:lumMod val="50000"/>
                    </a:schemeClr>
                  </a:solidFill>
                  <a:latin typeface="Calibri" panose="020F0502020204030204" pitchFamily="34" charset="0"/>
                  <a:cs typeface="Calibri" panose="020F0502020204030204" pitchFamily="34" charset="0"/>
                </a:rPr>
                <a:t>đầu</a:t>
              </a:r>
              <a:r>
                <a:rPr lang="en-US" sz="1600" b="1" dirty="0">
                  <a:solidFill>
                    <a:schemeClr val="tx2">
                      <a:lumMod val="50000"/>
                    </a:schemeClr>
                  </a:solidFill>
                  <a:latin typeface="Calibri" panose="020F0502020204030204" pitchFamily="34" charset="0"/>
                  <a:cs typeface="Calibri" panose="020F0502020204030204" pitchFamily="34" charset="0"/>
                </a:rPr>
                <a:t> </a:t>
              </a:r>
              <a:r>
                <a:rPr lang="vi-VN" sz="1600" b="1" dirty="0">
                  <a:solidFill>
                    <a:schemeClr val="tx2">
                      <a:lumMod val="50000"/>
                    </a:schemeClr>
                  </a:solidFill>
                  <a:latin typeface="Calibri" panose="020F0502020204030204" pitchFamily="34" charset="0"/>
                  <a:cs typeface="Calibri" panose="020F0502020204030204" pitchFamily="34" charset="0"/>
                </a:rPr>
                <a:t>nén </a:t>
              </a:r>
              <a:r>
                <a:rPr lang="en-US" sz="1600" b="1" dirty="0" err="1">
                  <a:solidFill>
                    <a:schemeClr val="tx2">
                      <a:lumMod val="50000"/>
                    </a:schemeClr>
                  </a:solidFill>
                  <a:latin typeface="Calibri" panose="020F0502020204030204" pitchFamily="34" charset="0"/>
                  <a:cs typeface="Calibri" panose="020F0502020204030204" pitchFamily="34" charset="0"/>
                </a:rPr>
                <a:t>sơ</a:t>
              </a:r>
              <a:r>
                <a:rPr lang="en-US" sz="1600" b="1" dirty="0">
                  <a:solidFill>
                    <a:schemeClr val="tx2">
                      <a:lumMod val="50000"/>
                    </a:schemeClr>
                  </a:solidFill>
                  <a:latin typeface="Calibri" panose="020F0502020204030204" pitchFamily="34" charset="0"/>
                  <a:cs typeface="Calibri" panose="020F0502020204030204" pitchFamily="34" charset="0"/>
                </a:rPr>
                <a:t> </a:t>
              </a:r>
              <a:r>
                <a:rPr lang="en-US" sz="1600" b="1" dirty="0" err="1">
                  <a:solidFill>
                    <a:schemeClr val="tx2">
                      <a:lumMod val="50000"/>
                    </a:schemeClr>
                  </a:solidFill>
                  <a:latin typeface="Calibri" panose="020F0502020204030204" pitchFamily="34" charset="0"/>
                  <a:cs typeface="Calibri" panose="020F0502020204030204" pitchFamily="34" charset="0"/>
                </a:rPr>
                <a:t>cấp</a:t>
              </a:r>
              <a:r>
                <a:rPr lang="en-US" sz="1600" dirty="0">
                  <a:latin typeface="Calibri" panose="020F0502020204030204" pitchFamily="34" charset="0"/>
                  <a:cs typeface="Calibri" panose="020F0502020204030204" pitchFamily="34" charset="0"/>
                </a:rPr>
                <a:t>, s</a:t>
              </a:r>
              <a:r>
                <a:rPr lang="vi-VN" sz="1600" dirty="0">
                  <a:latin typeface="Calibri" panose="020F0502020204030204" pitchFamily="34" charset="0"/>
                  <a:cs typeface="Calibri" panose="020F0502020204030204" pitchFamily="34" charset="0"/>
                </a:rPr>
                <a:t>au đó áp suất khí được đẩy </a:t>
              </a:r>
              <a:r>
                <a:rPr lang="vi-VN" sz="1600" b="1" dirty="0">
                  <a:solidFill>
                    <a:schemeClr val="tx2">
                      <a:lumMod val="50000"/>
                    </a:schemeClr>
                  </a:solidFill>
                  <a:latin typeface="Calibri" panose="020F0502020204030204" pitchFamily="34" charset="0"/>
                  <a:cs typeface="Calibri" panose="020F0502020204030204" pitchFamily="34" charset="0"/>
                </a:rPr>
                <a:t>vào bình chứa trung gian</a:t>
              </a:r>
              <a:r>
                <a:rPr lang="en-US" sz="1600" b="1" dirty="0">
                  <a:solidFill>
                    <a:schemeClr val="tx2">
                      <a:lumMod val="50000"/>
                    </a:schemeClr>
                  </a:solidFill>
                  <a:latin typeface="Calibri" panose="020F0502020204030204" pitchFamily="34" charset="0"/>
                  <a:cs typeface="Calibri" panose="020F0502020204030204" pitchFamily="34" charset="0"/>
                </a:rPr>
                <a:t> (Bộ </a:t>
              </a:r>
              <a:r>
                <a:rPr lang="en-US" sz="1600" b="1" dirty="0" err="1">
                  <a:solidFill>
                    <a:schemeClr val="tx2">
                      <a:lumMod val="50000"/>
                    </a:schemeClr>
                  </a:solidFill>
                  <a:latin typeface="Calibri" panose="020F0502020204030204" pitchFamily="34" charset="0"/>
                  <a:cs typeface="Calibri" panose="020F0502020204030204" pitchFamily="34" charset="0"/>
                </a:rPr>
                <a:t>làm</a:t>
              </a:r>
              <a:r>
                <a:rPr lang="en-US" sz="1600" b="1" dirty="0">
                  <a:solidFill>
                    <a:schemeClr val="tx2">
                      <a:lumMod val="50000"/>
                    </a:schemeClr>
                  </a:solidFill>
                  <a:latin typeface="Calibri" panose="020F0502020204030204" pitchFamily="34" charset="0"/>
                  <a:cs typeface="Calibri" panose="020F0502020204030204" pitchFamily="34" charset="0"/>
                </a:rPr>
                <a:t> </a:t>
              </a:r>
              <a:r>
                <a:rPr lang="en-US" sz="1600" b="1" dirty="0" err="1">
                  <a:solidFill>
                    <a:schemeClr val="tx2">
                      <a:lumMod val="50000"/>
                    </a:schemeClr>
                  </a:solidFill>
                  <a:latin typeface="Calibri" panose="020F0502020204030204" pitchFamily="34" charset="0"/>
                  <a:cs typeface="Calibri" panose="020F0502020204030204" pitchFamily="34" charset="0"/>
                </a:rPr>
                <a:t>mát</a:t>
              </a:r>
              <a:r>
                <a:rPr lang="en-US" sz="1600" b="1" dirty="0">
                  <a:solidFill>
                    <a:schemeClr val="tx2">
                      <a:lumMod val="50000"/>
                    </a:schemeClr>
                  </a:solidFill>
                  <a:latin typeface="Calibri" panose="020F0502020204030204" pitchFamily="34" charset="0"/>
                  <a:cs typeface="Calibri" panose="020F0502020204030204" pitchFamily="34" charset="0"/>
                </a:rPr>
                <a:t> </a:t>
              </a:r>
              <a:r>
                <a:rPr lang="en-US" sz="1600" b="1" dirty="0" err="1">
                  <a:solidFill>
                    <a:schemeClr val="tx2">
                      <a:lumMod val="50000"/>
                    </a:schemeClr>
                  </a:solidFill>
                  <a:latin typeface="Calibri" panose="020F0502020204030204" pitchFamily="34" charset="0"/>
                  <a:cs typeface="Calibri" panose="020F0502020204030204" pitchFamily="34" charset="0"/>
                </a:rPr>
                <a:t>trung</a:t>
              </a:r>
              <a:r>
                <a:rPr lang="en-US" sz="1600" b="1" dirty="0">
                  <a:solidFill>
                    <a:schemeClr val="tx2">
                      <a:lumMod val="50000"/>
                    </a:schemeClr>
                  </a:solidFill>
                  <a:latin typeface="Calibri" panose="020F0502020204030204" pitchFamily="34" charset="0"/>
                  <a:cs typeface="Calibri" panose="020F0502020204030204" pitchFamily="34" charset="0"/>
                </a:rPr>
                <a:t> </a:t>
              </a:r>
              <a:r>
                <a:rPr lang="en-US" sz="1600" b="1" dirty="0" err="1">
                  <a:solidFill>
                    <a:schemeClr val="tx2">
                      <a:lumMod val="50000"/>
                    </a:schemeClr>
                  </a:solidFill>
                  <a:latin typeface="Calibri" panose="020F0502020204030204" pitchFamily="34" charset="0"/>
                  <a:cs typeface="Calibri" panose="020F0502020204030204" pitchFamily="34" charset="0"/>
                </a:rPr>
                <a:t>gian</a:t>
              </a:r>
              <a:r>
                <a:rPr lang="en-US" sz="1600" b="1" dirty="0">
                  <a:solidFill>
                    <a:schemeClr val="tx2">
                      <a:lumMod val="50000"/>
                    </a:schemeClr>
                  </a:solidFill>
                  <a:latin typeface="Calibri" panose="020F0502020204030204" pitchFamily="34" charset="0"/>
                  <a:cs typeface="Calibri" panose="020F0502020204030204" pitchFamily="34" charset="0"/>
                </a:rPr>
                <a:t>)</a:t>
              </a:r>
              <a:r>
                <a:rPr lang="vi-VN" sz="1600" dirty="0">
                  <a:latin typeface="Calibri" panose="020F0502020204030204" pitchFamily="34" charset="0"/>
                  <a:cs typeface="Calibri" panose="020F0502020204030204" pitchFamily="34" charset="0"/>
                </a:rPr>
                <a:t>. Sau khi áp suất khí được làm mát  ở bộ phận làm mát, áp suất khí vào </a:t>
              </a:r>
              <a:r>
                <a:rPr lang="en-US" sz="1600" b="1" dirty="0" err="1">
                  <a:solidFill>
                    <a:schemeClr val="tx2">
                      <a:lumMod val="50000"/>
                    </a:schemeClr>
                  </a:solidFill>
                  <a:latin typeface="Calibri" panose="020F0502020204030204" pitchFamily="34" charset="0"/>
                  <a:cs typeface="Calibri" panose="020F0502020204030204" pitchFamily="34" charset="0"/>
                </a:rPr>
                <a:t>đầu</a:t>
              </a:r>
              <a:r>
                <a:rPr lang="en-US" sz="1600" b="1" dirty="0">
                  <a:solidFill>
                    <a:schemeClr val="tx2">
                      <a:lumMod val="50000"/>
                    </a:schemeClr>
                  </a:solidFill>
                  <a:latin typeface="Calibri" panose="020F0502020204030204" pitchFamily="34" charset="0"/>
                  <a:cs typeface="Calibri" panose="020F0502020204030204" pitchFamily="34" charset="0"/>
                </a:rPr>
                <a:t> </a:t>
              </a:r>
              <a:r>
                <a:rPr lang="en-US" sz="1600" b="1" dirty="0" err="1">
                  <a:solidFill>
                    <a:schemeClr val="tx2">
                      <a:lumMod val="50000"/>
                    </a:schemeClr>
                  </a:solidFill>
                  <a:latin typeface="Calibri" panose="020F0502020204030204" pitchFamily="34" charset="0"/>
                  <a:cs typeface="Calibri" panose="020F0502020204030204" pitchFamily="34" charset="0"/>
                </a:rPr>
                <a:t>nén</a:t>
              </a:r>
              <a:r>
                <a:rPr lang="en-US" sz="1600" b="1" dirty="0">
                  <a:solidFill>
                    <a:schemeClr val="tx2">
                      <a:lumMod val="50000"/>
                    </a:schemeClr>
                  </a:solidFill>
                  <a:latin typeface="Calibri" panose="020F0502020204030204" pitchFamily="34" charset="0"/>
                  <a:cs typeface="Calibri" panose="020F0502020204030204" pitchFamily="34" charset="0"/>
                </a:rPr>
                <a:t> </a:t>
              </a:r>
              <a:r>
                <a:rPr lang="en-US" sz="1600" b="1" dirty="0" err="1">
                  <a:solidFill>
                    <a:schemeClr val="tx2">
                      <a:lumMod val="50000"/>
                    </a:schemeClr>
                  </a:solidFill>
                  <a:latin typeface="Calibri" panose="020F0502020204030204" pitchFamily="34" charset="0"/>
                  <a:cs typeface="Calibri" panose="020F0502020204030204" pitchFamily="34" charset="0"/>
                </a:rPr>
                <a:t>thứ</a:t>
              </a:r>
              <a:r>
                <a:rPr lang="en-US" sz="1600" b="1" dirty="0">
                  <a:solidFill>
                    <a:schemeClr val="tx2">
                      <a:lumMod val="50000"/>
                    </a:schemeClr>
                  </a:solidFill>
                  <a:latin typeface="Calibri" panose="020F0502020204030204" pitchFamily="34" charset="0"/>
                  <a:cs typeface="Calibri" panose="020F0502020204030204" pitchFamily="34" charset="0"/>
                </a:rPr>
                <a:t> </a:t>
              </a:r>
              <a:r>
                <a:rPr lang="en-US" sz="1600" b="1" dirty="0" err="1">
                  <a:solidFill>
                    <a:schemeClr val="tx2">
                      <a:lumMod val="50000"/>
                    </a:schemeClr>
                  </a:solidFill>
                  <a:latin typeface="Calibri" panose="020F0502020204030204" pitchFamily="34" charset="0"/>
                  <a:cs typeface="Calibri" panose="020F0502020204030204" pitchFamily="34" charset="0"/>
                </a:rPr>
                <a:t>cấp</a:t>
              </a:r>
              <a:r>
                <a:rPr lang="en-US" sz="1600" dirty="0">
                  <a:solidFill>
                    <a:srgbClr val="FF0000"/>
                  </a:solidFill>
                  <a:latin typeface="Calibri" panose="020F0502020204030204" pitchFamily="34" charset="0"/>
                  <a:cs typeface="Calibri" panose="020F0502020204030204" pitchFamily="34" charset="0"/>
                </a:rPr>
                <a:t>. </a:t>
              </a:r>
              <a:r>
                <a:rPr lang="en-US" sz="1600" dirty="0" err="1">
                  <a:ea typeface="Batang"/>
                </a:rPr>
                <a:t>Áp</a:t>
              </a:r>
              <a:r>
                <a:rPr lang="en-US" sz="1600" dirty="0">
                  <a:ea typeface="Batang"/>
                </a:rPr>
                <a:t> </a:t>
              </a:r>
              <a:r>
                <a:rPr lang="en-US" sz="1600" dirty="0" err="1">
                  <a:ea typeface="Batang"/>
                </a:rPr>
                <a:t>suất</a:t>
              </a:r>
              <a:r>
                <a:rPr lang="en-US" sz="1600" dirty="0">
                  <a:ea typeface="Batang"/>
                </a:rPr>
                <a:t> </a:t>
              </a:r>
              <a:r>
                <a:rPr lang="en-US" sz="1600" dirty="0" err="1">
                  <a:ea typeface="Batang"/>
                </a:rPr>
                <a:t>nén</a:t>
              </a:r>
              <a:r>
                <a:rPr lang="en-US" sz="1600" dirty="0">
                  <a:ea typeface="Batang"/>
                </a:rPr>
                <a:t> </a:t>
              </a:r>
              <a:r>
                <a:rPr lang="en-US" sz="1600" dirty="0" err="1">
                  <a:ea typeface="Batang"/>
                </a:rPr>
                <a:t>có</a:t>
              </a:r>
              <a:r>
                <a:rPr lang="en-US" sz="1600" dirty="0">
                  <a:ea typeface="Batang"/>
                </a:rPr>
                <a:t> </a:t>
              </a:r>
              <a:r>
                <a:rPr lang="en-US" sz="1600" dirty="0" err="1">
                  <a:ea typeface="Batang"/>
                </a:rPr>
                <a:t>thể</a:t>
              </a:r>
              <a:r>
                <a:rPr lang="en-US" sz="1600" dirty="0">
                  <a:ea typeface="Batang"/>
                </a:rPr>
                <a:t> </a:t>
              </a:r>
              <a:r>
                <a:rPr lang="en-US" sz="1600" dirty="0" err="1">
                  <a:ea typeface="Batang"/>
                </a:rPr>
                <a:t>đạt</a:t>
              </a:r>
              <a:r>
                <a:rPr lang="en-US" sz="1600" dirty="0">
                  <a:ea typeface="Batang"/>
                </a:rPr>
                <a:t> 15 bar.</a:t>
              </a:r>
              <a:endParaRPr lang="en-US" sz="1600" dirty="0">
                <a:solidFill>
                  <a:srgbClr val="FF0000"/>
                </a:solidFill>
                <a:latin typeface="Calibri" panose="020F0502020204030204" pitchFamily="34" charset="0"/>
                <a:cs typeface="Calibri" panose="020F0502020204030204" pitchFamily="34" charset="0"/>
              </a:endParaRPr>
            </a:p>
          </p:txBody>
        </p:sp>
        <p:sp>
          <p:nvSpPr>
            <p:cNvPr id="5" name="Rectangle 4"/>
            <p:cNvSpPr/>
            <p:nvPr/>
          </p:nvSpPr>
          <p:spPr>
            <a:xfrm>
              <a:off x="452226" y="3542963"/>
              <a:ext cx="4525736" cy="584775"/>
            </a:xfrm>
            <a:prstGeom prst="rect">
              <a:avLst/>
            </a:prstGeom>
            <a:solidFill>
              <a:schemeClr val="accent6">
                <a:lumMod val="40000"/>
                <a:lumOff val="60000"/>
              </a:schemeClr>
            </a:solidFill>
          </p:spPr>
          <p:txBody>
            <a:bodyPr wrap="square">
              <a:spAutoFit/>
            </a:bodyPr>
            <a:lstStyle/>
            <a:p>
              <a:pPr marR="0">
                <a:spcBef>
                  <a:spcPts val="0"/>
                </a:spcBef>
                <a:spcAft>
                  <a:spcPts val="800"/>
                </a:spcAft>
              </a:pPr>
              <a:r>
                <a:rPr lang="en-US" sz="1600" b="1" dirty="0" err="1">
                  <a:solidFill>
                    <a:srgbClr val="1B04C4"/>
                  </a:solidFill>
                </a:rPr>
                <a:t>Máy</a:t>
              </a:r>
              <a:r>
                <a:rPr lang="en-US" sz="1600" b="1" dirty="0">
                  <a:solidFill>
                    <a:srgbClr val="1B04C4"/>
                  </a:solidFill>
                </a:rPr>
                <a:t> </a:t>
              </a:r>
              <a:r>
                <a:rPr lang="en-US" sz="1600" b="1" dirty="0" err="1">
                  <a:solidFill>
                    <a:srgbClr val="1B04C4"/>
                  </a:solidFill>
                </a:rPr>
                <a:t>nén</a:t>
              </a:r>
              <a:r>
                <a:rPr lang="en-US" sz="1600" b="1" dirty="0">
                  <a:solidFill>
                    <a:srgbClr val="1B04C4"/>
                  </a:solidFill>
                </a:rPr>
                <a:t> </a:t>
              </a:r>
              <a:r>
                <a:rPr lang="en-US" sz="1600" b="1" dirty="0" err="1">
                  <a:solidFill>
                    <a:srgbClr val="1B04C4"/>
                  </a:solidFill>
                </a:rPr>
                <a:t>khí</a:t>
              </a:r>
              <a:r>
                <a:rPr lang="en-US" sz="1600" b="1" dirty="0">
                  <a:solidFill>
                    <a:srgbClr val="1B04C4"/>
                  </a:solidFill>
                </a:rPr>
                <a:t> piston </a:t>
              </a:r>
              <a:r>
                <a:rPr lang="en-US" sz="1600" b="1" dirty="0" err="1">
                  <a:solidFill>
                    <a:srgbClr val="1B04C4"/>
                  </a:solidFill>
                </a:rPr>
                <a:t>cung</a:t>
              </a:r>
              <a:r>
                <a:rPr lang="en-US" sz="1600" b="1" dirty="0">
                  <a:solidFill>
                    <a:srgbClr val="1B04C4"/>
                  </a:solidFill>
                </a:rPr>
                <a:t> </a:t>
              </a:r>
              <a:r>
                <a:rPr lang="en-US" sz="1600" b="1" dirty="0" err="1">
                  <a:solidFill>
                    <a:srgbClr val="1B04C4"/>
                  </a:solidFill>
                </a:rPr>
                <a:t>cấp</a:t>
              </a:r>
              <a:r>
                <a:rPr lang="en-US" sz="1600" b="1" dirty="0">
                  <a:solidFill>
                    <a:srgbClr val="1B04C4"/>
                  </a:solidFill>
                </a:rPr>
                <a:t> </a:t>
              </a:r>
              <a:r>
                <a:rPr lang="en-US" sz="1600" b="1" dirty="0" err="1">
                  <a:solidFill>
                    <a:srgbClr val="1B04C4"/>
                  </a:solidFill>
                </a:rPr>
                <a:t>khi</a:t>
              </a:r>
              <a:r>
                <a:rPr lang="en-US" sz="1600" b="1" dirty="0">
                  <a:solidFill>
                    <a:srgbClr val="1B04C4"/>
                  </a:solidFill>
                </a:rPr>
                <a:t> </a:t>
              </a:r>
              <a:r>
                <a:rPr lang="en-US" sz="1600" b="1" dirty="0" err="1">
                  <a:solidFill>
                    <a:srgbClr val="1B04C4"/>
                  </a:solidFill>
                </a:rPr>
                <a:t>nén</a:t>
              </a:r>
              <a:r>
                <a:rPr lang="en-US" sz="1600" b="1" dirty="0">
                  <a:solidFill>
                    <a:srgbClr val="1B04C4"/>
                  </a:solidFill>
                </a:rPr>
                <a:t> </a:t>
              </a:r>
              <a:r>
                <a:rPr lang="en-US" sz="1600" b="1" dirty="0" err="1">
                  <a:solidFill>
                    <a:srgbClr val="1B04C4"/>
                  </a:solidFill>
                </a:rPr>
                <a:t>dạng</a:t>
              </a:r>
              <a:r>
                <a:rPr lang="en-US" sz="1600" b="1" dirty="0">
                  <a:solidFill>
                    <a:srgbClr val="1B04C4"/>
                  </a:solidFill>
                </a:rPr>
                <a:t>: </a:t>
              </a:r>
              <a:r>
                <a:rPr lang="en-US" sz="1600" b="1" dirty="0" err="1">
                  <a:solidFill>
                    <a:srgbClr val="1B04C4"/>
                  </a:solidFill>
                  <a:latin typeface="Segoe UI" panose="020B0502040204020203" pitchFamily="34" charset="0"/>
                  <a:ea typeface="Calibri" panose="020F0502020204030204" pitchFamily="34" charset="0"/>
                  <a:cs typeface="Times New Roman" panose="02020603050405020304" pitchFamily="18" charset="0"/>
                </a:rPr>
                <a:t>Dạng</a:t>
              </a:r>
              <a:r>
                <a:rPr lang="en-US" sz="1600" b="1" dirty="0">
                  <a:solidFill>
                    <a:srgbClr val="1B04C4"/>
                  </a:solidFill>
                  <a:latin typeface="Segoe UI" panose="020B0502040204020203" pitchFamily="34" charset="0"/>
                  <a:ea typeface="Calibri" panose="020F0502020204030204" pitchFamily="34" charset="0"/>
                  <a:cs typeface="Times New Roman" panose="02020603050405020304" pitchFamily="18" charset="0"/>
                </a:rPr>
                <a:t> </a:t>
              </a:r>
              <a:r>
                <a:rPr lang="en-US" sz="1600" b="1" dirty="0" err="1">
                  <a:solidFill>
                    <a:srgbClr val="1B04C4"/>
                  </a:solidFill>
                  <a:latin typeface="Segoe UI" panose="020B0502040204020203" pitchFamily="34" charset="0"/>
                  <a:ea typeface="Calibri" panose="020F0502020204030204" pitchFamily="34" charset="0"/>
                  <a:cs typeface="Times New Roman" panose="02020603050405020304" pitchFamily="18" charset="0"/>
                </a:rPr>
                <a:t>xung</a:t>
              </a:r>
              <a:r>
                <a:rPr lang="en-US" sz="1600" b="1" dirty="0">
                  <a:solidFill>
                    <a:srgbClr val="1B04C4"/>
                  </a:solidFill>
                  <a:latin typeface="Segoe UI" panose="020B0502040204020203" pitchFamily="34" charset="0"/>
                  <a:ea typeface="Calibri" panose="020F0502020204030204" pitchFamily="34" charset="0"/>
                  <a:cs typeface="Times New Roman" panose="02020603050405020304" pitchFamily="18" charset="0"/>
                </a:rPr>
                <a:t> (1 </a:t>
              </a:r>
              <a:r>
                <a:rPr lang="en-US" sz="1600" b="1" dirty="0" err="1">
                  <a:solidFill>
                    <a:srgbClr val="1B04C4"/>
                  </a:solidFill>
                  <a:latin typeface="Segoe UI" panose="020B0502040204020203" pitchFamily="34" charset="0"/>
                  <a:ea typeface="Calibri" panose="020F0502020204030204" pitchFamily="34" charset="0"/>
                  <a:cs typeface="Times New Roman" panose="02020603050405020304" pitchFamily="18" charset="0"/>
                </a:rPr>
                <a:t>chu</a:t>
              </a:r>
              <a:r>
                <a:rPr lang="en-US" sz="1600" b="1" dirty="0">
                  <a:solidFill>
                    <a:srgbClr val="1B04C4"/>
                  </a:solidFill>
                  <a:latin typeface="Segoe UI" panose="020B0502040204020203" pitchFamily="34" charset="0"/>
                  <a:ea typeface="Calibri" panose="020F0502020204030204" pitchFamily="34" charset="0"/>
                  <a:cs typeface="Times New Roman" panose="02020603050405020304" pitchFamily="18" charset="0"/>
                </a:rPr>
                <a:t> </a:t>
              </a:r>
              <a:r>
                <a:rPr lang="en-US" sz="1600" b="1" dirty="0" err="1">
                  <a:solidFill>
                    <a:srgbClr val="1B04C4"/>
                  </a:solidFill>
                  <a:latin typeface="Segoe UI" panose="020B0502040204020203" pitchFamily="34" charset="0"/>
                  <a:ea typeface="Calibri" panose="020F0502020204030204" pitchFamily="34" charset="0"/>
                  <a:cs typeface="Times New Roman" panose="02020603050405020304" pitchFamily="18" charset="0"/>
                </a:rPr>
                <a:t>kỳ</a:t>
              </a:r>
              <a:r>
                <a:rPr lang="en-US" sz="1600" b="1" dirty="0">
                  <a:solidFill>
                    <a:srgbClr val="1B04C4"/>
                  </a:solidFill>
                  <a:latin typeface="Segoe UI" panose="020B0502040204020203" pitchFamily="34" charset="0"/>
                  <a:ea typeface="Calibri" panose="020F0502020204030204" pitchFamily="34" charset="0"/>
                  <a:cs typeface="Times New Roman" panose="02020603050405020304" pitchFamily="18" charset="0"/>
                </a:rPr>
                <a:t> gồm:1 </a:t>
              </a:r>
              <a:r>
                <a:rPr lang="en-US" sz="1600" b="1" dirty="0" err="1">
                  <a:solidFill>
                    <a:srgbClr val="1B04C4"/>
                  </a:solidFill>
                  <a:latin typeface="Segoe UI" panose="020B0502040204020203" pitchFamily="34" charset="0"/>
                  <a:ea typeface="Calibri" panose="020F0502020204030204" pitchFamily="34" charset="0"/>
                  <a:cs typeface="Times New Roman" panose="02020603050405020304" pitchFamily="18" charset="0"/>
                </a:rPr>
                <a:t>lần</a:t>
              </a:r>
              <a:r>
                <a:rPr lang="en-US" sz="1600" b="1" dirty="0">
                  <a:solidFill>
                    <a:srgbClr val="1B04C4"/>
                  </a:solidFill>
                  <a:latin typeface="Segoe UI" panose="020B0502040204020203" pitchFamily="34" charset="0"/>
                  <a:ea typeface="Calibri" panose="020F0502020204030204" pitchFamily="34" charset="0"/>
                  <a:cs typeface="Times New Roman" panose="02020603050405020304" pitchFamily="18" charset="0"/>
                </a:rPr>
                <a:t> </a:t>
              </a:r>
              <a:r>
                <a:rPr lang="en-US" sz="1600" b="1" dirty="0" err="1">
                  <a:solidFill>
                    <a:srgbClr val="1B04C4"/>
                  </a:solidFill>
                  <a:latin typeface="Segoe UI" panose="020B0502040204020203" pitchFamily="34" charset="0"/>
                  <a:ea typeface="Calibri" panose="020F0502020204030204" pitchFamily="34" charset="0"/>
                  <a:cs typeface="Times New Roman" panose="02020603050405020304" pitchFamily="18" charset="0"/>
                </a:rPr>
                <a:t>hút</a:t>
              </a:r>
              <a:r>
                <a:rPr lang="en-US" sz="1600" b="1" dirty="0">
                  <a:solidFill>
                    <a:srgbClr val="1B04C4"/>
                  </a:solidFill>
                  <a:latin typeface="Segoe UI" panose="020B0502040204020203" pitchFamily="34" charset="0"/>
                  <a:ea typeface="Calibri" panose="020F0502020204030204" pitchFamily="34" charset="0"/>
                  <a:cs typeface="Times New Roman" panose="02020603050405020304" pitchFamily="18" charset="0"/>
                </a:rPr>
                <a:t> </a:t>
              </a:r>
              <a:r>
                <a:rPr lang="en-US" sz="1600" b="1" dirty="0" err="1">
                  <a:solidFill>
                    <a:srgbClr val="1B04C4"/>
                  </a:solidFill>
                  <a:latin typeface="Segoe UI" panose="020B0502040204020203" pitchFamily="34" charset="0"/>
                  <a:ea typeface="Calibri" panose="020F0502020204030204" pitchFamily="34" charset="0"/>
                  <a:cs typeface="Times New Roman" panose="02020603050405020304" pitchFamily="18" charset="0"/>
                </a:rPr>
                <a:t>và</a:t>
              </a:r>
              <a:r>
                <a:rPr lang="en-US" sz="1600" b="1" dirty="0">
                  <a:solidFill>
                    <a:srgbClr val="1B04C4"/>
                  </a:solidFill>
                  <a:latin typeface="Segoe UI" panose="020B0502040204020203" pitchFamily="34" charset="0"/>
                  <a:ea typeface="Calibri" panose="020F0502020204030204" pitchFamily="34" charset="0"/>
                  <a:cs typeface="Times New Roman" panose="02020603050405020304" pitchFamily="18" charset="0"/>
                </a:rPr>
                <a:t> 1 </a:t>
              </a:r>
              <a:r>
                <a:rPr lang="en-US" sz="1600" b="1" dirty="0" err="1">
                  <a:solidFill>
                    <a:srgbClr val="1B04C4"/>
                  </a:solidFill>
                  <a:latin typeface="Segoe UI" panose="020B0502040204020203" pitchFamily="34" charset="0"/>
                  <a:ea typeface="Calibri" panose="020F0502020204030204" pitchFamily="34" charset="0"/>
                  <a:cs typeface="Times New Roman" panose="02020603050405020304" pitchFamily="18" charset="0"/>
                </a:rPr>
                <a:t>lần</a:t>
              </a:r>
              <a:r>
                <a:rPr lang="en-US" sz="1600" b="1" dirty="0">
                  <a:solidFill>
                    <a:srgbClr val="1B04C4"/>
                  </a:solidFill>
                  <a:latin typeface="Segoe UI" panose="020B0502040204020203" pitchFamily="34" charset="0"/>
                  <a:ea typeface="Calibri" panose="020F0502020204030204" pitchFamily="34" charset="0"/>
                  <a:cs typeface="Times New Roman" panose="02020603050405020304" pitchFamily="18" charset="0"/>
                </a:rPr>
                <a:t> </a:t>
              </a:r>
              <a:r>
                <a:rPr lang="en-US" sz="1600" b="1" dirty="0" err="1">
                  <a:solidFill>
                    <a:srgbClr val="1B04C4"/>
                  </a:solidFill>
                  <a:latin typeface="Segoe UI" panose="020B0502040204020203" pitchFamily="34" charset="0"/>
                  <a:ea typeface="Calibri" panose="020F0502020204030204" pitchFamily="34" charset="0"/>
                  <a:cs typeface="Times New Roman" panose="02020603050405020304" pitchFamily="18" charset="0"/>
                </a:rPr>
                <a:t>nén</a:t>
              </a:r>
              <a:r>
                <a:rPr lang="en-US" sz="1600" b="1" dirty="0">
                  <a:solidFill>
                    <a:srgbClr val="1B04C4"/>
                  </a:solidFill>
                  <a:latin typeface="Segoe UI" panose="020B0502040204020203" pitchFamily="34" charset="0"/>
                  <a:ea typeface="Calibri" panose="020F0502020204030204" pitchFamily="34" charset="0"/>
                  <a:cs typeface="Times New Roman" panose="02020603050405020304" pitchFamily="18" charset="0"/>
                </a:rPr>
                <a:t>)</a:t>
              </a:r>
              <a:endParaRPr lang="en-US" sz="1600" b="1" dirty="0">
                <a:solidFill>
                  <a:srgbClr val="1B04C4"/>
                </a:solidFill>
                <a:effectLst/>
                <a:latin typeface="Calibri" panose="020F0502020204030204" pitchFamily="34" charset="0"/>
                <a:ea typeface="Calibri" panose="020F0502020204030204" pitchFamily="34" charset="0"/>
                <a:cs typeface="Times New Roman" panose="02020603050405020304" pitchFamily="18"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81000" y="1109246"/>
            <a:ext cx="8382000" cy="4453354"/>
            <a:chOff x="381000" y="1109246"/>
            <a:chExt cx="8382000" cy="4453354"/>
          </a:xfrm>
        </p:grpSpPr>
        <p:pic>
          <p:nvPicPr>
            <p:cNvPr id="3" name="Picture 2" descr="http://maynenkhi.files.wordpress.com/2009/01/may-nen-khi-piston2.jpg?w=480&amp;h=456&amp;h=456"/>
            <p:cNvPicPr>
              <a:picLocks noChangeAspect="1" noChangeArrowheads="1"/>
            </p:cNvPicPr>
            <p:nvPr/>
          </p:nvPicPr>
          <p:blipFill>
            <a:blip r:embed="rId2"/>
            <a:srcRect l="-209"/>
            <a:stretch>
              <a:fillRect/>
            </a:stretch>
          </p:blipFill>
          <p:spPr bwMode="auto">
            <a:xfrm>
              <a:off x="381000" y="1447800"/>
              <a:ext cx="3567629" cy="3381815"/>
            </a:xfrm>
            <a:prstGeom prst="rect">
              <a:avLst/>
            </a:prstGeom>
            <a:noFill/>
            <a:ln w="9525">
              <a:noFill/>
              <a:miter lim="800000"/>
              <a:headEnd/>
              <a:tailEnd/>
            </a:ln>
          </p:spPr>
        </p:pic>
        <p:pic>
          <p:nvPicPr>
            <p:cNvPr id="5" name="Picture 4" descr="E:\NAM HOC 2019_2020\HOC KY 2\may-nen-khi-piston.jpg"/>
            <p:cNvPicPr/>
            <p:nvPr/>
          </p:nvPicPr>
          <p:blipFill rotWithShape="1">
            <a:blip r:embed="rId3">
              <a:extLst>
                <a:ext uri="{28A0092B-C50C-407E-A947-70E740481C1C}">
                  <a14:useLocalDpi xmlns:a14="http://schemas.microsoft.com/office/drawing/2010/main" val="0"/>
                </a:ext>
              </a:extLst>
            </a:blip>
            <a:srcRect l="16177" r="14706"/>
            <a:stretch/>
          </p:blipFill>
          <p:spPr bwMode="auto">
            <a:xfrm>
              <a:off x="4114800" y="1447800"/>
              <a:ext cx="4648200" cy="4114800"/>
            </a:xfrm>
            <a:prstGeom prst="rect">
              <a:avLst/>
            </a:prstGeom>
            <a:noFill/>
            <a:ln>
              <a:noFill/>
            </a:ln>
          </p:spPr>
        </p:pic>
        <p:sp>
          <p:nvSpPr>
            <p:cNvPr id="6" name="Text Box 8"/>
            <p:cNvSpPr txBox="1">
              <a:spLocks noChangeArrowheads="1"/>
            </p:cNvSpPr>
            <p:nvPr/>
          </p:nvSpPr>
          <p:spPr bwMode="auto">
            <a:xfrm>
              <a:off x="685800" y="1109246"/>
              <a:ext cx="4354285" cy="338554"/>
            </a:xfrm>
            <a:prstGeom prst="rect">
              <a:avLst/>
            </a:prstGeom>
            <a:noFill/>
            <a:ln w="9525">
              <a:noFill/>
              <a:miter lim="800000"/>
              <a:headEnd/>
              <a:tailEnd/>
            </a:ln>
          </p:spPr>
          <p:txBody>
            <a:bodyPr wrap="square">
              <a:spAutoFit/>
            </a:bodyPr>
            <a:lstStyle/>
            <a:p>
              <a:r>
                <a:rPr lang="en-US" altLang="zh-TW" sz="1600" b="1" dirty="0">
                  <a:solidFill>
                    <a:schemeClr val="tx2">
                      <a:lumMod val="50000"/>
                    </a:schemeClr>
                  </a:solidFill>
                </a:rPr>
                <a:t>c. Nguyên </a:t>
              </a:r>
              <a:r>
                <a:rPr lang="en-US" altLang="zh-TW" sz="1600" b="1" dirty="0" err="1">
                  <a:solidFill>
                    <a:schemeClr val="tx2">
                      <a:lumMod val="50000"/>
                    </a:schemeClr>
                  </a:solidFill>
                </a:rPr>
                <a:t>lý</a:t>
              </a:r>
              <a:r>
                <a:rPr lang="en-US" altLang="zh-TW" sz="1600" b="1" dirty="0">
                  <a:solidFill>
                    <a:schemeClr val="tx2">
                      <a:lumMod val="50000"/>
                    </a:schemeClr>
                  </a:solidFill>
                </a:rPr>
                <a:t> </a:t>
              </a:r>
              <a:r>
                <a:rPr lang="en-US" altLang="zh-TW" sz="1600" b="1" dirty="0" err="1">
                  <a:solidFill>
                    <a:schemeClr val="tx2">
                      <a:lumMod val="50000"/>
                    </a:schemeClr>
                  </a:solidFill>
                </a:rPr>
                <a:t>máy</a:t>
              </a:r>
              <a:r>
                <a:rPr lang="en-US" altLang="zh-TW" sz="1600" b="1" dirty="0">
                  <a:solidFill>
                    <a:schemeClr val="tx2">
                      <a:lumMod val="50000"/>
                    </a:schemeClr>
                  </a:solidFill>
                </a:rPr>
                <a:t> </a:t>
              </a:r>
              <a:r>
                <a:rPr lang="en-US" altLang="zh-TW" sz="1600" b="1" dirty="0" err="1">
                  <a:solidFill>
                    <a:schemeClr val="tx2">
                      <a:lumMod val="50000"/>
                    </a:schemeClr>
                  </a:solidFill>
                </a:rPr>
                <a:t>nén</a:t>
              </a:r>
              <a:r>
                <a:rPr lang="en-US" altLang="zh-TW" sz="1600" b="1" dirty="0">
                  <a:solidFill>
                    <a:schemeClr val="tx2">
                      <a:lumMod val="50000"/>
                    </a:schemeClr>
                  </a:solidFill>
                </a:rPr>
                <a:t> </a:t>
              </a:r>
              <a:r>
                <a:rPr lang="en-US" altLang="zh-TW" sz="1600" b="1" dirty="0" err="1">
                  <a:solidFill>
                    <a:schemeClr val="tx2">
                      <a:lumMod val="50000"/>
                    </a:schemeClr>
                  </a:solidFill>
                </a:rPr>
                <a:t>khí</a:t>
              </a:r>
              <a:r>
                <a:rPr lang="en-US" altLang="zh-TW" sz="1600" b="1" dirty="0">
                  <a:solidFill>
                    <a:schemeClr val="tx2">
                      <a:lumMod val="50000"/>
                    </a:schemeClr>
                  </a:solidFill>
                </a:rPr>
                <a:t> </a:t>
              </a:r>
              <a:r>
                <a:rPr lang="en-US" altLang="zh-TW" sz="1600" dirty="0" err="1">
                  <a:solidFill>
                    <a:schemeClr val="tx2">
                      <a:lumMod val="50000"/>
                    </a:schemeClr>
                  </a:solidFill>
                </a:rPr>
                <a:t>kiểu</a:t>
              </a:r>
              <a:r>
                <a:rPr lang="en-US" altLang="zh-TW" sz="1600" b="1" dirty="0">
                  <a:solidFill>
                    <a:schemeClr val="tx2">
                      <a:lumMod val="50000"/>
                    </a:schemeClr>
                  </a:solidFill>
                </a:rPr>
                <a:t> </a:t>
              </a:r>
              <a:r>
                <a:rPr lang="en-US" altLang="zh-TW" sz="1600" b="1" dirty="0" err="1">
                  <a:solidFill>
                    <a:schemeClr val="tx2">
                      <a:lumMod val="50000"/>
                    </a:schemeClr>
                  </a:solidFill>
                </a:rPr>
                <a:t>Pitông</a:t>
              </a:r>
              <a:r>
                <a:rPr lang="en-US" altLang="zh-TW" sz="1600" b="1" dirty="0">
                  <a:solidFill>
                    <a:schemeClr val="tx2">
                      <a:lumMod val="50000"/>
                    </a:schemeClr>
                  </a:solidFill>
                </a:rPr>
                <a:t> 3 </a:t>
              </a:r>
              <a:r>
                <a:rPr lang="en-US" altLang="zh-TW" sz="1600" b="1" dirty="0" err="1">
                  <a:solidFill>
                    <a:schemeClr val="tx2">
                      <a:lumMod val="50000"/>
                    </a:schemeClr>
                  </a:solidFill>
                </a:rPr>
                <a:t>cấp</a:t>
              </a:r>
              <a:endParaRPr lang="zh-TW" altLang="en-US" sz="1600" b="1" dirty="0">
                <a:solidFill>
                  <a:schemeClr val="tx2">
                    <a:lumMod val="50000"/>
                  </a:schemeClr>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9589" y="872998"/>
            <a:ext cx="8353411" cy="5521445"/>
            <a:chOff x="409589" y="872998"/>
            <a:chExt cx="8353411" cy="5521445"/>
          </a:xfrm>
        </p:grpSpPr>
        <p:sp>
          <p:nvSpPr>
            <p:cNvPr id="3" name="Text Box 8"/>
            <p:cNvSpPr txBox="1">
              <a:spLocks noChangeArrowheads="1"/>
            </p:cNvSpPr>
            <p:nvPr/>
          </p:nvSpPr>
          <p:spPr bwMode="auto">
            <a:xfrm>
              <a:off x="838200" y="872998"/>
              <a:ext cx="3429000" cy="338554"/>
            </a:xfrm>
            <a:prstGeom prst="rect">
              <a:avLst/>
            </a:prstGeom>
            <a:noFill/>
            <a:ln w="9525">
              <a:noFill/>
              <a:miter lim="800000"/>
              <a:headEnd/>
              <a:tailEnd/>
            </a:ln>
          </p:spPr>
          <p:txBody>
            <a:bodyPr wrap="square">
              <a:spAutoFit/>
            </a:bodyPr>
            <a:lstStyle/>
            <a:p>
              <a:r>
                <a:rPr lang="en-US" altLang="zh-TW" sz="1600" b="1" dirty="0">
                  <a:solidFill>
                    <a:schemeClr val="tx2">
                      <a:lumMod val="50000"/>
                    </a:schemeClr>
                  </a:solidFill>
                </a:rPr>
                <a:t>3.3. Máy </a:t>
              </a:r>
              <a:r>
                <a:rPr lang="en-US" altLang="zh-TW" sz="1600" b="1" dirty="0" err="1">
                  <a:solidFill>
                    <a:schemeClr val="tx2">
                      <a:lumMod val="50000"/>
                    </a:schemeClr>
                  </a:solidFill>
                </a:rPr>
                <a:t>nén</a:t>
              </a:r>
              <a:r>
                <a:rPr lang="en-US" altLang="zh-TW" sz="1600" b="1" dirty="0">
                  <a:solidFill>
                    <a:schemeClr val="tx2">
                      <a:lumMod val="50000"/>
                    </a:schemeClr>
                  </a:solidFill>
                </a:rPr>
                <a:t> </a:t>
              </a:r>
              <a:r>
                <a:rPr lang="en-US" altLang="zh-TW" sz="1600" b="1" dirty="0" err="1">
                  <a:solidFill>
                    <a:schemeClr val="tx2">
                      <a:lumMod val="50000"/>
                    </a:schemeClr>
                  </a:solidFill>
                </a:rPr>
                <a:t>khí</a:t>
              </a:r>
              <a:r>
                <a:rPr lang="en-US" altLang="zh-TW" sz="1600" b="1" dirty="0">
                  <a:solidFill>
                    <a:schemeClr val="tx2">
                      <a:lumMod val="50000"/>
                    </a:schemeClr>
                  </a:solidFill>
                </a:rPr>
                <a:t> </a:t>
              </a:r>
              <a:r>
                <a:rPr lang="en-US" altLang="zh-TW" sz="1600" b="1" dirty="0" err="1">
                  <a:solidFill>
                    <a:schemeClr val="tx2">
                      <a:lumMod val="50000"/>
                    </a:schemeClr>
                  </a:solidFill>
                </a:rPr>
                <a:t>kiểu</a:t>
              </a:r>
              <a:r>
                <a:rPr lang="en-US" altLang="zh-TW" sz="1600" b="1" dirty="0">
                  <a:solidFill>
                    <a:schemeClr val="tx2">
                      <a:lumMod val="50000"/>
                    </a:schemeClr>
                  </a:solidFill>
                </a:rPr>
                <a:t> </a:t>
              </a:r>
              <a:r>
                <a:rPr lang="en-US" altLang="zh-TW" sz="1600" b="1" dirty="0" err="1">
                  <a:solidFill>
                    <a:schemeClr val="tx2">
                      <a:lumMod val="50000"/>
                    </a:schemeClr>
                  </a:solidFill>
                </a:rPr>
                <a:t>trục</a:t>
              </a:r>
              <a:r>
                <a:rPr lang="en-US" altLang="zh-TW" sz="1600" b="1" dirty="0">
                  <a:solidFill>
                    <a:schemeClr val="tx2">
                      <a:lumMod val="50000"/>
                    </a:schemeClr>
                  </a:solidFill>
                </a:rPr>
                <a:t> </a:t>
              </a:r>
              <a:r>
                <a:rPr lang="en-US" altLang="zh-TW" sz="1600" b="1" dirty="0" err="1">
                  <a:solidFill>
                    <a:schemeClr val="tx2">
                      <a:lumMod val="50000"/>
                    </a:schemeClr>
                  </a:solidFill>
                </a:rPr>
                <a:t>vít</a:t>
              </a:r>
              <a:endParaRPr lang="zh-TW" altLang="en-US" sz="1600" b="1" dirty="0">
                <a:solidFill>
                  <a:schemeClr val="tx2">
                    <a:lumMod val="50000"/>
                  </a:schemeClr>
                </a:solidFill>
              </a:endParaRPr>
            </a:p>
          </p:txBody>
        </p:sp>
        <p:pic>
          <p:nvPicPr>
            <p:cNvPr id="7" name="Picture 6" descr="E:\NAM HOC 2019_2020\HOC KY 2\truc-vit-trong-may-nen-khi.jpg"/>
            <p:cNvPicPr/>
            <p:nvPr/>
          </p:nvPicPr>
          <p:blipFill rotWithShape="1">
            <a:blip r:embed="rId2">
              <a:extLst>
                <a:ext uri="{28A0092B-C50C-407E-A947-70E740481C1C}">
                  <a14:useLocalDpi xmlns:a14="http://schemas.microsoft.com/office/drawing/2010/main" val="0"/>
                </a:ext>
              </a:extLst>
            </a:blip>
            <a:srcRect l="9544" r="8238"/>
            <a:stretch/>
          </p:blipFill>
          <p:spPr bwMode="auto">
            <a:xfrm>
              <a:off x="4401079" y="2438400"/>
              <a:ext cx="3429000" cy="2057400"/>
            </a:xfrm>
            <a:prstGeom prst="rect">
              <a:avLst/>
            </a:prstGeom>
            <a:noFill/>
            <a:ln>
              <a:noFill/>
            </a:ln>
          </p:spPr>
        </p:pic>
        <p:sp>
          <p:nvSpPr>
            <p:cNvPr id="2" name="Rectangle 1"/>
            <p:cNvSpPr/>
            <p:nvPr/>
          </p:nvSpPr>
          <p:spPr>
            <a:xfrm>
              <a:off x="409589" y="1230121"/>
              <a:ext cx="8201011" cy="1224951"/>
            </a:xfrm>
            <a:prstGeom prst="rect">
              <a:avLst/>
            </a:prstGeom>
          </p:spPr>
          <p:txBody>
            <a:bodyPr wrap="square">
              <a:spAutoFit/>
            </a:bodyPr>
            <a:lstStyle/>
            <a:p>
              <a:pPr indent="118745" algn="just">
                <a:lnSpc>
                  <a:spcPct val="115000"/>
                </a:lnSpc>
                <a:spcBef>
                  <a:spcPts val="300"/>
                </a:spcBef>
                <a:spcAft>
                  <a:spcPts val="300"/>
                </a:spcAft>
              </a:pPr>
              <a:r>
                <a:rPr lang="en-US" sz="1600" b="1" dirty="0">
                  <a:solidFill>
                    <a:schemeClr val="tx2">
                      <a:lumMod val="50000"/>
                    </a:schemeClr>
                  </a:solidFill>
                </a:rPr>
                <a:t>a. </a:t>
              </a:r>
              <a:r>
                <a:rPr lang="en-US" sz="1600" b="1" dirty="0" err="1">
                  <a:solidFill>
                    <a:schemeClr val="tx2">
                      <a:lumMod val="50000"/>
                    </a:schemeClr>
                  </a:solidFill>
                </a:rPr>
                <a:t>Nguyên</a:t>
              </a:r>
              <a:r>
                <a:rPr lang="en-US" sz="1600" b="1" dirty="0">
                  <a:solidFill>
                    <a:schemeClr val="tx2">
                      <a:lumMod val="50000"/>
                    </a:schemeClr>
                  </a:solidFill>
                </a:rPr>
                <a:t> </a:t>
              </a:r>
              <a:r>
                <a:rPr lang="en-US" sz="1600" b="1" dirty="0" err="1">
                  <a:solidFill>
                    <a:schemeClr val="tx2">
                      <a:lumMod val="50000"/>
                    </a:schemeClr>
                  </a:solidFill>
                </a:rPr>
                <a:t>lý</a:t>
              </a:r>
              <a:r>
                <a:rPr lang="en-US" sz="1600" b="1" dirty="0">
                  <a:solidFill>
                    <a:schemeClr val="tx2">
                      <a:lumMod val="50000"/>
                    </a:schemeClr>
                  </a:solidFill>
                </a:rPr>
                <a:t> </a:t>
              </a:r>
              <a:r>
                <a:rPr lang="en-US" sz="1600" b="1" dirty="0" err="1">
                  <a:solidFill>
                    <a:schemeClr val="tx2">
                      <a:lumMod val="50000"/>
                    </a:schemeClr>
                  </a:solidFill>
                </a:rPr>
                <a:t>hoạt</a:t>
              </a:r>
              <a:r>
                <a:rPr lang="en-US" sz="1600" b="1" dirty="0">
                  <a:solidFill>
                    <a:schemeClr val="tx2">
                      <a:lumMod val="50000"/>
                    </a:schemeClr>
                  </a:solidFill>
                </a:rPr>
                <a:t> </a:t>
              </a:r>
              <a:r>
                <a:rPr lang="en-US" sz="1600" b="1" dirty="0" err="1">
                  <a:solidFill>
                    <a:schemeClr val="tx2">
                      <a:lumMod val="50000"/>
                    </a:schemeClr>
                  </a:solidFill>
                </a:rPr>
                <a:t>động</a:t>
              </a:r>
              <a:r>
                <a:rPr lang="en-US" sz="1600" b="1" dirty="0">
                  <a:solidFill>
                    <a:schemeClr val="tx2">
                      <a:lumMod val="50000"/>
                    </a:schemeClr>
                  </a:solidFill>
                </a:rPr>
                <a:t>: </a:t>
              </a:r>
              <a:r>
                <a:rPr lang="en-US" sz="1600" dirty="0" err="1">
                  <a:latin typeface="+mj-lt"/>
                  <a:ea typeface="Batang"/>
                  <a:cs typeface="Times New Roman" panose="02020603050405020304" pitchFamily="18" charset="0"/>
                </a:rPr>
                <a:t>Máy</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nén</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khí</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kiểu</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trục</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vít</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hoạt</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động</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theo</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nguyên</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lý</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thay</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đổi</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thể</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tích</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Thể</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tích</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khoảng</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trống</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giữa</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các</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răng</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thay</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đổi</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khi</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trục</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vít</a:t>
              </a:r>
              <a:r>
                <a:rPr lang="en-US" sz="1600" dirty="0">
                  <a:latin typeface="+mj-lt"/>
                  <a:ea typeface="Batang"/>
                  <a:cs typeface="Times New Roman" panose="02020603050405020304" pitchFamily="18" charset="0"/>
                </a:rPr>
                <a:t> quay </a:t>
              </a:r>
              <a:r>
                <a:rPr lang="en-US" sz="1600" dirty="0" err="1">
                  <a:latin typeface="+mj-lt"/>
                  <a:ea typeface="Batang"/>
                  <a:cs typeface="Times New Roman" panose="02020603050405020304" pitchFamily="18" charset="0"/>
                </a:rPr>
                <a:t>được</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một</a:t>
              </a:r>
              <a:r>
                <a:rPr lang="en-US" sz="1600" dirty="0">
                  <a:latin typeface="+mj-lt"/>
                  <a:ea typeface="Batang"/>
                  <a:cs typeface="Times New Roman" panose="02020603050405020304" pitchFamily="18" charset="0"/>
                </a:rPr>
                <a:t> vòng </a:t>
              </a:r>
              <a:r>
                <a:rPr lang="en-US" sz="1600" dirty="0" err="1">
                  <a:latin typeface="+mj-lt"/>
                  <a:ea typeface="Batang"/>
                  <a:cs typeface="Times New Roman" panose="02020603050405020304" pitchFamily="18" charset="0"/>
                </a:rPr>
                <a:t>từ</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đó</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sẽ</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tạo</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ra</a:t>
              </a:r>
              <a:r>
                <a:rPr lang="en-US" sz="1600" dirty="0">
                  <a:latin typeface="+mj-lt"/>
                  <a:ea typeface="Batang"/>
                  <a:cs typeface="Times New Roman" panose="02020603050405020304" pitchFamily="18" charset="0"/>
                </a:rPr>
                <a:t> quá </a:t>
              </a:r>
              <a:r>
                <a:rPr lang="en-US" sz="1600" dirty="0" err="1">
                  <a:latin typeface="+mj-lt"/>
                  <a:ea typeface="Batang"/>
                  <a:cs typeface="Times New Roman" panose="02020603050405020304" pitchFamily="18" charset="0"/>
                </a:rPr>
                <a:t>trình</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hút</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thể</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tích</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khoảng</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trống</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tăng</a:t>
              </a:r>
              <a:r>
                <a:rPr lang="en-US" sz="1600" dirty="0">
                  <a:latin typeface="+mj-lt"/>
                  <a:ea typeface="Batang"/>
                  <a:cs typeface="Times New Roman" panose="02020603050405020304" pitchFamily="18" charset="0"/>
                </a:rPr>
                <a:t>), quá </a:t>
              </a:r>
              <a:r>
                <a:rPr lang="en-US" sz="1600" dirty="0" err="1">
                  <a:latin typeface="+mj-lt"/>
                  <a:ea typeface="Batang"/>
                  <a:cs typeface="Times New Roman" panose="02020603050405020304" pitchFamily="18" charset="0"/>
                </a:rPr>
                <a:t>trình</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nén</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thể</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tích</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khoảng</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trống</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giảm</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và</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cuối</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cùng</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là</a:t>
              </a:r>
              <a:r>
                <a:rPr lang="en-US" sz="1600" dirty="0">
                  <a:latin typeface="+mj-lt"/>
                  <a:ea typeface="Batang"/>
                  <a:cs typeface="Times New Roman" panose="02020603050405020304" pitchFamily="18" charset="0"/>
                </a:rPr>
                <a:t> quá </a:t>
              </a:r>
              <a:r>
                <a:rPr lang="en-US" sz="1600" dirty="0" err="1">
                  <a:latin typeface="+mj-lt"/>
                  <a:ea typeface="Batang"/>
                  <a:cs typeface="Times New Roman" panose="02020603050405020304" pitchFamily="18" charset="0"/>
                </a:rPr>
                <a:t>trình</a:t>
              </a:r>
              <a:r>
                <a:rPr lang="en-US" sz="1600" dirty="0">
                  <a:latin typeface="+mj-lt"/>
                  <a:ea typeface="Batang"/>
                  <a:cs typeface="Times New Roman" panose="02020603050405020304" pitchFamily="18" charset="0"/>
                </a:rPr>
                <a:t> </a:t>
              </a:r>
              <a:r>
                <a:rPr lang="en-US" sz="1600" dirty="0" err="1">
                  <a:latin typeface="+mj-lt"/>
                  <a:ea typeface="Batang"/>
                  <a:cs typeface="Times New Roman" panose="02020603050405020304" pitchFamily="18" charset="0"/>
                </a:rPr>
                <a:t>đẩy</a:t>
              </a:r>
              <a:r>
                <a:rPr lang="en-US" sz="1600" dirty="0">
                  <a:latin typeface="+mj-lt"/>
                  <a:ea typeface="Batang"/>
                  <a:cs typeface="Times New Roman" panose="02020603050405020304" pitchFamily="18" charset="0"/>
                </a:rPr>
                <a:t>. </a:t>
              </a:r>
              <a:endParaRPr lang="en-US" sz="1600" dirty="0">
                <a:effectLst/>
                <a:latin typeface="+mj-lt"/>
                <a:ea typeface="Batang"/>
                <a:cs typeface="Times New Roman" panose="02020603050405020304" pitchFamily="18" charset="0"/>
              </a:endParaRPr>
            </a:p>
          </p:txBody>
        </p:sp>
        <p:grpSp>
          <p:nvGrpSpPr>
            <p:cNvPr id="5" name="Group 4"/>
            <p:cNvGrpSpPr/>
            <p:nvPr/>
          </p:nvGrpSpPr>
          <p:grpSpPr>
            <a:xfrm>
              <a:off x="475720" y="2626055"/>
              <a:ext cx="3468160" cy="1694064"/>
              <a:chOff x="419101" y="2681271"/>
              <a:chExt cx="3468160" cy="1694064"/>
            </a:xfrm>
          </p:grpSpPr>
          <p:pic>
            <p:nvPicPr>
              <p:cNvPr id="72740" name="Picture 36"/>
              <p:cNvPicPr>
                <a:picLocks noChangeAspect="1" noChangeArrowheads="1"/>
              </p:cNvPicPr>
              <p:nvPr/>
            </p:nvPicPr>
            <p:blipFill rotWithShape="1">
              <a:blip r:embed="rId3">
                <a:extLst>
                  <a:ext uri="{28A0092B-C50C-407E-A947-70E740481C1C}">
                    <a14:useLocalDpi xmlns:a14="http://schemas.microsoft.com/office/drawing/2010/main" val="0"/>
                  </a:ext>
                </a:extLst>
              </a:blip>
              <a:srcRect r="33973"/>
              <a:stretch/>
            </p:blipFill>
            <p:spPr bwMode="auto">
              <a:xfrm>
                <a:off x="419101" y="2718409"/>
                <a:ext cx="2552700" cy="1656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533400" y="4036781"/>
                <a:ext cx="1175193" cy="338554"/>
              </a:xfrm>
              <a:prstGeom prst="rect">
                <a:avLst/>
              </a:prstGeom>
            </p:spPr>
            <p:txBody>
              <a:bodyPr wrap="square">
                <a:spAutoFit/>
              </a:bodyPr>
              <a:lstStyle/>
              <a:p>
                <a:r>
                  <a:rPr lang="en-US" altLang="zh-TW" sz="1600" dirty="0" err="1">
                    <a:solidFill>
                      <a:schemeClr val="tx2">
                        <a:lumMod val="50000"/>
                      </a:schemeClr>
                    </a:solidFill>
                  </a:rPr>
                  <a:t>Buồng</a:t>
                </a:r>
                <a:r>
                  <a:rPr lang="en-US" altLang="zh-TW" sz="1600" dirty="0">
                    <a:solidFill>
                      <a:schemeClr val="tx2">
                        <a:lumMod val="50000"/>
                      </a:schemeClr>
                    </a:solidFill>
                  </a:rPr>
                  <a:t> </a:t>
                </a:r>
                <a:r>
                  <a:rPr lang="en-US" altLang="zh-TW" sz="1600" dirty="0" err="1">
                    <a:solidFill>
                      <a:schemeClr val="tx2">
                        <a:lumMod val="50000"/>
                      </a:schemeClr>
                    </a:solidFill>
                  </a:rPr>
                  <a:t>hút</a:t>
                </a:r>
                <a:endParaRPr lang="zh-TW" altLang="en-US" sz="1600" dirty="0">
                  <a:solidFill>
                    <a:schemeClr val="tx2">
                      <a:lumMod val="50000"/>
                    </a:schemeClr>
                  </a:solidFill>
                </a:endParaRPr>
              </a:p>
            </p:txBody>
          </p:sp>
          <p:sp>
            <p:nvSpPr>
              <p:cNvPr id="10" name="Rectangle 9"/>
              <p:cNvSpPr/>
              <p:nvPr/>
            </p:nvSpPr>
            <p:spPr>
              <a:xfrm>
                <a:off x="2590800" y="2681271"/>
                <a:ext cx="1296461" cy="338554"/>
              </a:xfrm>
              <a:prstGeom prst="rect">
                <a:avLst/>
              </a:prstGeom>
            </p:spPr>
            <p:txBody>
              <a:bodyPr wrap="square">
                <a:spAutoFit/>
              </a:bodyPr>
              <a:lstStyle/>
              <a:p>
                <a:r>
                  <a:rPr lang="en-US" altLang="zh-TW" sz="1600" dirty="0" err="1">
                    <a:solidFill>
                      <a:schemeClr val="tx2">
                        <a:lumMod val="50000"/>
                      </a:schemeClr>
                    </a:solidFill>
                  </a:rPr>
                  <a:t>Buồng</a:t>
                </a:r>
                <a:r>
                  <a:rPr lang="en-US" altLang="zh-TW" sz="1600" dirty="0">
                    <a:solidFill>
                      <a:schemeClr val="tx2">
                        <a:lumMod val="50000"/>
                      </a:schemeClr>
                    </a:solidFill>
                  </a:rPr>
                  <a:t> </a:t>
                </a:r>
                <a:r>
                  <a:rPr lang="en-US" altLang="zh-TW" sz="1600" dirty="0" err="1">
                    <a:solidFill>
                      <a:schemeClr val="tx2">
                        <a:lumMod val="50000"/>
                      </a:schemeClr>
                    </a:solidFill>
                  </a:rPr>
                  <a:t>nén</a:t>
                </a:r>
                <a:endParaRPr lang="zh-TW" altLang="en-US" sz="1600" dirty="0">
                  <a:solidFill>
                    <a:schemeClr val="tx2">
                      <a:lumMod val="50000"/>
                    </a:schemeClr>
                  </a:solidFill>
                </a:endParaRPr>
              </a:p>
            </p:txBody>
          </p:sp>
        </p:grpSp>
        <p:sp>
          <p:nvSpPr>
            <p:cNvPr id="12" name="Rectangle 11"/>
            <p:cNvSpPr/>
            <p:nvPr/>
          </p:nvSpPr>
          <p:spPr>
            <a:xfrm>
              <a:off x="475720" y="4561467"/>
              <a:ext cx="2877080" cy="336790"/>
            </a:xfrm>
            <a:prstGeom prst="rect">
              <a:avLst/>
            </a:prstGeom>
            <a:solidFill>
              <a:schemeClr val="accent6">
                <a:lumMod val="40000"/>
                <a:lumOff val="60000"/>
              </a:schemeClr>
            </a:solidFill>
          </p:spPr>
          <p:txBody>
            <a:bodyPr wrap="square">
              <a:spAutoFit/>
            </a:bodyPr>
            <a:lstStyle/>
            <a:p>
              <a:pPr hangingPunct="0"/>
              <a:r>
                <a:rPr lang="de-DE" sz="1600" b="1" dirty="0">
                  <a:solidFill>
                    <a:schemeClr val="tx2">
                      <a:lumMod val="50000"/>
                    </a:schemeClr>
                  </a:solidFill>
                </a:rPr>
                <a:t>Lưu lượng  Q = V. n. ƞ  </a:t>
              </a:r>
              <a:r>
                <a:rPr lang="de-DE" sz="1600" dirty="0">
                  <a:solidFill>
                    <a:schemeClr val="tx2">
                      <a:lumMod val="50000"/>
                    </a:schemeClr>
                  </a:solidFill>
                  <a:sym typeface="Symbol"/>
                </a:rPr>
                <a:t></a:t>
              </a:r>
              <a:r>
                <a:rPr lang="de-DE" sz="1600" dirty="0">
                  <a:solidFill>
                    <a:schemeClr val="tx2">
                      <a:lumMod val="50000"/>
                    </a:schemeClr>
                  </a:solidFill>
                </a:rPr>
                <a:t>m</a:t>
              </a:r>
              <a:r>
                <a:rPr lang="de-DE" sz="1600" baseline="30000" dirty="0">
                  <a:solidFill>
                    <a:schemeClr val="tx2">
                      <a:lumMod val="50000"/>
                    </a:schemeClr>
                  </a:solidFill>
                </a:rPr>
                <a:t>3</a:t>
              </a:r>
              <a:r>
                <a:rPr lang="de-DE" sz="1600" dirty="0">
                  <a:solidFill>
                    <a:schemeClr val="tx2">
                      <a:lumMod val="50000"/>
                    </a:schemeClr>
                  </a:solidFill>
                </a:rPr>
                <a:t>/ph]   </a:t>
              </a:r>
              <a:endParaRPr lang="en-US" sz="1600" dirty="0">
                <a:solidFill>
                  <a:schemeClr val="tx2">
                    <a:lumMod val="50000"/>
                  </a:schemeClr>
                </a:solidFill>
              </a:endParaRPr>
            </a:p>
          </p:txBody>
        </p:sp>
        <p:sp>
          <p:nvSpPr>
            <p:cNvPr id="13" name="Rectangle 12"/>
            <p:cNvSpPr/>
            <p:nvPr/>
          </p:nvSpPr>
          <p:spPr>
            <a:xfrm>
              <a:off x="444148" y="5071004"/>
              <a:ext cx="4051652" cy="1323439"/>
            </a:xfrm>
            <a:prstGeom prst="rect">
              <a:avLst/>
            </a:prstGeom>
          </p:spPr>
          <p:txBody>
            <a:bodyPr wrap="square">
              <a:spAutoFit/>
            </a:bodyPr>
            <a:lstStyle/>
            <a:p>
              <a:r>
                <a:rPr lang="en-US" altLang="zh-TW" sz="1600" dirty="0" err="1">
                  <a:solidFill>
                    <a:schemeClr val="tx2">
                      <a:lumMod val="50000"/>
                    </a:schemeClr>
                  </a:solidFill>
                </a:rPr>
                <a:t>Trong</a:t>
              </a:r>
              <a:r>
                <a:rPr lang="en-US" altLang="zh-TW" sz="1600" dirty="0">
                  <a:solidFill>
                    <a:schemeClr val="tx2">
                      <a:lumMod val="50000"/>
                    </a:schemeClr>
                  </a:solidFill>
                </a:rPr>
                <a:t> </a:t>
              </a:r>
              <a:r>
                <a:rPr lang="en-US" altLang="zh-TW" sz="1600" dirty="0" err="1">
                  <a:solidFill>
                    <a:schemeClr val="tx2">
                      <a:lumMod val="50000"/>
                    </a:schemeClr>
                  </a:solidFill>
                </a:rPr>
                <a:t>đó</a:t>
              </a:r>
              <a:r>
                <a:rPr lang="en-US" altLang="zh-TW" sz="1600" dirty="0">
                  <a:solidFill>
                    <a:schemeClr val="tx2">
                      <a:lumMod val="50000"/>
                    </a:schemeClr>
                  </a:solidFill>
                </a:rPr>
                <a:t>:</a:t>
              </a:r>
            </a:p>
            <a:p>
              <a:r>
                <a:rPr lang="en-US" altLang="zh-TW" sz="1600" dirty="0">
                  <a:solidFill>
                    <a:schemeClr val="tx2">
                      <a:lumMod val="50000"/>
                    </a:schemeClr>
                  </a:solidFill>
                </a:rPr>
                <a:t>V :   Lưu </a:t>
              </a:r>
              <a:r>
                <a:rPr lang="en-US" altLang="zh-TW" sz="1600" dirty="0" err="1">
                  <a:solidFill>
                    <a:schemeClr val="tx2">
                      <a:lumMod val="50000"/>
                    </a:schemeClr>
                  </a:solidFill>
                </a:rPr>
                <a:t>lượng</a:t>
              </a:r>
              <a:r>
                <a:rPr lang="en-US" altLang="zh-TW" sz="1600" dirty="0">
                  <a:solidFill>
                    <a:schemeClr val="tx2">
                      <a:lumMod val="50000"/>
                    </a:schemeClr>
                  </a:solidFill>
                </a:rPr>
                <a:t> </a:t>
              </a:r>
              <a:r>
                <a:rPr lang="en-US" altLang="zh-TW" sz="1600" dirty="0" err="1">
                  <a:solidFill>
                    <a:schemeClr val="tx2">
                      <a:lumMod val="50000"/>
                    </a:schemeClr>
                  </a:solidFill>
                </a:rPr>
                <a:t>riêng</a:t>
              </a:r>
              <a:r>
                <a:rPr lang="en-US" altLang="zh-TW" sz="1600" dirty="0">
                  <a:solidFill>
                    <a:schemeClr val="tx2">
                      <a:lumMod val="50000"/>
                    </a:schemeClr>
                  </a:solidFill>
                </a:rPr>
                <a:t> (</a:t>
              </a:r>
              <a:r>
                <a:rPr lang="en-US" altLang="zh-TW" sz="1600" dirty="0" err="1">
                  <a:solidFill>
                    <a:schemeClr val="tx2">
                      <a:lumMod val="50000"/>
                    </a:schemeClr>
                  </a:solidFill>
                </a:rPr>
                <a:t>thể</a:t>
              </a:r>
              <a:r>
                <a:rPr lang="en-US" altLang="zh-TW" sz="1600" dirty="0">
                  <a:solidFill>
                    <a:schemeClr val="tx2">
                      <a:lumMod val="50000"/>
                    </a:schemeClr>
                  </a:solidFill>
                </a:rPr>
                <a:t> </a:t>
              </a:r>
              <a:r>
                <a:rPr lang="en-US" altLang="zh-TW" sz="1600" dirty="0" err="1">
                  <a:solidFill>
                    <a:schemeClr val="tx2">
                      <a:lumMod val="50000"/>
                    </a:schemeClr>
                  </a:solidFill>
                </a:rPr>
                <a:t>tích</a:t>
              </a:r>
              <a:r>
                <a:rPr lang="en-US" altLang="zh-TW" sz="1600" dirty="0">
                  <a:solidFill>
                    <a:schemeClr val="tx2">
                      <a:lumMod val="50000"/>
                    </a:schemeClr>
                  </a:solidFill>
                </a:rPr>
                <a:t> </a:t>
              </a:r>
              <a:r>
                <a:rPr lang="en-US" altLang="zh-TW" sz="1600" dirty="0" err="1">
                  <a:solidFill>
                    <a:schemeClr val="tx2">
                      <a:lumMod val="50000"/>
                    </a:schemeClr>
                  </a:solidFill>
                </a:rPr>
                <a:t>dịch</a:t>
              </a:r>
              <a:r>
                <a:rPr lang="en-US" altLang="zh-TW" sz="1600" dirty="0">
                  <a:solidFill>
                    <a:schemeClr val="tx2">
                      <a:lumMod val="50000"/>
                    </a:schemeClr>
                  </a:solidFill>
                </a:rPr>
                <a:t> </a:t>
              </a:r>
              <a:r>
                <a:rPr lang="en-US" altLang="zh-TW" sz="1600" dirty="0" err="1">
                  <a:solidFill>
                    <a:schemeClr val="tx2">
                      <a:lumMod val="50000"/>
                    </a:schemeClr>
                  </a:solidFill>
                </a:rPr>
                <a:t>chuyển</a:t>
              </a:r>
              <a:r>
                <a:rPr lang="en-US" altLang="zh-TW" sz="1600" dirty="0">
                  <a:solidFill>
                    <a:schemeClr val="tx2">
                      <a:lumMod val="50000"/>
                    </a:schemeClr>
                  </a:solidFill>
                </a:rPr>
                <a:t>)  [m</a:t>
              </a:r>
              <a:r>
                <a:rPr lang="en-US" altLang="zh-TW" sz="1600" baseline="30000" dirty="0">
                  <a:solidFill>
                    <a:schemeClr val="tx2">
                      <a:lumMod val="50000"/>
                    </a:schemeClr>
                  </a:solidFill>
                </a:rPr>
                <a:t>3</a:t>
              </a:r>
              <a:r>
                <a:rPr lang="en-US" altLang="zh-TW" sz="1600" dirty="0">
                  <a:solidFill>
                    <a:schemeClr val="tx2">
                      <a:lumMod val="50000"/>
                    </a:schemeClr>
                  </a:solidFill>
                </a:rPr>
                <a:t>/vòng]</a:t>
              </a:r>
            </a:p>
            <a:p>
              <a:r>
                <a:rPr lang="en-US" altLang="zh-TW" sz="1600" dirty="0">
                  <a:solidFill>
                    <a:schemeClr val="tx2">
                      <a:lumMod val="50000"/>
                    </a:schemeClr>
                  </a:solidFill>
                </a:rPr>
                <a:t>n:     </a:t>
              </a:r>
              <a:r>
                <a:rPr lang="en-US" altLang="zh-TW" sz="1600" dirty="0" err="1">
                  <a:solidFill>
                    <a:schemeClr val="tx2">
                      <a:lumMod val="50000"/>
                    </a:schemeClr>
                  </a:solidFill>
                </a:rPr>
                <a:t>số</a:t>
              </a:r>
              <a:r>
                <a:rPr lang="en-US" altLang="zh-TW" sz="1600" dirty="0">
                  <a:solidFill>
                    <a:schemeClr val="tx2">
                      <a:lumMod val="50000"/>
                    </a:schemeClr>
                  </a:solidFill>
                </a:rPr>
                <a:t> vòng quay </a:t>
              </a:r>
              <a:r>
                <a:rPr lang="en-US" altLang="zh-TW" sz="1600" dirty="0" err="1">
                  <a:solidFill>
                    <a:schemeClr val="tx2">
                      <a:lumMod val="50000"/>
                    </a:schemeClr>
                  </a:solidFill>
                </a:rPr>
                <a:t>trục</a:t>
              </a:r>
              <a:r>
                <a:rPr lang="en-US" altLang="zh-TW" sz="1600" dirty="0">
                  <a:solidFill>
                    <a:schemeClr val="tx2">
                      <a:lumMod val="50000"/>
                    </a:schemeClr>
                  </a:solidFill>
                </a:rPr>
                <a:t> </a:t>
              </a:r>
              <a:r>
                <a:rPr lang="en-US" altLang="zh-TW" sz="1600" dirty="0" err="1">
                  <a:solidFill>
                    <a:schemeClr val="tx2">
                      <a:lumMod val="50000"/>
                    </a:schemeClr>
                  </a:solidFill>
                </a:rPr>
                <a:t>vít</a:t>
              </a:r>
              <a:r>
                <a:rPr lang="en-US" altLang="zh-TW" sz="1600" dirty="0">
                  <a:solidFill>
                    <a:schemeClr val="tx2">
                      <a:lumMod val="50000"/>
                    </a:schemeClr>
                  </a:solidFill>
                </a:rPr>
                <a:t>     [vg/</a:t>
              </a:r>
              <a:r>
                <a:rPr lang="en-US" altLang="zh-TW" sz="1600" dirty="0" err="1">
                  <a:solidFill>
                    <a:schemeClr val="tx2">
                      <a:lumMod val="50000"/>
                    </a:schemeClr>
                  </a:solidFill>
                </a:rPr>
                <a:t>phút</a:t>
              </a:r>
              <a:r>
                <a:rPr lang="en-US" altLang="zh-TW" sz="1600" dirty="0">
                  <a:solidFill>
                    <a:schemeClr val="tx2">
                      <a:lumMod val="50000"/>
                    </a:schemeClr>
                  </a:solidFill>
                </a:rPr>
                <a:t>]</a:t>
              </a:r>
            </a:p>
            <a:p>
              <a:r>
                <a:rPr lang="de-DE" sz="1600" dirty="0">
                  <a:solidFill>
                    <a:schemeClr val="tx2">
                      <a:lumMod val="50000"/>
                    </a:schemeClr>
                  </a:solidFill>
                </a:rPr>
                <a:t>Ƞ      Hiệu suất</a:t>
              </a:r>
              <a:endParaRPr lang="zh-TW" altLang="en-US" sz="1600" dirty="0">
                <a:solidFill>
                  <a:schemeClr val="tx2">
                    <a:lumMod val="50000"/>
                  </a:schemeClr>
                </a:solidFill>
              </a:endParaRPr>
            </a:p>
          </p:txBody>
        </p:sp>
        <p:sp>
          <p:nvSpPr>
            <p:cNvPr id="14" name="Rectangle 13"/>
            <p:cNvSpPr/>
            <p:nvPr/>
          </p:nvSpPr>
          <p:spPr>
            <a:xfrm>
              <a:off x="4267200" y="4868883"/>
              <a:ext cx="1981735" cy="350494"/>
            </a:xfrm>
            <a:prstGeom prst="rect">
              <a:avLst/>
            </a:prstGeom>
            <a:solidFill>
              <a:schemeClr val="accent1">
                <a:lumMod val="40000"/>
                <a:lumOff val="60000"/>
              </a:schemeClr>
            </a:solidFill>
          </p:spPr>
          <p:txBody>
            <a:bodyPr wrap="square">
              <a:spAutoFit/>
            </a:bodyPr>
            <a:lstStyle/>
            <a:p>
              <a:r>
                <a:rPr lang="en-US" sz="1600" dirty="0" err="1"/>
                <a:t>Xem</a:t>
              </a:r>
              <a:r>
                <a:rPr lang="en-US" sz="1600" dirty="0"/>
                <a:t> Video minh </a:t>
              </a:r>
              <a:r>
                <a:rPr lang="en-US" sz="1600" dirty="0" err="1"/>
                <a:t>họa</a:t>
              </a:r>
              <a:r>
                <a:rPr lang="en-US" sz="1600" dirty="0"/>
                <a:t>:</a:t>
              </a:r>
            </a:p>
          </p:txBody>
        </p:sp>
        <p:sp>
          <p:nvSpPr>
            <p:cNvPr id="6" name="Rectangle 5"/>
            <p:cNvSpPr/>
            <p:nvPr/>
          </p:nvSpPr>
          <p:spPr>
            <a:xfrm>
              <a:off x="4267200" y="5385487"/>
              <a:ext cx="4495800" cy="492443"/>
            </a:xfrm>
            <a:prstGeom prst="rect">
              <a:avLst/>
            </a:prstGeom>
            <a:solidFill>
              <a:schemeClr val="accent1">
                <a:lumMod val="40000"/>
                <a:lumOff val="60000"/>
              </a:schemeClr>
            </a:solidFill>
          </p:spPr>
          <p:txBody>
            <a:bodyPr wrap="square" lIns="0" tIns="0" rIns="0" bIns="0">
              <a:spAutoFit/>
            </a:bodyPr>
            <a:lstStyle/>
            <a:p>
              <a:r>
                <a:rPr lang="en-US" sz="1600" dirty="0"/>
                <a:t>https://drive.google.com/file/d/1Pd6-OLaQ1mwjXxDlowUHHgO1IkLZXzLY/view?usp=sharing</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304800" y="914441"/>
            <a:ext cx="8740570" cy="5867359"/>
            <a:chOff x="304800" y="914441"/>
            <a:chExt cx="8740570" cy="5867359"/>
          </a:xfrm>
        </p:grpSpPr>
        <p:sp>
          <p:nvSpPr>
            <p:cNvPr id="2" name="Rectangle 7"/>
            <p:cNvSpPr>
              <a:spLocks noChangeArrowheads="1"/>
            </p:cNvSpPr>
            <p:nvPr/>
          </p:nvSpPr>
          <p:spPr bwMode="auto">
            <a:xfrm>
              <a:off x="762000" y="914441"/>
              <a:ext cx="5482527" cy="338554"/>
            </a:xfrm>
            <a:prstGeom prst="rect">
              <a:avLst/>
            </a:prstGeom>
            <a:noFill/>
            <a:ln w="9525">
              <a:noFill/>
              <a:miter lim="800000"/>
              <a:headEnd/>
              <a:tailEnd/>
            </a:ln>
          </p:spPr>
          <p:txBody>
            <a:bodyPr wrap="none" anchor="ctr">
              <a:spAutoFit/>
            </a:bodyPr>
            <a:lstStyle/>
            <a:p>
              <a:r>
                <a:rPr lang="en-US" altLang="zh-CN" sz="1600" b="1" dirty="0">
                  <a:solidFill>
                    <a:schemeClr val="tx2">
                      <a:lumMod val="50000"/>
                    </a:schemeClr>
                  </a:solidFill>
                </a:rPr>
                <a:t>b. </a:t>
              </a:r>
              <a:r>
                <a:rPr lang="en-US" altLang="zh-CN" sz="1600" b="1" dirty="0" err="1">
                  <a:solidFill>
                    <a:schemeClr val="tx2">
                      <a:lumMod val="50000"/>
                    </a:schemeClr>
                  </a:solidFill>
                </a:rPr>
                <a:t>Máy</a:t>
              </a:r>
              <a:r>
                <a:rPr lang="zh-CN" altLang="en-US" sz="1600" b="1" dirty="0">
                  <a:solidFill>
                    <a:schemeClr val="tx2">
                      <a:lumMod val="50000"/>
                    </a:schemeClr>
                  </a:solidFill>
                </a:rPr>
                <a:t> </a:t>
              </a:r>
              <a:r>
                <a:rPr lang="en-US" altLang="zh-CN" sz="1600" b="1" dirty="0" err="1">
                  <a:solidFill>
                    <a:schemeClr val="tx2">
                      <a:lumMod val="50000"/>
                    </a:schemeClr>
                  </a:solidFill>
                </a:rPr>
                <a:t>nén</a:t>
              </a:r>
              <a:r>
                <a:rPr lang="zh-CN" altLang="en-US" sz="1600" b="1" dirty="0">
                  <a:solidFill>
                    <a:schemeClr val="tx2">
                      <a:lumMod val="50000"/>
                    </a:schemeClr>
                  </a:solidFill>
                </a:rPr>
                <a:t> </a:t>
              </a:r>
              <a:r>
                <a:rPr lang="en-US" altLang="zh-CN" sz="1600" b="1" dirty="0" err="1">
                  <a:solidFill>
                    <a:schemeClr val="tx2">
                      <a:lumMod val="50000"/>
                    </a:schemeClr>
                  </a:solidFill>
                </a:rPr>
                <a:t>khí</a:t>
              </a:r>
              <a:r>
                <a:rPr lang="zh-CN" altLang="en-US" sz="1600" b="1" dirty="0">
                  <a:solidFill>
                    <a:schemeClr val="tx2">
                      <a:lumMod val="50000"/>
                    </a:schemeClr>
                  </a:solidFill>
                </a:rPr>
                <a:t> </a:t>
              </a:r>
              <a:r>
                <a:rPr lang="en-US" altLang="zh-CN" sz="1600" b="1" dirty="0" err="1">
                  <a:solidFill>
                    <a:schemeClr val="tx2">
                      <a:lumMod val="50000"/>
                    </a:schemeClr>
                  </a:solidFill>
                </a:rPr>
                <a:t>trục</a:t>
              </a:r>
              <a:r>
                <a:rPr lang="zh-CN" altLang="en-US" sz="1600" b="1" dirty="0">
                  <a:solidFill>
                    <a:schemeClr val="tx2">
                      <a:lumMod val="50000"/>
                    </a:schemeClr>
                  </a:solidFill>
                </a:rPr>
                <a:t> </a:t>
              </a:r>
              <a:r>
                <a:rPr lang="en-US" altLang="zh-CN" sz="1600" b="1" dirty="0" err="1">
                  <a:solidFill>
                    <a:schemeClr val="tx2">
                      <a:lumMod val="50000"/>
                    </a:schemeClr>
                  </a:solidFill>
                </a:rPr>
                <a:t>vít</a:t>
              </a:r>
              <a:r>
                <a:rPr lang="zh-CN" altLang="en-US" sz="1600" b="1" dirty="0">
                  <a:solidFill>
                    <a:schemeClr val="tx2">
                      <a:lumMod val="50000"/>
                    </a:schemeClr>
                  </a:solidFill>
                </a:rPr>
                <a:t> </a:t>
              </a:r>
              <a:r>
                <a:rPr lang="en-US" altLang="zh-CN" sz="1600" b="1" dirty="0" err="1">
                  <a:solidFill>
                    <a:schemeClr val="tx2">
                      <a:lumMod val="50000"/>
                    </a:schemeClr>
                  </a:solidFill>
                </a:rPr>
                <a:t>một</a:t>
              </a:r>
              <a:r>
                <a:rPr lang="zh-CN" altLang="en-US" sz="1600" b="1" dirty="0">
                  <a:solidFill>
                    <a:schemeClr val="tx2">
                      <a:lumMod val="50000"/>
                    </a:schemeClr>
                  </a:solidFill>
                </a:rPr>
                <a:t> </a:t>
              </a:r>
              <a:r>
                <a:rPr lang="en-US" altLang="zh-CN" sz="1600" b="1" dirty="0" err="1">
                  <a:solidFill>
                    <a:schemeClr val="tx2">
                      <a:lumMod val="50000"/>
                    </a:schemeClr>
                  </a:solidFill>
                </a:rPr>
                <a:t>cấp</a:t>
              </a:r>
              <a:r>
                <a:rPr lang="zh-CN" altLang="en-US" sz="1600" b="1" dirty="0">
                  <a:solidFill>
                    <a:schemeClr val="tx2">
                      <a:lumMod val="50000"/>
                    </a:schemeClr>
                  </a:solidFill>
                </a:rPr>
                <a:t>  </a:t>
              </a:r>
              <a:r>
                <a:rPr lang="en-US" altLang="zh-CN" sz="1600" b="1" dirty="0" err="1">
                  <a:solidFill>
                    <a:schemeClr val="tx2">
                      <a:lumMod val="50000"/>
                    </a:schemeClr>
                  </a:solidFill>
                </a:rPr>
                <a:t>có</a:t>
              </a:r>
              <a:r>
                <a:rPr lang="zh-CN" altLang="en-US" sz="1600" b="1" dirty="0">
                  <a:solidFill>
                    <a:schemeClr val="tx2">
                      <a:lumMod val="50000"/>
                    </a:schemeClr>
                  </a:solidFill>
                </a:rPr>
                <a:t> </a:t>
              </a:r>
              <a:r>
                <a:rPr lang="en-US" altLang="zh-CN" sz="1600" b="1" dirty="0" err="1">
                  <a:solidFill>
                    <a:schemeClr val="tx2">
                      <a:lumMod val="50000"/>
                    </a:schemeClr>
                  </a:solidFill>
                </a:rPr>
                <a:t>hệ</a:t>
              </a:r>
              <a:r>
                <a:rPr lang="zh-CN" altLang="en-US" sz="1600" b="1" dirty="0">
                  <a:solidFill>
                    <a:schemeClr val="tx2">
                      <a:lumMod val="50000"/>
                    </a:schemeClr>
                  </a:solidFill>
                </a:rPr>
                <a:t> </a:t>
              </a:r>
              <a:r>
                <a:rPr lang="en-US" altLang="zh-CN" sz="1600" b="1" dirty="0" err="1">
                  <a:solidFill>
                    <a:schemeClr val="tx2">
                      <a:lumMod val="50000"/>
                    </a:schemeClr>
                  </a:solidFill>
                </a:rPr>
                <a:t>thống</a:t>
              </a:r>
              <a:r>
                <a:rPr lang="zh-CN" altLang="en-US" sz="1600" b="1" dirty="0">
                  <a:solidFill>
                    <a:schemeClr val="tx2">
                      <a:lumMod val="50000"/>
                    </a:schemeClr>
                  </a:solidFill>
                </a:rPr>
                <a:t> </a:t>
              </a:r>
              <a:r>
                <a:rPr lang="en-US" altLang="zh-CN" sz="1600" b="1" dirty="0" err="1">
                  <a:solidFill>
                    <a:schemeClr val="tx2">
                      <a:lumMod val="50000"/>
                    </a:schemeClr>
                  </a:solidFill>
                </a:rPr>
                <a:t>cấp</a:t>
              </a:r>
              <a:r>
                <a:rPr lang="zh-CN" altLang="en-US" sz="1600" b="1" dirty="0">
                  <a:solidFill>
                    <a:schemeClr val="tx2">
                      <a:lumMod val="50000"/>
                    </a:schemeClr>
                  </a:solidFill>
                </a:rPr>
                <a:t> </a:t>
              </a:r>
              <a:r>
                <a:rPr lang="en-US" altLang="zh-CN" sz="1600" b="1" dirty="0" err="1">
                  <a:solidFill>
                    <a:schemeClr val="tx2">
                      <a:lumMod val="50000"/>
                    </a:schemeClr>
                  </a:solidFill>
                </a:rPr>
                <a:t>dầu</a:t>
              </a:r>
              <a:r>
                <a:rPr lang="zh-CN" altLang="en-US" sz="1600" b="1" dirty="0">
                  <a:solidFill>
                    <a:schemeClr val="tx2">
                      <a:lumMod val="50000"/>
                    </a:schemeClr>
                  </a:solidFill>
                </a:rPr>
                <a:t> </a:t>
              </a:r>
              <a:r>
                <a:rPr lang="en-US" altLang="zh-CN" sz="1600" b="1" dirty="0" err="1">
                  <a:solidFill>
                    <a:schemeClr val="tx2">
                      <a:lumMod val="50000"/>
                    </a:schemeClr>
                  </a:solidFill>
                </a:rPr>
                <a:t>bôi</a:t>
              </a:r>
              <a:r>
                <a:rPr lang="en-US" altLang="zh-CN" sz="1600" b="1" dirty="0">
                  <a:solidFill>
                    <a:schemeClr val="tx2">
                      <a:lumMod val="50000"/>
                    </a:schemeClr>
                  </a:solidFill>
                </a:rPr>
                <a:t>  </a:t>
              </a:r>
              <a:r>
                <a:rPr lang="en-US" altLang="zh-CN" sz="1600" b="1" dirty="0" err="1">
                  <a:solidFill>
                    <a:schemeClr val="tx2">
                      <a:lumMod val="50000"/>
                    </a:schemeClr>
                  </a:solidFill>
                </a:rPr>
                <a:t>trơn</a:t>
              </a:r>
              <a:r>
                <a:rPr lang="zh-CN" altLang="en-US" sz="1600" b="1" dirty="0">
                  <a:solidFill>
                    <a:schemeClr val="tx2">
                      <a:lumMod val="50000"/>
                    </a:schemeClr>
                  </a:solidFill>
                </a:rPr>
                <a:t> </a:t>
              </a:r>
            </a:p>
          </p:txBody>
        </p:sp>
        <p:pic>
          <p:nvPicPr>
            <p:cNvPr id="3" name="Picture 5"/>
            <p:cNvPicPr>
              <a:picLocks noChangeAspect="1" noChangeArrowheads="1"/>
            </p:cNvPicPr>
            <p:nvPr/>
          </p:nvPicPr>
          <p:blipFill>
            <a:blip r:embed="rId2"/>
            <a:srcRect l="4688" t="19792" r="3906" b="17708"/>
            <a:stretch>
              <a:fillRect/>
            </a:stretch>
          </p:blipFill>
          <p:spPr bwMode="auto">
            <a:xfrm>
              <a:off x="2819400" y="3276600"/>
              <a:ext cx="6225970" cy="3193066"/>
            </a:xfrm>
            <a:prstGeom prst="rect">
              <a:avLst/>
            </a:prstGeom>
            <a:noFill/>
            <a:ln w="9525">
              <a:noFill/>
              <a:miter lim="800000"/>
              <a:headEnd/>
              <a:tailEnd/>
            </a:ln>
          </p:spPr>
        </p:pic>
        <p:sp>
          <p:nvSpPr>
            <p:cNvPr id="6" name="Rectangle 5"/>
            <p:cNvSpPr/>
            <p:nvPr/>
          </p:nvSpPr>
          <p:spPr>
            <a:xfrm>
              <a:off x="304800" y="1177122"/>
              <a:ext cx="8305800" cy="821059"/>
            </a:xfrm>
            <a:prstGeom prst="rect">
              <a:avLst/>
            </a:prstGeom>
          </p:spPr>
          <p:txBody>
            <a:bodyPr wrap="square">
              <a:spAutoFit/>
            </a:bodyPr>
            <a:lstStyle/>
            <a:p>
              <a:pPr indent="118745" algn="just">
                <a:lnSpc>
                  <a:spcPct val="115000"/>
                </a:lnSpc>
                <a:spcBef>
                  <a:spcPts val="300"/>
                </a:spcBef>
                <a:spcAft>
                  <a:spcPts val="300"/>
                </a:spcAft>
              </a:pPr>
              <a:r>
                <a:rPr lang="en-US" sz="1400" dirty="0" err="1">
                  <a:latin typeface="+mj-lt"/>
                  <a:ea typeface="Batang"/>
                  <a:cs typeface="Times New Roman" panose="02020603050405020304" pitchFamily="18" charset="0"/>
                </a:rPr>
                <a:t>Máy</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nén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khí</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trục</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vít</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thường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được</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sử</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dụng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trong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các</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hệ</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thống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công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nghiệp</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chế</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biến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thực</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phẩm</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hóa</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chất</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Đối</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với</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các</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ngành</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công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nghiệp</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trong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lĩnh</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vực</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điều</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khiển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thì</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thường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sử</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dụng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máy</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nén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khí</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có</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dầu</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bôi</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trơn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để</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giảm</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sự</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ăn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mòn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trong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hệ</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thống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ống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dẫn,các</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phần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tử</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điều</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khiển</a:t>
              </a:r>
              <a:r>
                <a:rPr lang="en-US" sz="1400" dirty="0">
                  <a:latin typeface="+mj-lt"/>
                  <a:ea typeface="Batang"/>
                  <a:cs typeface="Times New Roman" panose="02020603050405020304" pitchFamily="18" charset="0"/>
                </a:rPr>
                <a:t>.</a:t>
              </a:r>
              <a:endParaRPr lang="en-US" sz="1400" dirty="0">
                <a:effectLst/>
                <a:latin typeface="+mj-lt"/>
                <a:ea typeface="Batang"/>
                <a:cs typeface="Times New Roman" panose="02020603050405020304" pitchFamily="18" charset="0"/>
              </a:endParaRPr>
            </a:p>
          </p:txBody>
        </p:sp>
        <p:sp>
          <p:nvSpPr>
            <p:cNvPr id="7" name="Rectangle 6"/>
            <p:cNvSpPr/>
            <p:nvPr/>
          </p:nvSpPr>
          <p:spPr>
            <a:xfrm>
              <a:off x="308429" y="1874959"/>
              <a:ext cx="8316686" cy="1599733"/>
            </a:xfrm>
            <a:prstGeom prst="rect">
              <a:avLst/>
            </a:prstGeom>
          </p:spPr>
          <p:txBody>
            <a:bodyPr wrap="square">
              <a:spAutoFit/>
            </a:bodyPr>
            <a:lstStyle/>
            <a:p>
              <a:pPr indent="118745" algn="just">
                <a:lnSpc>
                  <a:spcPct val="115000"/>
                </a:lnSpc>
                <a:spcBef>
                  <a:spcPts val="300"/>
                </a:spcBef>
                <a:spcAft>
                  <a:spcPts val="300"/>
                </a:spcAft>
              </a:pPr>
              <a:r>
                <a:rPr lang="en-US" sz="1600" b="1" dirty="0">
                  <a:solidFill>
                    <a:schemeClr val="tx2">
                      <a:lumMod val="50000"/>
                    </a:schemeClr>
                  </a:solidFill>
                  <a:latin typeface="+mj-lt"/>
                  <a:ea typeface="Batang"/>
                  <a:cs typeface="Times New Roman" panose="02020603050405020304" pitchFamily="18" charset="0"/>
                </a:rPr>
                <a:t>Nguyên </a:t>
              </a:r>
              <a:r>
                <a:rPr lang="en-US" sz="1600" b="1" dirty="0" err="1">
                  <a:solidFill>
                    <a:schemeClr val="tx2">
                      <a:lumMod val="50000"/>
                    </a:schemeClr>
                  </a:solidFill>
                  <a:latin typeface="+mj-lt"/>
                  <a:ea typeface="Batang"/>
                  <a:cs typeface="Times New Roman" panose="02020603050405020304" pitchFamily="18" charset="0"/>
                </a:rPr>
                <a:t>lý</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hoạt</a:t>
              </a:r>
              <a:r>
                <a:rPr lang="en-US" sz="1600" b="1" dirty="0">
                  <a:solidFill>
                    <a:schemeClr val="tx2">
                      <a:lumMod val="50000"/>
                    </a:schemeClr>
                  </a:solidFill>
                  <a:latin typeface="+mj-lt"/>
                  <a:ea typeface="Batang"/>
                  <a:cs typeface="Times New Roman" panose="02020603050405020304" pitchFamily="18" charset="0"/>
                </a:rPr>
                <a:t> </a:t>
              </a:r>
              <a:r>
                <a:rPr lang="en-US" sz="1600" b="1" dirty="0" err="1">
                  <a:solidFill>
                    <a:schemeClr val="tx2">
                      <a:lumMod val="50000"/>
                    </a:schemeClr>
                  </a:solidFill>
                  <a:latin typeface="+mj-lt"/>
                  <a:ea typeface="Batang"/>
                  <a:cs typeface="Times New Roman" panose="02020603050405020304" pitchFamily="18" charset="0"/>
                </a:rPr>
                <a:t>động</a:t>
              </a:r>
              <a:r>
                <a:rPr lang="en-US" sz="1600" b="1" dirty="0">
                  <a:solidFill>
                    <a:schemeClr val="tx2">
                      <a:lumMod val="50000"/>
                    </a:schemeClr>
                  </a:solidFill>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không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khí</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được</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hút</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vào</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máy</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nén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khí</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thông</a:t>
              </a:r>
              <a:r>
                <a:rPr lang="en-US" sz="1400" dirty="0">
                  <a:latin typeface="+mj-lt"/>
                  <a:ea typeface="Batang"/>
                  <a:cs typeface="Times New Roman" panose="02020603050405020304" pitchFamily="18" charset="0"/>
                </a:rPr>
                <a:t> qua </a:t>
              </a:r>
              <a:r>
                <a:rPr lang="en-US" sz="1400" dirty="0" err="1">
                  <a:latin typeface="+mj-lt"/>
                  <a:ea typeface="Batang"/>
                  <a:cs typeface="Times New Roman" panose="02020603050405020304" pitchFamily="18" charset="0"/>
                </a:rPr>
                <a:t>bầu</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lọc</a:t>
              </a:r>
              <a:r>
                <a:rPr lang="en-US" sz="1400" dirty="0">
                  <a:latin typeface="+mj-lt"/>
                  <a:ea typeface="Batang"/>
                  <a:cs typeface="Times New Roman" panose="02020603050405020304" pitchFamily="18" charset="0"/>
                </a:rPr>
                <a:t> 1. </a:t>
              </a:r>
              <a:r>
                <a:rPr lang="en-US" sz="1400" dirty="0" err="1">
                  <a:latin typeface="+mj-lt"/>
                  <a:ea typeface="Batang"/>
                  <a:cs typeface="Times New Roman" panose="02020603050405020304" pitchFamily="18" charset="0"/>
                </a:rPr>
                <a:t>Sau</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khi</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nén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khí</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nén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cùng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với</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dầu</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bôi</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trơn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tạo</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thành</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một</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hỗn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hợp</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trong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bình</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lọc</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khí</a:t>
              </a:r>
              <a:r>
                <a:rPr lang="en-US" sz="1400" dirty="0">
                  <a:latin typeface="+mj-lt"/>
                  <a:ea typeface="Batang"/>
                  <a:cs typeface="Times New Roman" panose="02020603050405020304" pitchFamily="18" charset="0"/>
                </a:rPr>
                <a:t> 5. </a:t>
              </a:r>
              <a:r>
                <a:rPr lang="en-US" sz="1400" dirty="0" err="1">
                  <a:latin typeface="+mj-lt"/>
                  <a:ea typeface="Batang"/>
                  <a:cs typeface="Times New Roman" panose="02020603050405020304" pitchFamily="18" charset="0"/>
                </a:rPr>
                <a:t>Từ</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bình</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lọc</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khí</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nén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thoát</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ra</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theo</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đường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ống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dẫn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phía</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trên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và</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dầu</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bôi</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trơn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mang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nhiệt</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tạo</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ra</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trong</a:t>
              </a:r>
              <a:r>
                <a:rPr lang="en-US" sz="1400" dirty="0">
                  <a:latin typeface="+mj-lt"/>
                  <a:ea typeface="Batang"/>
                  <a:cs typeface="Times New Roman" panose="02020603050405020304" pitchFamily="18" charset="0"/>
                </a:rPr>
                <a:t> quá </a:t>
              </a:r>
              <a:r>
                <a:rPr lang="en-US" sz="1400" dirty="0" err="1">
                  <a:latin typeface="+mj-lt"/>
                  <a:ea typeface="Batang"/>
                  <a:cs typeface="Times New Roman" panose="02020603050405020304" pitchFamily="18" charset="0"/>
                </a:rPr>
                <a:t>trình</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nén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sẽ</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theo</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đường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dẫn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phía</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dưới</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bình</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lọc</a:t>
              </a:r>
              <a:r>
                <a:rPr lang="en-US" sz="1400" dirty="0">
                  <a:latin typeface="+mj-lt"/>
                  <a:ea typeface="Batang"/>
                  <a:cs typeface="Times New Roman" panose="02020603050405020304" pitchFamily="18" charset="0"/>
                </a:rPr>
                <a:t> 5. </a:t>
              </a:r>
              <a:r>
                <a:rPr lang="en-US" sz="1400" dirty="0" err="1">
                  <a:latin typeface="+mj-lt"/>
                  <a:ea typeface="Batang"/>
                  <a:cs typeface="Times New Roman" panose="02020603050405020304" pitchFamily="18" charset="0"/>
                </a:rPr>
                <a:t>Khí</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nén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sẽ</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được</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chuyển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đến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hệ</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thống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điều</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khiển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sau</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khi</a:t>
              </a:r>
              <a:r>
                <a:rPr lang="en-US" sz="1400" dirty="0">
                  <a:latin typeface="+mj-lt"/>
                  <a:ea typeface="Batang"/>
                  <a:cs typeface="Times New Roman" panose="02020603050405020304" pitchFamily="18" charset="0"/>
                </a:rPr>
                <a:t> qua </a:t>
              </a:r>
              <a:r>
                <a:rPr lang="en-US" sz="1400" dirty="0" err="1">
                  <a:latin typeface="+mj-lt"/>
                  <a:ea typeface="Batang"/>
                  <a:cs typeface="Times New Roman" panose="02020603050405020304" pitchFamily="18" charset="0"/>
                </a:rPr>
                <a:t>bộ</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phận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làm</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mát</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bằng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gió</a:t>
              </a:r>
              <a:r>
                <a:rPr lang="en-US" sz="1400" dirty="0">
                  <a:latin typeface="+mj-lt"/>
                  <a:ea typeface="Batang"/>
                  <a:cs typeface="Times New Roman" panose="02020603050405020304" pitchFamily="18" charset="0"/>
                </a:rPr>
                <a:t> 7. </a:t>
              </a:r>
              <a:r>
                <a:rPr lang="en-US" sz="1400" dirty="0" err="1">
                  <a:latin typeface="+mj-lt"/>
                  <a:ea typeface="Batang"/>
                  <a:cs typeface="Times New Roman" panose="02020603050405020304" pitchFamily="18" charset="0"/>
                </a:rPr>
                <a:t>Dầu</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bôi</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trơn</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mang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nhiệt</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sẽ</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được</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làm</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nguội</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bằng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ống</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dẫn</a:t>
              </a:r>
              <a:r>
                <a:rPr lang="en-US" sz="1400" dirty="0">
                  <a:latin typeface="+mj-lt"/>
                  <a:ea typeface="Batang"/>
                  <a:cs typeface="Times New Roman" panose="02020603050405020304" pitchFamily="18" charset="0"/>
                </a:rPr>
                <a:t> qua </a:t>
              </a:r>
              <a:r>
                <a:rPr lang="en-US" sz="1400" dirty="0" err="1">
                  <a:latin typeface="+mj-lt"/>
                  <a:ea typeface="Batang"/>
                  <a:cs typeface="Times New Roman" panose="02020603050405020304" pitchFamily="18" charset="0"/>
                </a:rPr>
                <a:t>quạt</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gió</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hoặc</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đã</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đạt</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được</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nhiệt</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độ</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làm</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mát</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theo</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yêu</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cầu</a:t>
              </a:r>
              <a:r>
                <a:rPr lang="en-US" sz="1400" dirty="0">
                  <a:latin typeface="+mj-lt"/>
                  <a:ea typeface="Batang"/>
                  <a:cs typeface="Times New Roman" panose="02020603050405020304" pitchFamily="18" charset="0"/>
                </a:rPr>
                <a:t> qua </a:t>
              </a:r>
              <a:r>
                <a:rPr lang="en-US" sz="1400" dirty="0" err="1">
                  <a:latin typeface="+mj-lt"/>
                  <a:ea typeface="Batang"/>
                  <a:cs typeface="Times New Roman" panose="02020603050405020304" pitchFamily="18" charset="0"/>
                </a:rPr>
                <a:t>rơ</a:t>
              </a:r>
              <a:r>
                <a:rPr lang="en-US" sz="1400" dirty="0">
                  <a:latin typeface="+mj-lt"/>
                  <a:ea typeface="Batang"/>
                  <a:cs typeface="Times New Roman" panose="02020603050405020304" pitchFamily="18" charset="0"/>
                </a:rPr>
                <a:t> le </a:t>
              </a:r>
              <a:r>
                <a:rPr lang="en-US" sz="1400" dirty="0" err="1">
                  <a:latin typeface="+mj-lt"/>
                  <a:ea typeface="Batang"/>
                  <a:cs typeface="Times New Roman" panose="02020603050405020304" pitchFamily="18" charset="0"/>
                </a:rPr>
                <a:t>nhiệt</a:t>
              </a:r>
              <a:r>
                <a:rPr lang="en-US" sz="1400" dirty="0">
                  <a:latin typeface="+mj-lt"/>
                  <a:ea typeface="Batang"/>
                  <a:cs typeface="Times New Roman" panose="02020603050405020304" pitchFamily="18" charset="0"/>
                </a:rPr>
                <a:t> quay </a:t>
              </a:r>
              <a:r>
                <a:rPr lang="en-US" sz="1400" dirty="0" err="1">
                  <a:latin typeface="+mj-lt"/>
                  <a:ea typeface="Batang"/>
                  <a:cs typeface="Times New Roman" panose="02020603050405020304" pitchFamily="18" charset="0"/>
                </a:rPr>
                <a:t>về</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bình</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chứa</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dầu</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bôi</a:t>
              </a:r>
              <a:r>
                <a:rPr lang="en-US" sz="1400" dirty="0">
                  <a:latin typeface="+mj-lt"/>
                  <a:ea typeface="Batang"/>
                  <a:cs typeface="Times New Roman" panose="02020603050405020304" pitchFamily="18" charset="0"/>
                </a:rPr>
                <a:t> </a:t>
              </a:r>
              <a:r>
                <a:rPr lang="en-US" sz="1400" dirty="0" err="1">
                  <a:latin typeface="+mj-lt"/>
                  <a:ea typeface="Batang"/>
                  <a:cs typeface="Times New Roman" panose="02020603050405020304" pitchFamily="18" charset="0"/>
                </a:rPr>
                <a:t>trơn</a:t>
              </a:r>
              <a:r>
                <a:rPr lang="en-US" sz="1400" dirty="0">
                  <a:latin typeface="+mj-lt"/>
                  <a:ea typeface="Batang"/>
                  <a:cs typeface="Times New Roman" panose="02020603050405020304" pitchFamily="18" charset="0"/>
                </a:rPr>
                <a:t>.</a:t>
              </a:r>
              <a:endParaRPr lang="en-US" sz="1400" dirty="0">
                <a:effectLst/>
                <a:latin typeface="+mj-lt"/>
                <a:ea typeface="Batang"/>
                <a:cs typeface="Times New Roman" panose="02020603050405020304" pitchFamily="18" charset="0"/>
              </a:endParaRPr>
            </a:p>
          </p:txBody>
        </p:sp>
        <p:sp>
          <p:nvSpPr>
            <p:cNvPr id="9" name="Rectangle 8"/>
            <p:cNvSpPr/>
            <p:nvPr/>
          </p:nvSpPr>
          <p:spPr>
            <a:xfrm>
              <a:off x="376011" y="5943600"/>
              <a:ext cx="1981735" cy="350494"/>
            </a:xfrm>
            <a:prstGeom prst="rect">
              <a:avLst/>
            </a:prstGeom>
            <a:solidFill>
              <a:schemeClr val="accent1">
                <a:lumMod val="40000"/>
                <a:lumOff val="60000"/>
              </a:schemeClr>
            </a:solidFill>
          </p:spPr>
          <p:txBody>
            <a:bodyPr wrap="square">
              <a:spAutoFit/>
            </a:bodyPr>
            <a:lstStyle/>
            <a:p>
              <a:r>
                <a:rPr lang="en-US" sz="1600" dirty="0" err="1"/>
                <a:t>Xem</a:t>
              </a:r>
              <a:r>
                <a:rPr lang="en-US" sz="1600" dirty="0"/>
                <a:t> Video minh </a:t>
              </a:r>
              <a:r>
                <a:rPr lang="en-US" sz="1600" dirty="0" err="1"/>
                <a:t>họa</a:t>
              </a:r>
              <a:r>
                <a:rPr lang="en-US" sz="1600" dirty="0"/>
                <a:t>:</a:t>
              </a:r>
            </a:p>
          </p:txBody>
        </p:sp>
        <p:sp>
          <p:nvSpPr>
            <p:cNvPr id="4" name="Rectangle 3"/>
            <p:cNvSpPr/>
            <p:nvPr/>
          </p:nvSpPr>
          <p:spPr>
            <a:xfrm>
              <a:off x="354240" y="6535579"/>
              <a:ext cx="7848600" cy="246221"/>
            </a:xfrm>
            <a:prstGeom prst="rect">
              <a:avLst/>
            </a:prstGeom>
            <a:solidFill>
              <a:schemeClr val="accent1">
                <a:lumMod val="40000"/>
                <a:lumOff val="60000"/>
              </a:schemeClr>
            </a:solidFill>
          </p:spPr>
          <p:txBody>
            <a:bodyPr wrap="square" lIns="0" tIns="0" rIns="0" bIns="0">
              <a:spAutoFit/>
            </a:bodyPr>
            <a:lstStyle/>
            <a:p>
              <a:r>
                <a:rPr lang="en-US" sz="1600" dirty="0"/>
                <a:t>https://drive.google.com/file/d/1gQ7YjlLlHSIUn-bZsBwt6nVKPubXuWa6/view?usp=sharing</a:t>
              </a: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7.8|9.5|3.5|4.7|8|7.1|8.9|6.9|21.8|8.6|7.2|11|27|1.7|13.5|1.1|94.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3673</TotalTime>
  <Words>3330</Words>
  <Application>Microsoft Office PowerPoint</Application>
  <PresentationFormat>On-screen Show (4:3)</PresentationFormat>
  <Paragraphs>212</Paragraphs>
  <Slides>23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3" baseType="lpstr">
      <vt:lpstr>Arial</vt:lpstr>
      <vt:lpstr>Calibri</vt:lpstr>
      <vt:lpstr>Cambria Math</vt:lpstr>
      <vt:lpstr>Segoe UI</vt:lpstr>
      <vt:lpstr>Times New Roman</vt:lpstr>
      <vt:lpstr>VNI-Times</vt:lpstr>
      <vt:lpstr>Wingdings</vt:lpstr>
      <vt:lpstr>Office Theme</vt:lpstr>
      <vt:lpstr>Visio.Drawing.11</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hiếu phạm</cp:lastModifiedBy>
  <cp:revision>347</cp:revision>
  <dcterms:created xsi:type="dcterms:W3CDTF">2017-12-25T06:37:59Z</dcterms:created>
  <dcterms:modified xsi:type="dcterms:W3CDTF">2023-05-12T06:33:46Z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2023-05-12T06:33:45Z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acf1d58d-7e8a-4c9a-950f-14601c67e174</vt:lpwstr>
  </property>
  <property fmtid="{D5CDD505-2E9C-101B-9397-08002B2CF9AE}" pid="7" name="MSIP_Label_defa4170-0d19-0005-0004-bc88714345d2_ActionId">
    <vt:lpwstr>49dbacf6-945c-438a-b712-e5536bfa997a</vt:lpwstr>
  </property>
  <property fmtid="{D5CDD505-2E9C-101B-9397-08002B2CF9AE}" pid="8" name="MSIP_Label_defa4170-0d19-0005-0004-bc88714345d2_ContentBits">
    <vt:lpwstr>0</vt:lpwstr>
  </property>
</Properties>
</file>