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57" r:id="rId3"/>
    <p:sldId id="258" r:id="rId4"/>
    <p:sldId id="260" r:id="rId5"/>
    <p:sldId id="259" r:id="rId6"/>
    <p:sldId id="261" r:id="rId7"/>
    <p:sldId id="274" r:id="rId8"/>
    <p:sldId id="262" r:id="rId9"/>
    <p:sldId id="272" r:id="rId10"/>
    <p:sldId id="273" r:id="rId11"/>
    <p:sldId id="265" r:id="rId12"/>
    <p:sldId id="269" r:id="rId13"/>
    <p:sldId id="27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F7-4CEC-80DC-0C3035E2C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BF7-4CEC-80DC-0C3035E2CCF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BF7-4CEC-80DC-0C3035E2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76-4528-94C1-690FFF488F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76-4528-94C1-690FFF488F4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76-4528-94C1-690FFF488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35A84F3B-4550-724A-0DE5-0F6453C030C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AAC0CC8E-3803-D9AE-BA19-707D9DB34E1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«Московский государственный технический университет имени Н.Э. Баумана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(национальный исследовательский университет)»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им. Н.Э. Баумана)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vi-VN" sz="3145" b="1" dirty="0">
                <a:solidFill>
                  <a:srgbClr val="000000"/>
                </a:solidFill>
              </a:rPr>
              <a:t> </a:t>
            </a:r>
            <a:r>
              <a:rPr lang="ru-RU" sz="3145" b="1" dirty="0">
                <a:solidFill>
                  <a:srgbClr val="000000"/>
                </a:solidFill>
              </a:rPr>
              <a:t>программного обеспечения для наложения текстур на трехмерные объекты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60" y="5417999"/>
            <a:ext cx="7016880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ИУ7-5</a:t>
            </a:r>
            <a:r>
              <a:rPr lang="ru-RU" sz="1769" b="1" dirty="0">
                <a:solidFill>
                  <a:srgbClr val="111111"/>
                </a:solidFill>
              </a:rPr>
              <a:t>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Куров Андрей Владимирович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7F235-2F3F-E3FD-CDA3-CAAC91D61FEC}"/>
              </a:ext>
            </a:extLst>
          </p:cNvPr>
          <p:cNvSpPr txBox="1"/>
          <p:nvPr/>
        </p:nvSpPr>
        <p:spPr>
          <a:xfrm>
            <a:off x="1053349" y="1567897"/>
            <a:ext cx="100811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C++ — объектно-ориентированный язык, а именно такая методология программирования была выбрана для разработки программы.</a:t>
            </a:r>
            <a:endParaRPr lang="en-US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данном языке имеется большое количество библиотек и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шаблонов, позволяющих не тратить время на изобретение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готовых конструкций.;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Обладает высокими показателями вычислительной производительности.</a:t>
            </a:r>
          </a:p>
          <a:p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3DB0DD0-139D-75F0-5F8A-CB2CA356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2" y="2634000"/>
            <a:ext cx="1247298" cy="140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20356-4F0E-78C9-BE72-9460F18CCE60}"/>
              </a:ext>
            </a:extLst>
          </p:cNvPr>
          <p:cNvSpPr txBox="1"/>
          <p:nvPr/>
        </p:nvSpPr>
        <p:spPr>
          <a:xfrm>
            <a:off x="1053349" y="4634788"/>
            <a:ext cx="100811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Выбранная среда разработки – </a:t>
            </a:r>
            <a:r>
              <a:rPr lang="en-US" sz="2000" dirty="0" err="1"/>
              <a:t>QtCreator</a:t>
            </a:r>
            <a:r>
              <a:rPr lang="ru-RU" sz="2000" dirty="0"/>
              <a:t>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QT Creator есть возможность быстрого создания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интерфейса с помощью расширения QT Design.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QT Creator обладает всем необходимым функционалом для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 написания, профилирования и отладки программ.</a:t>
            </a:r>
          </a:p>
          <a:p>
            <a:endParaRPr lang="ru-RU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A9C564E3-39F0-DFCC-B209-18561A20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72" y="4934296"/>
            <a:ext cx="1152128" cy="13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2AADA6-9DA7-4AD6-8019-33D555C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23D-9737-E8C0-F0C5-54AF6825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9" y="1788483"/>
            <a:ext cx="8978473" cy="4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25107B-A733-4D11-92B3-282E6EDA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производительности.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E0AE8C5-654D-4FBB-9BF7-7A09230C6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1071"/>
              </p:ext>
            </p:extLst>
          </p:nvPr>
        </p:nvGraphicFramePr>
        <p:xfrm>
          <a:off x="637569" y="2822554"/>
          <a:ext cx="3990129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920ABC-86CE-4AE0-AB9F-0D39D4194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406416"/>
              </p:ext>
            </p:extLst>
          </p:nvPr>
        </p:nvGraphicFramePr>
        <p:xfrm>
          <a:off x="5278303" y="2822554"/>
          <a:ext cx="4215643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F1F1D-8AE0-4482-9264-9D71441062C1}"/>
              </a:ext>
            </a:extLst>
          </p:cNvPr>
          <p:cNvSpPr txBox="1"/>
          <p:nvPr/>
        </p:nvSpPr>
        <p:spPr>
          <a:xfrm>
            <a:off x="2805241" y="1459855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рендеринга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8BAA3-5C85-40CD-A061-77C820838B00}"/>
              </a:ext>
            </a:extLst>
          </p:cNvPr>
          <p:cNvSpPr txBox="1"/>
          <p:nvPr/>
        </p:nvSpPr>
        <p:spPr>
          <a:xfrm>
            <a:off x="542284" y="2191612"/>
            <a:ext cx="408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объектов на сцене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D3C3-0B8C-4E8C-95D7-8FB04460475F}"/>
              </a:ext>
            </a:extLst>
          </p:cNvPr>
          <p:cNvSpPr txBox="1"/>
          <p:nvPr/>
        </p:nvSpPr>
        <p:spPr>
          <a:xfrm>
            <a:off x="5055152" y="2210372"/>
            <a:ext cx="249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учета текстуры</a:t>
            </a:r>
          </a:p>
        </p:txBody>
      </p:sp>
    </p:spTree>
    <p:extLst>
      <p:ext uri="{BB962C8B-B14F-4D97-AF65-F5344CB8AC3E}">
        <p14:creationId xmlns:p14="http://schemas.microsoft.com/office/powerpoint/2010/main" val="24892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наложения текстур на трёхмерные объекты.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алгоритмов компьютерной графики, используемых для создание трехмерной сцены;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алгоритмы для решения поставленной задачи;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язык программирования и среда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обеспечения;</a:t>
            </a:r>
          </a:p>
        </p:txBody>
      </p:sp>
    </p:spTree>
    <p:extLst>
      <p:ext uri="{BB962C8B-B14F-4D97-AF65-F5344CB8AC3E}">
        <p14:creationId xmlns:p14="http://schemas.microsoft.com/office/powerpoint/2010/main" val="38798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программного обеспечения для наложения текстур на трёхмерные объекты.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компьютерной графики, используемых для создания трехмерных сцен;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для решения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представления полигональных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E5283E-E2DA-4C90-A050-6594572A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1" y="3016253"/>
            <a:ext cx="3517113" cy="22846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70B75-4882-4538-9C05-E3C90ED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4" y="3094489"/>
            <a:ext cx="4434066" cy="2413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12F18-0D13-E6D4-4582-4AB3043C53E3}"/>
              </a:ext>
            </a:extLst>
          </p:cNvPr>
          <p:cNvSpPr txBox="1"/>
          <p:nvPr/>
        </p:nvSpPr>
        <p:spPr>
          <a:xfrm>
            <a:off x="1136073" y="2318974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Вершинное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B28B3-2B09-3120-B528-F8267BF12E8A}"/>
              </a:ext>
            </a:extLst>
          </p:cNvPr>
          <p:cNvSpPr txBox="1"/>
          <p:nvPr/>
        </p:nvSpPr>
        <p:spPr>
          <a:xfrm>
            <a:off x="5195455" y="2318973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граней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алгоритмов удаления невидимых линий и поверхностей</a:t>
            </a:r>
          </a:p>
        </p:txBody>
      </p:sp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5A34BD8C-907A-ACFD-C1F5-ED0ADFC9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10459"/>
              </p:ext>
            </p:extLst>
          </p:nvPr>
        </p:nvGraphicFramePr>
        <p:xfrm>
          <a:off x="650051" y="2112501"/>
          <a:ext cx="8605897" cy="317500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z-</a:t>
                      </a: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буфера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обратной трассировки лучей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Варнока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Пространство, в котором работает 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(</a:t>
                      </a:r>
                      <a:r>
                        <a:rPr 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– </a:t>
                      </a: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граней, С – количество пикселей)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Эффективность для сложный сцен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закраски </a:t>
            </a: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583AD39-0561-7B72-ACDB-B75568EA9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55683"/>
              </p:ext>
            </p:extLst>
          </p:nvPr>
        </p:nvGraphicFramePr>
        <p:xfrm>
          <a:off x="972688" y="1917780"/>
          <a:ext cx="8263388" cy="268272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087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закраски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8DB0009-7CEE-D0B1-C473-371112BA2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5281" r="68853"/>
          <a:stretch/>
        </p:blipFill>
        <p:spPr>
          <a:xfrm>
            <a:off x="3754670" y="3507265"/>
            <a:ext cx="1008112" cy="101079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9CB594D-0061-AB1F-E1D1-A0DA1EADA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38332" r="35802"/>
          <a:stretch/>
        </p:blipFill>
        <p:spPr>
          <a:xfrm>
            <a:off x="5678513" y="3507265"/>
            <a:ext cx="1008876" cy="1011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Рисунок 10">
            <a:extLst>
              <a:ext uri="{FF2B5EF4-FFF2-40B4-BE49-F238E27FC236}">
                <a16:creationId xmlns:a16="http://schemas.microsoft.com/office/drawing/2014/main" id="{8135CF05-3735-C5FD-28F3-62F360F3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71382" r="1315"/>
          <a:stretch/>
        </p:blipFill>
        <p:spPr>
          <a:xfrm>
            <a:off x="7753210" y="3559739"/>
            <a:ext cx="1008876" cy="958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F51FEE-02EA-4AB1-9656-2BCF1F6A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" y="1986264"/>
            <a:ext cx="2892417" cy="2052683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освещения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16982-5C39-4CDD-9883-88340DD7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1852895"/>
            <a:ext cx="3388380" cy="218605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8D1963B-D07B-4A13-BCBD-158ACCD334B9}"/>
              </a:ext>
            </a:extLst>
          </p:cNvPr>
          <p:cNvSpPr txBox="1">
            <a:spLocks/>
          </p:cNvSpPr>
          <p:nvPr/>
        </p:nvSpPr>
        <p:spPr>
          <a:xfrm>
            <a:off x="773739" y="4251537"/>
            <a:ext cx="2034116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Ламберта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B5383E2-94A6-4388-8C11-CE7A462707EA}"/>
              </a:ext>
            </a:extLst>
          </p:cNvPr>
          <p:cNvSpPr txBox="1">
            <a:spLocks/>
          </p:cNvSpPr>
          <p:nvPr/>
        </p:nvSpPr>
        <p:spPr>
          <a:xfrm>
            <a:off x="3550107" y="4251537"/>
            <a:ext cx="1808468" cy="4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Фонга</a:t>
            </a:r>
            <a:endParaRPr lang="ru-R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DE436-AACC-3C21-E483-7ACE6576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61" y="2392660"/>
            <a:ext cx="3147800" cy="164628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8A17B94-C1B4-5708-90CC-889594D863E0}"/>
              </a:ext>
            </a:extLst>
          </p:cNvPr>
          <p:cNvSpPr txBox="1">
            <a:spLocks/>
          </p:cNvSpPr>
          <p:nvPr/>
        </p:nvSpPr>
        <p:spPr>
          <a:xfrm>
            <a:off x="6852106" y="4251536"/>
            <a:ext cx="3053893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ym typeface="Wingdings 2" panose="05020102010507070707" pitchFamily="18" charset="2"/>
              </a:rPr>
              <a:t></a:t>
            </a:r>
            <a:r>
              <a:rPr lang="en-US" sz="1800" dirty="0">
                <a:sym typeface="Wingdings 2" panose="05020102010507070707" pitchFamily="18" charset="2"/>
              </a:rPr>
              <a:t> </a:t>
            </a:r>
            <a:r>
              <a:rPr lang="ru-RU" sz="1800" dirty="0"/>
              <a:t>Метод Фонга-Блинна</a:t>
            </a:r>
          </a:p>
        </p:txBody>
      </p:sp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5C81-0665-42DC-F26C-2C416E9C851E}"/>
              </a:ext>
            </a:extLst>
          </p:cNvPr>
          <p:cNvSpPr txBox="1"/>
          <p:nvPr/>
        </p:nvSpPr>
        <p:spPr>
          <a:xfrm>
            <a:off x="942109" y="1597891"/>
            <a:ext cx="45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Перспективно-корректное текстурирование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AF520-E39A-25D2-1E94-71108657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69" y="2117892"/>
            <a:ext cx="2480499" cy="216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19501-923A-0DA8-C0B9-6988C1B89902}"/>
              </a:ext>
            </a:extLst>
          </p:cNvPr>
          <p:cNvSpPr txBox="1"/>
          <p:nvPr/>
        </p:nvSpPr>
        <p:spPr>
          <a:xfrm>
            <a:off x="2005781" y="493579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неровностей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7CA8B-50E8-B48E-C060-A63383D2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86" y="3524405"/>
            <a:ext cx="3564710" cy="29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216D4-9158-D75F-5EDA-3CBC1B4F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608" y="1524743"/>
            <a:ext cx="3375283" cy="17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алгоритмов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33E54D8-A178-434A-9193-E8DDC8FD54AA}"/>
              </a:ext>
            </a:extLst>
          </p:cNvPr>
          <p:cNvSpPr txBox="1">
            <a:spLocks/>
          </p:cNvSpPr>
          <p:nvPr/>
        </p:nvSpPr>
        <p:spPr>
          <a:xfrm>
            <a:off x="116722" y="6166938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синтеза изображения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5B4B139-1FC3-410A-BC26-8A59CA8B8032}"/>
              </a:ext>
            </a:extLst>
          </p:cNvPr>
          <p:cNvSpPr txBox="1">
            <a:spLocks/>
          </p:cNvSpPr>
          <p:nvPr/>
        </p:nvSpPr>
        <p:spPr>
          <a:xfrm>
            <a:off x="5345321" y="6101624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буфером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0EBB-A9E0-A575-78D9-1FE19270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" y="1213572"/>
            <a:ext cx="4376067" cy="49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7DAD6-DCF8-3D28-A32F-53486BCE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21" y="1367358"/>
            <a:ext cx="4158477" cy="47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06C2D-B422-5F41-FF71-77FE0865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9" y="1290706"/>
            <a:ext cx="4525819" cy="51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469</Words>
  <Application>Microsoft Office PowerPoint</Application>
  <PresentationFormat>A4 Paper (210x297 mm)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Методы представления полигональных моделей</vt:lpstr>
      <vt:lpstr>PowerPoint Presentation</vt:lpstr>
      <vt:lpstr>Методы закраски </vt:lpstr>
      <vt:lpstr>Методы освещения</vt:lpstr>
      <vt:lpstr>Методы текстуризации</vt:lpstr>
      <vt:lpstr>Схема алгоритмов</vt:lpstr>
      <vt:lpstr>UML диаграмма классов</vt:lpstr>
      <vt:lpstr>PowerPoint Presentation</vt:lpstr>
      <vt:lpstr> Интерфейс программы. Пример работы.</vt:lpstr>
      <vt:lpstr>Анализ производительности.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113</cp:revision>
  <cp:lastPrinted>2023-01-17T17:38:56Z</cp:lastPrinted>
  <dcterms:created xsi:type="dcterms:W3CDTF">2023-01-16T23:26:49Z</dcterms:created>
  <dcterms:modified xsi:type="dcterms:W3CDTF">2024-01-14T14:36:31Z</dcterms:modified>
</cp:coreProperties>
</file>