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57" r:id="rId3"/>
    <p:sldId id="277" r:id="rId4"/>
    <p:sldId id="258" r:id="rId5"/>
    <p:sldId id="275" r:id="rId6"/>
    <p:sldId id="260" r:id="rId7"/>
    <p:sldId id="259" r:id="rId8"/>
    <p:sldId id="261" r:id="rId9"/>
    <p:sldId id="274" r:id="rId10"/>
    <p:sldId id="279" r:id="rId11"/>
    <p:sldId id="276" r:id="rId12"/>
    <p:sldId id="262" r:id="rId13"/>
    <p:sldId id="272" r:id="rId14"/>
    <p:sldId id="27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00B2-4669-47F2-8EDD-B9E5A65D679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0CA3-757D-4F7B-940D-000434BAE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0CA3-757D-4F7B-940D-000434BAE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 bwMode="auto">
          <a:xfrm>
            <a:off x="494520" y="272631"/>
            <a:ext cx="8912194" cy="114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 bwMode="auto">
          <a:xfrm>
            <a:off x="49452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 bwMode="auto">
          <a:xfrm>
            <a:off x="3388320" y="6247461"/>
            <a:ext cx="3138769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 bwMode="auto">
          <a:xfrm>
            <a:off x="710268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‹#›</a:t>
            </a:fld>
            <a:endParaRPr lang="en-US" sz="1081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990600" y="864360"/>
            <a:ext cx="8913840" cy="929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210" rIns="0" bIns="0" rtlCol="0" anchor="ctr" anchorCtr="0">
            <a:noAutofit/>
          </a:bodyPr>
          <a:lstStyle/>
          <a:p>
            <a:pPr>
              <a:buSzPts val="1400"/>
              <a:defRPr/>
            </a:pP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Федеральное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государственное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бюджетное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образовательное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учреждение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высшего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образования</a:t>
            </a:r>
            <a:b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«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Московский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государственный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технический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университет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имени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Н.Э.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Баумана</a:t>
            </a:r>
            <a:b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национальный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исследовательский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университет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)»</a:t>
            </a:r>
            <a:b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(МГТУ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им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 Н.Э.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Баумана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 bwMode="auto">
          <a:xfrm>
            <a:off x="494520" y="1947000"/>
            <a:ext cx="8913840" cy="276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7933" rIns="0" bIns="0" rtlCol="0" anchor="ctr" anchorCtr="0">
            <a:noAutofit/>
          </a:bodyPr>
          <a:lstStyle/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en-US" sz="3145" b="1" dirty="0" err="1">
                <a:solidFill>
                  <a:srgbClr val="000000"/>
                </a:solidFill>
              </a:rPr>
              <a:t>Разработка</a:t>
            </a:r>
            <a:r>
              <a:rPr lang="ru-RU" sz="3145" b="1" dirty="0">
                <a:solidFill>
                  <a:srgbClr val="000000"/>
                </a:solidFill>
              </a:rPr>
              <a:t> базы данных для организации</a:t>
            </a:r>
          </a:p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ru-RU" sz="3145" b="1" dirty="0">
                <a:solidFill>
                  <a:srgbClr val="000000"/>
                </a:solidFill>
              </a:rPr>
              <a:t>футбольных турниров</a:t>
            </a:r>
            <a:endParaRPr dirty="0"/>
          </a:p>
        </p:txBody>
      </p:sp>
      <p:pic>
        <p:nvPicPr>
          <p:cNvPr id="66" name="Google Shape;6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76280" y="773880"/>
            <a:ext cx="890760" cy="1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 bwMode="auto">
          <a:xfrm>
            <a:off x="235559" y="5417999"/>
            <a:ext cx="7716949" cy="5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41" tIns="59943" rIns="88441" bIns="4422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Фам Минь Хиеу</a:t>
            </a:r>
            <a:r>
              <a:rPr lang="en-US" sz="1769" b="1" dirty="0">
                <a:solidFill>
                  <a:srgbClr val="111111"/>
                </a:solidFill>
              </a:rPr>
              <a:t> ИУ</a:t>
            </a:r>
            <a:r>
              <a:rPr lang="ru-RU" sz="1769" b="1" dirty="0">
                <a:solidFill>
                  <a:srgbClr val="111111"/>
                </a:solidFill>
              </a:rPr>
              <a:t>7</a:t>
            </a:r>
            <a:r>
              <a:rPr lang="en-US" sz="1769" b="1" dirty="0">
                <a:solidFill>
                  <a:srgbClr val="111111"/>
                </a:solidFill>
              </a:rPr>
              <a:t>-</a:t>
            </a:r>
            <a:r>
              <a:rPr lang="ru-RU" sz="1769" b="1" dirty="0">
                <a:solidFill>
                  <a:srgbClr val="111111"/>
                </a:solidFill>
              </a:rPr>
              <a:t>62</a:t>
            </a:r>
            <a:r>
              <a:rPr lang="en-US" sz="1769" b="1" dirty="0">
                <a:solidFill>
                  <a:srgbClr val="111111"/>
                </a:solidFill>
              </a:rPr>
              <a:t>Б</a:t>
            </a:r>
            <a:endParaRPr sz="1769" dirty="0"/>
          </a:p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Научный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руководитель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Никульшина Татьяна Александровна</a:t>
            </a:r>
            <a:endParaRPr sz="1769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 bwMode="auto">
          <a:xfrm>
            <a:off x="2909371" y="6245553"/>
            <a:ext cx="2305655" cy="3820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2023 </a:t>
            </a:r>
            <a:r>
              <a:rPr lang="ru-RU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г.</a:t>
            </a:r>
            <a:endParaRPr sz="1081" dirty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74F999A-2278-F617-B9CA-15289CE9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08650"/>
              </p:ext>
            </p:extLst>
          </p:nvPr>
        </p:nvGraphicFramePr>
        <p:xfrm>
          <a:off x="880628" y="2153920"/>
          <a:ext cx="8144744" cy="255016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69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533">
                  <a:extLst>
                    <a:ext uri="{9D8B030D-6E8A-4147-A177-3AD203B41FA5}">
                      <a16:colId xmlns:a16="http://schemas.microsoft.com/office/drawing/2014/main" val="3382945672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Реляционные СУБД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MSQL Sever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Лицензия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Двойная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Коммер.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Коммер.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Создания ролей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Сообщество и поддержка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Активное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Крупное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Крупное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Обширное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8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обеспечивающий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базе данных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87C20-8166-D94D-B66E-DE680AC5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0" y="1801524"/>
            <a:ext cx="8670780" cy="43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00E1C2-504D-48AB-8615-2A4D1E78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исследования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1958A-FEBC-C5ED-9153-1C91C82E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35" y="1492145"/>
            <a:ext cx="7049729" cy="47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2ADB79-41A1-4193-87F1-6F59D982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6CE91B8-79BC-6BA4-3A0D-369FBF1A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 была достигнута, то есть была разработана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для организации футбольных турниров.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достижение цели были решены все задачи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 в сфере организации футбольных турниров;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выделены роли пользователей проектируемого приложения;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данных, описаны ее сущности и связи, так же спроектирован триггер;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ролевую модель на уровне базы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программное обеспечение, обеспечивающее доступ к спроектированной базе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5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CF35CABF-E787-21FC-17F3-2EA282E78C6B}"/>
              </a:ext>
            </a:extLst>
          </p:cNvPr>
          <p:cNvSpPr txBox="1">
            <a:spLocks/>
          </p:cNvSpPr>
          <p:nvPr/>
        </p:nvSpPr>
        <p:spPr>
          <a:xfrm>
            <a:off x="1053349" y="194503"/>
            <a:ext cx="8127596" cy="14654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дальнейшего развития</a:t>
            </a:r>
            <a:endParaRPr lang="ru" sz="3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3C56998-12D0-B715-B329-281FE23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количество голов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желтых карт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красных карт.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о новостях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изменениях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курсовой работы является разработка базы данных для организации футбольных турниров.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в сфере организации футбольных турниров;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роли пользователей проектируемого приложения;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данных, описать ее сущности и связи, так же спроектировать триггер;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ролевую модель на уровне базы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программное обеспечение, обеспечивающее доступ к спроектированной базе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организации данных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74F999A-2278-F617-B9CA-15289CE9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7403"/>
              </p:ext>
            </p:extLst>
          </p:nvPr>
        </p:nvGraphicFramePr>
        <p:xfrm>
          <a:off x="797832" y="2038610"/>
          <a:ext cx="8605897" cy="266890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72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Модель данных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реализации связи многие к многим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Трудно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Независимость от приложений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Обеспечение целостность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Через ссылки и указатели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Через ограничения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3FA62B-D0CB-4804-B3C7-BE93862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пользователи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265AE-790D-5995-32B5-5E6A9E72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1302762"/>
            <a:ext cx="7045214" cy="50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EA8F7C-4974-8C38-B67A-B39918AE512B}"/>
              </a:ext>
            </a:extLst>
          </p:cNvPr>
          <p:cNvSpPr txBox="1">
            <a:spLocks/>
          </p:cNvSpPr>
          <p:nvPr/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пользователи</a:t>
            </a:r>
          </a:p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101AB-47BE-7F62-6CDD-CA6B68EC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7" y="1690690"/>
            <a:ext cx="7491117" cy="4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6F6F0F-E3F6-7AF7-6E4B-02EBD15446D1}"/>
              </a:ext>
            </a:extLst>
          </p:cNvPr>
          <p:cNvSpPr txBox="1"/>
          <p:nvPr/>
        </p:nvSpPr>
        <p:spPr>
          <a:xfrm>
            <a:off x="728695" y="976826"/>
            <a:ext cx="8941778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нотации Чена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3A018-6731-C2C9-3C2C-E4A172D9C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872" y="1657041"/>
            <a:ext cx="10789844" cy="53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2F3190-B95A-40B3-9DFA-C7855CB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04F2-BEB7-F40C-EA74-91C4C9D7D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77" y="1344733"/>
            <a:ext cx="6133432" cy="51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67CD75-1241-4C20-9FE0-408B0ACC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для составления турнирного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9B1B1-59BB-0DDF-E207-07B0411E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3" y="1558243"/>
            <a:ext cx="3033572" cy="51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718CF-6D85-1BCF-2B7D-5540934FC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08" y="1665124"/>
            <a:ext cx="2369784" cy="44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2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353</Words>
  <Application>Microsoft Office PowerPoint</Application>
  <PresentationFormat>A4 Paper (210x297 mm)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Цели и задачи</vt:lpstr>
      <vt:lpstr>Модели организации данных</vt:lpstr>
      <vt:lpstr>Системные пользователи</vt:lpstr>
      <vt:lpstr>PowerPoint Presentation</vt:lpstr>
      <vt:lpstr>PowerPoint Presentation</vt:lpstr>
      <vt:lpstr>Диаграмма базы данных</vt:lpstr>
      <vt:lpstr>Функция для составления турнирного расписания</vt:lpstr>
      <vt:lpstr>Триггер</vt:lpstr>
      <vt:lpstr>Выбор СУБД</vt:lpstr>
      <vt:lpstr>Интерфейс, обеспечивающий доступ к базе данных</vt:lpstr>
      <vt:lpstr>Результат исследования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hieu pham</cp:lastModifiedBy>
  <cp:revision>120</cp:revision>
  <cp:lastPrinted>2023-01-17T17:38:56Z</cp:lastPrinted>
  <dcterms:created xsi:type="dcterms:W3CDTF">2023-01-16T23:26:49Z</dcterms:created>
  <dcterms:modified xsi:type="dcterms:W3CDTF">2024-05-31T21:53:36Z</dcterms:modified>
</cp:coreProperties>
</file>