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1" r:id="rId2"/>
    <p:sldId id="257" r:id="rId3"/>
    <p:sldId id="277" r:id="rId4"/>
    <p:sldId id="258" r:id="rId5"/>
    <p:sldId id="275" r:id="rId6"/>
    <p:sldId id="260" r:id="rId7"/>
    <p:sldId id="259" r:id="rId8"/>
    <p:sldId id="261" r:id="rId9"/>
    <p:sldId id="274" r:id="rId10"/>
    <p:sldId id="279" r:id="rId11"/>
    <p:sldId id="276" r:id="rId12"/>
    <p:sldId id="262" r:id="rId13"/>
    <p:sldId id="272" r:id="rId14"/>
    <p:sldId id="273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400B2-4669-47F2-8EDD-B9E5A65D679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C0CA3-757D-4F7B-940D-000434BAE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1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C0CA3-757D-4F7B-940D-000434BAEB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5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8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4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Пользовательский макет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 bwMode="auto">
          <a:xfrm>
            <a:off x="494520" y="272631"/>
            <a:ext cx="8912194" cy="114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 bwMode="auto">
          <a:xfrm>
            <a:off x="494520" y="6247461"/>
            <a:ext cx="2305655" cy="47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 bwMode="auto">
          <a:xfrm>
            <a:off x="3388320" y="6247461"/>
            <a:ext cx="3138769" cy="47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 bwMode="auto">
          <a:xfrm>
            <a:off x="7102680" y="6247461"/>
            <a:ext cx="2305655" cy="47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>
              <a:defRPr/>
            </a:pPr>
            <a:fld id="{00000000-1234-1234-1234-123412341234}" type="slidenum">
              <a:rPr lang="en-US" smtClean="0"/>
              <a:pPr>
                <a:defRPr/>
              </a:pPr>
              <a:t>‹#›</a:t>
            </a:fld>
            <a:endParaRPr lang="en-US" sz="1081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8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4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3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5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B26BB-B29C-44BB-AD90-1E76B0ED40F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 bwMode="auto">
          <a:xfrm>
            <a:off x="990600" y="864360"/>
            <a:ext cx="8913840" cy="9297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210" rIns="0" bIns="0" rtlCol="0" anchor="ctr" anchorCtr="0">
            <a:noAutofit/>
          </a:bodyPr>
          <a:lstStyle/>
          <a:p>
            <a:pPr>
              <a:buSzPts val="1400"/>
              <a:defRPr/>
            </a:pP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Федеральное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государственное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бюджетное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образовательное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учреждение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высшего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образования</a:t>
            </a:r>
            <a:b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«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Московский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государственный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технический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университет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имени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Н.Э.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Баумана</a:t>
            </a:r>
            <a:b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национальный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исследовательский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университет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)»</a:t>
            </a:r>
            <a:b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(МГТУ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им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 Н.Э. </a:t>
            </a:r>
            <a:r>
              <a:rPr lang="en-US" sz="1376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Баумана</a:t>
            </a:r>
            <a:r>
              <a:rPr lang="en-US" sz="1376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4294967295"/>
          </p:nvPr>
        </p:nvSpPr>
        <p:spPr bwMode="auto">
          <a:xfrm>
            <a:off x="494520" y="1947000"/>
            <a:ext cx="8913840" cy="27643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7933" rIns="0" bIns="0" rtlCol="0" anchor="ctr" anchorCtr="0">
            <a:noAutofit/>
          </a:bodyPr>
          <a:lstStyle/>
          <a:p>
            <a:pPr marL="0" indent="0" algn="ctr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ts val="3200"/>
              <a:buNone/>
              <a:defRPr/>
            </a:pPr>
            <a:r>
              <a:rPr lang="en-US" sz="3145" b="1" dirty="0" err="1">
                <a:solidFill>
                  <a:srgbClr val="000000"/>
                </a:solidFill>
              </a:rPr>
              <a:t>Разработка</a:t>
            </a:r>
            <a:r>
              <a:rPr lang="ru-RU" sz="3145" b="1" dirty="0">
                <a:solidFill>
                  <a:srgbClr val="000000"/>
                </a:solidFill>
              </a:rPr>
              <a:t> базы данных для организации</a:t>
            </a:r>
          </a:p>
          <a:p>
            <a:pPr marL="0" indent="0" algn="ctr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ts val="3200"/>
              <a:buNone/>
              <a:defRPr/>
            </a:pPr>
            <a:r>
              <a:rPr lang="ru-RU" sz="3145" b="1" dirty="0">
                <a:solidFill>
                  <a:srgbClr val="000000"/>
                </a:solidFill>
              </a:rPr>
              <a:t>футбольных турниров</a:t>
            </a:r>
            <a:endParaRPr dirty="0"/>
          </a:p>
        </p:txBody>
      </p:sp>
      <p:pic>
        <p:nvPicPr>
          <p:cNvPr id="66" name="Google Shape;66;p14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176280" y="773880"/>
            <a:ext cx="890760" cy="11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 bwMode="auto">
          <a:xfrm>
            <a:off x="235559" y="5417999"/>
            <a:ext cx="7716949" cy="5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41" tIns="59943" rIns="88441" bIns="44220" anchor="t" anchorCtr="0">
            <a:noAutofit/>
          </a:bodyPr>
          <a:lstStyle/>
          <a:p>
            <a:pPr>
              <a:lnSpc>
                <a:spcPct val="93000"/>
              </a:lnSpc>
              <a:buClr>
                <a:srgbClr val="111111"/>
              </a:buClr>
              <a:buSzPts val="1800"/>
              <a:defRPr/>
            </a:pPr>
            <a:r>
              <a:rPr lang="en-US" sz="1769" b="1" dirty="0" err="1">
                <a:solidFill>
                  <a:srgbClr val="111111"/>
                </a:solidFill>
                <a:latin typeface="Arial"/>
                <a:ea typeface="Arial"/>
                <a:cs typeface="Arial"/>
              </a:rPr>
              <a:t>Студент</a:t>
            </a:r>
            <a:r>
              <a:rPr lang="en-US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: </a:t>
            </a:r>
            <a:r>
              <a:rPr lang="ru-RU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Фам Минь Хиеу</a:t>
            </a:r>
            <a:r>
              <a:rPr lang="en-US" sz="1769" b="1" dirty="0">
                <a:solidFill>
                  <a:srgbClr val="111111"/>
                </a:solidFill>
              </a:rPr>
              <a:t> ИУ</a:t>
            </a:r>
            <a:r>
              <a:rPr lang="ru-RU" sz="1769" b="1" dirty="0">
                <a:solidFill>
                  <a:srgbClr val="111111"/>
                </a:solidFill>
              </a:rPr>
              <a:t>7</a:t>
            </a:r>
            <a:r>
              <a:rPr lang="en-US" sz="1769" b="1" dirty="0">
                <a:solidFill>
                  <a:srgbClr val="111111"/>
                </a:solidFill>
              </a:rPr>
              <a:t>-</a:t>
            </a:r>
            <a:r>
              <a:rPr lang="ru-RU" sz="1769" b="1" dirty="0">
                <a:solidFill>
                  <a:srgbClr val="111111"/>
                </a:solidFill>
              </a:rPr>
              <a:t>62</a:t>
            </a:r>
            <a:r>
              <a:rPr lang="en-US" sz="1769" b="1" dirty="0">
                <a:solidFill>
                  <a:srgbClr val="111111"/>
                </a:solidFill>
              </a:rPr>
              <a:t>Б</a:t>
            </a:r>
            <a:endParaRPr sz="1769" dirty="0"/>
          </a:p>
          <a:p>
            <a:pPr>
              <a:lnSpc>
                <a:spcPct val="93000"/>
              </a:lnSpc>
              <a:buClr>
                <a:srgbClr val="111111"/>
              </a:buClr>
              <a:buSzPts val="1800"/>
              <a:defRPr/>
            </a:pPr>
            <a:r>
              <a:rPr lang="en-US" sz="1769" b="1" dirty="0" err="1">
                <a:solidFill>
                  <a:srgbClr val="111111"/>
                </a:solidFill>
                <a:latin typeface="Arial"/>
                <a:ea typeface="Arial"/>
                <a:cs typeface="Arial"/>
              </a:rPr>
              <a:t>Научный</a:t>
            </a:r>
            <a:r>
              <a:rPr lang="en-US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769" b="1" dirty="0" err="1">
                <a:solidFill>
                  <a:srgbClr val="111111"/>
                </a:solidFill>
                <a:latin typeface="Arial"/>
                <a:ea typeface="Arial"/>
                <a:cs typeface="Arial"/>
              </a:rPr>
              <a:t>руководитель</a:t>
            </a:r>
            <a:r>
              <a:rPr lang="en-US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:</a:t>
            </a:r>
            <a:r>
              <a:rPr lang="ru-RU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 Никульшина Татьяна Александровна</a:t>
            </a:r>
            <a:endParaRPr sz="1769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 bwMode="auto">
          <a:xfrm>
            <a:off x="2909371" y="6245553"/>
            <a:ext cx="2305655" cy="38206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defRPr/>
            </a:pPr>
            <a:r>
              <a:rPr lang="en-US" sz="1081" dirty="0">
                <a:solidFill>
                  <a:schemeClr val="dk2"/>
                </a:solidFill>
                <a:latin typeface="Arial"/>
                <a:ea typeface="Arial"/>
                <a:cs typeface="Arial"/>
              </a:rPr>
              <a:t>2023 </a:t>
            </a:r>
            <a:r>
              <a:rPr lang="ru-RU" sz="1081" dirty="0">
                <a:solidFill>
                  <a:schemeClr val="dk2"/>
                </a:solidFill>
                <a:latin typeface="Arial"/>
                <a:ea typeface="Arial"/>
                <a:cs typeface="Arial"/>
              </a:rPr>
              <a:t>г.</a:t>
            </a:r>
            <a:endParaRPr sz="1081" dirty="0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СУБД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74F999A-2278-F617-B9CA-15289CE9C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808650"/>
              </p:ext>
            </p:extLst>
          </p:nvPr>
        </p:nvGraphicFramePr>
        <p:xfrm>
          <a:off x="880628" y="2153920"/>
          <a:ext cx="8144744" cy="2550160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2690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533">
                  <a:extLst>
                    <a:ext uri="{9D8B030D-6E8A-4147-A177-3AD203B41FA5}">
                      <a16:colId xmlns:a16="http://schemas.microsoft.com/office/drawing/2014/main" val="3382945672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36">
                <a:tc>
                  <a:txBody>
                    <a:bodyPr/>
                    <a:lstStyle/>
                    <a:p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Реляционные СУБД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Критерии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сравнения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Oracle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MSQL Sever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Лицензия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Двойная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Коммер.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Открытая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Коммер.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Создания ролей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Масштабируемость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Сообщество и поддержка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Активное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Крупное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Крупное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Обширное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6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28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A19FFBE-8BED-4330-D0B5-E6B41AC3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обеспечивающий</a:t>
            </a:r>
            <a:b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базе данных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587C20-8166-D94D-B66E-DE680AC5A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10" y="1801524"/>
            <a:ext cx="8670780" cy="43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8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00E1C2-504D-48AB-8615-2A4D1E78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исследования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1958A-FEBC-C5ED-9153-1C91C82E8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35" y="1492145"/>
            <a:ext cx="7049729" cy="473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8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62ADB79-41A1-4193-87F1-6F59D982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6CE91B8-79BC-6BA4-3A0D-369FBF1AE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54479"/>
            <a:ext cx="8543925" cy="46765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курсовой работы была достигнута, то есть была разработана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для организации футбольных турниров.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достижение цели были решены все задачи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предметной области в сфере организации футбольных турниров;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выделены роли пользователей проектируемого приложения;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база данных, описаны ее сущности и связи, так же спроектирован триггер;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ролевую модель на уровне базы данных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создано программное обеспечение, обеспечивающее доступ к спроектированной базе данных;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проведены замеры временных характеристик разработанного программного обеспечения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5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2">
            <a:extLst>
              <a:ext uri="{FF2B5EF4-FFF2-40B4-BE49-F238E27FC236}">
                <a16:creationId xmlns:a16="http://schemas.microsoft.com/office/drawing/2014/main" id="{CF35CABF-E787-21FC-17F3-2EA282E78C6B}"/>
              </a:ext>
            </a:extLst>
          </p:cNvPr>
          <p:cNvSpPr txBox="1">
            <a:spLocks/>
          </p:cNvSpPr>
          <p:nvPr/>
        </p:nvSpPr>
        <p:spPr>
          <a:xfrm>
            <a:off x="1053349" y="194503"/>
            <a:ext cx="8127596" cy="146548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дальнейшего развития</a:t>
            </a:r>
            <a:endParaRPr lang="ru" sz="3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E3C56998-12D0-B715-B329-281FE237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54479"/>
            <a:ext cx="8543925" cy="46765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Отслеживать количество голов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желтых карт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красных карт.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Уведомление о новостях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изменениях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6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54479"/>
            <a:ext cx="8543925" cy="46765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данной курсовой работы является разработка базы данных для организации футбольных турниров.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в сфере организации футбольных турниров;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выделить роли пользователей проектируемого приложения;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базу данных, описать ее сущности и связи, так же спроектировать триггер;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ролевую модель на уровне базы данных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программное обеспечение, обеспечивающее доступ к спроектированной базе данных;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замеры временных характеристик разработанного программного обеспечения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7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организации данных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74F999A-2278-F617-B9CA-15289CE9C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67403"/>
              </p:ext>
            </p:extLst>
          </p:nvPr>
        </p:nvGraphicFramePr>
        <p:xfrm>
          <a:off x="797832" y="2038610"/>
          <a:ext cx="8605897" cy="2668905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2721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36">
                <a:tc>
                  <a:txBody>
                    <a:bodyPr/>
                    <a:lstStyle/>
                    <a:p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Модель данных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Критерии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сравнения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Дореляционные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Реляционные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Постреляционные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реализации связи многие к многим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Трудно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Легко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Независимость от приложений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Обеспечение целостность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Через ссылки и указатели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Через ограничения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9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3FA62B-D0CB-4804-B3C7-BE93862A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пользователи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265AE-790D-5995-32B5-5E6A9E728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82" y="1302762"/>
            <a:ext cx="7045214" cy="501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9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8EA8F7C-4974-8C38-B67A-B39918AE512B}"/>
              </a:ext>
            </a:extLst>
          </p:cNvPr>
          <p:cNvSpPr txBox="1">
            <a:spLocks/>
          </p:cNvSpPr>
          <p:nvPr/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пользователи</a:t>
            </a:r>
          </a:p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</a:t>
            </a:r>
            <a:r>
              <a:rPr lang="en-US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A488B-A72C-B9F9-BA63-6E5A84A54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0" y="1571304"/>
            <a:ext cx="6998118" cy="469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26F6F0F-E3F6-7AF7-6E4B-02EBD15446D1}"/>
              </a:ext>
            </a:extLst>
          </p:cNvPr>
          <p:cNvSpPr txBox="1"/>
          <p:nvPr/>
        </p:nvSpPr>
        <p:spPr>
          <a:xfrm>
            <a:off x="728695" y="976826"/>
            <a:ext cx="8941778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lang="en-US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нотации Чена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D3A018-6731-C2C9-3C2C-E4A172D9C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8872" y="1657041"/>
            <a:ext cx="10789844" cy="53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5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42F3190-B95A-40B3-9DFA-C7855CBA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A5FC65-A9CA-1C9B-47F8-DB985A3DD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45" y="1302088"/>
            <a:ext cx="7583055" cy="519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1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667CD75-1241-4C20-9FE0-408B0ACC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для составления турнирного</a:t>
            </a:r>
            <a:b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расписания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9B1B1-59BB-0DDF-E207-07B0411E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103" y="1558243"/>
            <a:ext cx="3033572" cy="519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6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A19FFBE-8BED-4330-D0B5-E6B41AC3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Триггер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0718CF-6D85-1BCF-2B7D-5540934FC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08" y="1665124"/>
            <a:ext cx="2369784" cy="442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621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</TotalTime>
  <Words>353</Words>
  <Application>Microsoft Office PowerPoint</Application>
  <PresentationFormat>A4 Paper (210x297 mm)</PresentationFormat>
  <Paragraphs>82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(МГТУ им. Н.Э. Баумана)</vt:lpstr>
      <vt:lpstr>Цели и задачи</vt:lpstr>
      <vt:lpstr>Модели организации данных</vt:lpstr>
      <vt:lpstr>Системные пользователи</vt:lpstr>
      <vt:lpstr>PowerPoint Presentation</vt:lpstr>
      <vt:lpstr>PowerPoint Presentation</vt:lpstr>
      <vt:lpstr>Диаграмма базы данных</vt:lpstr>
      <vt:lpstr>Функция для составления турнирного расписания</vt:lpstr>
      <vt:lpstr>Триггер</vt:lpstr>
      <vt:lpstr>Выбор СУБД</vt:lpstr>
      <vt:lpstr>Интерфейс, обеспечивающий доступ к базе данных</vt:lpstr>
      <vt:lpstr>Результат исследования</vt:lpstr>
      <vt:lpstr>Заключение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«Классификация методов модификации ядра Linux»</dc:title>
  <dc:creator>Влад Мансуров</dc:creator>
  <cp:lastModifiedBy>hieu pham</cp:lastModifiedBy>
  <cp:revision>119</cp:revision>
  <cp:lastPrinted>2023-01-17T17:38:56Z</cp:lastPrinted>
  <dcterms:created xsi:type="dcterms:W3CDTF">2023-01-16T23:26:49Z</dcterms:created>
  <dcterms:modified xsi:type="dcterms:W3CDTF">2024-05-29T14:37:22Z</dcterms:modified>
</cp:coreProperties>
</file>