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73" r:id="rId4"/>
    <p:sldId id="258" r:id="rId5"/>
    <p:sldId id="259" r:id="rId6"/>
    <p:sldId id="260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Nội dung" id="{18359ED6-C0BF-47B4-BFBD-D3A09A410FF9}">
          <p14:sldIdLst>
            <p14:sldId id="256"/>
            <p14:sldId id="257"/>
          </p14:sldIdLst>
        </p14:section>
        <p14:section name="1. Giới thiệu Tổng quan" id="{B293C44B-3BF8-4321-AE1C-58AE32529EF8}">
          <p14:sldIdLst>
            <p14:sldId id="258"/>
            <p14:sldId id="370"/>
            <p14:sldId id="259"/>
            <p14:sldId id="260"/>
            <p14:sldId id="261"/>
            <p14:sldId id="263"/>
            <p14:sldId id="266"/>
            <p14:sldId id="267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0"/>
            <p14:sldId id="282"/>
          </p14:sldIdLst>
        </p14:section>
        <p14:section name="2. Định dạng văn bản &amp; Chèn các đối tượng" id="{78586B26-2E6B-41B1-8BDD-CCB42984590C}">
          <p14:sldIdLst>
            <p14:sldId id="283"/>
            <p14:sldId id="354"/>
            <p14:sldId id="279"/>
            <p14:sldId id="285"/>
            <p14:sldId id="286"/>
            <p14:sldId id="355"/>
            <p14:sldId id="287"/>
            <p14:sldId id="371"/>
            <p14:sldId id="288"/>
            <p14:sldId id="356"/>
            <p14:sldId id="289"/>
            <p14:sldId id="373"/>
            <p14:sldId id="291"/>
            <p14:sldId id="372"/>
            <p14:sldId id="292"/>
            <p14:sldId id="294"/>
            <p14:sldId id="303"/>
            <p14:sldId id="304"/>
            <p14:sldId id="305"/>
            <p14:sldId id="295"/>
            <p14:sldId id="296"/>
            <p14:sldId id="297"/>
            <p14:sldId id="374"/>
            <p14:sldId id="298"/>
            <p14:sldId id="299"/>
            <p14:sldId id="300"/>
            <p14:sldId id="301"/>
            <p14:sldId id="302"/>
            <p14:sldId id="306"/>
            <p14:sldId id="307"/>
            <p14:sldId id="308"/>
            <p14:sldId id="357"/>
            <p14:sldId id="325"/>
            <p14:sldId id="326"/>
            <p14:sldId id="327"/>
            <p14:sldId id="309"/>
            <p14:sldId id="310"/>
            <p14:sldId id="311"/>
            <p14:sldId id="312"/>
            <p14:sldId id="313"/>
          </p14:sldIdLst>
        </p14:section>
        <p14:section name="3. Bảng biểu (Table)" id="{DF882CBF-FEBE-4A82-8B73-2B518C761A50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4. Style &amp; Mục lục &amp; Chú thích" id="{6B5B17F9-FCEA-4688-92BE-28D3E97BCA23}">
          <p14:sldIdLst>
            <p14:sldId id="358"/>
            <p14:sldId id="375"/>
            <p14:sldId id="359"/>
            <p14:sldId id="360"/>
            <p14:sldId id="361"/>
            <p14:sldId id="362"/>
            <p14:sldId id="363"/>
            <p14:sldId id="323"/>
            <p14:sldId id="322"/>
          </p14:sldIdLst>
        </p14:section>
        <p14:section name="5. Trộn thư" id="{2D22D079-7F75-401D-9C21-8B79CA0B3F79}">
          <p14:sldIdLst>
            <p14:sldId id="337"/>
            <p14:sldId id="376"/>
            <p14:sldId id="338"/>
            <p14:sldId id="339"/>
            <p14:sldId id="340"/>
            <p14:sldId id="344"/>
            <p14:sldId id="345"/>
            <p14:sldId id="346"/>
            <p14:sldId id="347"/>
            <p14:sldId id="348"/>
          </p14:sldIdLst>
        </p14:section>
        <p14:section name="6. Thiết lập trang &amp; In ấn &amp; Kết xuất" id="{4631D5F0-7C28-4AE0-841C-2A4C46476D2C}">
          <p14:sldIdLst>
            <p14:sldId id="324"/>
            <p14:sldId id="378"/>
            <p14:sldId id="364"/>
            <p14:sldId id="377"/>
            <p14:sldId id="365"/>
            <p14:sldId id="330"/>
            <p14:sldId id="331"/>
            <p14:sldId id="332"/>
            <p14:sldId id="351"/>
            <p14:sldId id="366"/>
            <p14:sldId id="379"/>
            <p14:sldId id="367"/>
            <p14:sldId id="352"/>
          </p14:sldIdLst>
        </p14:section>
        <p14:section name="7. Review tài liệu" id="{A24E5CE4-C3B5-422F-A3D1-7C0D20321415}">
          <p14:sldIdLst>
            <p14:sldId id="3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6562" autoAdjust="0"/>
    <p:restoredTop sz="94622" autoAdjust="0"/>
  </p:normalViewPr>
  <p:slideViewPr>
    <p:cSldViewPr>
      <p:cViewPr>
        <p:scale>
          <a:sx n="70" d="100"/>
          <a:sy n="70" d="100"/>
        </p:scale>
        <p:origin x="-4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90"/>
    </p:cViewPr>
  </p:sorterViewPr>
  <p:notesViewPr>
    <p:cSldViewPr>
      <p:cViewPr varScale="1">
        <p:scale>
          <a:sx n="56" d="100"/>
          <a:sy n="56" d="100"/>
        </p:scale>
        <p:origin x="-2532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78418-C8D9-469B-BF9F-1CF5752756FF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90D0A-9295-42CB-B22D-4F8C73F61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524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FE85B-60CB-4A2B-AF65-3E141E3859D4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FD42D-427F-4AB5-8E4C-24F8552D3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8946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F5AE-438C-4D5F-B218-AE256CC8447E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336FE-6739-46CA-B13B-4BE14939C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F5AE-438C-4D5F-B218-AE256CC8447E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336FE-6739-46CA-B13B-4BE14939C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524000"/>
            <a:ext cx="8229600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F5AE-438C-4D5F-B218-AE256CC8447E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336FE-6739-46CA-B13B-4BE14939C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04800" y="1524000"/>
            <a:ext cx="4495800" cy="48006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76800" y="1524000"/>
            <a:ext cx="3962400" cy="48006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F5AE-438C-4D5F-B218-AE256CC8447E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336FE-6739-46CA-B13B-4BE14939C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4800" y="1524000"/>
            <a:ext cx="8534400" cy="1905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04800" y="3581400"/>
            <a:ext cx="8534400" cy="26670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AF5AE-438C-4D5F-B218-AE256CC8447E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336FE-6739-46CA-B13B-4BE14939C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228600" y="279400"/>
            <a:ext cx="8686800" cy="6019800"/>
          </a:xfrm>
          <a:prstGeom prst="roundRect">
            <a:avLst/>
          </a:prstGeom>
          <a:ln w="127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454570" y="6407217"/>
            <a:ext cx="6632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Hoa</a:t>
            </a:r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1400" b="1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Thắng</a:t>
            </a:r>
            <a:r>
              <a:rPr lang="en-US" sz="1400" b="1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1400" b="1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1400" b="1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400" b="1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1400" b="1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400" b="1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tin – </a:t>
            </a:r>
            <a:r>
              <a:rPr lang="en-US" sz="1400" b="1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400" b="1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sz="1400" b="1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sz="1400" b="1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1400" b="1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1400" b="1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endParaRPr 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781800" y="6413635"/>
            <a:ext cx="1983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Slide</a:t>
            </a:r>
            <a:r>
              <a:rPr lang="en-US" sz="1400" b="1" baseline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fld id="{C09D251E-8073-4127-85F3-1120156C156A}" type="slidenum">
              <a:rPr lang="en-US" sz="1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 algn="r"/>
              <a:t>‹#›</a:t>
            </a:fld>
            <a:r>
              <a:rPr lang="en-US" sz="1400" b="1" baseline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  <a:effectLst>
            <a:innerShdw blurRad="1041400" dist="63500" dir="8520000">
              <a:prstClr val="black">
                <a:alpha val="83000"/>
              </a:prstClr>
            </a:innerShdw>
          </a:effectLst>
        </p:spPr>
        <p:txBody>
          <a:bodyPr>
            <a:prstTxWarp prst="textTriangle">
              <a:avLst/>
            </a:prstTxWarp>
          </a:bodyPr>
          <a:lstStyle/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MICROSOFT POWERPOINT 2007</a:t>
            </a:r>
            <a:endParaRPr lang="en-US" b="1" dirty="0">
              <a:solidFill>
                <a:schemeClr val="accent4">
                  <a:lumMod val="50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429000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59890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CHÈN CÁC ĐỐI TƯỢNG: ÂM THANH, HÌNH ẢNH, VIDEO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slide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1"/>
            <a:r>
              <a:rPr lang="en-US" dirty="0" err="1" smtClean="0"/>
              <a:t>Chọn</a:t>
            </a:r>
            <a:r>
              <a:rPr lang="en-US" dirty="0" smtClean="0"/>
              <a:t> Insert -&gt; Picture</a:t>
            </a:r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file </a:t>
            </a:r>
            <a:r>
              <a:rPr lang="en-US" dirty="0" err="1" smtClean="0"/>
              <a:t>ảnh</a:t>
            </a:r>
            <a:endParaRPr lang="en-US" dirty="0" smtClean="0"/>
          </a:p>
          <a:p>
            <a:pPr lvl="1"/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chèn</a:t>
            </a:r>
            <a:endParaRPr lang="en-US" dirty="0" smtClean="0"/>
          </a:p>
          <a:p>
            <a:pPr lvl="1"/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slide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,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CHÈN CÁC ĐỐI TƯỢNG: ÂM THANH, HÌNH ẢNH, VIDEO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file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slide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file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Chọn</a:t>
            </a:r>
            <a:r>
              <a:rPr lang="en-US" dirty="0" smtClean="0"/>
              <a:t> Insert -&gt; Audio</a:t>
            </a:r>
            <a:endParaRPr lang="en-US" sz="2400" dirty="0" smtClean="0"/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file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endParaRPr lang="en-US" sz="2400" dirty="0" smtClean="0"/>
          </a:p>
          <a:p>
            <a:pPr lvl="1"/>
            <a:r>
              <a:rPr lang="en-US" dirty="0" err="1" smtClean="0"/>
              <a:t>Chọn</a:t>
            </a:r>
            <a:r>
              <a:rPr lang="en-US" dirty="0" smtClean="0"/>
              <a:t> file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chèn</a:t>
            </a:r>
            <a:endParaRPr lang="en-US" sz="2400" dirty="0" smtClean="0"/>
          </a:p>
          <a:p>
            <a:pPr lvl="1"/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Slide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CHÈN CÁC ĐỐI TƯỢNG: ÂM THANH, HÌNH ẢNH, VIDEO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file video:</a:t>
            </a:r>
          </a:p>
          <a:p>
            <a:pPr lvl="1"/>
            <a:r>
              <a:rPr lang="en-US" dirty="0" err="1" smtClean="0"/>
              <a:t>Chọn</a:t>
            </a:r>
            <a:r>
              <a:rPr lang="en-US" dirty="0" smtClean="0"/>
              <a:t> Insert -&gt; Movie</a:t>
            </a:r>
            <a:endParaRPr lang="en-US" sz="2400" dirty="0" smtClean="0"/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file Video</a:t>
            </a:r>
            <a:endParaRPr lang="en-US" sz="2400" dirty="0" smtClean="0"/>
          </a:p>
          <a:p>
            <a:pPr lvl="1"/>
            <a:r>
              <a:rPr lang="en-US" dirty="0" err="1" smtClean="0"/>
              <a:t>Chọn</a:t>
            </a:r>
            <a:r>
              <a:rPr lang="en-US" dirty="0" smtClean="0"/>
              <a:t> File Video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chèn</a:t>
            </a:r>
            <a:r>
              <a:rPr lang="en-US" dirty="0" smtClean="0"/>
              <a:t> </a:t>
            </a:r>
            <a:endParaRPr lang="en-US" sz="2400" dirty="0" smtClean="0"/>
          </a:p>
          <a:p>
            <a:pPr lvl="1"/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Video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slide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,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,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.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ANIMATION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(Animation)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slide. </a:t>
            </a:r>
            <a:r>
              <a:rPr lang="en-US" dirty="0" err="1" smtClean="0"/>
              <a:t>Trong</a:t>
            </a:r>
            <a:r>
              <a:rPr lang="en-US" dirty="0" smtClean="0"/>
              <a:t> Microsoft </a:t>
            </a:r>
            <a:r>
              <a:rPr lang="en-US" dirty="0" err="1" smtClean="0"/>
              <a:t>Powerpoint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slide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vi-VN" dirty="0" smtClean="0"/>
              <a:t>Entrance: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vi-VN" dirty="0" smtClean="0"/>
              <a:t> khi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vi-VN" dirty="0" smtClean="0"/>
              <a:t> mới xuất hiện </a:t>
            </a:r>
            <a:endParaRPr lang="en-US" dirty="0" smtClean="0"/>
          </a:p>
          <a:p>
            <a:pPr lvl="1"/>
            <a:r>
              <a:rPr lang="vi-VN" dirty="0" smtClean="0"/>
              <a:t>Emphasis: nhấn mạnh </a:t>
            </a:r>
            <a:r>
              <a:rPr lang="en-US" dirty="0" smtClean="0"/>
              <a:t>(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)</a:t>
            </a:r>
          </a:p>
          <a:p>
            <a:pPr lvl="1"/>
            <a:r>
              <a:rPr lang="vi-VN" dirty="0" smtClean="0"/>
              <a:t>Exit: khi kết thúc </a:t>
            </a:r>
            <a:r>
              <a:rPr lang="en-US" dirty="0" smtClean="0"/>
              <a:t>(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SLIDE MASTER &amp; LAYOUT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MASTER &amp; LAYOUT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slide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Microsoft PowerPoint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Slide Master. </a:t>
            </a:r>
            <a:r>
              <a:rPr lang="en-US" dirty="0" err="1" smtClean="0"/>
              <a:t>Thông</a:t>
            </a:r>
            <a:r>
              <a:rPr lang="en-US" dirty="0" smtClean="0"/>
              <a:t> qua Slide Master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Layout.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b="1" dirty="0" smtClean="0"/>
              <a:t>View -&gt; Slide Master.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MASTER &amp; LAYOUT 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Master Slide,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Layout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</a:p>
          <a:p>
            <a:pPr lvl="0"/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Layout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,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thê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khong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</a:p>
          <a:p>
            <a:pPr lvl="0"/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b="1" dirty="0" smtClean="0"/>
              <a:t>Close Master View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 quay </a:t>
            </a:r>
            <a:r>
              <a:rPr lang="en-US" dirty="0" err="1" smtClean="0"/>
              <a:t>về</a:t>
            </a:r>
            <a:r>
              <a:rPr lang="en-US" dirty="0" smtClean="0"/>
              <a:t> 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normal</a:t>
            </a:r>
          </a:p>
          <a:p>
            <a:pPr lvl="0"/>
            <a:r>
              <a:rPr lang="en-US" dirty="0" err="1" smtClean="0"/>
              <a:t>Chọn</a:t>
            </a:r>
            <a:r>
              <a:rPr lang="en-US" dirty="0" smtClean="0"/>
              <a:t> New Slide</a:t>
            </a:r>
          </a:p>
          <a:p>
            <a:pPr lvl="0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layout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(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1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Layout) </a:t>
            </a:r>
          </a:p>
          <a:p>
            <a:endParaRPr lang="en-US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09800"/>
            <a:ext cx="4724400" cy="285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THIẾT LẬP CHẾ ĐỘ TRÌNH CHIẾU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THIẾT LẬP CHẾ ĐỘ TRÌNH CHIẾU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slide,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tab Slide Show. </a:t>
            </a:r>
          </a:p>
          <a:p>
            <a:pPr lvl="0"/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slide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       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ấn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 </a:t>
            </a:r>
            <a:r>
              <a:rPr lang="en-US" dirty="0" smtClean="0"/>
              <a:t>F5.</a:t>
            </a:r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slide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,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       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ấn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 Shift + F5.</a:t>
            </a:r>
          </a:p>
          <a:p>
            <a:pPr lvl="0"/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200400"/>
            <a:ext cx="569912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4419600"/>
            <a:ext cx="7112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B050"/>
                </a:solidFill>
              </a:rPr>
              <a:t>Nội dung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GIỚI THIỆU VỀ POWERPOINT 2007 </a:t>
            </a:r>
          </a:p>
          <a:p>
            <a:pPr marL="514350" indent="-514350">
              <a:buAutoNum type="arabicPeriod"/>
            </a:pPr>
            <a:r>
              <a:rPr lang="en-US" dirty="0" smtClean="0"/>
              <a:t>SOẠN THẢO NỘI DUNG SLIDE</a:t>
            </a:r>
          </a:p>
          <a:p>
            <a:pPr marL="514350" indent="-514350">
              <a:buAutoNum type="arabicPeriod"/>
            </a:pPr>
            <a:r>
              <a:rPr lang="en-US" dirty="0" smtClean="0"/>
              <a:t>CHÈN CÁC ĐỐI TƯỢNG: ÂM THANH, HÌNH ẢNH, VIDEO</a:t>
            </a:r>
          </a:p>
          <a:p>
            <a:pPr marL="514350" indent="-514350">
              <a:buAutoNum type="arabicPeriod"/>
            </a:pPr>
            <a:r>
              <a:rPr lang="en-US" dirty="0" smtClean="0"/>
              <a:t>ANIMATION (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)</a:t>
            </a:r>
          </a:p>
          <a:p>
            <a:pPr marL="514350" indent="-514350">
              <a:buAutoNum type="arabicPeriod"/>
            </a:pPr>
            <a:r>
              <a:rPr lang="en-US" dirty="0" smtClean="0"/>
              <a:t>SLIDE MASTER &amp; LAYOUT</a:t>
            </a:r>
          </a:p>
          <a:p>
            <a:pPr marL="514350" indent="-514350">
              <a:buAutoNum type="arabicPeriod"/>
            </a:pPr>
            <a:r>
              <a:rPr lang="en-US" dirty="0" smtClean="0"/>
              <a:t>THIẾT LẬP CHẾ ĐỘ TRÌNH CHIẾU</a:t>
            </a:r>
          </a:p>
        </p:txBody>
      </p:sp>
    </p:spTree>
    <p:extLst>
      <p:ext uri="{BB962C8B-B14F-4D97-AF65-F5344CB8AC3E}">
        <p14:creationId xmlns:p14="http://schemas.microsoft.com/office/powerpoint/2010/main" xmlns="" val="387934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GIỚI THIỆU VỀ POWERPOINT 2007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GIỚI THIỆU PHẦN MỀM MICROSOFT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vi-VN" sz="2800" dirty="0" smtClean="0"/>
              <a:t>Microsoft Excel là phần mềm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phép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chiếu</a:t>
            </a:r>
            <a:r>
              <a:rPr lang="en-US" sz="2800" dirty="0" smtClean="0"/>
              <a:t> </a:t>
            </a:r>
            <a:r>
              <a:rPr lang="en-US" sz="2800" dirty="0" err="1" smtClean="0"/>
              <a:t>tại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hội</a:t>
            </a:r>
            <a:r>
              <a:rPr lang="en-US" sz="2800" dirty="0" smtClean="0"/>
              <a:t> </a:t>
            </a:r>
            <a:r>
              <a:rPr lang="en-US" sz="2800" dirty="0" err="1" smtClean="0"/>
              <a:t>nghị</a:t>
            </a:r>
            <a:r>
              <a:rPr lang="en-US" sz="2800" dirty="0" smtClean="0"/>
              <a:t>, </a:t>
            </a:r>
            <a:r>
              <a:rPr lang="en-US" sz="2800" dirty="0" err="1" smtClean="0"/>
              <a:t>hội</a:t>
            </a:r>
            <a:r>
              <a:rPr lang="en-US" sz="2800" dirty="0" smtClean="0"/>
              <a:t> </a:t>
            </a:r>
            <a:r>
              <a:rPr lang="en-US" sz="2800" dirty="0" err="1" smtClean="0"/>
              <a:t>thảo</a:t>
            </a:r>
            <a:r>
              <a:rPr lang="en-US" sz="2800" dirty="0" smtClean="0"/>
              <a:t>, </a:t>
            </a:r>
            <a:r>
              <a:rPr lang="en-US" sz="2800" dirty="0" err="1" smtClean="0"/>
              <a:t>báo</a:t>
            </a:r>
            <a:r>
              <a:rPr lang="en-US" sz="2800" dirty="0" smtClean="0"/>
              <a:t> </a:t>
            </a:r>
            <a:r>
              <a:rPr lang="en-US" sz="2800" dirty="0" err="1" smtClean="0"/>
              <a:t>cáo</a:t>
            </a:r>
            <a:r>
              <a:rPr lang="en-US" sz="2800" dirty="0" smtClean="0"/>
              <a:t> </a:t>
            </a:r>
            <a:r>
              <a:rPr lang="en-US" sz="2800" dirty="0" err="1" smtClean="0"/>
              <a:t>v.v</a:t>
            </a:r>
            <a:r>
              <a:rPr lang="en-US" sz="2800" dirty="0" smtClean="0"/>
              <a:t>…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err="1" smtClean="0"/>
              <a:t>Dễ</a:t>
            </a:r>
            <a:r>
              <a:rPr lang="en-US" sz="2800" dirty="0" smtClean="0"/>
              <a:t> </a:t>
            </a:r>
            <a:r>
              <a:rPr lang="en-US" sz="2800" dirty="0" err="1" smtClean="0"/>
              <a:t>dàng</a:t>
            </a:r>
            <a:r>
              <a:rPr lang="en-US" sz="2800" dirty="0" smtClean="0"/>
              <a:t> </a:t>
            </a:r>
            <a:r>
              <a:rPr lang="en-US" sz="2800" dirty="0" err="1" smtClean="0"/>
              <a:t>chỉnh</a:t>
            </a:r>
            <a:r>
              <a:rPr lang="en-US" sz="2800" dirty="0" smtClean="0"/>
              <a:t> </a:t>
            </a:r>
            <a:r>
              <a:rPr lang="en-US" sz="2800" dirty="0" err="1" smtClean="0"/>
              <a:t>sửa</a:t>
            </a:r>
            <a:r>
              <a:rPr lang="en-US" sz="2800" dirty="0" smtClean="0"/>
              <a:t>, </a:t>
            </a:r>
            <a:r>
              <a:rPr lang="en-US" sz="2800" dirty="0" err="1" smtClean="0"/>
              <a:t>bổ</a:t>
            </a:r>
            <a:r>
              <a:rPr lang="en-US" sz="2800" dirty="0" smtClean="0"/>
              <a:t> sung, </a:t>
            </a:r>
            <a:r>
              <a:rPr lang="en-US" sz="2800" dirty="0" err="1" smtClean="0"/>
              <a:t>tạo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hiệu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chiếu</a:t>
            </a:r>
            <a:endParaRPr lang="en-US" sz="2800" dirty="0" smtClean="0"/>
          </a:p>
          <a:p>
            <a:pPr marL="514350" indent="-514350">
              <a:buAutoNum type="arabicPeriod"/>
            </a:pPr>
            <a:endParaRPr lang="en-US" sz="2800" dirty="0" smtClean="0"/>
          </a:p>
          <a:p>
            <a:pPr marL="0" indent="0">
              <a:buNone/>
            </a:pP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489572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endParaRPr lang="en-US" sz="2800" dirty="0" smtClean="0"/>
          </a:p>
          <a:p>
            <a:pPr marL="0" indent="0">
              <a:buNone/>
            </a:pPr>
            <a:endParaRPr lang="en-US" sz="28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773286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89572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MỘT SỐ TAB 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b="1" dirty="0" smtClean="0"/>
              <a:t>Insert</a:t>
            </a:r>
            <a:r>
              <a:rPr lang="en-US" sz="2800" dirty="0" smtClean="0"/>
              <a:t>: </a:t>
            </a:r>
            <a:r>
              <a:rPr lang="en-US" sz="2800" dirty="0" err="1" smtClean="0"/>
              <a:t>Đây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nơi</a:t>
            </a:r>
            <a:r>
              <a:rPr lang="en-US" sz="2800" dirty="0" smtClean="0"/>
              <a:t> </a:t>
            </a:r>
            <a:r>
              <a:rPr lang="en-US" sz="2800" dirty="0" err="1" smtClean="0"/>
              <a:t>thêm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slide </a:t>
            </a:r>
            <a:r>
              <a:rPr lang="en-US" sz="2800" dirty="0" err="1" smtClean="0"/>
              <a:t>từ</a:t>
            </a:r>
            <a:r>
              <a:rPr lang="en-US" sz="2800" dirty="0" smtClean="0"/>
              <a:t> table,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ảnh</a:t>
            </a:r>
            <a:r>
              <a:rPr lang="en-US" sz="2800" dirty="0" smtClean="0"/>
              <a:t>, </a:t>
            </a:r>
            <a:r>
              <a:rPr lang="en-US" sz="2800" dirty="0" err="1" smtClean="0"/>
              <a:t>biểu</a:t>
            </a:r>
            <a:r>
              <a:rPr lang="en-US" sz="2800" dirty="0" smtClean="0"/>
              <a:t> </a:t>
            </a:r>
            <a:r>
              <a:rPr lang="en-US" sz="2800" dirty="0" err="1" smtClean="0"/>
              <a:t>đồ</a:t>
            </a:r>
            <a:r>
              <a:rPr lang="en-US" sz="2800" dirty="0" smtClean="0"/>
              <a:t>, </a:t>
            </a:r>
            <a:r>
              <a:rPr lang="en-US" sz="2800" dirty="0" err="1" smtClean="0"/>
              <a:t>đoạn</a:t>
            </a:r>
            <a:r>
              <a:rPr lang="en-US" sz="2800" dirty="0" smtClean="0"/>
              <a:t> text, </a:t>
            </a:r>
            <a:r>
              <a:rPr lang="en-US" sz="2800" dirty="0" err="1" smtClean="0"/>
              <a:t>âm</a:t>
            </a:r>
            <a:r>
              <a:rPr lang="en-US" sz="2800" dirty="0" smtClean="0"/>
              <a:t> </a:t>
            </a:r>
            <a:r>
              <a:rPr lang="en-US" sz="2800" dirty="0" err="1" smtClean="0"/>
              <a:t>thanh</a:t>
            </a:r>
            <a:r>
              <a:rPr lang="en-US" sz="2800" dirty="0" smtClean="0"/>
              <a:t>, header </a:t>
            </a:r>
            <a:r>
              <a:rPr lang="en-US" sz="2800" dirty="0" err="1" smtClean="0"/>
              <a:t>và</a:t>
            </a:r>
            <a:r>
              <a:rPr lang="en-US" sz="2800" dirty="0" smtClean="0"/>
              <a:t> footer </a:t>
            </a:r>
          </a:p>
          <a:p>
            <a:r>
              <a:rPr lang="en-US" sz="2800" b="1" dirty="0" smtClean="0"/>
              <a:t>Design</a:t>
            </a:r>
            <a:r>
              <a:rPr lang="en-US" sz="2800" dirty="0" smtClean="0"/>
              <a:t>: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nơi</a:t>
            </a:r>
            <a:r>
              <a:rPr lang="en-US" sz="2800" dirty="0" smtClean="0"/>
              <a:t> </a:t>
            </a:r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slide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thức</a:t>
            </a:r>
            <a:r>
              <a:rPr lang="en-US" sz="2800" dirty="0" smtClean="0"/>
              <a:t> </a:t>
            </a:r>
            <a:r>
              <a:rPr lang="en-US" sz="2800" dirty="0" err="1" smtClean="0"/>
              <a:t>đẹp</a:t>
            </a:r>
            <a:r>
              <a:rPr lang="en-US" sz="2800" dirty="0" smtClean="0"/>
              <a:t> </a:t>
            </a:r>
            <a:r>
              <a:rPr lang="en-US" sz="2800" dirty="0" err="1" smtClean="0"/>
              <a:t>hơn</a:t>
            </a:r>
            <a:r>
              <a:rPr lang="en-US" sz="2800" dirty="0" smtClean="0"/>
              <a:t> </a:t>
            </a:r>
            <a:r>
              <a:rPr lang="en-US" sz="2800" dirty="0" err="1" smtClean="0"/>
              <a:t>bao</a:t>
            </a:r>
            <a:r>
              <a:rPr lang="en-US" sz="2800" dirty="0" smtClean="0"/>
              <a:t> </a:t>
            </a:r>
            <a:r>
              <a:rPr lang="en-US" sz="2800" dirty="0" err="1" smtClean="0"/>
              <a:t>gồm</a:t>
            </a:r>
            <a:r>
              <a:rPr lang="en-US" sz="2800" dirty="0" smtClean="0"/>
              <a:t> </a:t>
            </a:r>
            <a:r>
              <a:rPr lang="en-US" sz="2800" dirty="0" err="1" smtClean="0"/>
              <a:t>cách</a:t>
            </a:r>
            <a:r>
              <a:rPr lang="en-US" sz="2800" dirty="0" smtClean="0"/>
              <a:t>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kế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nền</a:t>
            </a:r>
            <a:r>
              <a:rPr lang="en-US" sz="2800" dirty="0" smtClean="0"/>
              <a:t>, font </a:t>
            </a:r>
            <a:r>
              <a:rPr lang="en-US" sz="2800" dirty="0" err="1" smtClean="0"/>
              <a:t>chữ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cách</a:t>
            </a:r>
            <a:r>
              <a:rPr lang="en-US" sz="2800" dirty="0" smtClean="0"/>
              <a:t> </a:t>
            </a:r>
            <a:r>
              <a:rPr lang="en-US" sz="2800" dirty="0" err="1" smtClean="0"/>
              <a:t>sắp</a:t>
            </a:r>
            <a:r>
              <a:rPr lang="en-US" sz="2800" dirty="0" smtClean="0"/>
              <a:t> </a:t>
            </a:r>
            <a:r>
              <a:rPr lang="en-US" sz="2800" dirty="0" err="1" smtClean="0"/>
              <a:t>xếp</a:t>
            </a:r>
            <a:r>
              <a:rPr lang="en-US" sz="2800" dirty="0" smtClean="0"/>
              <a:t> </a:t>
            </a:r>
            <a:r>
              <a:rPr lang="en-US" sz="2800" dirty="0" err="1" smtClean="0"/>
              <a:t>màu</a:t>
            </a:r>
            <a:r>
              <a:rPr lang="en-US" sz="2800" dirty="0" smtClean="0"/>
              <a:t> </a:t>
            </a:r>
            <a:r>
              <a:rPr lang="en-US" sz="2800" dirty="0" err="1" smtClean="0"/>
              <a:t>sắc</a:t>
            </a:r>
            <a:r>
              <a:rPr lang="en-US" sz="2800" dirty="0" smtClean="0"/>
              <a:t>. </a:t>
            </a:r>
          </a:p>
          <a:p>
            <a:r>
              <a:rPr lang="en-US" sz="2800" b="1" dirty="0" smtClean="0"/>
              <a:t>Animations</a:t>
            </a:r>
            <a:r>
              <a:rPr lang="en-US" sz="2800" dirty="0" smtClean="0"/>
              <a:t>: </a:t>
            </a:r>
            <a:r>
              <a:rPr lang="en-US" sz="2800" dirty="0" err="1" smtClean="0"/>
              <a:t>Đây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tab </a:t>
            </a:r>
            <a:r>
              <a:rPr lang="en-US" sz="2800" dirty="0" err="1" smtClean="0"/>
              <a:t>tạo</a:t>
            </a:r>
            <a:r>
              <a:rPr lang="en-US" sz="2800" dirty="0" smtClean="0"/>
              <a:t> </a:t>
            </a:r>
            <a:r>
              <a:rPr lang="en-US" sz="2800" dirty="0" err="1" smtClean="0"/>
              <a:t>nên</a:t>
            </a:r>
            <a:r>
              <a:rPr lang="en-US" sz="2800" dirty="0" smtClean="0"/>
              <a:t> </a:t>
            </a:r>
            <a:r>
              <a:rPr lang="en-US" sz="2800" dirty="0" err="1" smtClean="0"/>
              <a:t>sinh</a:t>
            </a:r>
            <a:r>
              <a:rPr lang="en-US" sz="2800" dirty="0" smtClean="0"/>
              <a:t> </a:t>
            </a:r>
            <a:r>
              <a:rPr lang="en-US" sz="2800" dirty="0" err="1" smtClean="0"/>
              <a:t>khí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bài</a:t>
            </a:r>
            <a:r>
              <a:rPr lang="en-US" sz="2800" dirty="0" smtClean="0"/>
              <a:t> </a:t>
            </a:r>
            <a:r>
              <a:rPr lang="en-US" sz="2800" dirty="0" err="1" smtClean="0"/>
              <a:t>thuyết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. </a:t>
            </a:r>
          </a:p>
          <a:p>
            <a:r>
              <a:rPr lang="en-US" sz="2800" b="1" dirty="0" smtClean="0"/>
              <a:t>Slide</a:t>
            </a:r>
            <a:r>
              <a:rPr lang="en-US" sz="2800" dirty="0" smtClean="0"/>
              <a:t> </a:t>
            </a:r>
            <a:r>
              <a:rPr lang="en-US" sz="2800" b="1" dirty="0" smtClean="0"/>
              <a:t>Show</a:t>
            </a:r>
            <a:r>
              <a:rPr lang="en-US" sz="2800" dirty="0" smtClean="0"/>
              <a:t>: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bắt</a:t>
            </a:r>
            <a:r>
              <a:rPr lang="en-US" sz="2800" dirty="0" smtClean="0"/>
              <a:t>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thuyết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endParaRPr lang="en-US" sz="2800" dirty="0" smtClean="0"/>
          </a:p>
          <a:p>
            <a:r>
              <a:rPr lang="en-US" sz="2800" b="1" dirty="0" smtClean="0"/>
              <a:t>Review</a:t>
            </a:r>
            <a:r>
              <a:rPr lang="en-US" sz="2800" dirty="0" smtClean="0"/>
              <a:t>: </a:t>
            </a:r>
            <a:r>
              <a:rPr lang="en-US" sz="2800" dirty="0" err="1" smtClean="0"/>
              <a:t>Với</a:t>
            </a:r>
            <a:r>
              <a:rPr lang="en-US" sz="2800" dirty="0" smtClean="0"/>
              <a:t> tab </a:t>
            </a:r>
            <a:r>
              <a:rPr lang="en-US" sz="2800" dirty="0" err="1" smtClean="0"/>
              <a:t>này</a:t>
            </a:r>
            <a:r>
              <a:rPr lang="en-US" sz="2800" dirty="0" smtClean="0"/>
              <a:t> </a:t>
            </a:r>
            <a:r>
              <a:rPr lang="en-US" sz="2800" dirty="0" err="1" smtClean="0"/>
              <a:t>bạn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 smtClean="0"/>
              <a:t>tra</a:t>
            </a:r>
            <a:r>
              <a:rPr lang="en-US" sz="2800" dirty="0" smtClean="0"/>
              <a:t> </a:t>
            </a:r>
            <a:r>
              <a:rPr lang="en-US" sz="2800" dirty="0" err="1" smtClean="0"/>
              <a:t>chính</a:t>
            </a:r>
            <a:r>
              <a:rPr lang="en-US" sz="2800" dirty="0" smtClean="0"/>
              <a:t> </a:t>
            </a:r>
            <a:r>
              <a:rPr lang="en-US" sz="2800" dirty="0" err="1" smtClean="0"/>
              <a:t>tả</a:t>
            </a:r>
            <a:r>
              <a:rPr lang="en-US" sz="2800" dirty="0" smtClean="0"/>
              <a:t> </a:t>
            </a:r>
            <a:r>
              <a:rPr lang="en-US" sz="2800" dirty="0" err="1" smtClean="0"/>
              <a:t>đảm</a:t>
            </a:r>
            <a:r>
              <a:rPr lang="en-US" sz="2800" dirty="0" smtClean="0"/>
              <a:t> </a:t>
            </a:r>
            <a:r>
              <a:rPr lang="en-US" sz="2800" dirty="0" err="1" smtClean="0"/>
              <a:t>bảo</a:t>
            </a:r>
            <a:r>
              <a:rPr lang="en-US" sz="2800" dirty="0" smtClean="0"/>
              <a:t> an </a:t>
            </a:r>
            <a:r>
              <a:rPr lang="en-US" sz="2800" dirty="0" err="1" smtClean="0"/>
              <a:t>toàn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bài</a:t>
            </a:r>
            <a:r>
              <a:rPr lang="en-US" sz="2800" dirty="0" smtClean="0"/>
              <a:t> </a:t>
            </a:r>
            <a:r>
              <a:rPr lang="en-US" sz="2800" dirty="0" err="1" smtClean="0"/>
              <a:t>thuyết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.</a:t>
            </a:r>
          </a:p>
          <a:p>
            <a:r>
              <a:rPr lang="en-US" sz="2800" b="1" dirty="0" smtClean="0"/>
              <a:t>View</a:t>
            </a:r>
            <a:r>
              <a:rPr lang="en-US" sz="2800" dirty="0" smtClean="0"/>
              <a:t>: </a:t>
            </a:r>
            <a:r>
              <a:rPr lang="en-US" sz="2800" dirty="0" err="1" smtClean="0"/>
              <a:t>Với</a:t>
            </a:r>
            <a:r>
              <a:rPr lang="en-US" sz="2800" dirty="0" smtClean="0"/>
              <a:t> Tab </a:t>
            </a:r>
            <a:r>
              <a:rPr lang="en-US" sz="2800" dirty="0" err="1" smtClean="0"/>
              <a:t>này</a:t>
            </a:r>
            <a:r>
              <a:rPr lang="en-US" sz="2800" dirty="0" smtClean="0"/>
              <a:t> </a:t>
            </a:r>
            <a:r>
              <a:rPr lang="en-US" sz="2800" dirty="0" err="1" smtClean="0"/>
              <a:t>bạn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xem</a:t>
            </a:r>
            <a:r>
              <a:rPr lang="en-US" sz="2800" dirty="0" smtClean="0"/>
              <a:t> </a:t>
            </a:r>
            <a:r>
              <a:rPr lang="en-US" sz="2800" dirty="0" err="1" smtClean="0"/>
              <a:t>lại</a:t>
            </a:r>
            <a:r>
              <a:rPr lang="en-US" sz="2800" dirty="0" smtClean="0"/>
              <a:t> </a:t>
            </a:r>
            <a:r>
              <a:rPr lang="en-US" sz="2800" dirty="0" err="1" smtClean="0"/>
              <a:t>bài</a:t>
            </a:r>
            <a:r>
              <a:rPr lang="en-US" sz="2800" dirty="0" smtClean="0"/>
              <a:t> </a:t>
            </a:r>
            <a:r>
              <a:rPr lang="en-US" sz="2800" dirty="0" err="1" smtClean="0"/>
              <a:t>thuyết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sắp</a:t>
            </a:r>
            <a:r>
              <a:rPr lang="en-US" sz="2800" dirty="0" smtClean="0"/>
              <a:t> </a:t>
            </a:r>
            <a:r>
              <a:rPr lang="en-US" sz="2800" dirty="0" err="1" smtClean="0"/>
              <a:t>xếp</a:t>
            </a:r>
            <a:r>
              <a:rPr lang="en-US" sz="2800" dirty="0" smtClean="0"/>
              <a:t> </a:t>
            </a:r>
            <a:r>
              <a:rPr lang="en-US" sz="2800" dirty="0" err="1" smtClean="0"/>
              <a:t>lại</a:t>
            </a:r>
            <a:r>
              <a:rPr lang="en-US" sz="2800" dirty="0" smtClean="0"/>
              <a:t> </a:t>
            </a:r>
            <a:r>
              <a:rPr lang="en-US" sz="2800" dirty="0" err="1" smtClean="0"/>
              <a:t>bài</a:t>
            </a:r>
            <a:r>
              <a:rPr lang="en-US" sz="2800" dirty="0" smtClean="0"/>
              <a:t> </a:t>
            </a:r>
            <a:r>
              <a:rPr lang="en-US" sz="2800" dirty="0" err="1" smtClean="0"/>
              <a:t>thuyết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cửa</a:t>
            </a:r>
            <a:r>
              <a:rPr lang="en-US" sz="2800" dirty="0" smtClean="0"/>
              <a:t> </a:t>
            </a:r>
            <a:r>
              <a:rPr lang="en-US" sz="2800" dirty="0" err="1" smtClean="0"/>
              <a:t>sổ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489572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SOẠN THẢO NỘI DUNG SLIDE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CÁC BƯỚC TẠO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599" y="1600200"/>
            <a:ext cx="746232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CHÈN CÁC ĐỐI TƯỢNG: ÂM THANH, HÌNH ẢNH, VIDEO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5550</TotalTime>
  <Words>705</Words>
  <Application>Microsoft Office PowerPoint</Application>
  <PresentationFormat>On-screen Show (4:3)</PresentationFormat>
  <Paragraphs>62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MICROSOFT POWERPOINT 2007</vt:lpstr>
      <vt:lpstr>Nội dung</vt:lpstr>
      <vt:lpstr>GIỚI THIỆU VỀ POWERPOINT 2007</vt:lpstr>
      <vt:lpstr>1. GIỚI THIỆU PHẦN MỀM MICROSOFT POWERPOINT</vt:lpstr>
      <vt:lpstr>Giao diện POWERPOINT</vt:lpstr>
      <vt:lpstr>MỘT SỐ TAB CHÍNH</vt:lpstr>
      <vt:lpstr>SOẠN THẢO NỘI DUNG SLIDE</vt:lpstr>
      <vt:lpstr>CÁC BƯỚC TẠO SLIDE</vt:lpstr>
      <vt:lpstr>CHÈN CÁC ĐỐI TƯỢNG: ÂM THANH, HÌNH ẢNH, VIDEO</vt:lpstr>
      <vt:lpstr>CHÈN CÁC ĐỐI TƯỢNG: ÂM THANH, HÌNH ẢNH, VIDEO</vt:lpstr>
      <vt:lpstr>CHÈN CÁC ĐỐI TƯỢNG: ÂM THANH, HÌNH ẢNH, VIDEO</vt:lpstr>
      <vt:lpstr>CHÈN CÁC ĐỐI TƯỢNG: ÂM THANH, HÌNH ẢNH, VIDEO</vt:lpstr>
      <vt:lpstr>ANIMATION </vt:lpstr>
      <vt:lpstr>ANIMATION </vt:lpstr>
      <vt:lpstr>SLIDE MASTER &amp; LAYOUT </vt:lpstr>
      <vt:lpstr>SLIDE MASTER &amp; LAYOUT </vt:lpstr>
      <vt:lpstr>SLIDE MASTER &amp; LAYOUT </vt:lpstr>
      <vt:lpstr>THIẾT LẬP CHẾ ĐỘ TRÌNH CHIẾU </vt:lpstr>
      <vt:lpstr>THIẾT LẬP CHẾ ĐỘ TRÌNH CHIẾU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hoangvu</dc:creator>
  <cp:lastModifiedBy>seba</cp:lastModifiedBy>
  <cp:revision>294</cp:revision>
  <dcterms:created xsi:type="dcterms:W3CDTF">2013-10-15T04:15:57Z</dcterms:created>
  <dcterms:modified xsi:type="dcterms:W3CDTF">2016-07-18T23:57:40Z</dcterms:modified>
</cp:coreProperties>
</file>