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8" r:id="rId3"/>
    <p:sldId id="260" r:id="rId4"/>
    <p:sldId id="264" r:id="rId5"/>
    <p:sldId id="267" r:id="rId6"/>
    <p:sldId id="261" r:id="rId7"/>
    <p:sldId id="265" r:id="rId8"/>
    <p:sldId id="268" r:id="rId9"/>
    <p:sldId id="307" r:id="rId10"/>
    <p:sldId id="269" r:id="rId11"/>
    <p:sldId id="321" r:id="rId12"/>
    <p:sldId id="312" r:id="rId13"/>
    <p:sldId id="313" r:id="rId14"/>
    <p:sldId id="315" r:id="rId15"/>
    <p:sldId id="316" r:id="rId16"/>
    <p:sldId id="317" r:id="rId17"/>
    <p:sldId id="308" r:id="rId18"/>
    <p:sldId id="318" r:id="rId19"/>
    <p:sldId id="326" r:id="rId20"/>
    <p:sldId id="309" r:id="rId21"/>
    <p:sldId id="306" r:id="rId22"/>
    <p:sldId id="320" r:id="rId23"/>
    <p:sldId id="310" r:id="rId24"/>
    <p:sldId id="270" r:id="rId25"/>
    <p:sldId id="322" r:id="rId26"/>
    <p:sldId id="323" r:id="rId27"/>
    <p:sldId id="262" r:id="rId28"/>
    <p:sldId id="273" r:id="rId29"/>
    <p:sldId id="275" r:id="rId30"/>
    <p:sldId id="276" r:id="rId31"/>
    <p:sldId id="324" r:id="rId32"/>
    <p:sldId id="278" r:id="rId33"/>
    <p:sldId id="277" r:id="rId34"/>
    <p:sldId id="263" r:id="rId35"/>
    <p:sldId id="279" r:id="rId36"/>
    <p:sldId id="280" r:id="rId37"/>
    <p:sldId id="281" r:id="rId38"/>
    <p:sldId id="285" r:id="rId39"/>
    <p:sldId id="286" r:id="rId40"/>
    <p:sldId id="325" r:id="rId41"/>
    <p:sldId id="327" r:id="rId42"/>
    <p:sldId id="287" r:id="rId43"/>
    <p:sldId id="290" r:id="rId44"/>
    <p:sldId id="289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288" r:id="rId59"/>
    <p:sldId id="304" r:id="rId60"/>
    <p:sldId id="328" r:id="rId61"/>
    <p:sldId id="259" r:id="rId62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0257ED-A989-4082-A54A-BAC345DFB60C}">
          <p14:sldIdLst>
            <p14:sldId id="256"/>
            <p14:sldId id="258"/>
            <p14:sldId id="260"/>
            <p14:sldId id="264"/>
            <p14:sldId id="267"/>
            <p14:sldId id="261"/>
            <p14:sldId id="265"/>
            <p14:sldId id="268"/>
            <p14:sldId id="307"/>
            <p14:sldId id="269"/>
            <p14:sldId id="321"/>
            <p14:sldId id="312"/>
            <p14:sldId id="313"/>
            <p14:sldId id="315"/>
            <p14:sldId id="316"/>
            <p14:sldId id="317"/>
            <p14:sldId id="308"/>
            <p14:sldId id="318"/>
            <p14:sldId id="326"/>
            <p14:sldId id="309"/>
            <p14:sldId id="306"/>
            <p14:sldId id="320"/>
            <p14:sldId id="310"/>
            <p14:sldId id="270"/>
            <p14:sldId id="322"/>
            <p14:sldId id="323"/>
          </p14:sldIdLst>
        </p14:section>
        <p14:section name="3. Tô màu theo đường biên" id="{29271134-16EF-477C-9096-08959114120E}">
          <p14:sldIdLst>
            <p14:sldId id="262"/>
            <p14:sldId id="273"/>
            <p14:sldId id="275"/>
            <p14:sldId id="276"/>
            <p14:sldId id="324"/>
            <p14:sldId id="278"/>
            <p14:sldId id="277"/>
            <p14:sldId id="263"/>
            <p14:sldId id="279"/>
            <p14:sldId id="280"/>
            <p14:sldId id="281"/>
            <p14:sldId id="285"/>
            <p14:sldId id="286"/>
            <p14:sldId id="325"/>
            <p14:sldId id="327"/>
            <p14:sldId id="287"/>
            <p14:sldId id="290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4. Tô màu theo phương pháp loang" id="{5D3AE7E6-0E35-4AC8-A0AC-631D954A1B2C}">
          <p14:sldIdLst>
            <p14:sldId id="288"/>
            <p14:sldId id="304"/>
            <p14:sldId id="32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FF"/>
    <a:srgbClr val="CC0000"/>
    <a:srgbClr val="FFCCCC"/>
    <a:srgbClr val="7F8FD5"/>
    <a:srgbClr val="FF5050"/>
    <a:srgbClr val="990033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5578" autoAdjust="0"/>
  </p:normalViewPr>
  <p:slideViewPr>
    <p:cSldViewPr snapToGrid="0">
      <p:cViewPr>
        <p:scale>
          <a:sx n="33" d="100"/>
          <a:sy n="33" d="100"/>
        </p:scale>
        <p:origin x="1980" y="84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81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FCB04-0CE4-4303-B3F1-5E9B722B47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619036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E456199-AE2A-43AF-B483-EDE351C682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786AD-94BF-4A0B-9BC3-B3E3235ED4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0493540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2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r>
              <a:rPr lang="en-US"/>
              <a:t>2021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4025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0"/>
            <a:ext cx="8187690" cy="279722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E838F8C-5BC1-41D3-9D17-74E08447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683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1 </a:t>
            </a:r>
            <a:r>
              <a:rPr lang="en-GB" dirty="0" err="1"/>
              <a:t>cây</a:t>
            </a:r>
            <a:r>
              <a:rPr lang="en-GB" dirty="0"/>
              <a:t> </a:t>
            </a:r>
            <a:r>
              <a:rPr lang="en-GB" dirty="0" err="1"/>
              <a:t>thước</a:t>
            </a:r>
            <a:r>
              <a:rPr lang="en-GB" dirty="0"/>
              <a:t>, 1 </a:t>
            </a:r>
            <a:r>
              <a:rPr lang="en-GB" dirty="0" err="1"/>
              <a:t>bút</a:t>
            </a:r>
            <a:r>
              <a:rPr lang="en-GB" dirty="0"/>
              <a:t> </a:t>
            </a:r>
            <a:r>
              <a:rPr lang="en-GB" dirty="0" err="1"/>
              <a:t>chì</a:t>
            </a:r>
            <a:r>
              <a:rPr lang="en-GB" dirty="0"/>
              <a:t> </a:t>
            </a:r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sao</a:t>
            </a:r>
            <a:r>
              <a:rPr lang="en-GB" dirty="0"/>
              <a:t> </a:t>
            </a:r>
            <a:r>
              <a:rPr lang="en-GB" dirty="0" err="1"/>
              <a:t>vẽ</a:t>
            </a:r>
            <a:r>
              <a:rPr lang="en-GB" dirty="0"/>
              <a:t> </a:t>
            </a:r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vùng</a:t>
            </a:r>
            <a:r>
              <a:rPr lang="en-GB" dirty="0"/>
              <a:t> </a:t>
            </a:r>
            <a:r>
              <a:rPr lang="en-GB" dirty="0" err="1"/>
              <a:t>ảnh</a:t>
            </a:r>
            <a:endParaRPr lang="en-GB" dirty="0"/>
          </a:p>
          <a:p>
            <a:pPr marL="185766" indent="-185766">
              <a:buFontTx/>
              <a:buChar char="-"/>
            </a:pPr>
            <a:r>
              <a:rPr lang="en-GB" dirty="0"/>
              <a:t>x = 10 </a:t>
            </a:r>
            <a:r>
              <a:rPr lang="en-GB" dirty="0" err="1"/>
              <a:t>và</a:t>
            </a:r>
            <a:r>
              <a:rPr lang="en-GB" dirty="0"/>
              <a:t> x = 14 </a:t>
            </a:r>
            <a:r>
              <a:rPr lang="en-GB" dirty="0" err="1"/>
              <a:t>vẽ</a:t>
            </a:r>
            <a:r>
              <a:rPr lang="en-GB" dirty="0"/>
              <a:t> 5 </a:t>
            </a:r>
            <a:r>
              <a:rPr lang="en-GB" dirty="0" err="1"/>
              <a:t>điểm</a:t>
            </a:r>
            <a:endParaRPr lang="en-GB" dirty="0"/>
          </a:p>
          <a:p>
            <a:pPr marL="185766" indent="-185766">
              <a:buFontTx/>
              <a:buChar char="-"/>
            </a:pPr>
            <a:r>
              <a:rPr lang="en-GB" dirty="0"/>
              <a:t>x = 18 </a:t>
            </a:r>
            <a:r>
              <a:rPr lang="en-GB" dirty="0" err="1"/>
              <a:t>và</a:t>
            </a:r>
            <a:r>
              <a:rPr lang="en-GB" dirty="0"/>
              <a:t> x = 24 </a:t>
            </a:r>
            <a:r>
              <a:rPr lang="en-GB" dirty="0" err="1"/>
              <a:t>vẽ</a:t>
            </a:r>
            <a:r>
              <a:rPr lang="en-GB" dirty="0"/>
              <a:t> 6 </a:t>
            </a:r>
            <a:r>
              <a:rPr lang="en-GB" dirty="0" err="1"/>
              <a:t>điểm</a:t>
            </a:r>
            <a:endParaRPr lang="en-GB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99A5BC-85B3-41D3-ACE8-3D4803FC885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1AE2F-2FC3-4FF3-8CB6-1D03464251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6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hoành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x</a:t>
            </a:r>
          </a:p>
          <a:p>
            <a:r>
              <a:rPr lang="en-GB" dirty="0"/>
              <a:t>Quan </a:t>
            </a:r>
            <a:r>
              <a:rPr lang="en-GB" dirty="0" err="1"/>
              <a:t>sát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trái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tam </a:t>
            </a:r>
            <a:r>
              <a:rPr lang="en-GB" dirty="0" err="1"/>
              <a:t>giác</a:t>
            </a:r>
            <a:r>
              <a:rPr lang="en-GB" dirty="0"/>
              <a:t>, ta </a:t>
            </a:r>
            <a:r>
              <a:rPr lang="en-GB" dirty="0" err="1"/>
              <a:t>thấy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góc</a:t>
            </a:r>
            <a:r>
              <a:rPr lang="en-GB" dirty="0"/>
              <a:t> (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dốc</a:t>
            </a:r>
            <a:r>
              <a:rPr lang="en-GB" dirty="0"/>
              <a:t>)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sang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AB3F9F-D0FB-443B-8EEF-A5901BAEC0F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8E970-50DE-48D1-8E53-6BD22B799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3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3, 4, 5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E89EBE-41F4-461D-8FC5-7493141D086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5BD7F-DE9F-435D-8AA0-556E8559B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98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66" indent="-185766">
              <a:buFontTx/>
              <a:buChar char="-"/>
            </a:pPr>
            <a:r>
              <a:rPr lang="en-GB" dirty="0" err="1"/>
              <a:t>Khởi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ET: 1, 2, 3, 4 </a:t>
            </a:r>
            <a:r>
              <a:rPr lang="en-GB" dirty="0" err="1"/>
              <a:t>và</a:t>
            </a:r>
            <a:r>
              <a:rPr lang="en-GB" dirty="0"/>
              <a:t> AET = 0</a:t>
            </a:r>
          </a:p>
          <a:p>
            <a:pPr marL="185766" indent="-185766">
              <a:buFontTx/>
              <a:buChar char="-"/>
            </a:pP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ngang</a:t>
            </a:r>
            <a:r>
              <a:rPr lang="en-GB" dirty="0"/>
              <a:t> </a:t>
            </a:r>
            <a:r>
              <a:rPr lang="en-GB" dirty="0" err="1"/>
              <a:t>đỉnh</a:t>
            </a:r>
            <a:r>
              <a:rPr lang="en-GB" dirty="0"/>
              <a:t> v1 </a:t>
            </a:r>
            <a:r>
              <a:rPr lang="en-GB" dirty="0" err="1"/>
              <a:t>thì</a:t>
            </a:r>
            <a:r>
              <a:rPr lang="en-GB" dirty="0"/>
              <a:t> ET: 3, 4 </a:t>
            </a:r>
            <a:r>
              <a:rPr lang="en-GB" dirty="0" err="1"/>
              <a:t>và</a:t>
            </a:r>
            <a:r>
              <a:rPr lang="en-GB" dirty="0"/>
              <a:t> AET = 1, 2</a:t>
            </a:r>
          </a:p>
          <a:p>
            <a:pPr marL="185766" indent="-185766" defTabSz="990752">
              <a:buFontTx/>
              <a:buChar char="-"/>
              <a:defRPr/>
            </a:pP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ngang</a:t>
            </a:r>
            <a:r>
              <a:rPr lang="en-GB" dirty="0"/>
              <a:t> </a:t>
            </a:r>
            <a:r>
              <a:rPr lang="en-GB" dirty="0" err="1"/>
              <a:t>đỉnh</a:t>
            </a:r>
            <a:r>
              <a:rPr lang="en-GB" dirty="0"/>
              <a:t> v2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đỉnh</a:t>
            </a:r>
            <a:r>
              <a:rPr lang="en-GB" dirty="0"/>
              <a:t> </a:t>
            </a:r>
            <a:r>
              <a:rPr lang="en-GB" dirty="0" err="1"/>
              <a:t>cuối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1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đỉnh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3</a:t>
            </a:r>
          </a:p>
          <a:p>
            <a:pPr marL="681142" lvl="1" indent="-185766" defTabSz="990752">
              <a:buFontTx/>
              <a:buChar char="-"/>
              <a:defRPr/>
            </a:pPr>
            <a:r>
              <a:rPr lang="en-GB" dirty="0"/>
              <a:t>ET: 4</a:t>
            </a:r>
          </a:p>
          <a:p>
            <a:pPr marL="681142" lvl="1" indent="-185766" defTabSz="990752">
              <a:buFontTx/>
              <a:buChar char="-"/>
              <a:defRPr/>
            </a:pPr>
            <a:r>
              <a:rPr lang="en-GB" dirty="0"/>
              <a:t>AET: 2 3</a:t>
            </a:r>
          </a:p>
          <a:p>
            <a:pPr marL="185766" indent="-185766" defTabSz="990752">
              <a:buFontTx/>
              <a:buChar char="-"/>
              <a:defRPr/>
            </a:pP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ngang</a:t>
            </a:r>
            <a:r>
              <a:rPr lang="en-GB" dirty="0"/>
              <a:t> </a:t>
            </a:r>
            <a:r>
              <a:rPr lang="en-GB" dirty="0" err="1"/>
              <a:t>đỉnh</a:t>
            </a:r>
            <a:r>
              <a:rPr lang="en-GB" dirty="0"/>
              <a:t> v3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đỉnh</a:t>
            </a:r>
            <a:r>
              <a:rPr lang="en-GB" dirty="0"/>
              <a:t> </a:t>
            </a:r>
            <a:r>
              <a:rPr lang="en-GB" dirty="0" err="1"/>
              <a:t>cuối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1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đỉnh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3</a:t>
            </a:r>
          </a:p>
          <a:p>
            <a:pPr marL="681142" lvl="1" indent="-185766" defTabSz="990752">
              <a:buFontTx/>
              <a:buChar char="-"/>
              <a:defRPr/>
            </a:pPr>
            <a:r>
              <a:rPr lang="en-GB" dirty="0"/>
              <a:t>ET: ~</a:t>
            </a:r>
          </a:p>
          <a:p>
            <a:pPr marL="681142" lvl="1" indent="-185766" defTabSz="990752">
              <a:buFontTx/>
              <a:buChar char="-"/>
              <a:defRPr/>
            </a:pPr>
            <a:r>
              <a:rPr lang="en-GB" dirty="0"/>
              <a:t>AET: 3 4</a:t>
            </a:r>
          </a:p>
          <a:p>
            <a:pPr marL="185766" indent="-185766" defTabSz="990752">
              <a:buFontTx/>
              <a:buChar char="-"/>
              <a:defRPr/>
            </a:pPr>
            <a:endParaRPr lang="en-GB" dirty="0"/>
          </a:p>
          <a:p>
            <a:pPr marL="185766" indent="-185766">
              <a:buFontTx/>
              <a:buChar char="-"/>
            </a:pPr>
            <a:endParaRPr lang="en-GB" dirty="0"/>
          </a:p>
          <a:p>
            <a:pPr marL="185766" indent="-185766">
              <a:buFontTx/>
              <a:buChar char="-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C1EB08-9010-436C-852D-80BFE479563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783DE-34EA-4E6D-9578-FD6AFAF52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1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y </a:t>
            </a:r>
            <a:r>
              <a:rPr lang="en-GB" dirty="0" err="1"/>
              <a:t>có</a:t>
            </a:r>
            <a:r>
              <a:rPr lang="en-GB" dirty="0"/>
              <a:t> 4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=&gt;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đỉnh</a:t>
            </a:r>
            <a:r>
              <a:rPr lang="en-GB" dirty="0"/>
              <a:t> </a:t>
            </a:r>
            <a:r>
              <a:rPr lang="en-GB" dirty="0" err="1"/>
              <a:t>chẵn</a:t>
            </a:r>
            <a:endParaRPr lang="en-GB" dirty="0"/>
          </a:p>
          <a:p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y’ </a:t>
            </a:r>
            <a:r>
              <a:rPr lang="en-GB" dirty="0" err="1"/>
              <a:t>có</a:t>
            </a:r>
            <a:r>
              <a:rPr lang="en-GB" dirty="0"/>
              <a:t> 5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=&gt;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đỉnh</a:t>
            </a:r>
            <a:r>
              <a:rPr lang="en-GB" dirty="0"/>
              <a:t> </a:t>
            </a:r>
            <a:r>
              <a:rPr lang="en-GB" dirty="0" err="1"/>
              <a:t>lẻ</a:t>
            </a:r>
            <a:r>
              <a:rPr lang="en-GB" dirty="0"/>
              <a:t>,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chính</a:t>
            </a:r>
            <a:r>
              <a:rPr lang="en-GB" dirty="0"/>
              <a:t> </a:t>
            </a:r>
            <a:r>
              <a:rPr lang="en-GB" dirty="0" err="1"/>
              <a:t>xác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414C3A-A6B3-4B30-A472-FB32AF3B97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A5D89-9F20-43F7-9B6F-58E0465EF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F9E6CF-9FD8-4EDC-9864-DB89FAE7F6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1E460-38BE-4BEC-8C1F-97CC0C945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91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hoành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x</a:t>
            </a:r>
          </a:p>
          <a:p>
            <a:r>
              <a:rPr lang="en-GB" dirty="0"/>
              <a:t>Quan </a:t>
            </a:r>
            <a:r>
              <a:rPr lang="en-GB" dirty="0" err="1"/>
              <a:t>sát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trái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tam </a:t>
            </a:r>
            <a:r>
              <a:rPr lang="en-GB" dirty="0" err="1"/>
              <a:t>giác</a:t>
            </a:r>
            <a:r>
              <a:rPr lang="en-GB" dirty="0"/>
              <a:t>, ta </a:t>
            </a:r>
            <a:r>
              <a:rPr lang="en-GB" dirty="0" err="1"/>
              <a:t>thấy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góc</a:t>
            </a:r>
            <a:r>
              <a:rPr lang="en-GB" dirty="0"/>
              <a:t> (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dốc</a:t>
            </a:r>
            <a:r>
              <a:rPr lang="en-GB" dirty="0"/>
              <a:t>)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sang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365C6D-B5B8-490A-8E25-615CB36513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F5E78-701B-485C-8B67-741F076BB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91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lân</a:t>
            </a:r>
            <a:r>
              <a:rPr lang="en-GB" dirty="0"/>
              <a:t> </a:t>
            </a:r>
            <a:r>
              <a:rPr lang="en-GB" dirty="0" err="1"/>
              <a:t>cận</a:t>
            </a:r>
            <a:endParaRPr lang="en-GB" dirty="0"/>
          </a:p>
          <a:p>
            <a:r>
              <a:rPr lang="en-US" dirty="0"/>
              <a:t>x + 1, y</a:t>
            </a:r>
          </a:p>
          <a:p>
            <a:r>
              <a:rPr lang="en-US" dirty="0"/>
              <a:t>x, y + 1</a:t>
            </a:r>
          </a:p>
          <a:p>
            <a:r>
              <a:rPr lang="en-US" dirty="0"/>
              <a:t>x - 1, y</a:t>
            </a:r>
          </a:p>
          <a:p>
            <a:r>
              <a:rPr lang="en-US" dirty="0"/>
              <a:t>x, y - 1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DFAA61-86C5-49AC-865B-6F19D1AF348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66736-3B6D-4037-81D5-C543B16A4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2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lân</a:t>
            </a:r>
            <a:r>
              <a:rPr lang="en-GB" dirty="0"/>
              <a:t> </a:t>
            </a:r>
            <a:r>
              <a:rPr lang="en-GB" dirty="0" err="1"/>
              <a:t>cận</a:t>
            </a:r>
            <a:endParaRPr lang="en-GB" dirty="0"/>
          </a:p>
          <a:p>
            <a:pPr marL="185766" indent="-185766">
              <a:buFontTx/>
              <a:buChar char="-"/>
            </a:pPr>
            <a:r>
              <a:rPr lang="en-GB" dirty="0"/>
              <a:t>x + 1, y</a:t>
            </a:r>
          </a:p>
          <a:p>
            <a:pPr marL="185766" indent="-185766">
              <a:buFontTx/>
              <a:buChar char="-"/>
            </a:pPr>
            <a:r>
              <a:rPr lang="en-GB" dirty="0"/>
              <a:t>x, y + 1</a:t>
            </a:r>
          </a:p>
          <a:p>
            <a:pPr marL="185766" indent="-185766">
              <a:buFontTx/>
              <a:buChar char="-"/>
            </a:pPr>
            <a:r>
              <a:rPr lang="en-GB" dirty="0"/>
              <a:t>x - 1, y</a:t>
            </a:r>
          </a:p>
          <a:p>
            <a:pPr marL="185766" indent="-185766">
              <a:buFontTx/>
              <a:buChar char="-"/>
            </a:pPr>
            <a:r>
              <a:rPr lang="en-GB" dirty="0"/>
              <a:t>x, y – 1</a:t>
            </a:r>
          </a:p>
          <a:p>
            <a:pPr marL="185766" indent="-185766">
              <a:buFontTx/>
              <a:buChar char="-"/>
            </a:pPr>
            <a:r>
              <a:rPr lang="en-GB" dirty="0"/>
              <a:t>x - 1, y – 1</a:t>
            </a:r>
          </a:p>
          <a:p>
            <a:pPr marL="185766" indent="-185766">
              <a:buFontTx/>
              <a:buChar char="-"/>
            </a:pPr>
            <a:r>
              <a:rPr lang="en-GB" dirty="0"/>
              <a:t>x - 1, y + 1</a:t>
            </a:r>
          </a:p>
          <a:p>
            <a:pPr marL="185766" indent="-185766">
              <a:buFontTx/>
              <a:buChar char="-"/>
            </a:pPr>
            <a:r>
              <a:rPr lang="en-GB" dirty="0"/>
              <a:t>x + 1, y – 1</a:t>
            </a:r>
          </a:p>
          <a:p>
            <a:pPr marL="185766" indent="-185766">
              <a:buFontTx/>
              <a:buChar char="-"/>
            </a:pPr>
            <a:r>
              <a:rPr lang="en-GB" dirty="0"/>
              <a:t>x + 1, y + 1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D26A9-2284-4ECB-A9D3-D225C503192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EFD3E-31B2-4A17-AE80-B1CC05144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88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lân</a:t>
            </a:r>
            <a:r>
              <a:rPr lang="en-GB" dirty="0"/>
              <a:t> </a:t>
            </a:r>
            <a:r>
              <a:rPr lang="en-GB" dirty="0" err="1"/>
              <a:t>cận</a:t>
            </a:r>
            <a:endParaRPr lang="en-GB" dirty="0"/>
          </a:p>
          <a:p>
            <a:pPr marL="185766" indent="-185766">
              <a:buFontTx/>
              <a:buChar char="-"/>
            </a:pPr>
            <a:r>
              <a:rPr lang="en-GB" dirty="0"/>
              <a:t>x + 1, y</a:t>
            </a:r>
          </a:p>
          <a:p>
            <a:pPr marL="185766" indent="-185766">
              <a:buFontTx/>
              <a:buChar char="-"/>
            </a:pPr>
            <a:r>
              <a:rPr lang="en-GB" dirty="0"/>
              <a:t>x, y + 1</a:t>
            </a:r>
          </a:p>
          <a:p>
            <a:pPr marL="185766" indent="-185766">
              <a:buFontTx/>
              <a:buChar char="-"/>
            </a:pPr>
            <a:r>
              <a:rPr lang="en-GB" dirty="0"/>
              <a:t>x - 1, y</a:t>
            </a:r>
          </a:p>
          <a:p>
            <a:pPr marL="185766" indent="-185766">
              <a:buFontTx/>
              <a:buChar char="-"/>
            </a:pPr>
            <a:r>
              <a:rPr lang="en-GB" dirty="0"/>
              <a:t>x, y – 1</a:t>
            </a:r>
          </a:p>
          <a:p>
            <a:pPr marL="185766" indent="-185766">
              <a:buFontTx/>
              <a:buChar char="-"/>
            </a:pPr>
            <a:r>
              <a:rPr lang="en-GB" dirty="0"/>
              <a:t>x - 1, y – 1</a:t>
            </a:r>
          </a:p>
          <a:p>
            <a:pPr marL="185766" indent="-185766">
              <a:buFontTx/>
              <a:buChar char="-"/>
            </a:pPr>
            <a:r>
              <a:rPr lang="en-GB" dirty="0"/>
              <a:t>x - 1, y + 1</a:t>
            </a:r>
          </a:p>
          <a:p>
            <a:pPr marL="185766" indent="-185766">
              <a:buFontTx/>
              <a:buChar char="-"/>
            </a:pPr>
            <a:r>
              <a:rPr lang="en-GB" dirty="0"/>
              <a:t>x + 1, y – 1</a:t>
            </a:r>
          </a:p>
          <a:p>
            <a:pPr marL="185766" indent="-185766">
              <a:buFontTx/>
              <a:buChar char="-"/>
            </a:pPr>
            <a:r>
              <a:rPr lang="en-GB" dirty="0"/>
              <a:t>x + 1, y + 1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563DB7F-C7C7-49B6-916B-DF4DD69017F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0AEEC-2A96-4210-A507-69F614049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41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BoundaryFill4(x, y, </a:t>
            </a:r>
            <a:r>
              <a:rPr lang="en-US" dirty="0" err="1"/>
              <a:t>fillColor</a:t>
            </a:r>
            <a:r>
              <a:rPr lang="en-US" dirty="0"/>
              <a:t>, </a:t>
            </a:r>
            <a:r>
              <a:rPr lang="en-US" dirty="0" err="1"/>
              <a:t>borderColor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currentColor</a:t>
            </a:r>
            <a:r>
              <a:rPr lang="en-US" dirty="0"/>
              <a:t> = </a:t>
            </a:r>
            <a:r>
              <a:rPr lang="en-US" dirty="0" err="1"/>
              <a:t>GetPixel</a:t>
            </a:r>
            <a:r>
              <a:rPr lang="en-US" dirty="0"/>
              <a:t>(x, y);</a:t>
            </a:r>
          </a:p>
          <a:p>
            <a:r>
              <a:rPr lang="en-US" dirty="0"/>
              <a:t>	if &lt;&lt;not((</a:t>
            </a:r>
            <a:r>
              <a:rPr lang="en-US" dirty="0" err="1"/>
              <a:t>currentColor</a:t>
            </a:r>
            <a:r>
              <a:rPr lang="en-US" dirty="0"/>
              <a:t>) = (</a:t>
            </a:r>
            <a:r>
              <a:rPr lang="en-US" dirty="0" err="1"/>
              <a:t>fillColor</a:t>
            </a:r>
            <a:r>
              <a:rPr lang="en-US" dirty="0"/>
              <a:t>))&gt; and &lt;not((</a:t>
            </a:r>
            <a:r>
              <a:rPr lang="en-US" dirty="0" err="1"/>
              <a:t>currentColor</a:t>
            </a:r>
            <a:r>
              <a:rPr lang="en-US" dirty="0"/>
              <a:t>) = (</a:t>
            </a:r>
            <a:r>
              <a:rPr lang="en-US" dirty="0" err="1"/>
              <a:t>borderColor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SetPixel</a:t>
            </a:r>
            <a:r>
              <a:rPr lang="en-US" dirty="0"/>
              <a:t>(x, y, </a:t>
            </a:r>
            <a:r>
              <a:rPr lang="en-US" dirty="0" err="1"/>
              <a:t>fillColor</a:t>
            </a:r>
            <a:r>
              <a:rPr lang="en-US" dirty="0"/>
              <a:t>);</a:t>
            </a:r>
          </a:p>
          <a:p>
            <a:r>
              <a:rPr lang="en-US" dirty="0"/>
              <a:t>		BoundaryFill4(x - 1, y, </a:t>
            </a:r>
            <a:r>
              <a:rPr lang="en-US" dirty="0" err="1"/>
              <a:t>fillColor</a:t>
            </a:r>
            <a:r>
              <a:rPr lang="en-US" dirty="0"/>
              <a:t>);</a:t>
            </a:r>
          </a:p>
          <a:p>
            <a:r>
              <a:rPr lang="en-US" dirty="0"/>
              <a:t>		BoundaryFill4(x, y + 1, </a:t>
            </a:r>
            <a:r>
              <a:rPr lang="en-US" dirty="0" err="1"/>
              <a:t>fillColor</a:t>
            </a:r>
            <a:r>
              <a:rPr lang="en-US" dirty="0"/>
              <a:t>);</a:t>
            </a:r>
          </a:p>
          <a:p>
            <a:r>
              <a:rPr lang="en-US" dirty="0"/>
              <a:t>		BoundaryFill4(x + 1, y, </a:t>
            </a:r>
            <a:r>
              <a:rPr lang="en-US" dirty="0" err="1"/>
              <a:t>fillColor</a:t>
            </a:r>
            <a:r>
              <a:rPr lang="en-US" dirty="0"/>
              <a:t>);</a:t>
            </a:r>
          </a:p>
          <a:p>
            <a:r>
              <a:rPr lang="en-US" dirty="0"/>
              <a:t>		BoundaryFill4(x, y - 1, </a:t>
            </a:r>
            <a:r>
              <a:rPr lang="en-US" dirty="0" err="1"/>
              <a:t>fillColor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040378-2D9C-4E48-A3FC-8AE2CC2606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0D249-AF5A-47B4-B749-FD1C9D8479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72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http://www.e-cartouche.ch/content_reg/cartouche/graphics/en/multimedia/rasterisation/filling_poly_geaendert.svg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ABB5F8-365D-4226-A492-8BD12DC6A6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DF979-BE09-46F5-8145-4F693D448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11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FACA3D-4FDD-49F2-A7C4-46EF60F55CA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84048-30FA-46A7-9B41-8950B1EEE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94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cải</a:t>
            </a:r>
            <a:r>
              <a:rPr lang="en-GB" dirty="0"/>
              <a:t> </a:t>
            </a:r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như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:</a:t>
            </a:r>
          </a:p>
          <a:p>
            <a:pPr marL="185766" indent="-185766">
              <a:buFontTx/>
              <a:buChar char="-"/>
            </a:pP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vì</a:t>
            </a:r>
            <a:r>
              <a:rPr lang="en-GB" dirty="0"/>
              <a:t> </a:t>
            </a:r>
            <a:r>
              <a:rPr lang="en-GB" dirty="0" err="1"/>
              <a:t>gọi</a:t>
            </a:r>
            <a:r>
              <a:rPr lang="en-GB" dirty="0"/>
              <a:t> </a:t>
            </a:r>
            <a:r>
              <a:rPr lang="en-GB" dirty="0" err="1"/>
              <a:t>đệ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BoundaryFillEnhanced</a:t>
            </a:r>
            <a:r>
              <a:rPr lang="en-GB" dirty="0"/>
              <a:t>, ta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thêm</a:t>
            </a:r>
            <a:r>
              <a:rPr lang="en-GB" dirty="0"/>
              <a:t> 4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tương</a:t>
            </a:r>
            <a:r>
              <a:rPr lang="en-GB" dirty="0"/>
              <a:t> </a:t>
            </a:r>
            <a:r>
              <a:rPr lang="en-GB" dirty="0" err="1"/>
              <a:t>ứng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4 </a:t>
            </a:r>
            <a:r>
              <a:rPr lang="en-GB" dirty="0" err="1"/>
              <a:t>hướng</a:t>
            </a:r>
            <a:r>
              <a:rPr lang="en-GB" dirty="0"/>
              <a:t> Left, Top, Right, Bottom</a:t>
            </a:r>
          </a:p>
          <a:p>
            <a:pPr marL="185766" indent="-185766">
              <a:buFontTx/>
              <a:buChar char="-"/>
            </a:pP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FillLeft</a:t>
            </a:r>
            <a:r>
              <a:rPr lang="en-GB" dirty="0"/>
              <a:t>, ta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gọi</a:t>
            </a:r>
            <a:r>
              <a:rPr lang="en-GB" dirty="0"/>
              <a:t> </a:t>
            </a:r>
            <a:r>
              <a:rPr lang="en-GB" dirty="0" err="1"/>
              <a:t>đệ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 </a:t>
            </a:r>
            <a:r>
              <a:rPr lang="en-GB" dirty="0" err="1"/>
              <a:t>hướng</a:t>
            </a:r>
            <a:r>
              <a:rPr lang="en-GB" dirty="0"/>
              <a:t> </a:t>
            </a:r>
            <a:r>
              <a:rPr lang="en-GB" dirty="0" err="1"/>
              <a:t>trước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đang</a:t>
            </a:r>
            <a:r>
              <a:rPr lang="en-GB" dirty="0"/>
              <a:t> </a:t>
            </a:r>
            <a:r>
              <a:rPr lang="en-GB" dirty="0" err="1"/>
              <a:t>xét</a:t>
            </a:r>
            <a:r>
              <a:rPr lang="en-GB" dirty="0"/>
              <a:t> hay ta </a:t>
            </a:r>
            <a:r>
              <a:rPr lang="en-GB" dirty="0" err="1"/>
              <a:t>bỏ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FillRight</a:t>
            </a:r>
            <a:endParaRPr lang="en-US" dirty="0"/>
          </a:p>
          <a:p>
            <a:r>
              <a:rPr lang="en-US" dirty="0"/>
              <a:t>BoundaryFill4Enhanced(x, y, </a:t>
            </a:r>
            <a:r>
              <a:rPr lang="en-US" dirty="0" err="1"/>
              <a:t>fillColor</a:t>
            </a:r>
            <a:r>
              <a:rPr lang="en-US" dirty="0"/>
              <a:t>, </a:t>
            </a:r>
            <a:r>
              <a:rPr lang="en-US" dirty="0" err="1"/>
              <a:t>borderColor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currentColor</a:t>
            </a:r>
            <a:r>
              <a:rPr lang="en-US" dirty="0"/>
              <a:t> = </a:t>
            </a:r>
            <a:r>
              <a:rPr lang="en-US" dirty="0" err="1"/>
              <a:t>GetPixel</a:t>
            </a:r>
            <a:r>
              <a:rPr lang="en-US" dirty="0"/>
              <a:t>(x, y)</a:t>
            </a:r>
          </a:p>
          <a:p>
            <a:r>
              <a:rPr lang="en-US" dirty="0"/>
              <a:t>	if &lt;&lt;not((</a:t>
            </a:r>
            <a:r>
              <a:rPr lang="en-US" dirty="0" err="1"/>
              <a:t>currentColor</a:t>
            </a:r>
            <a:r>
              <a:rPr lang="en-US" dirty="0"/>
              <a:t>) = (</a:t>
            </a:r>
            <a:r>
              <a:rPr lang="en-US" dirty="0" err="1"/>
              <a:t>fillColor</a:t>
            </a:r>
            <a:r>
              <a:rPr lang="en-US" dirty="0"/>
              <a:t>))&gt; and &lt;not((</a:t>
            </a:r>
            <a:r>
              <a:rPr lang="en-US" dirty="0" err="1"/>
              <a:t>currentColor</a:t>
            </a:r>
            <a:r>
              <a:rPr lang="en-US" dirty="0"/>
              <a:t>) = (</a:t>
            </a:r>
            <a:r>
              <a:rPr lang="en-US" dirty="0" err="1"/>
              <a:t>borderColor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SetPixel</a:t>
            </a:r>
            <a:r>
              <a:rPr lang="en-US" dirty="0"/>
              <a:t>(x, y, </a:t>
            </a:r>
            <a:r>
              <a:rPr lang="en-US" dirty="0" err="1"/>
              <a:t>fillColor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FillLeft</a:t>
            </a:r>
            <a:r>
              <a:rPr lang="en-US" dirty="0"/>
              <a:t>(x - 1, y, </a:t>
            </a:r>
            <a:r>
              <a:rPr lang="en-US" dirty="0" err="1"/>
              <a:t>fillColor</a:t>
            </a:r>
            <a:r>
              <a:rPr lang="en-US" dirty="0"/>
              <a:t>, </a:t>
            </a:r>
            <a:r>
              <a:rPr lang="en-US" dirty="0" err="1"/>
              <a:t>borderColor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FillTop</a:t>
            </a:r>
            <a:r>
              <a:rPr lang="en-US" dirty="0"/>
              <a:t>(x, y + 1, </a:t>
            </a:r>
            <a:r>
              <a:rPr lang="en-US" dirty="0" err="1"/>
              <a:t>fillColor</a:t>
            </a:r>
            <a:r>
              <a:rPr lang="en-US" dirty="0"/>
              <a:t>, </a:t>
            </a:r>
            <a:r>
              <a:rPr lang="en-US" dirty="0" err="1"/>
              <a:t>borderColor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FillRight</a:t>
            </a:r>
            <a:r>
              <a:rPr lang="en-US" dirty="0"/>
              <a:t>(x + 1, y, </a:t>
            </a:r>
            <a:r>
              <a:rPr lang="en-US" dirty="0" err="1"/>
              <a:t>fillColor</a:t>
            </a:r>
            <a:r>
              <a:rPr lang="en-US" dirty="0"/>
              <a:t>, </a:t>
            </a:r>
            <a:r>
              <a:rPr lang="en-US" dirty="0" err="1"/>
              <a:t>borderColor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FillBottom</a:t>
            </a:r>
            <a:r>
              <a:rPr lang="en-US" dirty="0"/>
              <a:t>(x, y - 1, </a:t>
            </a:r>
            <a:r>
              <a:rPr lang="en-US" dirty="0" err="1"/>
              <a:t>fillColor</a:t>
            </a:r>
            <a:r>
              <a:rPr lang="en-US" dirty="0"/>
              <a:t>, </a:t>
            </a:r>
            <a:r>
              <a:rPr lang="en-US" dirty="0" err="1"/>
              <a:t>borderColor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endParaRPr lang="en-US" dirty="0" err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7E1228-5828-4D97-B4A4-6A69EB5AD7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BE0CC-528A-4E90-AF70-D64ABCE2E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15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FillLeft</a:t>
            </a:r>
            <a:r>
              <a:rPr lang="en-US" dirty="0"/>
              <a:t>(x, y, </a:t>
            </a:r>
            <a:r>
              <a:rPr lang="en-US" dirty="0" err="1"/>
              <a:t>fillColor</a:t>
            </a:r>
            <a:r>
              <a:rPr lang="en-US" dirty="0"/>
              <a:t>, </a:t>
            </a:r>
            <a:r>
              <a:rPr lang="en-US" dirty="0" err="1"/>
              <a:t>borderColor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currentColor</a:t>
            </a:r>
            <a:r>
              <a:rPr lang="en-US" dirty="0"/>
              <a:t> = </a:t>
            </a:r>
            <a:r>
              <a:rPr lang="en-US" dirty="0" err="1"/>
              <a:t>GetPixel</a:t>
            </a:r>
            <a:r>
              <a:rPr lang="en-US" dirty="0"/>
              <a:t>(x, y)</a:t>
            </a:r>
          </a:p>
          <a:p>
            <a:r>
              <a:rPr lang="en-US" dirty="0"/>
              <a:t>	if &lt;&lt;not((</a:t>
            </a:r>
            <a:r>
              <a:rPr lang="en-US" dirty="0" err="1"/>
              <a:t>currentColor</a:t>
            </a:r>
            <a:r>
              <a:rPr lang="en-US" dirty="0"/>
              <a:t>) = (</a:t>
            </a:r>
            <a:r>
              <a:rPr lang="en-US" dirty="0" err="1"/>
              <a:t>fillColor</a:t>
            </a:r>
            <a:r>
              <a:rPr lang="en-US" dirty="0"/>
              <a:t>))&gt; and &lt;not((</a:t>
            </a:r>
            <a:r>
              <a:rPr lang="en-US" dirty="0" err="1"/>
              <a:t>currentColor</a:t>
            </a:r>
            <a:r>
              <a:rPr lang="en-US" dirty="0"/>
              <a:t>) = (</a:t>
            </a:r>
            <a:r>
              <a:rPr lang="en-US" dirty="0" err="1"/>
              <a:t>borderColor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SetPixel</a:t>
            </a:r>
            <a:r>
              <a:rPr lang="en-US" dirty="0"/>
              <a:t>(x, y, </a:t>
            </a:r>
            <a:r>
              <a:rPr lang="en-US" dirty="0" err="1"/>
              <a:t>fillColor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FillLeft</a:t>
            </a:r>
            <a:r>
              <a:rPr lang="en-US" dirty="0"/>
              <a:t>(x - 1, y, </a:t>
            </a:r>
            <a:r>
              <a:rPr lang="en-US" dirty="0" err="1"/>
              <a:t>fillColor</a:t>
            </a:r>
            <a:r>
              <a:rPr lang="en-US" dirty="0"/>
              <a:t>, </a:t>
            </a:r>
            <a:r>
              <a:rPr lang="en-US" dirty="0" err="1"/>
              <a:t>borderColor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FillTop</a:t>
            </a:r>
            <a:r>
              <a:rPr lang="en-US" dirty="0"/>
              <a:t>(x, y + 1, </a:t>
            </a:r>
            <a:r>
              <a:rPr lang="en-US" dirty="0" err="1"/>
              <a:t>fillColor</a:t>
            </a:r>
            <a:r>
              <a:rPr lang="en-US" dirty="0"/>
              <a:t>, </a:t>
            </a:r>
            <a:r>
              <a:rPr lang="en-US" dirty="0" err="1"/>
              <a:t>borderColor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FillBottom</a:t>
            </a:r>
            <a:r>
              <a:rPr lang="en-US" dirty="0"/>
              <a:t>(x, y - 1, </a:t>
            </a:r>
            <a:r>
              <a:rPr lang="en-US" dirty="0" err="1"/>
              <a:t>fillColor</a:t>
            </a:r>
            <a:r>
              <a:rPr lang="en-US" dirty="0"/>
              <a:t>, </a:t>
            </a:r>
            <a:r>
              <a:rPr lang="en-US" dirty="0" err="1"/>
              <a:t>borderColor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785AD4-205F-47EC-8734-8254C52BB10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AEC42-893B-4C26-A789-CA605D3D2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76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Configuration Properties</a:t>
            </a:r>
          </a:p>
          <a:p>
            <a:r>
              <a:rPr lang="en-GB" dirty="0"/>
              <a:t>– Linker</a:t>
            </a:r>
          </a:p>
          <a:p>
            <a:r>
              <a:rPr lang="en-GB" dirty="0"/>
              <a:t>System</a:t>
            </a:r>
          </a:p>
          <a:p>
            <a:r>
              <a:rPr lang="en-GB" dirty="0"/>
              <a:t>Stack Reserve Size:</a:t>
            </a:r>
          </a:p>
          <a:p>
            <a:r>
              <a:rPr lang="en-GB" dirty="0"/>
              <a:t>perhaps 10000000</a:t>
            </a:r>
          </a:p>
          <a:p>
            <a:r>
              <a:rPr lang="en-GB" dirty="0"/>
              <a:t>Stack Commit Size:</a:t>
            </a:r>
          </a:p>
          <a:p>
            <a:r>
              <a:rPr lang="en-GB" dirty="0"/>
              <a:t>perhaps 10000000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921794-5C66-4BE6-8F66-8DF990CCC9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96EE0-AC06-4016-B9BD-F7E0C4D73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0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FloodFill4(x, y, </a:t>
            </a:r>
            <a:r>
              <a:rPr lang="en-US" dirty="0" err="1"/>
              <a:t>fillColor</a:t>
            </a:r>
            <a:r>
              <a:rPr lang="en-US" dirty="0"/>
              <a:t>, </a:t>
            </a:r>
            <a:r>
              <a:rPr lang="en-US" dirty="0" err="1"/>
              <a:t>interiorColor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currentColor</a:t>
            </a:r>
            <a:r>
              <a:rPr lang="en-US" dirty="0"/>
              <a:t> = </a:t>
            </a:r>
            <a:r>
              <a:rPr lang="en-US" dirty="0" err="1"/>
              <a:t>GetPixel</a:t>
            </a:r>
            <a:r>
              <a:rPr lang="en-US" dirty="0"/>
              <a:t>(x, y)</a:t>
            </a:r>
          </a:p>
          <a:p>
            <a:r>
              <a:rPr lang="en-US" dirty="0"/>
              <a:t>	if &lt;(</a:t>
            </a:r>
            <a:r>
              <a:rPr lang="en-US" dirty="0" err="1"/>
              <a:t>currentColor</a:t>
            </a:r>
            <a:r>
              <a:rPr lang="en-US" dirty="0"/>
              <a:t>) = (</a:t>
            </a:r>
            <a:r>
              <a:rPr lang="en-US" dirty="0" err="1"/>
              <a:t>interiorColor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SetPixel</a:t>
            </a:r>
            <a:r>
              <a:rPr lang="en-US" dirty="0"/>
              <a:t>(x, y, </a:t>
            </a:r>
            <a:r>
              <a:rPr lang="en-US" dirty="0" err="1"/>
              <a:t>fillColor</a:t>
            </a:r>
            <a:r>
              <a:rPr lang="en-US" dirty="0"/>
              <a:t>)</a:t>
            </a:r>
          </a:p>
          <a:p>
            <a:r>
              <a:rPr lang="en-US" dirty="0"/>
              <a:t>		FloodFill4(x - 1, y, </a:t>
            </a:r>
            <a:r>
              <a:rPr lang="en-US" dirty="0" err="1"/>
              <a:t>fillColor</a:t>
            </a:r>
            <a:r>
              <a:rPr lang="en-US" dirty="0"/>
              <a:t>, </a:t>
            </a:r>
            <a:r>
              <a:rPr lang="en-US" dirty="0" err="1"/>
              <a:t>interiorColor</a:t>
            </a:r>
            <a:r>
              <a:rPr lang="en-US" dirty="0"/>
              <a:t>)</a:t>
            </a:r>
          </a:p>
          <a:p>
            <a:r>
              <a:rPr lang="en-US" dirty="0"/>
              <a:t>		FloodFill4(x, y + 1, </a:t>
            </a:r>
            <a:r>
              <a:rPr lang="en-US" dirty="0" err="1"/>
              <a:t>fillColor</a:t>
            </a:r>
            <a:r>
              <a:rPr lang="en-US" dirty="0"/>
              <a:t>, </a:t>
            </a:r>
            <a:r>
              <a:rPr lang="en-US" dirty="0" err="1"/>
              <a:t>interiorColor</a:t>
            </a:r>
            <a:r>
              <a:rPr lang="en-US" dirty="0"/>
              <a:t>)</a:t>
            </a:r>
          </a:p>
          <a:p>
            <a:r>
              <a:rPr lang="en-US" dirty="0"/>
              <a:t>		FloodFill4(x + 1, y, </a:t>
            </a:r>
            <a:r>
              <a:rPr lang="en-US" dirty="0" err="1"/>
              <a:t>fillColor</a:t>
            </a:r>
            <a:r>
              <a:rPr lang="en-US" dirty="0"/>
              <a:t>, </a:t>
            </a:r>
            <a:r>
              <a:rPr lang="en-US" dirty="0" err="1"/>
              <a:t>interiorColor</a:t>
            </a:r>
            <a:r>
              <a:rPr lang="en-US" dirty="0"/>
              <a:t>)</a:t>
            </a:r>
          </a:p>
          <a:p>
            <a:r>
              <a:rPr lang="en-US" dirty="0"/>
              <a:t>		FloodFill4(x, y - 1, </a:t>
            </a:r>
            <a:r>
              <a:rPr lang="en-US" dirty="0" err="1"/>
              <a:t>fillColor</a:t>
            </a:r>
            <a:r>
              <a:rPr lang="en-US" dirty="0"/>
              <a:t>, </a:t>
            </a:r>
            <a:r>
              <a:rPr lang="en-US" dirty="0" err="1"/>
              <a:t>interiorColor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30CC8F-E0CA-4733-ACA9-0B084D34C7F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B8AD0-0B2C-41E1-AD84-B20AC49F9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Vẽ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xét</a:t>
            </a:r>
            <a:r>
              <a:rPr lang="en-GB" dirty="0"/>
              <a:t> 1</a:t>
            </a:r>
          </a:p>
          <a:p>
            <a:r>
              <a:rPr lang="en-GB" dirty="0" err="1"/>
              <a:t>Vẽ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xét</a:t>
            </a:r>
            <a:r>
              <a:rPr lang="en-GB" dirty="0"/>
              <a:t> 3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5ADB6E-7934-4EAA-A4A9-133B5070662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CFA63-2236-40A3-855D-34FB620F7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1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6DFF12-E635-4A8A-AB79-F6EB1F07CCE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FF05F-2245-4E57-9F18-CA4B1AD3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3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D23F255-BE60-4467-AD1A-16762A67FB2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5929D-B0DE-4887-A14E-D70C00928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4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hoành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x</a:t>
            </a:r>
          </a:p>
          <a:p>
            <a:r>
              <a:rPr lang="en-GB" dirty="0"/>
              <a:t>Quan </a:t>
            </a:r>
            <a:r>
              <a:rPr lang="en-GB" dirty="0" err="1"/>
              <a:t>sát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trái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tam </a:t>
            </a:r>
            <a:r>
              <a:rPr lang="en-GB" dirty="0" err="1"/>
              <a:t>giác</a:t>
            </a:r>
            <a:r>
              <a:rPr lang="en-GB" dirty="0"/>
              <a:t>, ta </a:t>
            </a:r>
            <a:r>
              <a:rPr lang="en-GB" dirty="0" err="1"/>
              <a:t>thấy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góc</a:t>
            </a:r>
            <a:r>
              <a:rPr lang="en-GB" dirty="0"/>
              <a:t> (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dốc</a:t>
            </a:r>
            <a:r>
              <a:rPr lang="en-GB" dirty="0"/>
              <a:t>)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sang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04E325-78BC-468D-9854-AB3C22C4BD6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08AFA-8079-43B9-A4E2-5B23642385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0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hoành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x</a:t>
            </a:r>
          </a:p>
          <a:p>
            <a:r>
              <a:rPr lang="en-GB" dirty="0"/>
              <a:t>Quan </a:t>
            </a:r>
            <a:r>
              <a:rPr lang="en-GB" dirty="0" err="1"/>
              <a:t>sát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trái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tam </a:t>
            </a:r>
            <a:r>
              <a:rPr lang="en-GB" dirty="0" err="1"/>
              <a:t>giác</a:t>
            </a:r>
            <a:r>
              <a:rPr lang="en-GB" dirty="0"/>
              <a:t>, ta </a:t>
            </a:r>
            <a:r>
              <a:rPr lang="en-GB" dirty="0" err="1"/>
              <a:t>thấy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góc</a:t>
            </a:r>
            <a:r>
              <a:rPr lang="en-GB" dirty="0"/>
              <a:t> (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dốc</a:t>
            </a:r>
            <a:r>
              <a:rPr lang="en-GB" dirty="0"/>
              <a:t>)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sang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6F25FE-0666-4FE8-8A99-C736CA54ECF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EBC5E-1CBA-4D76-80D9-F640A5EEB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44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hoành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x</a:t>
            </a:r>
          </a:p>
          <a:p>
            <a:r>
              <a:rPr lang="en-GB" dirty="0"/>
              <a:t>Quan </a:t>
            </a:r>
            <a:r>
              <a:rPr lang="en-GB" dirty="0" err="1"/>
              <a:t>sát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trái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tam </a:t>
            </a:r>
            <a:r>
              <a:rPr lang="en-GB" dirty="0" err="1"/>
              <a:t>giác</a:t>
            </a:r>
            <a:r>
              <a:rPr lang="en-GB" dirty="0"/>
              <a:t>, ta </a:t>
            </a:r>
            <a:r>
              <a:rPr lang="en-GB" dirty="0" err="1"/>
              <a:t>thấy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góc</a:t>
            </a:r>
            <a:r>
              <a:rPr lang="en-GB" dirty="0"/>
              <a:t> (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dốc</a:t>
            </a:r>
            <a:r>
              <a:rPr lang="en-GB" dirty="0"/>
              <a:t>)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sang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7ABDCA3-D467-4CA7-B23E-EC0A8CF8C5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F7BAC-3479-42DA-BF7F-611BE3EAD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59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Vẽ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xét</a:t>
            </a:r>
            <a:r>
              <a:rPr lang="en-GB" dirty="0"/>
              <a:t> 1</a:t>
            </a:r>
          </a:p>
          <a:p>
            <a:r>
              <a:rPr lang="en-GB" dirty="0" err="1"/>
              <a:t>Vẽ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xét</a:t>
            </a:r>
            <a:r>
              <a:rPr lang="en-GB" dirty="0"/>
              <a:t> 3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09129C8-AB1F-4F99-823E-057F3C85D2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C65CD-9381-494F-9C99-C90EC3256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6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CFC57E-0D49-437D-83DA-4B6665C06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282700"/>
          </a:xfrm>
          <a:effectLst>
            <a:softEdge rad="635000"/>
          </a:effectLst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030A0"/>
                </a:solidFill>
                <a:latin typeface="Playfair Display Black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3365-0D92-4158-AC6D-7C28DB8E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Playfair Display" pitchFamily="2" charset="0"/>
              </a:defRPr>
            </a:lvl1pPr>
          </a:lstStyle>
          <a:p>
            <a:r>
              <a:rPr lang="en-US"/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64DC8-A930-4322-80D9-FD892C7F4E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587500"/>
            <a:ext cx="9144000" cy="1841500"/>
          </a:xfr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>
            <a:lvl1pPr algn="ctr">
              <a:defRPr sz="4800" b="1">
                <a:noFill/>
                <a:latin typeface="Playfair Display Black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F61922-FBFB-4FDC-9075-9EF25AD1BF3C}"/>
              </a:ext>
            </a:extLst>
          </p:cNvPr>
          <p:cNvCxnSpPr>
            <a:cxnSpLocks/>
          </p:cNvCxnSpPr>
          <p:nvPr userDrawn="1"/>
        </p:nvCxnSpPr>
        <p:spPr>
          <a:xfrm>
            <a:off x="8128000" y="5350934"/>
            <a:ext cx="5892800" cy="0"/>
          </a:xfrm>
          <a:prstGeom prst="line">
            <a:avLst/>
          </a:prstGeom>
          <a:ln w="53975">
            <a:solidFill>
              <a:srgbClr val="FCF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104612-5F93-4C55-B58C-F9D601B656E7}"/>
              </a:ext>
            </a:extLst>
          </p:cNvPr>
          <p:cNvCxnSpPr>
            <a:cxnSpLocks/>
          </p:cNvCxnSpPr>
          <p:nvPr userDrawn="1"/>
        </p:nvCxnSpPr>
        <p:spPr>
          <a:xfrm>
            <a:off x="7924800" y="5266265"/>
            <a:ext cx="5892800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F90935-B4AF-4DF2-8C27-744C38EE721D}"/>
              </a:ext>
            </a:extLst>
          </p:cNvPr>
          <p:cNvSpPr txBox="1"/>
          <p:nvPr userDrawn="1"/>
        </p:nvSpPr>
        <p:spPr>
          <a:xfrm>
            <a:off x="7924800" y="4616204"/>
            <a:ext cx="5973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Playfair Display" pitchFamily="2" charset="0"/>
              </a:rPr>
              <a:t>ThS</a:t>
            </a:r>
            <a:r>
              <a:rPr lang="en-US" sz="2800" dirty="0">
                <a:solidFill>
                  <a:srgbClr val="C00000"/>
                </a:solidFill>
                <a:latin typeface="Playfair Display" pitchFamily="2" charset="0"/>
              </a:rPr>
              <a:t>. </a:t>
            </a:r>
            <a:r>
              <a:rPr lang="en-US" sz="2800" dirty="0" err="1">
                <a:solidFill>
                  <a:srgbClr val="C00000"/>
                </a:solidFill>
                <a:latin typeface="Playfair Display" pitchFamily="2" charset="0"/>
              </a:rPr>
              <a:t>Nguyễn</a:t>
            </a:r>
            <a:r>
              <a:rPr lang="en-US" sz="2800" dirty="0">
                <a:solidFill>
                  <a:srgbClr val="C00000"/>
                </a:solidFill>
                <a:latin typeface="Playfair Display" pitchFamily="2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Playfair Display" pitchFamily="2" charset="0"/>
              </a:rPr>
              <a:t>Chí</a:t>
            </a:r>
            <a:r>
              <a:rPr lang="en-US" sz="2800" dirty="0">
                <a:solidFill>
                  <a:srgbClr val="C00000"/>
                </a:solidFill>
                <a:latin typeface="Playfair Display" pitchFamily="2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Playfair Display" pitchFamily="2" charset="0"/>
              </a:rPr>
              <a:t>Hiếu</a:t>
            </a:r>
            <a:endParaRPr lang="en-US" sz="2800" dirty="0">
              <a:solidFill>
                <a:srgbClr val="C00000"/>
              </a:solidFill>
              <a:latin typeface="Playfair Display" pitchFamily="2" charset="0"/>
            </a:endParaRPr>
          </a:p>
        </p:txBody>
      </p:sp>
      <p:sp>
        <p:nvSpPr>
          <p:cNvPr id="9" name="Triangle 26">
            <a:extLst>
              <a:ext uri="{FF2B5EF4-FFF2-40B4-BE49-F238E27FC236}">
                <a16:creationId xmlns:a16="http://schemas.microsoft.com/office/drawing/2014/main" id="{C1B696C0-7AD1-48A4-A225-40EF88FB517E}"/>
              </a:ext>
            </a:extLst>
          </p:cNvPr>
          <p:cNvSpPr/>
          <p:nvPr userDrawn="1"/>
        </p:nvSpPr>
        <p:spPr>
          <a:xfrm rot="2568205">
            <a:off x="-195975" y="1938178"/>
            <a:ext cx="829734" cy="39116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27">
            <a:extLst>
              <a:ext uri="{FF2B5EF4-FFF2-40B4-BE49-F238E27FC236}">
                <a16:creationId xmlns:a16="http://schemas.microsoft.com/office/drawing/2014/main" id="{FDD9D751-7971-43CD-A54F-F4B464D016A5}"/>
              </a:ext>
            </a:extLst>
          </p:cNvPr>
          <p:cNvSpPr/>
          <p:nvPr userDrawn="1"/>
        </p:nvSpPr>
        <p:spPr>
          <a:xfrm rot="13998981">
            <a:off x="11353799" y="-1936504"/>
            <a:ext cx="1676400" cy="4673600"/>
          </a:xfrm>
          <a:prstGeom prst="triangle">
            <a:avLst>
              <a:gd name="adj" fmla="val 44620"/>
            </a:avLst>
          </a:prstGeom>
          <a:solidFill>
            <a:srgbClr val="FBFB02"/>
          </a:solidFill>
          <a:ln>
            <a:solidFill>
              <a:srgbClr val="FBFB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23A7F6-9BC3-4564-A3FE-426752463848}"/>
              </a:ext>
            </a:extLst>
          </p:cNvPr>
          <p:cNvGrpSpPr/>
          <p:nvPr userDrawn="1"/>
        </p:nvGrpSpPr>
        <p:grpSpPr>
          <a:xfrm>
            <a:off x="539624" y="4616204"/>
            <a:ext cx="3056690" cy="2137818"/>
            <a:chOff x="89681" y="5051422"/>
            <a:chExt cx="3056690" cy="21378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209797-4633-4311-A266-FB5DC1B14EC3}"/>
                </a:ext>
              </a:extLst>
            </p:cNvPr>
            <p:cNvGrpSpPr/>
            <p:nvPr/>
          </p:nvGrpSpPr>
          <p:grpSpPr>
            <a:xfrm>
              <a:off x="89681" y="5051422"/>
              <a:ext cx="1559032" cy="2137818"/>
              <a:chOff x="89681" y="5051422"/>
              <a:chExt cx="1559032" cy="213781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42B67F-AA5B-4A6E-B0A3-04BD16FACC61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95D49F6A-1283-4DF5-B20C-3B9DC9ED3C1A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FC774AD3-84BD-D74E-BD46-C1CBEBA5A1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C7190F68-C78E-428A-A30B-E11462ACD694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B800B2EA-CB59-C24B-A9E1-7D381E1BA3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76EE10E-0E80-444E-B7E0-EE2374FBF2C0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5B6E918F-C215-4FB2-B877-46649164F9C7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668F5367-827D-4A45-87B2-580A3D01BE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1746" r="-3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335A1B21-993A-48BA-86FB-9366E150A9C8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78E2779-DEBE-074F-A9FE-F88F644243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010CD0-5E3B-4F81-96DD-2AE1CE68807B}"/>
                </a:ext>
              </a:extLst>
            </p:cNvPr>
            <p:cNvGrpSpPr/>
            <p:nvPr/>
          </p:nvGrpSpPr>
          <p:grpSpPr>
            <a:xfrm>
              <a:off x="1587339" y="5051422"/>
              <a:ext cx="1559032" cy="2137818"/>
              <a:chOff x="89681" y="5051422"/>
              <a:chExt cx="1559032" cy="213781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371D1CA-E791-4C56-AD36-6A9D296E5DC5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25D9DC16-5E98-41CB-8634-5248FC9410F1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9593F20-8E62-7B4A-A147-E5FE4BA807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FF64C11E-81C8-4BEB-9F93-8FFD6A5AD51D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B5E6B4-0C7A-2B49-8BED-3BA6A74032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EE41AED-0E13-4581-895C-C08E06ED157F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2748B5A6-8AAA-4DBB-A3C7-27D5164F7740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6DEB6291-927C-514F-AB70-5E1B773F5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3333" r="-3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84270FCE-48F4-4ABB-9F6A-00FAEA3D1E0B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31A402EF-2FC6-C941-AEDA-2C5A400A1A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4972B0-F22B-4BF7-83BB-3AC539876736}"/>
              </a:ext>
            </a:extLst>
          </p:cNvPr>
          <p:cNvGrpSpPr/>
          <p:nvPr userDrawn="1"/>
        </p:nvGrpSpPr>
        <p:grpSpPr>
          <a:xfrm>
            <a:off x="5071310" y="-743688"/>
            <a:ext cx="3056690" cy="2137818"/>
            <a:chOff x="89681" y="5051422"/>
            <a:chExt cx="3056690" cy="213781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B5627BC-2ED4-400B-AA8E-4ADCC3CFAC6F}"/>
                </a:ext>
              </a:extLst>
            </p:cNvPr>
            <p:cNvGrpSpPr/>
            <p:nvPr/>
          </p:nvGrpSpPr>
          <p:grpSpPr>
            <a:xfrm>
              <a:off x="89681" y="5051422"/>
              <a:ext cx="1559032" cy="2137818"/>
              <a:chOff x="89681" y="5051422"/>
              <a:chExt cx="1559032" cy="213781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9152C0A-2F65-49A2-8796-D87389FE4855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17BC133A-77F8-4BFB-BAD7-86809780FE3F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2F268ADD-2214-1C48-BA3F-7D7192701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35A16D0B-2AED-45BB-83C5-4BB805D90810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0E3A875E-A5F8-0B4A-B22F-4B40A9B57F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8D919B5-AC75-403D-A9D0-8112EB59F4A1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692DE928-AE75-4102-B5FC-9956D6D83045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9285834A-585F-A242-8947-1AEC7B6B32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3333" r="-3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E6F1DC9-F818-4940-B67C-9D6486E44AAA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275A47E-7173-8341-823B-7160184A90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41C0A0B-AB24-4B57-A248-2761BBD3B56E}"/>
                </a:ext>
              </a:extLst>
            </p:cNvPr>
            <p:cNvGrpSpPr/>
            <p:nvPr/>
          </p:nvGrpSpPr>
          <p:grpSpPr>
            <a:xfrm>
              <a:off x="1587339" y="5051422"/>
              <a:ext cx="1559032" cy="2137818"/>
              <a:chOff x="89681" y="5051422"/>
              <a:chExt cx="1559032" cy="213781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C16B6B1-ACF5-4427-84BB-6BC5096CE192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2707AC1E-1C3A-49E0-80F6-FB741B8ED3E0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70FB76A6-B95A-F244-A469-25DD6E8977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5484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9206273-EFE0-4D00-A05B-5EC4E0AF0838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316B9724-3CB4-1A49-869F-89BC211ED8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FDBE761-CA88-4218-BE3F-F2CE84FDEE05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12CE611D-D5BF-4AC2-B5C7-D8AB08DAAF67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A18E2AB-B95F-124F-A910-082C308CFA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3871" r="-3548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0BB1EC9A-D4D2-48F0-AA77-4B4294E29E82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F0178EC0-1C33-2644-AA9A-721527610D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3333" r="-3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C2E1F8-CB41-4DCC-83C2-D1A66E537840}"/>
              </a:ext>
            </a:extLst>
          </p:cNvPr>
          <p:cNvGrpSpPr/>
          <p:nvPr userDrawn="1"/>
        </p:nvGrpSpPr>
        <p:grpSpPr>
          <a:xfrm>
            <a:off x="648609" y="4616204"/>
            <a:ext cx="3056690" cy="2137818"/>
            <a:chOff x="89681" y="5051422"/>
            <a:chExt cx="3056690" cy="213781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1761374-FB4B-4568-B7D0-6FA2765A6B23}"/>
                </a:ext>
              </a:extLst>
            </p:cNvPr>
            <p:cNvGrpSpPr/>
            <p:nvPr/>
          </p:nvGrpSpPr>
          <p:grpSpPr>
            <a:xfrm>
              <a:off x="89681" y="5051422"/>
              <a:ext cx="1559032" cy="2137818"/>
              <a:chOff x="89681" y="5051422"/>
              <a:chExt cx="1559032" cy="213781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BDA8A46-BB8E-4E69-8F7D-37898BBCB76A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6B38C9F8-3896-41A9-8D70-EB2387F28FD6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EF73C11-11A1-2F4F-B7AF-87C0FD1C41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333" r="-3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1327FCA-C402-49AA-A2EE-306806C4F37B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B4994AF0-5C22-5643-8696-709839E739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F932FF-1E1D-4727-A5CC-AD4E7A5A0F4C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312FD6AA-DC30-4616-9D8C-F4B8144A0D23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3B6B5D74-DBA0-9B44-B64B-7E654CEB81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B0CC1006-4CAC-42AF-A9FF-4680305D3067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791F52AC-9CAA-B145-82B1-B616AA48D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333" r="-3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42F25E7-0AB5-460C-91DE-ED5E7666B0FE}"/>
                </a:ext>
              </a:extLst>
            </p:cNvPr>
            <p:cNvGrpSpPr/>
            <p:nvPr/>
          </p:nvGrpSpPr>
          <p:grpSpPr>
            <a:xfrm>
              <a:off x="1587339" y="5051422"/>
              <a:ext cx="1559032" cy="2137818"/>
              <a:chOff x="89681" y="5051422"/>
              <a:chExt cx="1559032" cy="213781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B27D43C-2B92-4D6B-932C-A38283D4C9C6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8F22E655-5E12-4296-9CBB-8DAFF3408506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4101E9EE-5932-B34F-A8BB-EA7035A62D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333" r="-3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E75A4222-32DE-4639-BE7D-E64F1E008A2F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3FAEB03-BA61-BD44-8D5D-4B6CD715C7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5484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3AFFE0E-D884-4CB1-8714-6835B5C99EA9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E5165D83-5EA9-42D5-8BFA-97AD6464F79B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75259EEA-DEAE-9545-A727-45A598C57A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871" r="-3548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A7D0EA16-84A9-45B4-AF5B-96BFBE715A18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047059B1-C168-1847-88A8-20D5C13E3E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99DE219-F0B9-4C55-AC57-C113840880D7}"/>
              </a:ext>
            </a:extLst>
          </p:cNvPr>
          <p:cNvGrpSpPr/>
          <p:nvPr userDrawn="1"/>
        </p:nvGrpSpPr>
        <p:grpSpPr>
          <a:xfrm>
            <a:off x="5101883" y="-668011"/>
            <a:ext cx="3056690" cy="2137818"/>
            <a:chOff x="89681" y="5051422"/>
            <a:chExt cx="3056690" cy="21378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1ADDD1D-C893-429B-BABE-E711FE90ED5A}"/>
                </a:ext>
              </a:extLst>
            </p:cNvPr>
            <p:cNvGrpSpPr/>
            <p:nvPr/>
          </p:nvGrpSpPr>
          <p:grpSpPr>
            <a:xfrm>
              <a:off x="89681" y="5051422"/>
              <a:ext cx="1559032" cy="2137818"/>
              <a:chOff x="89681" y="5051422"/>
              <a:chExt cx="1559032" cy="213781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3266A72-CBDD-4D8F-A0AB-77C1887EFB35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95631622-8DA1-45DF-A92A-8B0D4CCFC7CC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C1123941-7DA8-D344-A01A-54A00867BE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D45BC7B8-DCED-4AF4-BA08-1349BCD77F01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135CAAE7-8CC8-BA40-B1DE-B134F63F0D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3871" r="-3548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9AF20677-354E-4ED8-A48D-415E369A25A3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E493FFFF-86F7-4CE3-8CF1-B7B7D3C26866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04AE8A09-B143-3A43-BB7F-4DD7622CD2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D8DD8D98-A288-4156-9340-7DC9B47F8805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1E32253A-E4D5-7049-A610-B0FD79ACA1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4833B4B-6680-4AD1-B7C2-2F9BA52E57DF}"/>
                </a:ext>
              </a:extLst>
            </p:cNvPr>
            <p:cNvGrpSpPr/>
            <p:nvPr/>
          </p:nvGrpSpPr>
          <p:grpSpPr>
            <a:xfrm>
              <a:off x="1587339" y="5051422"/>
              <a:ext cx="1559032" cy="2137818"/>
              <a:chOff x="89681" y="5051422"/>
              <a:chExt cx="1559032" cy="213781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39A8E04-76F2-492A-8CB6-3536899B30CE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15E3A6EE-3E17-40EC-9518-56457C5A25D7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D40495D9-2B34-B544-A468-9B2E5F1967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CD023DF7-71CF-4CCA-86C6-F5C68F555536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8C815F7-4C73-E140-B75F-EA6C384B1F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B05F1C8-0286-46BC-B84E-60BE73CAAB08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7C24E16D-7BAC-4501-91BF-E175A16233AE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7F1AE123-5AFA-524F-A8E9-6524747453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2A8D9DD2-E1BF-4778-8CBD-B2CECF137493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F25EA222-D393-5541-89AF-7D667FF5B0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BCA84C5-405B-4105-BE48-7FD6294AEBE1}"/>
              </a:ext>
            </a:extLst>
          </p:cNvPr>
          <p:cNvGrpSpPr/>
          <p:nvPr userDrawn="1"/>
        </p:nvGrpSpPr>
        <p:grpSpPr>
          <a:xfrm>
            <a:off x="246605" y="2731686"/>
            <a:ext cx="7936906" cy="4792773"/>
            <a:chOff x="89681" y="5051422"/>
            <a:chExt cx="3056690" cy="184581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C89DB5-A8A6-40D8-B518-1BA97329AB47}"/>
                </a:ext>
              </a:extLst>
            </p:cNvPr>
            <p:cNvGrpSpPr/>
            <p:nvPr/>
          </p:nvGrpSpPr>
          <p:grpSpPr>
            <a:xfrm>
              <a:off x="89681" y="5051422"/>
              <a:ext cx="1559032" cy="1845810"/>
              <a:chOff x="89681" y="5051422"/>
              <a:chExt cx="1559032" cy="184581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03423E1-17DB-4D79-B579-E213373719AC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185320"/>
                <a:chOff x="92999" y="5711912"/>
                <a:chExt cx="1555714" cy="1185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704EEF33-95AA-4701-A604-A1A504217E69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185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0" i="1" smtClean="0">
                                <a:ln>
                                  <a:solidFill>
                                    <a:srgbClr val="EB900C">
                                      <a:alpha val="63000"/>
                                    </a:srgbClr>
                                  </a:solidFill>
                                </a:ln>
                                <a:noFill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20000" dirty="0">
                        <a:ln>
                          <a:solidFill>
                            <a:srgbClr val="EB900C">
                              <a:alpha val="63000"/>
                            </a:srgbClr>
                          </a:solidFill>
                        </a:ln>
                        <a:noFill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C2DDDCFC-311F-2745-9469-E83E409429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18532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3A1323BF-653C-4CF6-BFD3-148F56768DA1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185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0" i="1" smtClean="0">
                                <a:ln>
                                  <a:solidFill>
                                    <a:srgbClr val="EB900C">
                                      <a:alpha val="63000"/>
                                    </a:srgbClr>
                                  </a:solidFill>
                                </a:ln>
                                <a:noFill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20000" dirty="0">
                        <a:ln>
                          <a:solidFill>
                            <a:srgbClr val="EB900C">
                              <a:alpha val="63000"/>
                            </a:srgbClr>
                          </a:solidFill>
                        </a:ln>
                        <a:noFill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0B53FB83-7C3D-194D-AC26-A7EEFD50FE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18532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67DBEE09-024E-44A8-9377-563392DB180B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185320"/>
                <a:chOff x="92999" y="5711912"/>
                <a:chExt cx="1555714" cy="1185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4F657922-8368-44AF-8E01-E242FEB37AB8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185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0" i="1" smtClean="0">
                                <a:ln>
                                  <a:solidFill>
                                    <a:srgbClr val="EB900C">
                                      <a:alpha val="63000"/>
                                    </a:srgbClr>
                                  </a:solidFill>
                                </a:ln>
                                <a:noFill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20000" dirty="0">
                        <a:ln>
                          <a:solidFill>
                            <a:srgbClr val="EB900C">
                              <a:alpha val="63000"/>
                            </a:srgbClr>
                          </a:solidFill>
                        </a:ln>
                        <a:noFill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6B78E777-35DC-5848-B4DF-791C374FDC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18532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E3DB8375-B8FC-48EC-B1A6-A06DF2E51B6A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185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0" i="1" smtClean="0">
                                <a:ln>
                                  <a:solidFill>
                                    <a:srgbClr val="EB900C">
                                      <a:alpha val="63000"/>
                                    </a:srgbClr>
                                  </a:solidFill>
                                </a:ln>
                                <a:noFill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20000" dirty="0">
                        <a:ln>
                          <a:solidFill>
                            <a:srgbClr val="EB900C">
                              <a:alpha val="63000"/>
                            </a:srgbClr>
                          </a:solidFill>
                        </a:ln>
                        <a:noFill/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7F518C38-A837-1642-8E39-F5D40576E3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18532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36E1268-2974-4146-B7E2-F1EBF52FA251}"/>
                </a:ext>
              </a:extLst>
            </p:cNvPr>
            <p:cNvGrpSpPr/>
            <p:nvPr/>
          </p:nvGrpSpPr>
          <p:grpSpPr>
            <a:xfrm>
              <a:off x="1587339" y="5051422"/>
              <a:ext cx="1559032" cy="1845810"/>
              <a:chOff x="89681" y="5051422"/>
              <a:chExt cx="1559032" cy="184581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16F9E04-F462-45A4-AEF8-F2DA508006FD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185320"/>
                <a:chOff x="92999" y="5711912"/>
                <a:chExt cx="1555714" cy="1185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534C4218-2186-4621-9437-929C81D7C2B8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185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0" i="1" smtClean="0">
                                <a:ln>
                                  <a:solidFill>
                                    <a:srgbClr val="EB900C">
                                      <a:alpha val="63000"/>
                                    </a:srgbClr>
                                  </a:solidFill>
                                </a:ln>
                                <a:noFill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20000" dirty="0">
                        <a:ln>
                          <a:solidFill>
                            <a:srgbClr val="EB900C">
                              <a:alpha val="63000"/>
                            </a:srgbClr>
                          </a:solidFill>
                        </a:ln>
                        <a:noFill/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AE1A7E0B-FEA3-7A4A-A723-0563369DDE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18532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69B40D16-F794-4973-BC3F-F2F8DD30455A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185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0" i="1" smtClean="0">
                                <a:ln>
                                  <a:solidFill>
                                    <a:srgbClr val="EB900C">
                                      <a:alpha val="63000"/>
                                    </a:srgbClr>
                                  </a:solidFill>
                                </a:ln>
                                <a:noFill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20000" dirty="0">
                        <a:ln>
                          <a:solidFill>
                            <a:srgbClr val="EB900C">
                              <a:alpha val="63000"/>
                            </a:srgbClr>
                          </a:solidFill>
                        </a:ln>
                        <a:noFill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D035EBCB-DC90-A14F-A146-469C5AF84E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18532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A67ABCB-2D22-43C1-9B64-48D3797EFDD5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185320"/>
                <a:chOff x="92999" y="5711912"/>
                <a:chExt cx="1555714" cy="1185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AE0DB795-2EA7-494C-8E58-C5A7E3CDA7AA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185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0" i="1" smtClean="0">
                                <a:ln>
                                  <a:solidFill>
                                    <a:srgbClr val="EB900C">
                                      <a:alpha val="63000"/>
                                    </a:srgbClr>
                                  </a:solidFill>
                                </a:ln>
                                <a:noFill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20000" dirty="0">
                        <a:ln>
                          <a:solidFill>
                            <a:srgbClr val="EB900C">
                              <a:alpha val="63000"/>
                            </a:srgbClr>
                          </a:solidFill>
                        </a:ln>
                        <a:noFill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E5D58D89-8524-4C42-9806-52E9B90289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185320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3CA299C5-4D59-4494-A176-87A6C2990273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185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0" i="1" smtClean="0">
                                <a:ln>
                                  <a:solidFill>
                                    <a:srgbClr val="EB900C">
                                      <a:alpha val="63000"/>
                                    </a:srgbClr>
                                  </a:solidFill>
                                </a:ln>
                                <a:noFill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20000" dirty="0">
                        <a:ln>
                          <a:solidFill>
                            <a:srgbClr val="EB900C">
                              <a:alpha val="63000"/>
                            </a:srgbClr>
                          </a:solidFill>
                        </a:ln>
                        <a:noFill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D34CC378-C7BC-4F4F-8CB2-5CDC6D9F78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18532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300926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B61C-8730-4387-A912-98F988BA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63" y="329784"/>
            <a:ext cx="3932237" cy="1324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965A6-9BA6-45EF-BF36-A50E6C24A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8200" y="329784"/>
            <a:ext cx="6172200" cy="5937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273FE-D9E4-4D1E-A924-61FBA89CA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1563" y="1880013"/>
            <a:ext cx="3932237" cy="4387433"/>
          </a:xfrm>
        </p:spPr>
        <p:txBody>
          <a:bodyPr>
            <a:normAutofit/>
          </a:bodyPr>
          <a:lstStyle>
            <a:lvl1pPr marL="285750" indent="-285750">
              <a:buFont typeface="Playfair Display" pitchFamily="2" charset="0"/>
              <a:buChar char="−"/>
              <a:defRPr sz="2800"/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rgbClr val="7030A0"/>
              </a:buClr>
              <a:buSzTx/>
              <a:buFont typeface="Playfair Display" pitchFamily="2" charset="0"/>
              <a:buChar char="−"/>
              <a:tabLst/>
              <a:defRPr sz="2400">
                <a:solidFill>
                  <a:srgbClr val="7030A0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rgbClr val="7030A0"/>
              </a:buClr>
              <a:buSzTx/>
              <a:buFont typeface="Playfair Display" pitchFamily="2" charset="0"/>
              <a:buChar char="−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7504-7256-4802-A93D-950AF51E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1FF2-4589-40A7-A218-142F8D0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582FA-007F-45EC-9519-933F33BD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81BA0B-BDCF-4BC8-89D0-36E2878D9355}"/>
              </a:ext>
            </a:extLst>
          </p:cNvPr>
          <p:cNvCxnSpPr>
            <a:cxnSpLocks/>
          </p:cNvCxnSpPr>
          <p:nvPr userDrawn="1"/>
        </p:nvCxnSpPr>
        <p:spPr>
          <a:xfrm>
            <a:off x="8995233" y="1477997"/>
            <a:ext cx="5892800" cy="0"/>
          </a:xfrm>
          <a:prstGeom prst="line">
            <a:avLst/>
          </a:prstGeom>
          <a:ln w="53975">
            <a:solidFill>
              <a:srgbClr val="FCF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57C324-2FF0-474A-8E05-BD744DA8D6C4}"/>
              </a:ext>
            </a:extLst>
          </p:cNvPr>
          <p:cNvCxnSpPr>
            <a:cxnSpLocks/>
          </p:cNvCxnSpPr>
          <p:nvPr userDrawn="1"/>
        </p:nvCxnSpPr>
        <p:spPr>
          <a:xfrm>
            <a:off x="8792033" y="1393328"/>
            <a:ext cx="5892800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9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E05D-C5A4-4CA3-8436-962F57A0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AD453-B521-42A5-B307-B9F29F676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3AF0-9264-41D0-9A96-E8D7E72B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E7BEB-E5DC-43E4-ACBA-5EA5F95E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987EA-0B76-4B7B-8E37-4CF13DC7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5BC59-C5CD-4693-AF26-1F6AAC259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40223-34D6-4EAE-8632-C43282F07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3EA41-C650-4709-9842-1E9894C3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8219-E56E-4509-A97B-5A01BDA5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A87C-1E1B-4A9C-982A-E081B979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F11B-403F-4A6F-8883-5BB70275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721A-9B93-4406-9304-AB00CAEE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0BCDB-C858-42AA-B567-7026BC00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54233-9825-4799-8F98-D41C7CA5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0E06-605F-44CC-BF1D-C9A401C3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5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BC13-14E5-48AE-938A-E18109B4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FEA52-5105-4360-8D7F-B7256A20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7030A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0533B-C049-45CB-835E-18DE0358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B087-04DF-4593-88E6-541D2121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C4A6B-C069-41A9-878F-0863FE08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9F20-D9B2-4E5F-AE0A-081855A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4E09B-236E-48EC-AB78-99E1C3512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8EE73-E0B0-4B80-AA8E-C9BA9C886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A5570-3F78-4165-B9DF-8B31004F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1F3D6-FF0D-4806-9A05-3F67F202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7ACE-D08B-484A-B00C-B0994B14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C4E9-87D0-43BC-9114-20220264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2FFB4-AC61-42FE-8CFA-77DE19E6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510C4-683D-484B-B1DA-C7876F02F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40677-9676-400E-8366-874A18602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0AC87-46C8-4B86-9B45-C99366B3F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3DD86-2284-4547-BEE1-C8B686EC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2821-AA43-4707-99EC-7B434BB5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5FB83-649C-49E5-BA14-FA9BAB7A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3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E494-5E0B-435D-A0C4-DDA7BA83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FAF9B-C873-42C9-9A36-2E41BFE2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EB298-7C15-40A6-B441-151F5D8D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BDBBF-8C8D-466C-ABB3-59CC33FF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D5420-7BBA-4E08-A770-832881E3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2D48F-3427-4DB5-8548-761C6DF4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19FBE-F2C5-4730-8733-219CC91D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1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811933-56B2-409A-82D1-387FD9D6ADED}"/>
              </a:ext>
            </a:extLst>
          </p:cNvPr>
          <p:cNvSpPr/>
          <p:nvPr userDrawn="1"/>
        </p:nvSpPr>
        <p:spPr>
          <a:xfrm>
            <a:off x="0" y="0"/>
            <a:ext cx="47720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5FD86-BEB0-4D79-87A0-D4188C0F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4"/>
            <a:ext cx="3931200" cy="1324800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94CD-9463-44DB-AB75-844847DA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65126"/>
            <a:ext cx="6169024" cy="5854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1955D-0FB1-4A5B-9C46-01A43D3E9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139825"/>
            <a:ext cx="3931200" cy="108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A3B8A-88DF-49F1-8DF7-C6874A8C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3D349-AEA6-47D0-81AA-BCB4E7CA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F99D3-2B09-4773-BD13-EAB8B08E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B61C-8730-4387-A912-98F988BA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9784"/>
            <a:ext cx="3932237" cy="1324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965A6-9BA6-45EF-BF36-A50E6C24A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329784"/>
            <a:ext cx="6172200" cy="5937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273FE-D9E4-4D1E-A924-61FBA89CA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80013"/>
            <a:ext cx="3932237" cy="4387433"/>
          </a:xfrm>
        </p:spPr>
        <p:txBody>
          <a:bodyPr>
            <a:normAutofit/>
          </a:bodyPr>
          <a:lstStyle>
            <a:lvl1pPr marL="285750" indent="-285750">
              <a:buFont typeface="Playfair Display" pitchFamily="2" charset="0"/>
              <a:buChar char="−"/>
              <a:defRPr sz="2800"/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rgbClr val="7030A0"/>
              </a:buClr>
              <a:buSzTx/>
              <a:buFont typeface="Playfair Display" pitchFamily="2" charset="0"/>
              <a:buChar char="−"/>
              <a:tabLst/>
              <a:defRPr sz="2400">
                <a:solidFill>
                  <a:srgbClr val="7030A0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rgbClr val="7030A0"/>
              </a:buClr>
              <a:buSzTx/>
              <a:buFont typeface="Playfair Display" pitchFamily="2" charset="0"/>
              <a:buChar char="−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7504-7256-4802-A93D-950AF51E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1FF2-4589-40A7-A218-142F8D0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582FA-007F-45EC-9519-933F33BD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5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21B89-C8C7-4EB4-B501-92099DC3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2160A-B0AB-4AF5-BD39-60913244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363D-CE3E-4936-AD32-DB19AB9F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layfair Display" pitchFamily="2" charset="0"/>
              </a:defRPr>
            </a:lvl1pPr>
          </a:lstStyle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A2347-9E2F-4312-8318-B25B4FB4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layfair Display" pitchFamily="2" charset="0"/>
              </a:defRPr>
            </a:lvl1pPr>
          </a:lstStyle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B12D-B14C-432E-A0D3-A9269E3A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layfair Display" pitchFamily="2" charset="0"/>
              </a:defRPr>
            </a:lvl1pPr>
          </a:lstStyle>
          <a:p>
            <a:fld id="{52CC06CA-1DD3-450D-8029-8E51E30B97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035089-59D8-497B-B56D-0BC60BCB86E1}"/>
              </a:ext>
            </a:extLst>
          </p:cNvPr>
          <p:cNvCxnSpPr>
            <a:cxnSpLocks/>
          </p:cNvCxnSpPr>
          <p:nvPr userDrawn="1"/>
        </p:nvCxnSpPr>
        <p:spPr>
          <a:xfrm>
            <a:off x="-2108200" y="1483784"/>
            <a:ext cx="5892800" cy="0"/>
          </a:xfrm>
          <a:prstGeom prst="line">
            <a:avLst/>
          </a:prstGeom>
          <a:ln w="53975">
            <a:solidFill>
              <a:srgbClr val="FCF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6917CA-F717-4ECF-948A-1B22EB9A87E9}"/>
              </a:ext>
            </a:extLst>
          </p:cNvPr>
          <p:cNvCxnSpPr>
            <a:cxnSpLocks/>
          </p:cNvCxnSpPr>
          <p:nvPr userDrawn="1"/>
        </p:nvCxnSpPr>
        <p:spPr>
          <a:xfrm>
            <a:off x="-2311400" y="1399115"/>
            <a:ext cx="5892800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70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ln w="25400">
            <a:solidFill>
              <a:srgbClr val="C00000"/>
            </a:solidFill>
          </a:ln>
          <a:noFill/>
          <a:latin typeface="Playfair Display Blac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rgbClr val="7030A0"/>
        </a:buClr>
        <a:buFont typeface="Playfair Display" pitchFamily="2" charset="0"/>
        <a:buChar char="−"/>
        <a:defRPr sz="3200" b="0" kern="1200">
          <a:solidFill>
            <a:srgbClr val="7030A0"/>
          </a:solidFill>
          <a:latin typeface="Playfair Display" pitchFamily="2" charset="0"/>
          <a:ea typeface="UVF Typewriterhand" panose="02000603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rgbClr val="7030A0"/>
        </a:buClr>
        <a:buFont typeface="Playfair Display" pitchFamily="2" charset="0"/>
        <a:buChar char="−"/>
        <a:defRPr sz="2800" b="0" kern="1200">
          <a:solidFill>
            <a:srgbClr val="7030A0"/>
          </a:solidFill>
          <a:latin typeface="Playfair Display" pitchFamily="2" charset="0"/>
          <a:ea typeface="UVF Typewriterhand" panose="02000603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rgbClr val="7030A0"/>
        </a:buClr>
        <a:buFont typeface="Playfair Display" pitchFamily="2" charset="0"/>
        <a:buChar char="−"/>
        <a:defRPr sz="2400" b="0" kern="1200">
          <a:solidFill>
            <a:srgbClr val="7030A0"/>
          </a:solidFill>
          <a:latin typeface="Playfair Display" pitchFamily="2" charset="0"/>
          <a:ea typeface="UVF Typewriterhand" panose="02000603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rgbClr val="7030A0"/>
        </a:buClr>
        <a:buFont typeface="Playfair Display" pitchFamily="2" charset="0"/>
        <a:buChar char="−"/>
        <a:defRPr sz="2000" b="0" kern="1200">
          <a:solidFill>
            <a:srgbClr val="7030A0"/>
          </a:solidFill>
          <a:latin typeface="Playfair Display" pitchFamily="2" charset="0"/>
          <a:ea typeface="UVF Typewriterhand" panose="02000603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rgbClr val="7030A0"/>
        </a:buClr>
        <a:buFont typeface="Playfair Display" pitchFamily="2" charset="0"/>
        <a:buChar char="−"/>
        <a:defRPr sz="2000" b="0" kern="1200">
          <a:solidFill>
            <a:srgbClr val="7030A0"/>
          </a:solidFill>
          <a:latin typeface="Playfair Display" pitchFamily="2" charset="0"/>
          <a:ea typeface="UVF Typewriterhand" panose="02000603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1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0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microsoft.com/office/2007/relationships/hdphoto" Target="../media/hdphoto3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can-line%20file.svg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EF47A0E-DE05-413B-AAB7-85BCC46A43C7}"/>
              </a:ext>
            </a:extLst>
          </p:cNvPr>
          <p:cNvSpPr/>
          <p:nvPr/>
        </p:nvSpPr>
        <p:spPr>
          <a:xfrm>
            <a:off x="1447800" y="1791241"/>
            <a:ext cx="9143999" cy="150810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rgbClr val="FFF833"/>
                </a:solidFill>
                <a:latin typeface="Playfair Display Black" pitchFamily="2" charset="0"/>
              </a:rPr>
              <a:t>CÁ THUẬT TOÁN</a:t>
            </a:r>
            <a:br>
              <a:rPr lang="en-GB" sz="4400" dirty="0">
                <a:solidFill>
                  <a:srgbClr val="FFF833"/>
                </a:solidFill>
                <a:latin typeface="Playfair Display Black" pitchFamily="2" charset="0"/>
              </a:rPr>
            </a:br>
            <a:r>
              <a:rPr lang="en-GB" sz="4400" dirty="0">
                <a:solidFill>
                  <a:srgbClr val="FFF833"/>
                </a:solidFill>
                <a:latin typeface="Playfair Display Black" pitchFamily="2" charset="0"/>
              </a:rPr>
              <a:t> </a:t>
            </a:r>
            <a:r>
              <a:rPr lang="en-GB" sz="4000" dirty="0">
                <a:solidFill>
                  <a:srgbClr val="EBB407"/>
                </a:solidFill>
                <a:latin typeface="Playfair Display Black" pitchFamily="2" charset="0"/>
              </a:rPr>
              <a:t>TÔ M,ÀU</a:t>
            </a:r>
            <a:endParaRPr lang="en-US" sz="4800" dirty="0">
              <a:solidFill>
                <a:srgbClr val="FFFF00"/>
              </a:solidFill>
              <a:latin typeface="Playfair Display Black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F2358-2E12-4A49-BDC5-B8A57009E43F}"/>
              </a:ext>
            </a:extLst>
          </p:cNvPr>
          <p:cNvSpPr/>
          <p:nvPr/>
        </p:nvSpPr>
        <p:spPr>
          <a:xfrm>
            <a:off x="1520368" y="1751969"/>
            <a:ext cx="9144000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n w="34925">
                  <a:solidFill>
                    <a:srgbClr val="C00000"/>
                  </a:solidFill>
                </a:ln>
                <a:noFill/>
                <a:latin typeface="Playfair Display Black" pitchFamily="2" charset="0"/>
              </a:rPr>
              <a:t>CÁC THUẬT TOÁN </a:t>
            </a:r>
            <a:br>
              <a:rPr lang="en-GB" sz="4400" dirty="0">
                <a:ln w="34925">
                  <a:solidFill>
                    <a:srgbClr val="C00000"/>
                  </a:solidFill>
                </a:ln>
                <a:noFill/>
                <a:latin typeface="Playfair Display Black" pitchFamily="2" charset="0"/>
              </a:rPr>
            </a:br>
            <a:r>
              <a:rPr lang="en-GB" sz="4400" dirty="0">
                <a:ln w="34925">
                  <a:solidFill>
                    <a:srgbClr val="C00000"/>
                  </a:solidFill>
                </a:ln>
                <a:noFill/>
                <a:latin typeface="Playfair Display Black" pitchFamily="2" charset="0"/>
              </a:rPr>
              <a:t>TÔ MÀU</a:t>
            </a:r>
            <a:endParaRPr lang="en-US" sz="4400" dirty="0">
              <a:ln w="34925">
                <a:solidFill>
                  <a:srgbClr val="C00000"/>
                </a:solidFill>
              </a:ln>
              <a:noFill/>
              <a:latin typeface="Playfair Display Black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7551AFE-CCEA-405D-A570-FB4513142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7500"/>
            <a:ext cx="9144000" cy="1841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EAE887AC-954F-4D65-9368-61F928D15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9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69D1-AD31-46CF-9902-CD1AFF4B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6A0C-7BC7-4A41-8E0C-8CA5E892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xây</a:t>
            </a:r>
            <a:r>
              <a:rPr lang="en-GB" dirty="0"/>
              <a:t> </a:t>
            </a:r>
            <a:r>
              <a:rPr lang="en-GB" dirty="0" err="1"/>
              <a:t>dựng</a:t>
            </a:r>
            <a:r>
              <a:rPr lang="en-GB" dirty="0"/>
              <a:t> </a:t>
            </a:r>
            <a:r>
              <a:rPr lang="en-GB" dirty="0" err="1"/>
              <a:t>cấu</a:t>
            </a:r>
            <a:r>
              <a:rPr lang="en-GB" dirty="0"/>
              <a:t> </a:t>
            </a:r>
            <a:r>
              <a:rPr lang="en-GB" dirty="0" err="1"/>
              <a:t>trúc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phù</a:t>
            </a:r>
            <a:r>
              <a:rPr lang="en-GB" dirty="0"/>
              <a:t> </a:t>
            </a:r>
            <a:r>
              <a:rPr lang="en-GB" dirty="0" err="1"/>
              <a:t>hợp</a:t>
            </a:r>
            <a:endParaRPr lang="en-GB" dirty="0"/>
          </a:p>
          <a:p>
            <a:pPr lvl="1"/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đa</a:t>
            </a:r>
            <a:r>
              <a:rPr lang="en-GB" dirty="0"/>
              <a:t> </a:t>
            </a:r>
            <a:r>
              <a:rPr lang="en-GB" dirty="0" err="1"/>
              <a:t>giác</a:t>
            </a:r>
            <a:r>
              <a:rPr lang="en-GB" dirty="0"/>
              <a:t> (Edge Table – ET)</a:t>
            </a:r>
          </a:p>
          <a:p>
            <a:pPr lvl="1"/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kích</a:t>
            </a:r>
            <a:r>
              <a:rPr lang="en-GB" dirty="0"/>
              <a:t> </a:t>
            </a:r>
            <a:r>
              <a:rPr lang="en-GB" dirty="0" err="1"/>
              <a:t>hoạt</a:t>
            </a:r>
            <a:r>
              <a:rPr lang="en-GB" dirty="0"/>
              <a:t> (</a:t>
            </a:r>
            <a:r>
              <a:rPr lang="en-GB" dirty="0" err="1"/>
              <a:t>Ative</a:t>
            </a:r>
            <a:r>
              <a:rPr lang="en-GB" dirty="0"/>
              <a:t> Edge Table - AET)</a:t>
            </a:r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1224-B3F9-4921-A0CF-3CA89D87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1314F-8710-4638-A66B-30E8CA9A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EF15C-52ED-4A7A-8205-2AB6BA89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1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2AB5-4ED3-4FFD-A048-BC275D78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cạnh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đa</a:t>
            </a:r>
            <a:r>
              <a:rPr lang="en-GB" sz="2800" dirty="0"/>
              <a:t> </a:t>
            </a:r>
            <a:r>
              <a:rPr lang="en-GB" sz="2800" dirty="0" err="1"/>
              <a:t>giác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41FE6C8-2A87-413E-9CF1-7309AC27F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Mỗi </a:t>
                </a:r>
                <a:r>
                  <a:rPr lang="en-GB" dirty="0" err="1"/>
                  <a:t>cạnh</a:t>
                </a:r>
                <a:r>
                  <a:rPr lang="en-GB" dirty="0"/>
                  <a:t> </a:t>
                </a:r>
                <a:r>
                  <a:rPr lang="en-GB" dirty="0" err="1"/>
                  <a:t>lưu</a:t>
                </a:r>
                <a:r>
                  <a:rPr lang="en-GB" dirty="0"/>
                  <a:t> </a:t>
                </a:r>
                <a:r>
                  <a:rPr lang="en-GB" dirty="0" err="1"/>
                  <a:t>trữ</a:t>
                </a:r>
                <a:r>
                  <a:rPr lang="en-GB" dirty="0"/>
                  <a:t> </a:t>
                </a:r>
                <a:r>
                  <a:rPr lang="en-GB" dirty="0" err="1"/>
                  <a:t>thông</a:t>
                </a:r>
                <a:r>
                  <a:rPr lang="en-GB" dirty="0"/>
                  <a:t> tin </a:t>
                </a:r>
                <a:r>
                  <a:rPr lang="en-GB" dirty="0" err="1"/>
                  <a:t>sau</a:t>
                </a:r>
                <a:r>
                  <a:rPr lang="en-GB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baseline="-25000" dirty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GB" dirty="0"/>
                  <a:t>: tung </a:t>
                </a:r>
                <a:r>
                  <a:rPr lang="en-GB" dirty="0" err="1"/>
                  <a:t>độ</a:t>
                </a:r>
                <a:r>
                  <a:rPr lang="en-GB" dirty="0"/>
                  <a:t> </a:t>
                </a:r>
                <a:r>
                  <a:rPr lang="en-GB" dirty="0" err="1"/>
                  <a:t>nhỏ</a:t>
                </a:r>
                <a:r>
                  <a:rPr lang="en-GB" dirty="0"/>
                  <a:t> </a:t>
                </a:r>
                <a:r>
                  <a:rPr lang="en-GB" dirty="0" err="1"/>
                  <a:t>nhất</a:t>
                </a:r>
                <a:r>
                  <a:rPr lang="en-GB" dirty="0"/>
                  <a:t> </a:t>
                </a:r>
                <a:r>
                  <a:rPr lang="en-GB" dirty="0" err="1"/>
                  <a:t>giữa</a:t>
                </a:r>
                <a:r>
                  <a:rPr lang="en-GB" dirty="0"/>
                  <a:t> 2 </a:t>
                </a:r>
                <a:r>
                  <a:rPr lang="en-GB" dirty="0" err="1"/>
                  <a:t>đỉnh</a:t>
                </a:r>
                <a:r>
                  <a:rPr lang="en-GB" dirty="0"/>
                  <a:t> </a:t>
                </a:r>
                <a:r>
                  <a:rPr lang="en-GB" dirty="0" err="1"/>
                  <a:t>đầu</a:t>
                </a:r>
                <a:r>
                  <a:rPr lang="en-GB" dirty="0"/>
                  <a:t> </a:t>
                </a:r>
                <a:r>
                  <a:rPr lang="en-GB" dirty="0" err="1"/>
                  <a:t>và</a:t>
                </a:r>
                <a:r>
                  <a:rPr lang="en-GB" dirty="0"/>
                  <a:t> </a:t>
                </a:r>
                <a:r>
                  <a:rPr lang="en-GB" dirty="0" err="1"/>
                  <a:t>cuối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𝑥𝐼𝑛𝑡𝑒𝑟𝑠𝑒𝑐𝑡</m:t>
                    </m:r>
                  </m:oMath>
                </a14:m>
                <a:r>
                  <a:rPr lang="en-GB" dirty="0"/>
                  <a:t>: </a:t>
                </a:r>
                <a:r>
                  <a:rPr lang="en-GB" dirty="0" err="1"/>
                  <a:t>hoành</a:t>
                </a:r>
                <a:r>
                  <a:rPr lang="en-GB" dirty="0"/>
                  <a:t> </a:t>
                </a:r>
                <a:r>
                  <a:rPr lang="en-GB" dirty="0" err="1"/>
                  <a:t>độ</a:t>
                </a:r>
                <a:r>
                  <a:rPr lang="en-GB" dirty="0"/>
                  <a:t> </a:t>
                </a:r>
                <a:r>
                  <a:rPr lang="en-GB" dirty="0" err="1"/>
                  <a:t>giao</a:t>
                </a:r>
                <a:r>
                  <a:rPr lang="en-GB" dirty="0"/>
                  <a:t> </a:t>
                </a:r>
                <a:r>
                  <a:rPr lang="en-GB" dirty="0" err="1"/>
                  <a:t>điểm</a:t>
                </a:r>
                <a:r>
                  <a:rPr lang="en-GB" dirty="0"/>
                  <a:t> </a:t>
                </a:r>
                <a:r>
                  <a:rPr lang="en-GB" dirty="0" err="1"/>
                  <a:t>của</a:t>
                </a:r>
                <a:r>
                  <a:rPr lang="en-GB" dirty="0"/>
                  <a:t> </a:t>
                </a:r>
                <a:r>
                  <a:rPr lang="en-GB" dirty="0" err="1"/>
                  <a:t>cạnh</a:t>
                </a:r>
                <a:r>
                  <a:rPr lang="en-GB" dirty="0"/>
                  <a:t> </a:t>
                </a:r>
                <a:r>
                  <a:rPr lang="en-GB" dirty="0" err="1"/>
                  <a:t>với</a:t>
                </a:r>
                <a:r>
                  <a:rPr lang="en-GB" dirty="0"/>
                  <a:t> </a:t>
                </a:r>
                <a:r>
                  <a:rPr lang="en-GB" dirty="0" err="1"/>
                  <a:t>dòng</a:t>
                </a:r>
                <a:r>
                  <a:rPr lang="en-GB" dirty="0"/>
                  <a:t> </a:t>
                </a:r>
                <a:r>
                  <a:rPr lang="en-GB" dirty="0" err="1"/>
                  <a:t>quét</a:t>
                </a:r>
                <a:r>
                  <a:rPr lang="en-GB" dirty="0"/>
                  <a:t> </a:t>
                </a:r>
                <a:r>
                  <a:rPr lang="en-GB" dirty="0" err="1"/>
                  <a:t>đang</a:t>
                </a:r>
                <a:r>
                  <a:rPr lang="en-GB" dirty="0"/>
                  <a:t> </a:t>
                </a:r>
                <a:r>
                  <a:rPr lang="en-GB" dirty="0" err="1"/>
                  <a:t>xét</a:t>
                </a:r>
                <a:r>
                  <a:rPr lang="en-GB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𝐷𝑥𝑃𝑒𝑟𝑆𝑐𝑎𝑛</m:t>
                    </m:r>
                  </m:oMath>
                </a14:m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𝑑𝑒𝑙𝑡𝑎𝑌</m:t>
                    </m:r>
                  </m:oMath>
                </a14:m>
                <a:r>
                  <a:rPr lang="en-GB" dirty="0"/>
                  <a:t>: </a:t>
                </a:r>
                <a:r>
                  <a:rPr lang="en-GB" dirty="0" err="1"/>
                  <a:t>khoảng</a:t>
                </a:r>
                <a:r>
                  <a:rPr lang="en-GB" dirty="0"/>
                  <a:t> </a:t>
                </a:r>
                <a:r>
                  <a:rPr lang="en-GB" dirty="0" err="1"/>
                  <a:t>cách</a:t>
                </a:r>
                <a:r>
                  <a:rPr lang="en-GB" dirty="0"/>
                  <a:t> </a:t>
                </a:r>
                <a:r>
                  <a:rPr lang="en-GB" dirty="0" err="1"/>
                  <a:t>từ</a:t>
                </a:r>
                <a:r>
                  <a:rPr lang="en-GB" dirty="0"/>
                  <a:t> </a:t>
                </a:r>
                <a:r>
                  <a:rPr lang="en-GB" dirty="0" err="1"/>
                  <a:t>dòng</a:t>
                </a:r>
                <a:r>
                  <a:rPr lang="en-GB" dirty="0"/>
                  <a:t> </a:t>
                </a:r>
                <a:r>
                  <a:rPr lang="en-GB" dirty="0" err="1"/>
                  <a:t>quét</a:t>
                </a:r>
                <a:r>
                  <a:rPr lang="en-GB" dirty="0"/>
                  <a:t> </a:t>
                </a:r>
                <a:r>
                  <a:rPr lang="en-GB" dirty="0" err="1"/>
                  <a:t>đang</a:t>
                </a:r>
                <a:r>
                  <a:rPr lang="en-GB" dirty="0"/>
                  <a:t> </a:t>
                </a:r>
                <a:r>
                  <a:rPr lang="en-GB" dirty="0" err="1"/>
                  <a:t>xét</a:t>
                </a:r>
                <a:r>
                  <a:rPr lang="en-GB" dirty="0"/>
                  <a:t> </a:t>
                </a:r>
                <a:r>
                  <a:rPr lang="en-GB" dirty="0" err="1"/>
                  <a:t>đến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baseline="-25000" dirty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GB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41FE6C8-2A87-413E-9CF1-7309AC27F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4" r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F69A8-8143-4FF9-AB02-EC9DD380DA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4413856"/>
                <a:ext cx="3931200" cy="20790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sz="2300" dirty="0">
                    <a:solidFill>
                      <a:srgbClr val="7030A0"/>
                    </a:solidFill>
                  </a:rPr>
                  <a:t>Dòng </a:t>
                </a:r>
                <a:r>
                  <a:rPr lang="en-GB" sz="2300" dirty="0" err="1">
                    <a:solidFill>
                      <a:srgbClr val="7030A0"/>
                    </a:solidFill>
                  </a:rPr>
                  <a:t>quét</a:t>
                </a:r>
                <a:r>
                  <a:rPr lang="en-GB" sz="23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3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300" dirty="0">
                    <a:solidFill>
                      <a:srgbClr val="7030A0"/>
                    </a:solidFill>
                  </a:rPr>
                  <a:t> </a:t>
                </a:r>
                <a:r>
                  <a:rPr lang="en-GB" sz="2300" dirty="0" err="1">
                    <a:solidFill>
                      <a:srgbClr val="7030A0"/>
                    </a:solidFill>
                  </a:rPr>
                  <a:t>chỉ</a:t>
                </a:r>
                <a:r>
                  <a:rPr lang="en-GB" sz="2300" dirty="0">
                    <a:solidFill>
                      <a:srgbClr val="7030A0"/>
                    </a:solidFill>
                  </a:rPr>
                  <a:t> </a:t>
                </a:r>
                <a:r>
                  <a:rPr lang="en-GB" sz="2300" dirty="0" err="1">
                    <a:solidFill>
                      <a:srgbClr val="7030A0"/>
                    </a:solidFill>
                  </a:rPr>
                  <a:t>cắt</a:t>
                </a:r>
                <a:r>
                  <a:rPr lang="en-GB" sz="2300" dirty="0">
                    <a:solidFill>
                      <a:srgbClr val="7030A0"/>
                    </a:solidFill>
                  </a:rPr>
                  <a:t> </a:t>
                </a:r>
                <a:r>
                  <a:rPr lang="en-GB" sz="2300" dirty="0" err="1">
                    <a:solidFill>
                      <a:srgbClr val="7030A0"/>
                    </a:solidFill>
                  </a:rPr>
                  <a:t>cạnh</a:t>
                </a:r>
                <a:r>
                  <a:rPr lang="en-GB" sz="2300" dirty="0">
                    <a:solidFill>
                      <a:srgbClr val="7030A0"/>
                    </a:solidFill>
                  </a:rPr>
                  <a:t> </a:t>
                </a:r>
                <a:r>
                  <a:rPr lang="en-GB" sz="2300" dirty="0" err="1">
                    <a:solidFill>
                      <a:srgbClr val="7030A0"/>
                    </a:solidFill>
                  </a:rPr>
                  <a:t>đa</a:t>
                </a:r>
                <a:r>
                  <a:rPr lang="en-GB" sz="2300" dirty="0">
                    <a:solidFill>
                      <a:srgbClr val="7030A0"/>
                    </a:solidFill>
                  </a:rPr>
                  <a:t> </a:t>
                </a:r>
                <a:r>
                  <a:rPr lang="en-GB" sz="2300" dirty="0" err="1">
                    <a:solidFill>
                      <a:srgbClr val="7030A0"/>
                    </a:solidFill>
                  </a:rPr>
                  <a:t>giác</a:t>
                </a:r>
                <a:r>
                  <a:rPr lang="en-GB" sz="2300" dirty="0">
                    <a:solidFill>
                      <a:srgbClr val="7030A0"/>
                    </a:solidFill>
                  </a:rPr>
                  <a:t> </a:t>
                </a:r>
                <a:r>
                  <a:rPr lang="en-GB" sz="2300" dirty="0" err="1">
                    <a:solidFill>
                      <a:srgbClr val="7030A0"/>
                    </a:solidFill>
                  </a:rPr>
                  <a:t>khi</a:t>
                </a:r>
                <a:r>
                  <a:rPr lang="en-GB" sz="2300" dirty="0">
                    <a:solidFill>
                      <a:srgbClr val="7030A0"/>
                    </a:solidFill>
                  </a:rPr>
                  <a:t> </a:t>
                </a:r>
                <a:r>
                  <a:rPr lang="en-GB" sz="2300" dirty="0" err="1">
                    <a:solidFill>
                      <a:srgbClr val="7030A0"/>
                    </a:solidFill>
                  </a:rPr>
                  <a:t>và</a:t>
                </a:r>
                <a:r>
                  <a:rPr lang="en-GB" sz="2300" dirty="0">
                    <a:solidFill>
                      <a:srgbClr val="7030A0"/>
                    </a:solidFill>
                  </a:rPr>
                  <a:t> </a:t>
                </a:r>
                <a:r>
                  <a:rPr lang="en-GB" sz="2300" dirty="0" err="1">
                    <a:solidFill>
                      <a:srgbClr val="7030A0"/>
                    </a:solidFill>
                  </a:rPr>
                  <a:t>chỉ</a:t>
                </a:r>
                <a:r>
                  <a:rPr lang="en-GB" sz="2300" dirty="0">
                    <a:solidFill>
                      <a:srgbClr val="7030A0"/>
                    </a:solidFill>
                  </a:rPr>
                  <a:t> </a:t>
                </a:r>
                <a:r>
                  <a:rPr lang="en-GB" sz="2300" dirty="0" err="1">
                    <a:solidFill>
                      <a:srgbClr val="7030A0"/>
                    </a:solidFill>
                  </a:rPr>
                  <a:t>khi</a:t>
                </a:r>
                <a:r>
                  <a:rPr lang="en-GB" sz="2300" dirty="0">
                    <a:solidFill>
                      <a:srgbClr val="7030A0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3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3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3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3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3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𝑦𝑚𝑖𝑛</m:t>
                              </m:r>
                              <m:r>
                                <a:rPr lang="en-GB" sz="2300" b="0" i="1" baseline="-2500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  <m:e>
                              <m:r>
                                <a:rPr lang="en-GB" sz="23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𝑑𝑒𝑙𝑡𝑎𝑌</m:t>
                              </m:r>
                              <m:r>
                                <a:rPr lang="en-GB" sz="23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&gt;0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  <a:p>
                <a:endParaRPr lang="en-GB" baseline="-25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F69A8-8143-4FF9-AB02-EC9DD380D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4413856"/>
                <a:ext cx="3931200" cy="2079017"/>
              </a:xfrm>
              <a:blipFill>
                <a:blip r:embed="rId3"/>
                <a:stretch>
                  <a:fillRect l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2D99-37CB-4D82-8D1A-6F80B91F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821A7-0F5A-4008-BC37-E8D415EC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545C1-95C6-452A-AB4E-89CD4FC7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11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99C1C9-AAC4-4613-B646-87F7D07F98F5}"/>
              </a:ext>
            </a:extLst>
          </p:cNvPr>
          <p:cNvCxnSpPr/>
          <p:nvPr/>
        </p:nvCxnSpPr>
        <p:spPr>
          <a:xfrm>
            <a:off x="1082465" y="3391218"/>
            <a:ext cx="288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A53818-EFF2-4A58-AA8F-FE51BB587282}"/>
                  </a:ext>
                </a:extLst>
              </p:cNvPr>
              <p:cNvSpPr txBox="1"/>
              <p:nvPr/>
            </p:nvSpPr>
            <p:spPr>
              <a:xfrm>
                <a:off x="1405008" y="2827851"/>
                <a:ext cx="9068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𝑑𝑒𝑙𝑡𝑎𝑌</m:t>
                      </m:r>
                    </m:oMath>
                  </m:oMathPara>
                </a14:m>
                <a:endParaRPr lang="en-US" baseline="-25000" dirty="0">
                  <a:latin typeface="Playfair Display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A53818-EFF2-4A58-AA8F-FE51BB587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08" y="2827851"/>
                <a:ext cx="906850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5B6200-AC61-4BCF-A507-49DD5059BC40}"/>
                  </a:ext>
                </a:extLst>
              </p:cNvPr>
              <p:cNvSpPr txBox="1"/>
              <p:nvPr/>
            </p:nvSpPr>
            <p:spPr>
              <a:xfrm>
                <a:off x="3036940" y="368976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𝒙𝑰𝒏𝒕𝒆𝒓𝒔𝒆𝒄𝒕</m:t>
                      </m:r>
                    </m:oMath>
                  </m:oMathPara>
                </a14:m>
                <a:endParaRPr lang="en-US" b="1" dirty="0">
                  <a:latin typeface="Playfair Display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5B6200-AC61-4BCF-A507-49DD5059B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40" y="3689762"/>
                <a:ext cx="415498" cy="369332"/>
              </a:xfrm>
              <a:prstGeom prst="rect">
                <a:avLst/>
              </a:prstGeom>
              <a:blipFill>
                <a:blip r:embed="rId5"/>
                <a:stretch>
                  <a:fillRect r="-2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BFAF80-5A3F-4C9B-A10B-7A1889CF18C0}"/>
                  </a:ext>
                </a:extLst>
              </p:cNvPr>
              <p:cNvSpPr txBox="1"/>
              <p:nvPr/>
            </p:nvSpPr>
            <p:spPr>
              <a:xfrm>
                <a:off x="1158665" y="3902538"/>
                <a:ext cx="621452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baseline="-25000" dirty="0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baseline="-25000" dirty="0">
                  <a:latin typeface="Playfair Display" pitchFamily="2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BFAF80-5A3F-4C9B-A10B-7A1889CF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665" y="3902538"/>
                <a:ext cx="621452" cy="362984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988DD1-DB3E-4732-BD5D-839ED1195FCF}"/>
                  </a:ext>
                </a:extLst>
              </p:cNvPr>
              <p:cNvSpPr txBox="1"/>
              <p:nvPr/>
            </p:nvSpPr>
            <p:spPr>
              <a:xfrm>
                <a:off x="230214" y="3209726"/>
                <a:ext cx="80021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aseline="-25000" dirty="0">
                  <a:latin typeface="Playfair Display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988DD1-DB3E-4732-BD5D-839ED1195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4" y="3209726"/>
                <a:ext cx="800219" cy="362984"/>
              </a:xfrm>
              <a:prstGeom prst="rect">
                <a:avLst/>
              </a:prstGeom>
              <a:blipFill>
                <a:blip r:embed="rId7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FC582C-D1B9-4D01-83BB-28D4E8572E00}"/>
              </a:ext>
            </a:extLst>
          </p:cNvPr>
          <p:cNvCxnSpPr>
            <a:cxnSpLocks/>
          </p:cNvCxnSpPr>
          <p:nvPr/>
        </p:nvCxnSpPr>
        <p:spPr>
          <a:xfrm>
            <a:off x="2384763" y="2600325"/>
            <a:ext cx="0" cy="79089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07EABD-4291-41B1-BF92-038E2118BC5A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384763" y="3391218"/>
            <a:ext cx="652177" cy="4832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2F7AAD-5F7A-4EDA-A1BA-45E5EEC44957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469391" y="2645444"/>
            <a:ext cx="2200909" cy="125709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4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69D1-AD31-46CF-9902-CD1AFF4B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đa</a:t>
            </a:r>
            <a:r>
              <a:rPr lang="en-GB" dirty="0"/>
              <a:t> </a:t>
            </a:r>
            <a:r>
              <a:rPr lang="en-GB" dirty="0" err="1"/>
              <a:t>giác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976A0C-7BC7-4A41-8E0C-8CA5E892D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Danh </a:t>
                </a:r>
                <a:r>
                  <a:rPr lang="en-GB" dirty="0" err="1"/>
                  <a:t>sách</a:t>
                </a:r>
                <a:r>
                  <a:rPr lang="en-GB" dirty="0"/>
                  <a:t> </a:t>
                </a:r>
                <a:r>
                  <a:rPr lang="en-GB" dirty="0" err="1"/>
                  <a:t>các</a:t>
                </a:r>
                <a:r>
                  <a:rPr lang="en-GB" dirty="0"/>
                  <a:t> </a:t>
                </a:r>
                <a:r>
                  <a:rPr lang="en-GB" dirty="0" err="1"/>
                  <a:t>cạnh</a:t>
                </a:r>
                <a:r>
                  <a:rPr lang="en-GB" dirty="0"/>
                  <a:t> (Edge Table – </a:t>
                </a:r>
                <a:r>
                  <a:rPr lang="en-GB" b="1" dirty="0"/>
                  <a:t>ET</a:t>
                </a:r>
                <a:r>
                  <a:rPr lang="en-GB" dirty="0"/>
                  <a:t>): </a:t>
                </a:r>
                <a:r>
                  <a:rPr lang="en-GB" dirty="0" err="1"/>
                  <a:t>các</a:t>
                </a:r>
                <a:r>
                  <a:rPr lang="en-GB" dirty="0"/>
                  <a:t> </a:t>
                </a:r>
                <a:r>
                  <a:rPr lang="en-GB" dirty="0" err="1"/>
                  <a:t>cạnh</a:t>
                </a:r>
                <a:r>
                  <a:rPr lang="en-GB" dirty="0"/>
                  <a:t> </a:t>
                </a:r>
                <a:r>
                  <a:rPr lang="en-GB" dirty="0" err="1"/>
                  <a:t>được</a:t>
                </a:r>
                <a:r>
                  <a:rPr lang="en-GB" dirty="0"/>
                  <a:t> </a:t>
                </a:r>
                <a:r>
                  <a:rPr lang="en-GB" dirty="0" err="1"/>
                  <a:t>sắp</a:t>
                </a:r>
                <a:r>
                  <a:rPr lang="en-GB" dirty="0"/>
                  <a:t> </a:t>
                </a:r>
                <a:r>
                  <a:rPr lang="en-GB" dirty="0" err="1"/>
                  <a:t>tăng</a:t>
                </a:r>
                <a:r>
                  <a:rPr lang="en-GB" dirty="0"/>
                  <a:t> </a:t>
                </a:r>
                <a:r>
                  <a:rPr lang="en-GB" dirty="0" err="1"/>
                  <a:t>dần</a:t>
                </a:r>
                <a:r>
                  <a:rPr lang="en-GB" dirty="0"/>
                  <a:t> </a:t>
                </a:r>
                <a:r>
                  <a:rPr lang="en-GB" dirty="0" err="1"/>
                  <a:t>theo</a:t>
                </a:r>
                <a:r>
                  <a:rPr lang="en-GB" dirty="0"/>
                  <a:t> tung </a:t>
                </a:r>
                <a:r>
                  <a:rPr lang="en-GB" dirty="0" err="1"/>
                  <a:t>độ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baseline="-25000" dirty="0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1"/>
                <a:endParaRPr lang="en-GB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976A0C-7BC7-4A41-8E0C-8CA5E892D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1224-B3F9-4921-A0CF-3CA89D87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1314F-8710-4638-A66B-30E8CA9A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EF15C-52ED-4A7A-8205-2AB6BA89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94E5C-BBBC-409D-B76E-15C431A70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667" y="3628898"/>
            <a:ext cx="9106666" cy="232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1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DDE4-2FC6-4A88-BB02-B0A1637F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đa</a:t>
            </a:r>
            <a:r>
              <a:rPr lang="en-GB" dirty="0"/>
              <a:t> </a:t>
            </a:r>
            <a:r>
              <a:rPr lang="en-GB" dirty="0" err="1"/>
              <a:t>giác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B479F8-8FCA-4A22-B8D1-A0826899F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001" y="1825625"/>
            <a:ext cx="7238133" cy="46672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210DE-6D88-4DA3-95D0-3586C3BD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7D41-2480-400E-91E3-0A498456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F946-7FFB-41DC-BCDC-A6CB686C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D133FE-357D-4B48-8E47-800866698B9E}"/>
              </a:ext>
            </a:extLst>
          </p:cNvPr>
          <p:cNvGrpSpPr/>
          <p:nvPr/>
        </p:nvGrpSpPr>
        <p:grpSpPr>
          <a:xfrm>
            <a:off x="3422985" y="2145324"/>
            <a:ext cx="4562046" cy="3339717"/>
            <a:chOff x="3422985" y="2145324"/>
            <a:chExt cx="4562046" cy="33397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CC28E7-0AB5-4DBC-A4E0-196C8550C4D5}"/>
                </a:ext>
              </a:extLst>
            </p:cNvPr>
            <p:cNvSpPr txBox="1"/>
            <p:nvPr/>
          </p:nvSpPr>
          <p:spPr>
            <a:xfrm>
              <a:off x="3422985" y="4712676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Playfair Display Black" pitchFamily="2" charset="0"/>
                </a:rPr>
                <a:t>A</a:t>
              </a:r>
              <a:endParaRPr lang="en-US" dirty="0">
                <a:latin typeface="Playfair Display Black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1568CA-5A11-4D54-994C-1788F543A602}"/>
                </a:ext>
              </a:extLst>
            </p:cNvPr>
            <p:cNvSpPr txBox="1"/>
            <p:nvPr/>
          </p:nvSpPr>
          <p:spPr>
            <a:xfrm>
              <a:off x="5217634" y="511570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Playfair Display Black" pitchFamily="2" charset="0"/>
                </a:rPr>
                <a:t>B</a:t>
              </a:r>
              <a:endParaRPr lang="en-US" dirty="0">
                <a:latin typeface="Playfair Display Black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70CC2-896D-46B5-9920-9B2327C1408E}"/>
                </a:ext>
              </a:extLst>
            </p:cNvPr>
            <p:cNvSpPr txBox="1"/>
            <p:nvPr/>
          </p:nvSpPr>
          <p:spPr>
            <a:xfrm>
              <a:off x="7612813" y="452801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Playfair Display Black" pitchFamily="2" charset="0"/>
                </a:rPr>
                <a:t>C</a:t>
              </a:r>
              <a:endParaRPr lang="en-US" dirty="0">
                <a:latin typeface="Playfair Display Black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4D870E-ED6A-4ECE-82C4-A2B29C3C20E0}"/>
                </a:ext>
              </a:extLst>
            </p:cNvPr>
            <p:cNvSpPr txBox="1"/>
            <p:nvPr/>
          </p:nvSpPr>
          <p:spPr>
            <a:xfrm>
              <a:off x="7612813" y="2145324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Playfair Display Black" pitchFamily="2" charset="0"/>
                </a:rPr>
                <a:t>D</a:t>
              </a:r>
              <a:endParaRPr lang="en-US" dirty="0">
                <a:latin typeface="Playfair Display Black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0156A9-694D-4C26-BE1F-21975E49ACE6}"/>
                </a:ext>
              </a:extLst>
            </p:cNvPr>
            <p:cNvSpPr txBox="1"/>
            <p:nvPr/>
          </p:nvSpPr>
          <p:spPr>
            <a:xfrm>
              <a:off x="5217634" y="3976369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Playfair Display Black" pitchFamily="2" charset="0"/>
                </a:rPr>
                <a:t>E</a:t>
              </a:r>
              <a:endParaRPr lang="en-US" dirty="0">
                <a:latin typeface="Playfair Display Black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8BEE25-C2D5-494E-A043-CF5C7E8A0D79}"/>
                </a:ext>
              </a:extLst>
            </p:cNvPr>
            <p:cNvSpPr txBox="1"/>
            <p:nvPr/>
          </p:nvSpPr>
          <p:spPr>
            <a:xfrm>
              <a:off x="3422985" y="293247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Playfair Display Black" pitchFamily="2" charset="0"/>
                </a:rPr>
                <a:t>F</a:t>
              </a:r>
              <a:endParaRPr lang="en-US" dirty="0">
                <a:latin typeface="Playfair Display Blac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0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2097-5929-4AF1-84F9-3798EE9F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Các</a:t>
            </a:r>
            <a:r>
              <a:rPr lang="en-GB" sz="3200" dirty="0"/>
              <a:t> </a:t>
            </a:r>
            <a:r>
              <a:rPr lang="en-GB" sz="3200" dirty="0" err="1"/>
              <a:t>cạnh</a:t>
            </a:r>
            <a:r>
              <a:rPr lang="en-GB" sz="3200" dirty="0"/>
              <a:t> </a:t>
            </a:r>
            <a:r>
              <a:rPr lang="en-GB" sz="3200" dirty="0" err="1"/>
              <a:t>đa</a:t>
            </a:r>
            <a:r>
              <a:rPr lang="en-GB" sz="3200" dirty="0"/>
              <a:t> </a:t>
            </a:r>
            <a:r>
              <a:rPr lang="en-GB" sz="3200" dirty="0" err="1"/>
              <a:t>giác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DB4EC-BB6B-4D1F-870C-76A75E9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E7F7-C682-4A6D-A9D0-921B0382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738F-4661-481B-BB06-FC51FAFD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C391-87B7-4F06-9576-0E8D0379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14</a:t>
            </a:fld>
            <a:endParaRPr lang="en-US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38701E1C-BD3D-4921-A133-DFEAA2E487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95"/>
          <a:stretch/>
        </p:blipFill>
        <p:spPr>
          <a:xfrm>
            <a:off x="521525" y="1891203"/>
            <a:ext cx="4661663" cy="351139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F9146-FE70-4FA7-8920-8B203CBD5F65}"/>
              </a:ext>
            </a:extLst>
          </p:cNvPr>
          <p:cNvGrpSpPr/>
          <p:nvPr/>
        </p:nvGrpSpPr>
        <p:grpSpPr>
          <a:xfrm>
            <a:off x="1200289" y="2119110"/>
            <a:ext cx="3362765" cy="2485543"/>
            <a:chOff x="3382909" y="2145324"/>
            <a:chExt cx="4789753" cy="354028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3C2C19-2AFA-4421-8131-5CD2F6534DAD}"/>
                </a:ext>
              </a:extLst>
            </p:cNvPr>
            <p:cNvSpPr txBox="1"/>
            <p:nvPr/>
          </p:nvSpPr>
          <p:spPr>
            <a:xfrm>
              <a:off x="3382909" y="4712676"/>
              <a:ext cx="516469" cy="569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Playfair Display Black" pitchFamily="2" charset="0"/>
                </a:rPr>
                <a:t>A</a:t>
              </a:r>
              <a:endParaRPr lang="en-US" sz="2000" dirty="0">
                <a:latin typeface="Playfair Display Black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A48D72-67B2-4AD4-9B39-6A031A242F78}"/>
                </a:ext>
              </a:extLst>
            </p:cNvPr>
            <p:cNvSpPr txBox="1"/>
            <p:nvPr/>
          </p:nvSpPr>
          <p:spPr>
            <a:xfrm>
              <a:off x="5217634" y="5115709"/>
              <a:ext cx="521036" cy="569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Playfair Display Black" pitchFamily="2" charset="0"/>
                </a:rPr>
                <a:t>B</a:t>
              </a:r>
              <a:endParaRPr lang="en-US" sz="2000" dirty="0">
                <a:latin typeface="Playfair Display Black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62119D-BCF1-45E9-B827-6D5968E0C977}"/>
                </a:ext>
              </a:extLst>
            </p:cNvPr>
            <p:cNvSpPr txBox="1"/>
            <p:nvPr/>
          </p:nvSpPr>
          <p:spPr>
            <a:xfrm>
              <a:off x="7612813" y="4708350"/>
              <a:ext cx="525602" cy="569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Playfair Display Black" pitchFamily="2" charset="0"/>
                </a:rPr>
                <a:t>C</a:t>
              </a:r>
              <a:endParaRPr lang="en-US" sz="2000" dirty="0">
                <a:latin typeface="Playfair Display Black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12D020-0CD1-430F-B347-2BF3EFE8723B}"/>
                </a:ext>
              </a:extLst>
            </p:cNvPr>
            <p:cNvSpPr txBox="1"/>
            <p:nvPr/>
          </p:nvSpPr>
          <p:spPr>
            <a:xfrm>
              <a:off x="7612813" y="2145324"/>
              <a:ext cx="559849" cy="569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Playfair Display Black" pitchFamily="2" charset="0"/>
                </a:rPr>
                <a:t>D</a:t>
              </a:r>
              <a:endParaRPr lang="en-US" sz="2000" dirty="0">
                <a:latin typeface="Playfair Display Black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CE0B06-9040-450B-9EDD-BE438BE6D183}"/>
                </a:ext>
              </a:extLst>
            </p:cNvPr>
            <p:cNvSpPr txBox="1"/>
            <p:nvPr/>
          </p:nvSpPr>
          <p:spPr>
            <a:xfrm>
              <a:off x="5217634" y="4096596"/>
              <a:ext cx="500485" cy="569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Playfair Display Black" pitchFamily="2" charset="0"/>
                </a:rPr>
                <a:t>E</a:t>
              </a:r>
              <a:endParaRPr lang="en-US" sz="2000" dirty="0">
                <a:latin typeface="Playfair Display Black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F7CCD8-C969-48B7-B3FD-33AEB2D971E6}"/>
                </a:ext>
              </a:extLst>
            </p:cNvPr>
            <p:cNvSpPr txBox="1"/>
            <p:nvPr/>
          </p:nvSpPr>
          <p:spPr>
            <a:xfrm>
              <a:off x="3382909" y="2932477"/>
              <a:ext cx="484504" cy="569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Playfair Display Black" pitchFamily="2" charset="0"/>
                </a:rPr>
                <a:t>F</a:t>
              </a:r>
              <a:endParaRPr lang="en-US" sz="2000" dirty="0">
                <a:latin typeface="Playfair Display Black" pitchFamily="2" charset="0"/>
              </a:endParaRPr>
            </a:p>
          </p:txBody>
        </p:sp>
      </p:grp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47D2F9E-B703-4EF5-B021-D2B4E91F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8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33F8C5F2-0299-4F9F-9234-C492C2BE66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194969"/>
                  </p:ext>
                </p:extLst>
              </p:nvPr>
            </p:nvGraphicFramePr>
            <p:xfrm>
              <a:off x="5527359" y="2119110"/>
              <a:ext cx="4317492" cy="29260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2330">
                      <a:extLst>
                        <a:ext uri="{9D8B030D-6E8A-4147-A177-3AD203B41FA5}">
                          <a16:colId xmlns:a16="http://schemas.microsoft.com/office/drawing/2014/main" val="3827161755"/>
                        </a:ext>
                      </a:extLst>
                    </a:gridCol>
                    <a:gridCol w="706501">
                      <a:extLst>
                        <a:ext uri="{9D8B030D-6E8A-4147-A177-3AD203B41FA5}">
                          <a16:colId xmlns:a16="http://schemas.microsoft.com/office/drawing/2014/main" val="1678990747"/>
                        </a:ext>
                      </a:extLst>
                    </a:gridCol>
                    <a:gridCol w="826961">
                      <a:extLst>
                        <a:ext uri="{9D8B030D-6E8A-4147-A177-3AD203B41FA5}">
                          <a16:colId xmlns:a16="http://schemas.microsoft.com/office/drawing/2014/main" val="4185729973"/>
                        </a:ext>
                      </a:extLst>
                    </a:gridCol>
                    <a:gridCol w="1199515">
                      <a:extLst>
                        <a:ext uri="{9D8B030D-6E8A-4147-A177-3AD203B41FA5}">
                          <a16:colId xmlns:a16="http://schemas.microsoft.com/office/drawing/2014/main" val="2534228118"/>
                        </a:ext>
                      </a:extLst>
                    </a:gridCol>
                    <a:gridCol w="722185">
                      <a:extLst>
                        <a:ext uri="{9D8B030D-6E8A-4147-A177-3AD203B41FA5}">
                          <a16:colId xmlns:a16="http://schemas.microsoft.com/office/drawing/2014/main" val="28835339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 err="1">
                              <a:latin typeface="Playfair Display" pitchFamily="2" charset="0"/>
                            </a:rPr>
                            <a:t>Cạnh</a:t>
                          </a:r>
                          <a:endParaRPr lang="en-US" sz="2000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sz="2000" b="1" i="1" baseline="-25000" dirty="0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</m:oMath>
                            </m:oMathPara>
                          </a14:m>
                          <a:endParaRPr lang="en-US" sz="2000" b="1" baseline="-2500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sz="2000" b="1" i="1" baseline="-25000" dirty="0" smtClean="0"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GB" sz="2000" b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000" b="1" i="1" dirty="0" smtClean="0">
                                    <a:latin typeface="Cambria Math" panose="02040503050406030204" pitchFamily="18" charset="0"/>
                                  </a:rPr>
                                  <m:t>𝒐𝒇</m:t>
                                </m:r>
                                <m:r>
                                  <a:rPr lang="en-GB" sz="2000" b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0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sz="2000" b="1" i="1" baseline="-25000" dirty="0" smtClean="0"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</m:oMath>
                            </m:oMathPara>
                          </a14:m>
                          <a:endParaRPr lang="en-US" sz="2000" b="1" baseline="-2500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GB" sz="2000" b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2000" b="1" i="1" dirty="0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Playfair Display" pitchFamily="2" charset="0"/>
                          </a:endParaRPr>
                        </a:p>
                        <a:p>
                          <a:endParaRPr lang="en-US" sz="2000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863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AB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76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BC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347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CD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76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DE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91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EF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5232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FA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50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33F8C5F2-0299-4F9F-9234-C492C2BE66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194969"/>
                  </p:ext>
                </p:extLst>
              </p:nvPr>
            </p:nvGraphicFramePr>
            <p:xfrm>
              <a:off x="5527359" y="2119110"/>
              <a:ext cx="4317492" cy="29260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2330">
                      <a:extLst>
                        <a:ext uri="{9D8B030D-6E8A-4147-A177-3AD203B41FA5}">
                          <a16:colId xmlns:a16="http://schemas.microsoft.com/office/drawing/2014/main" val="3827161755"/>
                        </a:ext>
                      </a:extLst>
                    </a:gridCol>
                    <a:gridCol w="706501">
                      <a:extLst>
                        <a:ext uri="{9D8B030D-6E8A-4147-A177-3AD203B41FA5}">
                          <a16:colId xmlns:a16="http://schemas.microsoft.com/office/drawing/2014/main" val="1678990747"/>
                        </a:ext>
                      </a:extLst>
                    </a:gridCol>
                    <a:gridCol w="826961">
                      <a:extLst>
                        <a:ext uri="{9D8B030D-6E8A-4147-A177-3AD203B41FA5}">
                          <a16:colId xmlns:a16="http://schemas.microsoft.com/office/drawing/2014/main" val="4185729973"/>
                        </a:ext>
                      </a:extLst>
                    </a:gridCol>
                    <a:gridCol w="1199515">
                      <a:extLst>
                        <a:ext uri="{9D8B030D-6E8A-4147-A177-3AD203B41FA5}">
                          <a16:colId xmlns:a16="http://schemas.microsoft.com/office/drawing/2014/main" val="2534228118"/>
                        </a:ext>
                      </a:extLst>
                    </a:gridCol>
                    <a:gridCol w="722185">
                      <a:extLst>
                        <a:ext uri="{9D8B030D-6E8A-4147-A177-3AD203B41FA5}">
                          <a16:colId xmlns:a16="http://schemas.microsoft.com/office/drawing/2014/main" val="2883533932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 err="1">
                              <a:latin typeface="Playfair Display" pitchFamily="2" charset="0"/>
                            </a:rPr>
                            <a:t>Cạnh</a:t>
                          </a:r>
                          <a:endParaRPr lang="en-US" sz="2000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276" t="-3478" r="-393103" b="-33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852" t="-3478" r="-237778" b="-33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478" r="-62944" b="-33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639" t="-3478" r="-4202" b="-33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0863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AB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76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BC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347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CD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76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DE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91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EF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5232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FA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508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79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2097-5929-4AF1-84F9-3798EE9F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Các</a:t>
            </a:r>
            <a:r>
              <a:rPr lang="en-GB" sz="3200" dirty="0"/>
              <a:t> </a:t>
            </a:r>
            <a:r>
              <a:rPr lang="en-GB" sz="3200" dirty="0" err="1"/>
              <a:t>cạnh</a:t>
            </a:r>
            <a:r>
              <a:rPr lang="en-GB" sz="3200" dirty="0"/>
              <a:t> </a:t>
            </a:r>
            <a:r>
              <a:rPr lang="en-GB" sz="3200" dirty="0" err="1"/>
              <a:t>đa</a:t>
            </a:r>
            <a:r>
              <a:rPr lang="en-GB" sz="3200" dirty="0"/>
              <a:t> </a:t>
            </a:r>
            <a:r>
              <a:rPr lang="en-GB" sz="3200" dirty="0" err="1"/>
              <a:t>giác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DB4EC-BB6B-4D1F-870C-76A75E9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E7F7-C682-4A6D-A9D0-921B0382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738F-4661-481B-BB06-FC51FAFD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C391-87B7-4F06-9576-0E8D0379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15</a:t>
            </a:fld>
            <a:endParaRPr lang="en-US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38701E1C-BD3D-4921-A133-DFEAA2E487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95"/>
          <a:stretch/>
        </p:blipFill>
        <p:spPr>
          <a:xfrm>
            <a:off x="521525" y="1891203"/>
            <a:ext cx="4661663" cy="351139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F9146-FE70-4FA7-8920-8B203CBD5F65}"/>
              </a:ext>
            </a:extLst>
          </p:cNvPr>
          <p:cNvGrpSpPr/>
          <p:nvPr/>
        </p:nvGrpSpPr>
        <p:grpSpPr>
          <a:xfrm>
            <a:off x="1200289" y="2119110"/>
            <a:ext cx="3362765" cy="2485543"/>
            <a:chOff x="3382909" y="2145324"/>
            <a:chExt cx="4789753" cy="354028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3C2C19-2AFA-4421-8131-5CD2F6534DAD}"/>
                </a:ext>
              </a:extLst>
            </p:cNvPr>
            <p:cNvSpPr txBox="1"/>
            <p:nvPr/>
          </p:nvSpPr>
          <p:spPr>
            <a:xfrm>
              <a:off x="3382909" y="4712676"/>
              <a:ext cx="516469" cy="569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Playfair Display Black" pitchFamily="2" charset="0"/>
                </a:rPr>
                <a:t>A</a:t>
              </a:r>
              <a:endParaRPr lang="en-US" sz="2000" dirty="0">
                <a:latin typeface="Playfair Display Black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A48D72-67B2-4AD4-9B39-6A031A242F78}"/>
                </a:ext>
              </a:extLst>
            </p:cNvPr>
            <p:cNvSpPr txBox="1"/>
            <p:nvPr/>
          </p:nvSpPr>
          <p:spPr>
            <a:xfrm>
              <a:off x="5217634" y="5115709"/>
              <a:ext cx="521036" cy="569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Playfair Display Black" pitchFamily="2" charset="0"/>
                </a:rPr>
                <a:t>B</a:t>
              </a:r>
              <a:endParaRPr lang="en-US" sz="2000" dirty="0">
                <a:latin typeface="Playfair Display Black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62119D-BCF1-45E9-B827-6D5968E0C977}"/>
                </a:ext>
              </a:extLst>
            </p:cNvPr>
            <p:cNvSpPr txBox="1"/>
            <p:nvPr/>
          </p:nvSpPr>
          <p:spPr>
            <a:xfrm>
              <a:off x="7612813" y="4708350"/>
              <a:ext cx="525602" cy="569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Playfair Display Black" pitchFamily="2" charset="0"/>
                </a:rPr>
                <a:t>C</a:t>
              </a:r>
              <a:endParaRPr lang="en-US" sz="2000" dirty="0">
                <a:latin typeface="Playfair Display Black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12D020-0CD1-430F-B347-2BF3EFE8723B}"/>
                </a:ext>
              </a:extLst>
            </p:cNvPr>
            <p:cNvSpPr txBox="1"/>
            <p:nvPr/>
          </p:nvSpPr>
          <p:spPr>
            <a:xfrm>
              <a:off x="7612813" y="2145324"/>
              <a:ext cx="559849" cy="569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Playfair Display Black" pitchFamily="2" charset="0"/>
                </a:rPr>
                <a:t>D</a:t>
              </a:r>
              <a:endParaRPr lang="en-US" sz="2000" dirty="0">
                <a:latin typeface="Playfair Display Black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CE0B06-9040-450B-9EDD-BE438BE6D183}"/>
                </a:ext>
              </a:extLst>
            </p:cNvPr>
            <p:cNvSpPr txBox="1"/>
            <p:nvPr/>
          </p:nvSpPr>
          <p:spPr>
            <a:xfrm>
              <a:off x="5217634" y="4096596"/>
              <a:ext cx="500485" cy="569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Playfair Display Black" pitchFamily="2" charset="0"/>
                </a:rPr>
                <a:t>E</a:t>
              </a:r>
              <a:endParaRPr lang="en-US" sz="2000" dirty="0">
                <a:latin typeface="Playfair Display Black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F7CCD8-C969-48B7-B3FD-33AEB2D971E6}"/>
                </a:ext>
              </a:extLst>
            </p:cNvPr>
            <p:cNvSpPr txBox="1"/>
            <p:nvPr/>
          </p:nvSpPr>
          <p:spPr>
            <a:xfrm>
              <a:off x="3382909" y="2932477"/>
              <a:ext cx="484504" cy="569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Playfair Display Black" pitchFamily="2" charset="0"/>
                </a:rPr>
                <a:t>F</a:t>
              </a:r>
              <a:endParaRPr lang="en-US" sz="2000" dirty="0">
                <a:latin typeface="Playfair Display Black" pitchFamily="2" charset="0"/>
              </a:endParaRPr>
            </a:p>
          </p:txBody>
        </p:sp>
      </p:grp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47D2F9E-B703-4EF5-B021-D2B4E91F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800" dirty="0"/>
          </a:p>
          <a:p>
            <a:endParaRPr lang="en-GB" sz="28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1">
                <a:extLst>
                  <a:ext uri="{FF2B5EF4-FFF2-40B4-BE49-F238E27FC236}">
                    <a16:creationId xmlns:a16="http://schemas.microsoft.com/office/drawing/2014/main" id="{FBE829B1-48EB-4615-8621-7102675CA0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365024"/>
                  </p:ext>
                </p:extLst>
              </p:nvPr>
            </p:nvGraphicFramePr>
            <p:xfrm>
              <a:off x="5527359" y="2119110"/>
              <a:ext cx="4317492" cy="29260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2330">
                      <a:extLst>
                        <a:ext uri="{9D8B030D-6E8A-4147-A177-3AD203B41FA5}">
                          <a16:colId xmlns:a16="http://schemas.microsoft.com/office/drawing/2014/main" val="3827161755"/>
                        </a:ext>
                      </a:extLst>
                    </a:gridCol>
                    <a:gridCol w="706501">
                      <a:extLst>
                        <a:ext uri="{9D8B030D-6E8A-4147-A177-3AD203B41FA5}">
                          <a16:colId xmlns:a16="http://schemas.microsoft.com/office/drawing/2014/main" val="1678990747"/>
                        </a:ext>
                      </a:extLst>
                    </a:gridCol>
                    <a:gridCol w="826961">
                      <a:extLst>
                        <a:ext uri="{9D8B030D-6E8A-4147-A177-3AD203B41FA5}">
                          <a16:colId xmlns:a16="http://schemas.microsoft.com/office/drawing/2014/main" val="4185729973"/>
                        </a:ext>
                      </a:extLst>
                    </a:gridCol>
                    <a:gridCol w="1199515">
                      <a:extLst>
                        <a:ext uri="{9D8B030D-6E8A-4147-A177-3AD203B41FA5}">
                          <a16:colId xmlns:a16="http://schemas.microsoft.com/office/drawing/2014/main" val="2534228118"/>
                        </a:ext>
                      </a:extLst>
                    </a:gridCol>
                    <a:gridCol w="722185">
                      <a:extLst>
                        <a:ext uri="{9D8B030D-6E8A-4147-A177-3AD203B41FA5}">
                          <a16:colId xmlns:a16="http://schemas.microsoft.com/office/drawing/2014/main" val="28835339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 err="1">
                              <a:latin typeface="Playfair Display" pitchFamily="2" charset="0"/>
                            </a:rPr>
                            <a:t>Cạnh</a:t>
                          </a:r>
                          <a:endParaRPr lang="en-US" sz="2000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sz="2000" b="1" i="1" baseline="-25000" dirty="0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</m:oMath>
                            </m:oMathPara>
                          </a14:m>
                          <a:endParaRPr lang="en-US" sz="2000" b="1" baseline="-2500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sz="2000" b="1" i="1" baseline="-25000" dirty="0" smtClean="0"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GB" sz="2000" b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000" b="1" i="1" dirty="0" smtClean="0">
                                    <a:latin typeface="Cambria Math" panose="02040503050406030204" pitchFamily="18" charset="0"/>
                                  </a:rPr>
                                  <m:t>𝒐𝒇</m:t>
                                </m:r>
                                <m:r>
                                  <a:rPr lang="en-GB" sz="2000" b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0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sz="2000" b="1" i="1" baseline="-25000" dirty="0" smtClean="0"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</m:oMath>
                            </m:oMathPara>
                          </a14:m>
                          <a:endParaRPr lang="en-US" sz="2000" b="1" baseline="-2500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GB" sz="2000" b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2000" b="1" i="1" dirty="0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Playfair Display" pitchFamily="2" charset="0"/>
                          </a:endParaRPr>
                        </a:p>
                        <a:p>
                          <a:endParaRPr lang="en-US" sz="2000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863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AB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3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Playfair Display" pitchFamily="2" charset="0"/>
                            </a:rPr>
                            <a:t>1</a:t>
                          </a:r>
                          <a:endParaRPr lang="en-US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7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-5/2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76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BC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5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Playfair Display" pitchFamily="2" charset="0"/>
                            </a:rPr>
                            <a:t>1</a:t>
                          </a:r>
                          <a:endParaRPr lang="en-US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7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6/4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347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CD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11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Playfair Display" pitchFamily="2" charset="0"/>
                            </a:rPr>
                            <a:t>5</a:t>
                          </a:r>
                          <a:endParaRPr lang="en-US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13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0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76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DE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11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Playfair Display" pitchFamily="2" charset="0"/>
                            </a:rPr>
                            <a:t>7</a:t>
                          </a:r>
                          <a:endParaRPr lang="en-US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7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6/4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91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EF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9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Playfair Display" pitchFamily="2" charset="0"/>
                            </a:rPr>
                            <a:t>7</a:t>
                          </a:r>
                          <a:endParaRPr lang="en-US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7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-5/2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5232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FA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9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Playfair Display" pitchFamily="2" charset="0"/>
                            </a:rPr>
                            <a:t>3</a:t>
                          </a:r>
                          <a:endParaRPr lang="en-US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2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0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50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1">
                <a:extLst>
                  <a:ext uri="{FF2B5EF4-FFF2-40B4-BE49-F238E27FC236}">
                    <a16:creationId xmlns:a16="http://schemas.microsoft.com/office/drawing/2014/main" id="{FBE829B1-48EB-4615-8621-7102675CA0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365024"/>
                  </p:ext>
                </p:extLst>
              </p:nvPr>
            </p:nvGraphicFramePr>
            <p:xfrm>
              <a:off x="5527359" y="2119110"/>
              <a:ext cx="4317492" cy="29260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2330">
                      <a:extLst>
                        <a:ext uri="{9D8B030D-6E8A-4147-A177-3AD203B41FA5}">
                          <a16:colId xmlns:a16="http://schemas.microsoft.com/office/drawing/2014/main" val="3827161755"/>
                        </a:ext>
                      </a:extLst>
                    </a:gridCol>
                    <a:gridCol w="706501">
                      <a:extLst>
                        <a:ext uri="{9D8B030D-6E8A-4147-A177-3AD203B41FA5}">
                          <a16:colId xmlns:a16="http://schemas.microsoft.com/office/drawing/2014/main" val="1678990747"/>
                        </a:ext>
                      </a:extLst>
                    </a:gridCol>
                    <a:gridCol w="826961">
                      <a:extLst>
                        <a:ext uri="{9D8B030D-6E8A-4147-A177-3AD203B41FA5}">
                          <a16:colId xmlns:a16="http://schemas.microsoft.com/office/drawing/2014/main" val="4185729973"/>
                        </a:ext>
                      </a:extLst>
                    </a:gridCol>
                    <a:gridCol w="1199515">
                      <a:extLst>
                        <a:ext uri="{9D8B030D-6E8A-4147-A177-3AD203B41FA5}">
                          <a16:colId xmlns:a16="http://schemas.microsoft.com/office/drawing/2014/main" val="2534228118"/>
                        </a:ext>
                      </a:extLst>
                    </a:gridCol>
                    <a:gridCol w="722185">
                      <a:extLst>
                        <a:ext uri="{9D8B030D-6E8A-4147-A177-3AD203B41FA5}">
                          <a16:colId xmlns:a16="http://schemas.microsoft.com/office/drawing/2014/main" val="2883533932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 err="1">
                              <a:latin typeface="Playfair Display" pitchFamily="2" charset="0"/>
                            </a:rPr>
                            <a:t>Cạnh</a:t>
                          </a:r>
                          <a:endParaRPr lang="en-US" sz="2000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276" t="-3478" r="-393103" b="-33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852" t="-3478" r="-237778" b="-33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478" r="-62944" b="-33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639" t="-3478" r="-4202" b="-33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0863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AB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3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Playfair Display" pitchFamily="2" charset="0"/>
                            </a:rPr>
                            <a:t>1</a:t>
                          </a:r>
                          <a:endParaRPr lang="en-US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7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-5/2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76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BC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5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Playfair Display" pitchFamily="2" charset="0"/>
                            </a:rPr>
                            <a:t>1</a:t>
                          </a:r>
                          <a:endParaRPr lang="en-US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7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6/4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347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CD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11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Playfair Display" pitchFamily="2" charset="0"/>
                            </a:rPr>
                            <a:t>5</a:t>
                          </a:r>
                          <a:endParaRPr lang="en-US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13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0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76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DE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11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Playfair Display" pitchFamily="2" charset="0"/>
                            </a:rPr>
                            <a:t>7</a:t>
                          </a:r>
                          <a:endParaRPr lang="en-US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7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6/4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91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EF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9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Playfair Display" pitchFamily="2" charset="0"/>
                            </a:rPr>
                            <a:t>7</a:t>
                          </a:r>
                          <a:endParaRPr lang="en-US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7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-5/2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5232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FA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9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Playfair Display" pitchFamily="2" charset="0"/>
                            </a:rPr>
                            <a:t>3</a:t>
                          </a:r>
                          <a:endParaRPr lang="en-US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2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0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508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641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4735F32-A03D-4B78-A60F-DCE01AA92B2A}"/>
              </a:ext>
            </a:extLst>
          </p:cNvPr>
          <p:cNvSpPr/>
          <p:nvPr/>
        </p:nvSpPr>
        <p:spPr>
          <a:xfrm>
            <a:off x="6106309" y="3439164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EB8AAA-B3D8-402F-8524-37E07F5FD710}"/>
              </a:ext>
            </a:extLst>
          </p:cNvPr>
          <p:cNvSpPr/>
          <p:nvPr/>
        </p:nvSpPr>
        <p:spPr>
          <a:xfrm>
            <a:off x="6106309" y="3798351"/>
            <a:ext cx="72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EA2A00-F491-41ED-BFD8-D65E35DB31A8}"/>
              </a:ext>
            </a:extLst>
          </p:cNvPr>
          <p:cNvSpPr/>
          <p:nvPr/>
        </p:nvSpPr>
        <p:spPr>
          <a:xfrm>
            <a:off x="6106309" y="4525514"/>
            <a:ext cx="72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4BEAE6-F5EB-43FA-A25E-83D9D6154B7B}"/>
              </a:ext>
            </a:extLst>
          </p:cNvPr>
          <p:cNvSpPr/>
          <p:nvPr/>
        </p:nvSpPr>
        <p:spPr>
          <a:xfrm>
            <a:off x="6106309" y="3083564"/>
            <a:ext cx="720000" cy="3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99D0638-3C9E-4DA2-81A4-1E9747E6D815}"/>
              </a:ext>
            </a:extLst>
          </p:cNvPr>
          <p:cNvSpPr/>
          <p:nvPr/>
        </p:nvSpPr>
        <p:spPr>
          <a:xfrm>
            <a:off x="6106309" y="3802751"/>
            <a:ext cx="720000" cy="3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1F6879-77F5-423B-BD62-B51400B23510}"/>
              </a:ext>
            </a:extLst>
          </p:cNvPr>
          <p:cNvSpPr/>
          <p:nvPr/>
        </p:nvSpPr>
        <p:spPr>
          <a:xfrm>
            <a:off x="6106309" y="5237145"/>
            <a:ext cx="720000" cy="3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A253E45-B4A0-44BB-807C-A7F4C34D9016}"/>
              </a:ext>
            </a:extLst>
          </p:cNvPr>
          <p:cNvSpPr/>
          <p:nvPr/>
        </p:nvSpPr>
        <p:spPr>
          <a:xfrm>
            <a:off x="6106309" y="4522751"/>
            <a:ext cx="720000" cy="3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02097-5929-4AF1-84F9-3798EE9F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Các</a:t>
            </a:r>
            <a:r>
              <a:rPr lang="en-GB" sz="3200" dirty="0"/>
              <a:t> </a:t>
            </a:r>
            <a:r>
              <a:rPr lang="en-GB" sz="3200" dirty="0" err="1"/>
              <a:t>cạnh</a:t>
            </a:r>
            <a:r>
              <a:rPr lang="en-GB" sz="3200" dirty="0"/>
              <a:t> </a:t>
            </a:r>
            <a:r>
              <a:rPr lang="en-GB" sz="3200" dirty="0" err="1"/>
              <a:t>đa</a:t>
            </a:r>
            <a:r>
              <a:rPr lang="en-GB" sz="3200" dirty="0"/>
              <a:t> </a:t>
            </a:r>
            <a:r>
              <a:rPr lang="en-GB" sz="3200" dirty="0" err="1"/>
              <a:t>giác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ontent Placeholder 115">
                <a:extLst>
                  <a:ext uri="{FF2B5EF4-FFF2-40B4-BE49-F238E27FC236}">
                    <a16:creationId xmlns:a16="http://schemas.microsoft.com/office/drawing/2014/main" id="{3C6C7A18-EA08-4657-B019-27D3AA631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err="1"/>
                  <a:t>Sắp</a:t>
                </a:r>
                <a:r>
                  <a:rPr lang="en-GB" dirty="0"/>
                  <a:t> </a:t>
                </a:r>
                <a:r>
                  <a:rPr lang="en-GB" dirty="0" err="1"/>
                  <a:t>xếp</a:t>
                </a:r>
                <a:r>
                  <a:rPr lang="en-GB" dirty="0"/>
                  <a:t> </a:t>
                </a:r>
                <a:r>
                  <a:rPr lang="en-GB" dirty="0" err="1"/>
                  <a:t>tăng</a:t>
                </a:r>
                <a:r>
                  <a:rPr lang="en-GB" dirty="0"/>
                  <a:t> </a:t>
                </a:r>
                <a:r>
                  <a:rPr lang="en-GB" dirty="0" err="1"/>
                  <a:t>dần</a:t>
                </a:r>
                <a:r>
                  <a:rPr lang="en-GB" dirty="0"/>
                  <a:t> </a:t>
                </a:r>
                <a:r>
                  <a:rPr lang="en-GB" dirty="0" err="1"/>
                  <a:t>theo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baseline="-25000" dirty="0" err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6" name="Content Placeholder 115">
                <a:extLst>
                  <a:ext uri="{FF2B5EF4-FFF2-40B4-BE49-F238E27FC236}">
                    <a16:creationId xmlns:a16="http://schemas.microsoft.com/office/drawing/2014/main" id="{3C6C7A18-EA08-4657-B019-27D3AA631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47D2F9E-B703-4EF5-B021-D2B4E91F8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sz="2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E7F7-C682-4A6D-A9D0-921B0382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738F-4661-481B-BB06-FC51FAFD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C391-87B7-4F06-9576-0E8D0379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1">
                <a:extLst>
                  <a:ext uri="{FF2B5EF4-FFF2-40B4-BE49-F238E27FC236}">
                    <a16:creationId xmlns:a16="http://schemas.microsoft.com/office/drawing/2014/main" id="{FBE829B1-48EB-4615-8621-7102675CA0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46076"/>
                  </p:ext>
                </p:extLst>
              </p:nvPr>
            </p:nvGraphicFramePr>
            <p:xfrm>
              <a:off x="937832" y="3616492"/>
              <a:ext cx="4317492" cy="29260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2330">
                      <a:extLst>
                        <a:ext uri="{9D8B030D-6E8A-4147-A177-3AD203B41FA5}">
                          <a16:colId xmlns:a16="http://schemas.microsoft.com/office/drawing/2014/main" val="3827161755"/>
                        </a:ext>
                      </a:extLst>
                    </a:gridCol>
                    <a:gridCol w="706501">
                      <a:extLst>
                        <a:ext uri="{9D8B030D-6E8A-4147-A177-3AD203B41FA5}">
                          <a16:colId xmlns:a16="http://schemas.microsoft.com/office/drawing/2014/main" val="1678990747"/>
                        </a:ext>
                      </a:extLst>
                    </a:gridCol>
                    <a:gridCol w="826961">
                      <a:extLst>
                        <a:ext uri="{9D8B030D-6E8A-4147-A177-3AD203B41FA5}">
                          <a16:colId xmlns:a16="http://schemas.microsoft.com/office/drawing/2014/main" val="4185729973"/>
                        </a:ext>
                      </a:extLst>
                    </a:gridCol>
                    <a:gridCol w="1199515">
                      <a:extLst>
                        <a:ext uri="{9D8B030D-6E8A-4147-A177-3AD203B41FA5}">
                          <a16:colId xmlns:a16="http://schemas.microsoft.com/office/drawing/2014/main" val="2534228118"/>
                        </a:ext>
                      </a:extLst>
                    </a:gridCol>
                    <a:gridCol w="722185">
                      <a:extLst>
                        <a:ext uri="{9D8B030D-6E8A-4147-A177-3AD203B41FA5}">
                          <a16:colId xmlns:a16="http://schemas.microsoft.com/office/drawing/2014/main" val="28835339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 err="1">
                              <a:latin typeface="Playfair Display" pitchFamily="2" charset="0"/>
                            </a:rPr>
                            <a:t>Cạnh</a:t>
                          </a:r>
                          <a:endParaRPr lang="en-US" sz="2000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000" b="0" i="1" baseline="-25000" dirty="0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en-US" sz="2000" b="0" baseline="-2500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000" b="0" i="1" baseline="-25000" dirty="0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000" b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000" b="0" i="1" dirty="0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GB" sz="2000" b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000" b="0" i="1" baseline="-25000" dirty="0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en-US" sz="2000" b="0" baseline="-2500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2000" b="0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20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b="0" dirty="0">
                            <a:latin typeface="Playfair Display" pitchFamily="2" charset="0"/>
                          </a:endParaRPr>
                        </a:p>
                        <a:p>
                          <a:endParaRPr lang="en-US" sz="2000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863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AB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3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rgbClr val="7030A0"/>
                              </a:solidFill>
                              <a:latin typeface="Playfair Display" pitchFamily="2" charset="0"/>
                            </a:rPr>
                            <a:t>1</a:t>
                          </a:r>
                          <a:endParaRPr lang="en-US" b="1" dirty="0">
                            <a:solidFill>
                              <a:srgbClr val="7030A0"/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7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-5/2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76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BC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5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rgbClr val="7030A0"/>
                              </a:solidFill>
                              <a:latin typeface="Playfair Display" pitchFamily="2" charset="0"/>
                            </a:rPr>
                            <a:t>1</a:t>
                          </a:r>
                          <a:endParaRPr lang="en-US" b="1" dirty="0">
                            <a:solidFill>
                              <a:srgbClr val="7030A0"/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7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6/4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347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FA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9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rgbClr val="7030A0"/>
                              </a:solidFill>
                              <a:latin typeface="Playfair Display" pitchFamily="2" charset="0"/>
                            </a:rPr>
                            <a:t>3</a:t>
                          </a:r>
                          <a:endParaRPr lang="en-US" b="1" dirty="0">
                            <a:solidFill>
                              <a:srgbClr val="7030A0"/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2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0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9566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CD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11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rgbClr val="7030A0"/>
                              </a:solidFill>
                              <a:latin typeface="Playfair Display" pitchFamily="2" charset="0"/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13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0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76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EF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9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rgbClr val="7030A0"/>
                              </a:solidFill>
                              <a:latin typeface="Playfair Display" pitchFamily="2" charset="0"/>
                            </a:rPr>
                            <a:t>7</a:t>
                          </a:r>
                          <a:endParaRPr lang="en-US" b="1" dirty="0">
                            <a:solidFill>
                              <a:srgbClr val="7030A0"/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7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-5/2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915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DE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11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rgbClr val="7030A0"/>
                              </a:solidFill>
                              <a:latin typeface="Playfair Display" pitchFamily="2" charset="0"/>
                            </a:rPr>
                            <a:t>7</a:t>
                          </a:r>
                          <a:endParaRPr lang="en-US" b="1" dirty="0">
                            <a:solidFill>
                              <a:srgbClr val="7030A0"/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7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6/4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01615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1">
                <a:extLst>
                  <a:ext uri="{FF2B5EF4-FFF2-40B4-BE49-F238E27FC236}">
                    <a16:creationId xmlns:a16="http://schemas.microsoft.com/office/drawing/2014/main" id="{FBE829B1-48EB-4615-8621-7102675CA0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46076"/>
                  </p:ext>
                </p:extLst>
              </p:nvPr>
            </p:nvGraphicFramePr>
            <p:xfrm>
              <a:off x="937832" y="3616492"/>
              <a:ext cx="4317492" cy="29260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2330">
                      <a:extLst>
                        <a:ext uri="{9D8B030D-6E8A-4147-A177-3AD203B41FA5}">
                          <a16:colId xmlns:a16="http://schemas.microsoft.com/office/drawing/2014/main" val="3827161755"/>
                        </a:ext>
                      </a:extLst>
                    </a:gridCol>
                    <a:gridCol w="706501">
                      <a:extLst>
                        <a:ext uri="{9D8B030D-6E8A-4147-A177-3AD203B41FA5}">
                          <a16:colId xmlns:a16="http://schemas.microsoft.com/office/drawing/2014/main" val="1678990747"/>
                        </a:ext>
                      </a:extLst>
                    </a:gridCol>
                    <a:gridCol w="826961">
                      <a:extLst>
                        <a:ext uri="{9D8B030D-6E8A-4147-A177-3AD203B41FA5}">
                          <a16:colId xmlns:a16="http://schemas.microsoft.com/office/drawing/2014/main" val="4185729973"/>
                        </a:ext>
                      </a:extLst>
                    </a:gridCol>
                    <a:gridCol w="1199515">
                      <a:extLst>
                        <a:ext uri="{9D8B030D-6E8A-4147-A177-3AD203B41FA5}">
                          <a16:colId xmlns:a16="http://schemas.microsoft.com/office/drawing/2014/main" val="2534228118"/>
                        </a:ext>
                      </a:extLst>
                    </a:gridCol>
                    <a:gridCol w="722185">
                      <a:extLst>
                        <a:ext uri="{9D8B030D-6E8A-4147-A177-3AD203B41FA5}">
                          <a16:colId xmlns:a16="http://schemas.microsoft.com/office/drawing/2014/main" val="2883533932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 err="1">
                              <a:latin typeface="Playfair Display" pitchFamily="2" charset="0"/>
                            </a:rPr>
                            <a:t>Cạnh</a:t>
                          </a:r>
                          <a:endParaRPr lang="en-US" sz="2000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276" t="-3478" r="-393103" b="-33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0441" t="-3478" r="-235294" b="-33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508" t="-3478" r="-62437" b="-33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7479" t="-3478" r="-3361" b="-33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0863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AB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3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rgbClr val="7030A0"/>
                              </a:solidFill>
                              <a:latin typeface="Playfair Display" pitchFamily="2" charset="0"/>
                            </a:rPr>
                            <a:t>1</a:t>
                          </a:r>
                          <a:endParaRPr lang="en-US" b="1" dirty="0">
                            <a:solidFill>
                              <a:srgbClr val="7030A0"/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7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-5/2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76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BC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5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rgbClr val="7030A0"/>
                              </a:solidFill>
                              <a:latin typeface="Playfair Display" pitchFamily="2" charset="0"/>
                            </a:rPr>
                            <a:t>1</a:t>
                          </a:r>
                          <a:endParaRPr lang="en-US" b="1" dirty="0">
                            <a:solidFill>
                              <a:srgbClr val="7030A0"/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7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6/4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347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FA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9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rgbClr val="7030A0"/>
                              </a:solidFill>
                              <a:latin typeface="Playfair Display" pitchFamily="2" charset="0"/>
                            </a:rPr>
                            <a:t>3</a:t>
                          </a:r>
                          <a:endParaRPr lang="en-US" b="1" dirty="0">
                            <a:solidFill>
                              <a:srgbClr val="7030A0"/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2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0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9566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CD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11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rgbClr val="7030A0"/>
                              </a:solidFill>
                              <a:latin typeface="Playfair Display" pitchFamily="2" charset="0"/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13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0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76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EF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9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rgbClr val="7030A0"/>
                              </a:solidFill>
                              <a:latin typeface="Playfair Display" pitchFamily="2" charset="0"/>
                            </a:rPr>
                            <a:t>7</a:t>
                          </a:r>
                          <a:endParaRPr lang="en-US" b="1" dirty="0">
                            <a:solidFill>
                              <a:srgbClr val="7030A0"/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7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-5/2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915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Playfair Display" pitchFamily="2" charset="0"/>
                            </a:rPr>
                            <a:t>DE</a:t>
                          </a:r>
                          <a:endParaRPr lang="en-US" b="1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11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rgbClr val="7030A0"/>
                              </a:solidFill>
                              <a:latin typeface="Playfair Display" pitchFamily="2" charset="0"/>
                            </a:rPr>
                            <a:t>7</a:t>
                          </a:r>
                          <a:endParaRPr lang="en-US" b="1" dirty="0">
                            <a:solidFill>
                              <a:srgbClr val="7030A0"/>
                            </a:solidFill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7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Playfair Display" pitchFamily="2" charset="0"/>
                            </a:rPr>
                            <a:t>6/4</a:t>
                          </a:r>
                          <a:endParaRPr lang="en-US" b="0" dirty="0">
                            <a:latin typeface="Playfair Display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01615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06C204A-0C2F-4985-A934-493E30D68F7F}"/>
              </a:ext>
            </a:extLst>
          </p:cNvPr>
          <p:cNvSpPr/>
          <p:nvPr/>
        </p:nvSpPr>
        <p:spPr>
          <a:xfrm>
            <a:off x="6106309" y="1643402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09A9ED-1B0D-4E67-AC1A-0C6FB8BF59CE}"/>
              </a:ext>
            </a:extLst>
          </p:cNvPr>
          <p:cNvSpPr/>
          <p:nvPr/>
        </p:nvSpPr>
        <p:spPr>
          <a:xfrm>
            <a:off x="6106309" y="2003402"/>
            <a:ext cx="720000" cy="3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4FF602-16DD-420A-BE09-CC043F316770}"/>
              </a:ext>
            </a:extLst>
          </p:cNvPr>
          <p:cNvSpPr/>
          <p:nvPr/>
        </p:nvSpPr>
        <p:spPr>
          <a:xfrm>
            <a:off x="6106309" y="2364215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3D26BA-826E-40BC-8340-CE7199B362B6}"/>
              </a:ext>
            </a:extLst>
          </p:cNvPr>
          <p:cNvSpPr/>
          <p:nvPr/>
        </p:nvSpPr>
        <p:spPr>
          <a:xfrm>
            <a:off x="6106309" y="2723402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F0D70A-2C0C-48E8-82A2-390B8B974016}"/>
              </a:ext>
            </a:extLst>
          </p:cNvPr>
          <p:cNvSpPr/>
          <p:nvPr/>
        </p:nvSpPr>
        <p:spPr>
          <a:xfrm>
            <a:off x="6106309" y="3082589"/>
            <a:ext cx="72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A1AEA-1B01-4EDE-82D3-75536790FE4C}"/>
              </a:ext>
            </a:extLst>
          </p:cNvPr>
          <p:cNvSpPr/>
          <p:nvPr/>
        </p:nvSpPr>
        <p:spPr>
          <a:xfrm>
            <a:off x="6106309" y="4158351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6BBBA4-C7C0-47CA-B810-E2C1231B5901}"/>
              </a:ext>
            </a:extLst>
          </p:cNvPr>
          <p:cNvSpPr/>
          <p:nvPr/>
        </p:nvSpPr>
        <p:spPr>
          <a:xfrm>
            <a:off x="6106309" y="5592745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C1C756-F5A6-49CB-A7B6-0E6E5D49ACC7}"/>
              </a:ext>
            </a:extLst>
          </p:cNvPr>
          <p:cNvSpPr/>
          <p:nvPr/>
        </p:nvSpPr>
        <p:spPr>
          <a:xfrm>
            <a:off x="6106309" y="4885971"/>
            <a:ext cx="720000" cy="3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6F59C5-A19D-485B-9AC0-18FDF3967423}"/>
              </a:ext>
            </a:extLst>
          </p:cNvPr>
          <p:cNvSpPr/>
          <p:nvPr/>
        </p:nvSpPr>
        <p:spPr>
          <a:xfrm>
            <a:off x="6106309" y="5237538"/>
            <a:ext cx="72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35F5DA-0E20-4DEE-A709-90C791979E4C}"/>
              </a:ext>
            </a:extLst>
          </p:cNvPr>
          <p:cNvSpPr/>
          <p:nvPr/>
        </p:nvSpPr>
        <p:spPr>
          <a:xfrm>
            <a:off x="5386743" y="1996885"/>
            <a:ext cx="720000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34EFD9-7D75-432F-BCA6-BAA3A9AE3F5F}"/>
              </a:ext>
            </a:extLst>
          </p:cNvPr>
          <p:cNvSpPr/>
          <p:nvPr/>
        </p:nvSpPr>
        <p:spPr>
          <a:xfrm>
            <a:off x="5386743" y="2356885"/>
            <a:ext cx="720000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E9F8A8-AAFB-4D30-A098-10429B2715E1}"/>
              </a:ext>
            </a:extLst>
          </p:cNvPr>
          <p:cNvSpPr/>
          <p:nvPr/>
        </p:nvSpPr>
        <p:spPr>
          <a:xfrm>
            <a:off x="5386743" y="3778579"/>
            <a:ext cx="720000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1" dirty="0">
                <a:solidFill>
                  <a:srgbClr val="7030A0"/>
                </a:solidFill>
                <a:latin typeface="Playfair Display" pitchFamily="2" charset="0"/>
              </a:rPr>
              <a:t>5</a:t>
            </a:r>
            <a:endParaRPr lang="en-US" b="1" i="1" dirty="0">
              <a:solidFill>
                <a:srgbClr val="7030A0"/>
              </a:solidFill>
              <a:latin typeface="Playfair Display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151168-A519-48CE-AF62-1D2810684970}"/>
              </a:ext>
            </a:extLst>
          </p:cNvPr>
          <p:cNvSpPr/>
          <p:nvPr/>
        </p:nvSpPr>
        <p:spPr>
          <a:xfrm>
            <a:off x="5386743" y="2717698"/>
            <a:ext cx="720000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63207C-4607-4D59-9E4C-74AC940E0473}"/>
              </a:ext>
            </a:extLst>
          </p:cNvPr>
          <p:cNvSpPr/>
          <p:nvPr/>
        </p:nvSpPr>
        <p:spPr>
          <a:xfrm>
            <a:off x="5386743" y="3076885"/>
            <a:ext cx="720000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1" dirty="0">
                <a:solidFill>
                  <a:srgbClr val="7030A0"/>
                </a:solidFill>
                <a:latin typeface="Playfair Display" pitchFamily="2" charset="0"/>
              </a:rPr>
              <a:t>7</a:t>
            </a:r>
            <a:endParaRPr lang="en-US" b="1" i="1" dirty="0">
              <a:solidFill>
                <a:srgbClr val="7030A0"/>
              </a:solidFill>
              <a:latin typeface="Playfair Display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04E560-8595-433B-9968-1B96CCFE5728}"/>
              </a:ext>
            </a:extLst>
          </p:cNvPr>
          <p:cNvSpPr/>
          <p:nvPr/>
        </p:nvSpPr>
        <p:spPr>
          <a:xfrm>
            <a:off x="5386743" y="3423372"/>
            <a:ext cx="720000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B9A6D5-53A1-48C4-8ADF-713376F55743}"/>
              </a:ext>
            </a:extLst>
          </p:cNvPr>
          <p:cNvSpPr/>
          <p:nvPr/>
        </p:nvSpPr>
        <p:spPr>
          <a:xfrm>
            <a:off x="5386743" y="4137766"/>
            <a:ext cx="720000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6AB3A6-0B2F-45A0-B15C-A851C66E2CA6}"/>
              </a:ext>
            </a:extLst>
          </p:cNvPr>
          <p:cNvSpPr/>
          <p:nvPr/>
        </p:nvSpPr>
        <p:spPr>
          <a:xfrm>
            <a:off x="5386743" y="4497766"/>
            <a:ext cx="720000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1" dirty="0">
                <a:solidFill>
                  <a:srgbClr val="7030A0"/>
                </a:solidFill>
                <a:latin typeface="Playfair Display" pitchFamily="2" charset="0"/>
              </a:rPr>
              <a:t>3</a:t>
            </a:r>
            <a:endParaRPr lang="en-US" b="1" i="1" dirty="0">
              <a:solidFill>
                <a:srgbClr val="7030A0"/>
              </a:solidFill>
              <a:latin typeface="Playfair Display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ABC19B-4168-44D6-9DEF-0EEA7E9CDFE5}"/>
              </a:ext>
            </a:extLst>
          </p:cNvPr>
          <p:cNvSpPr/>
          <p:nvPr/>
        </p:nvSpPr>
        <p:spPr>
          <a:xfrm>
            <a:off x="5386743" y="5932160"/>
            <a:ext cx="720000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5D55CA-7784-409B-8247-700A26C81909}"/>
              </a:ext>
            </a:extLst>
          </p:cNvPr>
          <p:cNvSpPr/>
          <p:nvPr/>
        </p:nvSpPr>
        <p:spPr>
          <a:xfrm>
            <a:off x="5386743" y="4858579"/>
            <a:ext cx="720000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548732-2600-4439-9EF8-D9E60F50A661}"/>
              </a:ext>
            </a:extLst>
          </p:cNvPr>
          <p:cNvSpPr/>
          <p:nvPr/>
        </p:nvSpPr>
        <p:spPr>
          <a:xfrm>
            <a:off x="5386743" y="5217766"/>
            <a:ext cx="720000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1" dirty="0">
                <a:solidFill>
                  <a:srgbClr val="7030A0"/>
                </a:solidFill>
                <a:latin typeface="Playfair Display" pitchFamily="2" charset="0"/>
              </a:rPr>
              <a:t>1</a:t>
            </a:r>
            <a:endParaRPr lang="en-US" b="1" i="1" dirty="0">
              <a:solidFill>
                <a:srgbClr val="7030A0"/>
              </a:solidFill>
              <a:latin typeface="Playfair Display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341CCC-5B01-437B-A16C-31CE041F5E5F}"/>
              </a:ext>
            </a:extLst>
          </p:cNvPr>
          <p:cNvSpPr/>
          <p:nvPr/>
        </p:nvSpPr>
        <p:spPr>
          <a:xfrm>
            <a:off x="5386743" y="5576953"/>
            <a:ext cx="720000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A29DB9-A0E8-425E-B44E-F6B4778A909C}"/>
              </a:ext>
            </a:extLst>
          </p:cNvPr>
          <p:cNvGrpSpPr/>
          <p:nvPr/>
        </p:nvGrpSpPr>
        <p:grpSpPr>
          <a:xfrm>
            <a:off x="6466743" y="4866700"/>
            <a:ext cx="5397945" cy="1626173"/>
            <a:chOff x="6466743" y="4866700"/>
            <a:chExt cx="5397945" cy="162617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B5FB73C-A7AA-4BAA-A8C0-BECAB8E82C1C}"/>
                </a:ext>
              </a:extLst>
            </p:cNvPr>
            <p:cNvGrpSpPr/>
            <p:nvPr/>
          </p:nvGrpSpPr>
          <p:grpSpPr>
            <a:xfrm>
              <a:off x="7379350" y="4866700"/>
              <a:ext cx="1966366" cy="1626173"/>
              <a:chOff x="7379350" y="4866700"/>
              <a:chExt cx="1966366" cy="16261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4C972232-9459-477D-A53B-B4E933785E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700952" y="5860247"/>
                    <a:ext cx="905253" cy="3600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4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1" i="1" dirty="0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GB" sz="14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1" i="1" dirty="0" smtClean="0">
                              <a:latin typeface="Cambria Math" panose="02040503050406030204" pitchFamily="18" charset="0"/>
                            </a:rPr>
                            <m:t>𝒚𝒎𝒊𝒏</m:t>
                          </m:r>
                        </m:oMath>
                      </m:oMathPara>
                    </a14:m>
                    <a:endParaRPr lang="en-US" sz="1400" b="1" baseline="-25000" dirty="0">
                      <a:latin typeface="Playfair Display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4C972232-9459-477D-A53B-B4E933785E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700952" y="5860247"/>
                    <a:ext cx="905253" cy="360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45B2D16F-9FF5-4980-8962-525C5195DDA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81497" y="5702954"/>
                    <a:ext cx="540000" cy="3600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sz="1400" b="1" i="1" baseline="-25000" dirty="0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oMath>
                      </m:oMathPara>
                    </a14:m>
                    <a:endParaRPr lang="en-US" sz="1400" b="1" baseline="-25000" dirty="0">
                      <a:latin typeface="Playfair Display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45B2D16F-9FF5-4980-8962-525C5195DD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381497" y="5702954"/>
                    <a:ext cx="540000" cy="360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99B7021F-97A6-496D-B926-167FEF9E574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362362" y="5722855"/>
                    <a:ext cx="633939" cy="3600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1400" b="1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oMath>
                      </m:oMathPara>
                    </a14:m>
                    <a:endParaRPr lang="en-US" sz="1400" b="1" baseline="-25000" dirty="0">
                      <a:latin typeface="Playfair Display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99B7021F-97A6-496D-B926-167FEF9E57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8362362" y="5722855"/>
                    <a:ext cx="633939" cy="360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6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35DB123-AA73-4E74-8C87-F59175E5CAF3}"/>
                  </a:ext>
                </a:extLst>
              </p:cNvPr>
              <p:cNvSpPr/>
              <p:nvPr/>
            </p:nvSpPr>
            <p:spPr>
              <a:xfrm>
                <a:off x="7919567" y="4866700"/>
                <a:ext cx="540000" cy="36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latin typeface="Playfair Display" pitchFamily="2" charset="0"/>
                  </a:rPr>
                  <a:t>AB</a:t>
                </a:r>
                <a:endParaRPr lang="en-US" sz="1400" b="1" dirty="0">
                  <a:latin typeface="Playfair Display" pitchFamily="2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AD8DA92-15F6-472B-9D52-893D5A33222F}"/>
                  </a:ext>
                </a:extLst>
              </p:cNvPr>
              <p:cNvGrpSpPr/>
              <p:nvPr/>
            </p:nvGrpSpPr>
            <p:grpSpPr>
              <a:xfrm>
                <a:off x="7379350" y="5226699"/>
                <a:ext cx="1966366" cy="360000"/>
                <a:chOff x="7983512" y="2941726"/>
                <a:chExt cx="1966366" cy="36000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60A252A-C588-49B2-9EA9-40F44F8D366A}"/>
                    </a:ext>
                  </a:extLst>
                </p:cNvPr>
                <p:cNvSpPr/>
                <p:nvPr/>
              </p:nvSpPr>
              <p:spPr>
                <a:xfrm>
                  <a:off x="9063946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b="1" dirty="0">
                      <a:latin typeface="Playfair Display" pitchFamily="2" charset="0"/>
                    </a:rPr>
                    <a:t>-5/2</a:t>
                  </a:r>
                  <a:endParaRPr lang="en-US" sz="1400" b="1" dirty="0">
                    <a:latin typeface="Playfair Display" pitchFamily="2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D73876E-3239-4700-BF3B-CF957E95D1FD}"/>
                    </a:ext>
                  </a:extLst>
                </p:cNvPr>
                <p:cNvSpPr/>
                <p:nvPr/>
              </p:nvSpPr>
              <p:spPr>
                <a:xfrm>
                  <a:off x="9589878" y="2941726"/>
                  <a:ext cx="36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>
                    <a:latin typeface="Playfair Display" pitchFamily="2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CE1EF61-102E-497E-A95F-D3F737CCC92A}"/>
                    </a:ext>
                  </a:extLst>
                </p:cNvPr>
                <p:cNvSpPr/>
                <p:nvPr/>
              </p:nvSpPr>
              <p:spPr>
                <a:xfrm>
                  <a:off x="7983512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latin typeface="Playfair Display" pitchFamily="2" charset="0"/>
                    </a:rPr>
                    <a:t>3</a:t>
                  </a:r>
                  <a:endParaRPr lang="en-US" sz="2000" b="1" dirty="0">
                    <a:latin typeface="Playfair Display" pitchFamily="2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5627B8E-E857-418A-BFCC-0CC3810716D1}"/>
                    </a:ext>
                  </a:extLst>
                </p:cNvPr>
                <p:cNvSpPr/>
                <p:nvPr/>
              </p:nvSpPr>
              <p:spPr>
                <a:xfrm>
                  <a:off x="8523729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latin typeface="Playfair Display" pitchFamily="2" charset="0"/>
                    </a:rPr>
                    <a:t>7</a:t>
                  </a:r>
                  <a:endParaRPr lang="en-US" sz="2000" b="1" dirty="0">
                    <a:latin typeface="Playfair Display" pitchFamily="2" charset="0"/>
                  </a:endParaRPr>
                </a:p>
              </p:txBody>
            </p:sp>
          </p:grp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BD2118-7019-41E4-A944-D1AB069C3D9D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6466743" y="5406699"/>
              <a:ext cx="912607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14321EE-E7A7-48DD-B00C-A129D38ED184}"/>
                </a:ext>
              </a:extLst>
            </p:cNvPr>
            <p:cNvGrpSpPr/>
            <p:nvPr/>
          </p:nvGrpSpPr>
          <p:grpSpPr>
            <a:xfrm>
              <a:off x="9165716" y="4866700"/>
              <a:ext cx="2698972" cy="719999"/>
              <a:chOff x="9165716" y="4866700"/>
              <a:chExt cx="2698972" cy="719999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FFE04C4-22F8-47A2-A90E-FB0FB8C1C6D0}"/>
                  </a:ext>
                </a:extLst>
              </p:cNvPr>
              <p:cNvGrpSpPr/>
              <p:nvPr/>
            </p:nvGrpSpPr>
            <p:grpSpPr>
              <a:xfrm>
                <a:off x="9898322" y="5226699"/>
                <a:ext cx="1966366" cy="360000"/>
                <a:chOff x="7983512" y="2941726"/>
                <a:chExt cx="1966366" cy="36000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022CF70-F7CA-4E91-925E-5DF41E0D2EB0}"/>
                    </a:ext>
                  </a:extLst>
                </p:cNvPr>
                <p:cNvSpPr/>
                <p:nvPr/>
              </p:nvSpPr>
              <p:spPr>
                <a:xfrm>
                  <a:off x="9063946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b="1" dirty="0">
                      <a:latin typeface="Playfair Display" pitchFamily="2" charset="0"/>
                    </a:rPr>
                    <a:t>6/4</a:t>
                  </a:r>
                  <a:endParaRPr lang="en-US" sz="1400" b="1" dirty="0">
                    <a:latin typeface="Playfair Display" pitchFamily="2" charset="0"/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3444100-8CF4-4F63-823B-2F6A5A63C28A}"/>
                    </a:ext>
                  </a:extLst>
                </p:cNvPr>
                <p:cNvSpPr/>
                <p:nvPr/>
              </p:nvSpPr>
              <p:spPr>
                <a:xfrm>
                  <a:off x="9589878" y="2941726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latin typeface="Playfair Display" pitchFamily="2" charset="0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0672037-DE6C-41D7-B63B-C220E926DA61}"/>
                    </a:ext>
                  </a:extLst>
                </p:cNvPr>
                <p:cNvSpPr/>
                <p:nvPr/>
              </p:nvSpPr>
              <p:spPr>
                <a:xfrm>
                  <a:off x="7983512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latin typeface="Playfair Display" pitchFamily="2" charset="0"/>
                    </a:rPr>
                    <a:t>5</a:t>
                  </a:r>
                  <a:endParaRPr lang="en-US" sz="2000" b="1" dirty="0">
                    <a:latin typeface="Playfair Display" pitchFamily="2" charset="0"/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4881F90-B067-4FF8-A59A-FE2892FB0333}"/>
                    </a:ext>
                  </a:extLst>
                </p:cNvPr>
                <p:cNvSpPr/>
                <p:nvPr/>
              </p:nvSpPr>
              <p:spPr>
                <a:xfrm>
                  <a:off x="8523729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latin typeface="Playfair Display" pitchFamily="2" charset="0"/>
                    </a:rPr>
                    <a:t>7</a:t>
                  </a:r>
                  <a:endParaRPr lang="en-US" sz="2000" b="1" dirty="0">
                    <a:latin typeface="Playfair Display" pitchFamily="2" charset="0"/>
                  </a:endParaRPr>
                </a:p>
              </p:txBody>
            </p:sp>
          </p:grp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F3041F82-6807-4998-B168-79CC874F65BB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9165716" y="5406699"/>
                <a:ext cx="732606" cy="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A91B9B6-C424-4C6A-9B2C-92C258C49C34}"/>
                  </a:ext>
                </a:extLst>
              </p:cNvPr>
              <p:cNvSpPr/>
              <p:nvPr/>
            </p:nvSpPr>
            <p:spPr>
              <a:xfrm>
                <a:off x="10438322" y="4866700"/>
                <a:ext cx="540000" cy="36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latin typeface="Playfair Display" pitchFamily="2" charset="0"/>
                  </a:rPr>
                  <a:t>BC</a:t>
                </a:r>
                <a:endParaRPr lang="en-US" sz="1400" b="1" dirty="0">
                  <a:latin typeface="Playfair Display" pitchFamily="2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9B0C374-6DC0-45E3-A5F8-79D8D05D8C98}"/>
              </a:ext>
            </a:extLst>
          </p:cNvPr>
          <p:cNvGrpSpPr/>
          <p:nvPr/>
        </p:nvGrpSpPr>
        <p:grpSpPr>
          <a:xfrm>
            <a:off x="6467197" y="4154702"/>
            <a:ext cx="2878973" cy="715592"/>
            <a:chOff x="6467197" y="4154702"/>
            <a:chExt cx="2878973" cy="715592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F9D88E4-C3F9-4758-A91E-DC2AD737BCBA}"/>
                </a:ext>
              </a:extLst>
            </p:cNvPr>
            <p:cNvSpPr/>
            <p:nvPr/>
          </p:nvSpPr>
          <p:spPr>
            <a:xfrm>
              <a:off x="7912533" y="4154702"/>
              <a:ext cx="54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Playfair Display" pitchFamily="2" charset="0"/>
                </a:rPr>
                <a:t>FA</a:t>
              </a:r>
              <a:endParaRPr lang="en-US" sz="1400" b="1" dirty="0">
                <a:latin typeface="Playfair Display" pitchFamily="2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A9F1C15-1E0B-4D60-BA61-63C256AE5E56}"/>
                </a:ext>
              </a:extLst>
            </p:cNvPr>
            <p:cNvGrpSpPr/>
            <p:nvPr/>
          </p:nvGrpSpPr>
          <p:grpSpPr>
            <a:xfrm>
              <a:off x="6467197" y="4510294"/>
              <a:ext cx="2878973" cy="360000"/>
              <a:chOff x="6466743" y="4155515"/>
              <a:chExt cx="2878973" cy="360000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927A519-51A4-474C-8F08-491ABC646AA8}"/>
                  </a:ext>
                </a:extLst>
              </p:cNvPr>
              <p:cNvCxnSpPr>
                <a:cxnSpLocks/>
                <a:endCxn id="62" idx="1"/>
              </p:cNvCxnSpPr>
              <p:nvPr/>
            </p:nvCxnSpPr>
            <p:spPr>
              <a:xfrm>
                <a:off x="6466743" y="4335515"/>
                <a:ext cx="912607" cy="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9B68268-E1EE-443C-92FE-4F7C9B0BD111}"/>
                  </a:ext>
                </a:extLst>
              </p:cNvPr>
              <p:cNvGrpSpPr/>
              <p:nvPr/>
            </p:nvGrpSpPr>
            <p:grpSpPr>
              <a:xfrm>
                <a:off x="7379350" y="4155515"/>
                <a:ext cx="1966366" cy="360000"/>
                <a:chOff x="7983512" y="2941726"/>
                <a:chExt cx="1966366" cy="360000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7C4DA5E8-5EB7-4BBF-8BE6-0B07FEBF24B5}"/>
                    </a:ext>
                  </a:extLst>
                </p:cNvPr>
                <p:cNvSpPr/>
                <p:nvPr/>
              </p:nvSpPr>
              <p:spPr>
                <a:xfrm>
                  <a:off x="9063946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b="1" dirty="0">
                      <a:latin typeface="Playfair Display" pitchFamily="2" charset="0"/>
                    </a:rPr>
                    <a:t>0</a:t>
                  </a:r>
                  <a:endParaRPr lang="en-US" sz="1400" b="1" dirty="0">
                    <a:latin typeface="Playfair Display" pitchFamily="2" charset="0"/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64E1BF3-8A32-4794-93E1-6EA895B44C88}"/>
                    </a:ext>
                  </a:extLst>
                </p:cNvPr>
                <p:cNvSpPr/>
                <p:nvPr/>
              </p:nvSpPr>
              <p:spPr>
                <a:xfrm>
                  <a:off x="9589878" y="2941726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latin typeface="Playfair Display" pitchFamily="2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9CD1A7B-827C-49A2-A48B-6FCB4F7B6B7E}"/>
                    </a:ext>
                  </a:extLst>
                </p:cNvPr>
                <p:cNvSpPr/>
                <p:nvPr/>
              </p:nvSpPr>
              <p:spPr>
                <a:xfrm>
                  <a:off x="7983512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latin typeface="Playfair Display" pitchFamily="2" charset="0"/>
                    </a:rPr>
                    <a:t>9</a:t>
                  </a:r>
                  <a:endParaRPr lang="en-US" sz="2000" b="1" dirty="0">
                    <a:latin typeface="Playfair Display" pitchFamily="2" charset="0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010F39D-1F26-4548-8A58-A8EC59F2F6E9}"/>
                    </a:ext>
                  </a:extLst>
                </p:cNvPr>
                <p:cNvSpPr/>
                <p:nvPr/>
              </p:nvSpPr>
              <p:spPr>
                <a:xfrm>
                  <a:off x="8523729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latin typeface="Playfair Display" pitchFamily="2" charset="0"/>
                    </a:rPr>
                    <a:t>2</a:t>
                  </a:r>
                  <a:endParaRPr lang="en-US" sz="2000" b="1" dirty="0">
                    <a:latin typeface="Playfair Display" pitchFamily="2" charset="0"/>
                  </a:endParaRPr>
                </a:p>
              </p:txBody>
            </p:sp>
          </p:grpSp>
        </p:grp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E468AEB1-9554-4367-9442-7647A98393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2" y="1284046"/>
            <a:ext cx="2999324" cy="226127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C1E03BF-56F0-4D9A-B0EE-8F96E56EBA3B}"/>
              </a:ext>
            </a:extLst>
          </p:cNvPr>
          <p:cNvGrpSpPr/>
          <p:nvPr/>
        </p:nvGrpSpPr>
        <p:grpSpPr>
          <a:xfrm>
            <a:off x="6466743" y="3443173"/>
            <a:ext cx="2878973" cy="732956"/>
            <a:chOff x="6466743" y="3443173"/>
            <a:chExt cx="2878973" cy="73295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BF8F31B-4B8B-4878-9309-91AD8584C961}"/>
                </a:ext>
              </a:extLst>
            </p:cNvPr>
            <p:cNvSpPr/>
            <p:nvPr/>
          </p:nvSpPr>
          <p:spPr>
            <a:xfrm>
              <a:off x="7925870" y="3443173"/>
              <a:ext cx="54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Playfair Display" pitchFamily="2" charset="0"/>
                </a:rPr>
                <a:t>CD</a:t>
              </a:r>
              <a:endParaRPr lang="en-US" sz="1400" b="1" dirty="0">
                <a:latin typeface="Playfair Display" pitchFamily="2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31ED2CF-AEAA-40CA-B0A1-A69BBF20467D}"/>
                </a:ext>
              </a:extLst>
            </p:cNvPr>
            <p:cNvGrpSpPr/>
            <p:nvPr/>
          </p:nvGrpSpPr>
          <p:grpSpPr>
            <a:xfrm>
              <a:off x="6466743" y="3816129"/>
              <a:ext cx="2878973" cy="360000"/>
              <a:chOff x="6466743" y="3436328"/>
              <a:chExt cx="2878973" cy="360000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8D7D6987-B4BC-4337-9DA9-3252D9429DFD}"/>
                  </a:ext>
                </a:extLst>
              </p:cNvPr>
              <p:cNvCxnSpPr>
                <a:cxnSpLocks/>
                <a:endCxn id="74" idx="1"/>
              </p:cNvCxnSpPr>
              <p:nvPr/>
            </p:nvCxnSpPr>
            <p:spPr>
              <a:xfrm>
                <a:off x="6466743" y="3616328"/>
                <a:ext cx="912607" cy="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A86FCE8-81F7-409B-A0A0-C5F70EE55119}"/>
                  </a:ext>
                </a:extLst>
              </p:cNvPr>
              <p:cNvGrpSpPr/>
              <p:nvPr/>
            </p:nvGrpSpPr>
            <p:grpSpPr>
              <a:xfrm>
                <a:off x="7379350" y="3436328"/>
                <a:ext cx="1966366" cy="360000"/>
                <a:chOff x="7983512" y="2941726"/>
                <a:chExt cx="1966366" cy="360000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7A6A6088-92D8-4D4C-9591-EEE252EB7D0E}"/>
                    </a:ext>
                  </a:extLst>
                </p:cNvPr>
                <p:cNvSpPr/>
                <p:nvPr/>
              </p:nvSpPr>
              <p:spPr>
                <a:xfrm>
                  <a:off x="9063946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b="1" dirty="0">
                      <a:latin typeface="Playfair Display" pitchFamily="2" charset="0"/>
                    </a:rPr>
                    <a:t>0</a:t>
                  </a:r>
                  <a:endParaRPr lang="en-US" sz="1400" b="1" dirty="0">
                    <a:latin typeface="Playfair Display" pitchFamily="2" charset="0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2263230-183D-4791-BF31-D615F32F44C0}"/>
                    </a:ext>
                  </a:extLst>
                </p:cNvPr>
                <p:cNvSpPr/>
                <p:nvPr/>
              </p:nvSpPr>
              <p:spPr>
                <a:xfrm>
                  <a:off x="9589878" y="2941726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latin typeface="Playfair Display" pitchFamily="2" charset="0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24A690B0-FBAE-4014-BBC2-762064C5149F}"/>
                    </a:ext>
                  </a:extLst>
                </p:cNvPr>
                <p:cNvSpPr/>
                <p:nvPr/>
              </p:nvSpPr>
              <p:spPr>
                <a:xfrm>
                  <a:off x="7983512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latin typeface="Playfair Display" pitchFamily="2" charset="0"/>
                    </a:rPr>
                    <a:t>11</a:t>
                  </a:r>
                  <a:endParaRPr lang="en-US" sz="2000" b="1" dirty="0">
                    <a:latin typeface="Playfair Display" pitchFamily="2" charset="0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B767792-0FC7-4E23-822B-B90EB3477D75}"/>
                    </a:ext>
                  </a:extLst>
                </p:cNvPr>
                <p:cNvSpPr/>
                <p:nvPr/>
              </p:nvSpPr>
              <p:spPr>
                <a:xfrm>
                  <a:off x="8523729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latin typeface="Playfair Display" pitchFamily="2" charset="0"/>
                    </a:rPr>
                    <a:t>13</a:t>
                  </a:r>
                  <a:endParaRPr lang="en-US" sz="2000" b="1" dirty="0">
                    <a:latin typeface="Playfair Display" pitchFamily="2" charset="0"/>
                  </a:endParaRPr>
                </a:p>
              </p:txBody>
            </p: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DBD21D-1ED9-4D2C-877C-FA1871D6C58F}"/>
              </a:ext>
            </a:extLst>
          </p:cNvPr>
          <p:cNvGrpSpPr/>
          <p:nvPr/>
        </p:nvGrpSpPr>
        <p:grpSpPr>
          <a:xfrm>
            <a:off x="6456118" y="2705658"/>
            <a:ext cx="5397945" cy="731843"/>
            <a:chOff x="6456118" y="2705658"/>
            <a:chExt cx="5397945" cy="731843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1518810-F94B-48AE-AF7D-206001436B6B}"/>
                </a:ext>
              </a:extLst>
            </p:cNvPr>
            <p:cNvGrpSpPr/>
            <p:nvPr/>
          </p:nvGrpSpPr>
          <p:grpSpPr>
            <a:xfrm>
              <a:off x="6456118" y="2726434"/>
              <a:ext cx="2878973" cy="711067"/>
              <a:chOff x="6466743" y="1993118"/>
              <a:chExt cx="2878973" cy="711067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B5EE607-ADF8-4A6B-842C-C366C9A2A704}"/>
                  </a:ext>
                </a:extLst>
              </p:cNvPr>
              <p:cNvSpPr/>
              <p:nvPr/>
            </p:nvSpPr>
            <p:spPr>
              <a:xfrm>
                <a:off x="7925870" y="1993118"/>
                <a:ext cx="540000" cy="36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latin typeface="Playfair Display" pitchFamily="2" charset="0"/>
                  </a:rPr>
                  <a:t>EF</a:t>
                </a:r>
                <a:endParaRPr lang="en-US" sz="1400" b="1" dirty="0">
                  <a:latin typeface="Playfair Display" pitchFamily="2" charset="0"/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8F3A2A3F-A90F-4490-AE40-8AAD775FEA4D}"/>
                  </a:ext>
                </a:extLst>
              </p:cNvPr>
              <p:cNvGrpSpPr/>
              <p:nvPr/>
            </p:nvGrpSpPr>
            <p:grpSpPr>
              <a:xfrm>
                <a:off x="7379350" y="2344185"/>
                <a:ext cx="1966366" cy="360000"/>
                <a:chOff x="7983512" y="2941726"/>
                <a:chExt cx="1966366" cy="36000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88C5E6C-95FC-472D-8BD8-A9258595F73C}"/>
                    </a:ext>
                  </a:extLst>
                </p:cNvPr>
                <p:cNvSpPr/>
                <p:nvPr/>
              </p:nvSpPr>
              <p:spPr>
                <a:xfrm>
                  <a:off x="9063946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b="1" dirty="0">
                      <a:latin typeface="Playfair Display" pitchFamily="2" charset="0"/>
                    </a:rPr>
                    <a:t>-5/2</a:t>
                  </a:r>
                  <a:endParaRPr lang="en-US" sz="1400" b="1" dirty="0">
                    <a:latin typeface="Playfair Display" pitchFamily="2" charset="0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8213B901-4D76-4C91-84C0-598F32AD3E59}"/>
                    </a:ext>
                  </a:extLst>
                </p:cNvPr>
                <p:cNvSpPr/>
                <p:nvPr/>
              </p:nvSpPr>
              <p:spPr>
                <a:xfrm>
                  <a:off x="9589878" y="2941726"/>
                  <a:ext cx="36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>
                    <a:latin typeface="Playfair Display" pitchFamily="2" charset="0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7D78A1AA-30D8-4F3E-BECC-6B41F3D26D1C}"/>
                    </a:ext>
                  </a:extLst>
                </p:cNvPr>
                <p:cNvSpPr/>
                <p:nvPr/>
              </p:nvSpPr>
              <p:spPr>
                <a:xfrm>
                  <a:off x="7983512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latin typeface="Playfair Display" pitchFamily="2" charset="0"/>
                    </a:rPr>
                    <a:t>9</a:t>
                  </a:r>
                  <a:endParaRPr lang="en-US" sz="2000" b="1" dirty="0">
                    <a:latin typeface="Playfair Display" pitchFamily="2" charset="0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EDED22C-3E29-4952-9786-CA7457EEDA56}"/>
                    </a:ext>
                  </a:extLst>
                </p:cNvPr>
                <p:cNvSpPr/>
                <p:nvPr/>
              </p:nvSpPr>
              <p:spPr>
                <a:xfrm>
                  <a:off x="8523729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latin typeface="Playfair Display" pitchFamily="2" charset="0"/>
                    </a:rPr>
                    <a:t>7</a:t>
                  </a:r>
                  <a:endParaRPr lang="en-US" sz="2000" b="1" dirty="0">
                    <a:latin typeface="Playfair Display" pitchFamily="2" charset="0"/>
                  </a:endParaRPr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C8664CD-3F5D-443B-A670-A2C8D42DDE81}"/>
                  </a:ext>
                </a:extLst>
              </p:cNvPr>
              <p:cNvCxnSpPr>
                <a:cxnSpLocks/>
                <a:endCxn id="86" idx="1"/>
              </p:cNvCxnSpPr>
              <p:nvPr/>
            </p:nvCxnSpPr>
            <p:spPr>
              <a:xfrm>
                <a:off x="6466743" y="2524185"/>
                <a:ext cx="912607" cy="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F88457F-3D8F-4E47-8D5D-5DC6950F4EE8}"/>
                </a:ext>
              </a:extLst>
            </p:cNvPr>
            <p:cNvGrpSpPr/>
            <p:nvPr/>
          </p:nvGrpSpPr>
          <p:grpSpPr>
            <a:xfrm>
              <a:off x="9155091" y="2705658"/>
              <a:ext cx="2698972" cy="731843"/>
              <a:chOff x="9165716" y="1972342"/>
              <a:chExt cx="2698972" cy="731843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A0B5BBD-7E97-4032-A615-BC781C1A88F4}"/>
                  </a:ext>
                </a:extLst>
              </p:cNvPr>
              <p:cNvSpPr/>
              <p:nvPr/>
            </p:nvSpPr>
            <p:spPr>
              <a:xfrm>
                <a:off x="10438322" y="1972342"/>
                <a:ext cx="540000" cy="36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latin typeface="Playfair Display" pitchFamily="2" charset="0"/>
                  </a:rPr>
                  <a:t>DE</a:t>
                </a:r>
                <a:endParaRPr lang="en-US" sz="1400" b="1" dirty="0">
                  <a:latin typeface="Playfair Display" pitchFamily="2" charset="0"/>
                </a:endParaRP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254C9CF-D882-42E7-9D51-B77F27482D0B}"/>
                  </a:ext>
                </a:extLst>
              </p:cNvPr>
              <p:cNvGrpSpPr/>
              <p:nvPr/>
            </p:nvGrpSpPr>
            <p:grpSpPr>
              <a:xfrm>
                <a:off x="9898322" y="2344185"/>
                <a:ext cx="1966366" cy="360000"/>
                <a:chOff x="7983512" y="2941726"/>
                <a:chExt cx="1966366" cy="360000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84A1192-5468-4E9F-98AD-1DA91D5AE51B}"/>
                    </a:ext>
                  </a:extLst>
                </p:cNvPr>
                <p:cNvSpPr/>
                <p:nvPr/>
              </p:nvSpPr>
              <p:spPr>
                <a:xfrm>
                  <a:off x="9063946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b="1" dirty="0">
                      <a:latin typeface="Playfair Display" pitchFamily="2" charset="0"/>
                    </a:rPr>
                    <a:t>6/4</a:t>
                  </a:r>
                  <a:endParaRPr lang="en-US" sz="1400" b="1" dirty="0">
                    <a:latin typeface="Playfair Display" pitchFamily="2" charset="0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FE46C03-8D81-4AAA-A3BA-308F36A52EE5}"/>
                    </a:ext>
                  </a:extLst>
                </p:cNvPr>
                <p:cNvSpPr/>
                <p:nvPr/>
              </p:nvSpPr>
              <p:spPr>
                <a:xfrm>
                  <a:off x="9589878" y="2941726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latin typeface="Playfair Display" pitchFamily="2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48F3D180-753D-49EB-AC59-D96F3530132A}"/>
                    </a:ext>
                  </a:extLst>
                </p:cNvPr>
                <p:cNvSpPr/>
                <p:nvPr/>
              </p:nvSpPr>
              <p:spPr>
                <a:xfrm>
                  <a:off x="7983512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latin typeface="Playfair Display" pitchFamily="2" charset="0"/>
                    </a:rPr>
                    <a:t>11</a:t>
                  </a:r>
                  <a:endParaRPr lang="en-US" sz="2000" b="1" dirty="0">
                    <a:latin typeface="Playfair Display" pitchFamily="2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B18435EC-534B-43BB-A913-760734EA8BAE}"/>
                    </a:ext>
                  </a:extLst>
                </p:cNvPr>
                <p:cNvSpPr/>
                <p:nvPr/>
              </p:nvSpPr>
              <p:spPr>
                <a:xfrm>
                  <a:off x="8523729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latin typeface="Playfair Display" pitchFamily="2" charset="0"/>
                    </a:rPr>
                    <a:t>7</a:t>
                  </a:r>
                  <a:endParaRPr lang="en-US" sz="2000" b="1" dirty="0">
                    <a:latin typeface="Playfair Display" pitchFamily="2" charset="0"/>
                  </a:endParaRPr>
                </a:p>
              </p:txBody>
            </p:sp>
          </p:grp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64B5961-FBDA-4D45-BA0A-4414D433CDCB}"/>
                  </a:ext>
                </a:extLst>
              </p:cNvPr>
              <p:cNvCxnSpPr>
                <a:cxnSpLocks/>
                <a:endCxn id="91" idx="1"/>
              </p:cNvCxnSpPr>
              <p:nvPr/>
            </p:nvCxnSpPr>
            <p:spPr>
              <a:xfrm>
                <a:off x="9165716" y="2524185"/>
                <a:ext cx="732606" cy="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379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26" grpId="0" animBg="1"/>
      <p:bldP spid="32" grpId="0" animBg="1"/>
      <p:bldP spid="35" grpId="0" animBg="1"/>
      <p:bldP spid="37" grpId="0" animBg="1"/>
      <p:bldP spid="40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69D1-AD31-46CF-9902-CD1AFF4B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kích</a:t>
            </a:r>
            <a:r>
              <a:rPr lang="en-GB" dirty="0"/>
              <a:t> </a:t>
            </a:r>
            <a:r>
              <a:rPr lang="en-GB" dirty="0" err="1"/>
              <a:t>hoạt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976A0C-7BC7-4A41-8E0C-8CA5E892D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000" dirty="0"/>
                  <a:t>Danh </a:t>
                </a:r>
                <a:r>
                  <a:rPr lang="en-GB" sz="3000" dirty="0" err="1"/>
                  <a:t>sách</a:t>
                </a:r>
                <a:r>
                  <a:rPr lang="en-GB" sz="3000" dirty="0"/>
                  <a:t> </a:t>
                </a:r>
                <a:r>
                  <a:rPr lang="en-GB" sz="3000" dirty="0" err="1"/>
                  <a:t>các</a:t>
                </a:r>
                <a:r>
                  <a:rPr lang="en-GB" sz="3000" dirty="0"/>
                  <a:t> </a:t>
                </a:r>
                <a:r>
                  <a:rPr lang="en-GB" sz="3000" dirty="0" err="1"/>
                  <a:t>cạnh</a:t>
                </a:r>
                <a:r>
                  <a:rPr lang="en-GB" sz="3000" dirty="0"/>
                  <a:t> </a:t>
                </a:r>
                <a:r>
                  <a:rPr lang="en-GB" sz="3000" dirty="0" err="1"/>
                  <a:t>kích</a:t>
                </a:r>
                <a:r>
                  <a:rPr lang="en-GB" sz="3000" dirty="0"/>
                  <a:t> </a:t>
                </a:r>
                <a:r>
                  <a:rPr lang="en-GB" sz="3000" dirty="0" err="1"/>
                  <a:t>hoạt</a:t>
                </a:r>
                <a:r>
                  <a:rPr lang="en-GB" sz="3000" dirty="0"/>
                  <a:t> (Active Edge Table – </a:t>
                </a:r>
                <a:r>
                  <a:rPr lang="en-GB" sz="3000" b="1" dirty="0"/>
                  <a:t>AET</a:t>
                </a:r>
                <a:r>
                  <a:rPr lang="en-GB" sz="3000" dirty="0"/>
                  <a:t>): </a:t>
                </a:r>
                <a:r>
                  <a:rPr lang="en-GB" sz="3000" dirty="0" err="1"/>
                  <a:t>chứa</a:t>
                </a:r>
                <a:r>
                  <a:rPr lang="en-GB" sz="3000" dirty="0"/>
                  <a:t> </a:t>
                </a:r>
                <a:r>
                  <a:rPr lang="en-GB" sz="3000" dirty="0" err="1"/>
                  <a:t>các</a:t>
                </a:r>
                <a:r>
                  <a:rPr lang="en-GB" sz="3000" dirty="0"/>
                  <a:t> </a:t>
                </a:r>
                <a:r>
                  <a:rPr lang="en-GB" sz="3000" dirty="0" err="1"/>
                  <a:t>cạnh</a:t>
                </a:r>
                <a:r>
                  <a:rPr lang="en-GB" sz="3000" dirty="0"/>
                  <a:t> </a:t>
                </a:r>
                <a:r>
                  <a:rPr lang="en-GB" sz="3000" dirty="0" err="1"/>
                  <a:t>cắt</a:t>
                </a:r>
                <a:r>
                  <a:rPr lang="en-GB" sz="3000" dirty="0"/>
                  <a:t> </a:t>
                </a:r>
                <a:r>
                  <a:rPr lang="en-GB" sz="3000" dirty="0" err="1"/>
                  <a:t>dòng</a:t>
                </a:r>
                <a:r>
                  <a:rPr lang="en-GB" sz="3000" dirty="0"/>
                  <a:t> </a:t>
                </a:r>
                <a:r>
                  <a:rPr lang="en-GB" sz="3000" dirty="0" err="1"/>
                  <a:t>quét</a:t>
                </a:r>
                <a:r>
                  <a:rPr lang="en-GB" sz="3000" dirty="0"/>
                  <a:t> </a:t>
                </a:r>
                <a:r>
                  <a:rPr lang="en-GB" sz="3000" dirty="0" err="1"/>
                  <a:t>hiện</a:t>
                </a:r>
                <a:r>
                  <a:rPr lang="en-GB" sz="3000" dirty="0"/>
                  <a:t> </a:t>
                </a:r>
                <a:r>
                  <a:rPr lang="en-GB" sz="3000" dirty="0" err="1"/>
                  <a:t>tại</a:t>
                </a:r>
                <a:r>
                  <a:rPr lang="en-GB" sz="3000" dirty="0"/>
                  <a:t> </a:t>
                </a:r>
                <a:r>
                  <a:rPr lang="en-GB" sz="3000" dirty="0" err="1"/>
                  <a:t>và</a:t>
                </a:r>
                <a:r>
                  <a:rPr lang="en-GB" sz="3000" dirty="0"/>
                  <a:t> </a:t>
                </a:r>
                <a:r>
                  <a:rPr lang="en-GB" sz="3000" dirty="0" err="1"/>
                  <a:t>sắp</a:t>
                </a:r>
                <a:r>
                  <a:rPr lang="en-GB" sz="3000" dirty="0"/>
                  <a:t> </a:t>
                </a:r>
                <a:r>
                  <a:rPr lang="en-GB" sz="3000" dirty="0" err="1"/>
                  <a:t>tăng</a:t>
                </a:r>
                <a:r>
                  <a:rPr lang="en-GB" sz="3000" dirty="0"/>
                  <a:t> </a:t>
                </a:r>
                <a:r>
                  <a:rPr lang="en-GB" sz="3000" dirty="0" err="1"/>
                  <a:t>dần</a:t>
                </a:r>
                <a:r>
                  <a:rPr lang="en-GB" sz="3000" dirty="0"/>
                  <a:t> </a:t>
                </a:r>
                <a:r>
                  <a:rPr lang="en-GB" sz="3000" dirty="0" err="1"/>
                  <a:t>theo</a:t>
                </a:r>
                <a:r>
                  <a:rPr lang="en-GB" sz="3000" dirty="0"/>
                  <a:t> </a:t>
                </a:r>
                <a:r>
                  <a:rPr lang="en-GB" sz="3000" dirty="0" err="1"/>
                  <a:t>hoành</a:t>
                </a:r>
                <a:r>
                  <a:rPr lang="en-GB" sz="3000" dirty="0"/>
                  <a:t> </a:t>
                </a:r>
                <a:r>
                  <a:rPr lang="en-GB" sz="3000" dirty="0" err="1"/>
                  <a:t>độ</a:t>
                </a:r>
                <a:r>
                  <a:rPr lang="en-GB" sz="3000" dirty="0"/>
                  <a:t> </a:t>
                </a:r>
                <a14:m>
                  <m:oMath xmlns:m="http://schemas.openxmlformats.org/officeDocument/2006/math">
                    <m:r>
                      <a:rPr lang="en-GB" sz="3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 </a:t>
                </a:r>
                <a:r>
                  <a:rPr lang="en-US" sz="3000" dirty="0" err="1"/>
                  <a:t>của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các</a:t>
                </a:r>
                <a:r>
                  <a:rPr lang="en-US" sz="3000" dirty="0"/>
                  <a:t> </a:t>
                </a:r>
                <a:r>
                  <a:rPr lang="en-US" sz="3000" dirty="0" err="1"/>
                  <a:t>giao</a:t>
                </a:r>
                <a:r>
                  <a:rPr lang="en-US" sz="3000" dirty="0"/>
                  <a:t> </a:t>
                </a:r>
                <a:r>
                  <a:rPr lang="en-US" sz="3000" dirty="0" err="1"/>
                  <a:t>điểm</a:t>
                </a:r>
                <a:r>
                  <a:rPr lang="en-US" sz="3000" dirty="0"/>
                  <a:t> </a:t>
                </a:r>
                <a:r>
                  <a:rPr lang="en-US" sz="3000" i="1" dirty="0"/>
                  <a:t>(</a:t>
                </a:r>
                <a:r>
                  <a:rPr lang="en-US" sz="3000" i="1" dirty="0" err="1"/>
                  <a:t>từ</a:t>
                </a:r>
                <a:r>
                  <a:rPr lang="en-US" sz="3000" i="1" dirty="0"/>
                  <a:t> </a:t>
                </a:r>
                <a:r>
                  <a:rPr lang="en-US" sz="3000" i="1" dirty="0" err="1"/>
                  <a:t>trái</a:t>
                </a:r>
                <a:r>
                  <a:rPr lang="en-US" sz="3000" i="1" dirty="0"/>
                  <a:t> qua </a:t>
                </a:r>
                <a:r>
                  <a:rPr lang="en-US" sz="3000" i="1" dirty="0" err="1"/>
                  <a:t>phải</a:t>
                </a:r>
                <a:r>
                  <a:rPr lang="en-US" sz="3000" i="1" dirty="0"/>
                  <a:t> </a:t>
                </a:r>
                <a:r>
                  <a:rPr lang="en-US" sz="3000" i="1" dirty="0" err="1"/>
                  <a:t>của</a:t>
                </a:r>
                <a:r>
                  <a:rPr lang="en-US" sz="3000" i="1" dirty="0"/>
                  <a:t> </a:t>
                </a:r>
                <a:r>
                  <a:rPr lang="en-US" sz="3000" i="1" dirty="0" err="1"/>
                  <a:t>dòng</a:t>
                </a:r>
                <a:r>
                  <a:rPr lang="en-US" sz="3000" i="1" dirty="0"/>
                  <a:t> </a:t>
                </a:r>
                <a:r>
                  <a:rPr lang="en-US" sz="3000" i="1" dirty="0" err="1"/>
                  <a:t>quét</a:t>
                </a:r>
                <a:r>
                  <a:rPr lang="en-US" sz="3000" i="1" dirty="0"/>
                  <a:t>)</a:t>
                </a:r>
                <a:r>
                  <a:rPr lang="en-US" sz="3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976A0C-7BC7-4A41-8E0C-8CA5E892D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1224-B3F9-4921-A0CF-3CA89D87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1314F-8710-4638-A66B-30E8CA9A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EF15C-52ED-4A7A-8205-2AB6BA89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93F19A-BBBA-4801-B9F3-B6AA493DE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185" y="4248443"/>
            <a:ext cx="7415629" cy="21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5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2097-5929-4AF1-84F9-3798EE9F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kích</a:t>
            </a:r>
            <a:r>
              <a:rPr lang="en-GB" dirty="0"/>
              <a:t> </a:t>
            </a:r>
            <a:r>
              <a:rPr lang="en-GB" dirty="0" err="1"/>
              <a:t>hoạt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47D2F9E-B703-4EF5-B021-D2B4E91F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E7F7-C682-4A6D-A9D0-921B0382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738F-4661-481B-BB06-FC51FAFD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C391-87B7-4F06-9576-0E8D0379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E1CB6A4-6B74-419B-8D72-71C2205711C7}"/>
              </a:ext>
            </a:extLst>
          </p:cNvPr>
          <p:cNvGrpSpPr/>
          <p:nvPr/>
        </p:nvGrpSpPr>
        <p:grpSpPr>
          <a:xfrm>
            <a:off x="883787" y="1753969"/>
            <a:ext cx="3812196" cy="2871534"/>
            <a:chOff x="4852427" y="1097287"/>
            <a:chExt cx="3812196" cy="2871534"/>
          </a:xfrm>
        </p:grpSpPr>
        <p:pic>
          <p:nvPicPr>
            <p:cNvPr id="11" name="Content Placeholder 6">
              <a:extLst>
                <a:ext uri="{FF2B5EF4-FFF2-40B4-BE49-F238E27FC236}">
                  <a16:creationId xmlns:a16="http://schemas.microsoft.com/office/drawing/2014/main" id="{38701E1C-BD3D-4921-A133-DFEAA2E48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395"/>
            <a:stretch/>
          </p:blipFill>
          <p:spPr>
            <a:xfrm>
              <a:off x="4852427" y="1097287"/>
              <a:ext cx="3812196" cy="2871534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C3F9146-FE70-4FA7-8920-8B203CBD5F65}"/>
                </a:ext>
              </a:extLst>
            </p:cNvPr>
            <p:cNvGrpSpPr/>
            <p:nvPr/>
          </p:nvGrpSpPr>
          <p:grpSpPr>
            <a:xfrm>
              <a:off x="5389757" y="1257959"/>
              <a:ext cx="2828889" cy="2078348"/>
              <a:chOff x="3382909" y="2145324"/>
              <a:chExt cx="4829819" cy="354840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3C2C19-2AFA-4421-8131-5CD2F6534DAD}"/>
                  </a:ext>
                </a:extLst>
              </p:cNvPr>
              <p:cNvSpPr txBox="1"/>
              <p:nvPr/>
            </p:nvSpPr>
            <p:spPr>
              <a:xfrm>
                <a:off x="3382909" y="4712676"/>
                <a:ext cx="558864" cy="578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Playfair Display Black" pitchFamily="2" charset="0"/>
                  </a:rPr>
                  <a:t>A</a:t>
                </a:r>
                <a:endParaRPr lang="en-US" sz="1600" dirty="0">
                  <a:latin typeface="Playfair Display Black" pitchFamily="2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A48D72-67B2-4AD4-9B39-6A031A242F78}"/>
                  </a:ext>
                </a:extLst>
              </p:cNvPr>
              <p:cNvSpPr txBox="1"/>
              <p:nvPr/>
            </p:nvSpPr>
            <p:spPr>
              <a:xfrm>
                <a:off x="5217634" y="5115709"/>
                <a:ext cx="561599" cy="578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Playfair Display Black" pitchFamily="2" charset="0"/>
                  </a:rPr>
                  <a:t>B</a:t>
                </a:r>
                <a:endParaRPr lang="en-US" sz="1600" dirty="0">
                  <a:latin typeface="Playfair Display Black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62119D-BCF1-45E9-B827-6D5968E0C977}"/>
                  </a:ext>
                </a:extLst>
              </p:cNvPr>
              <p:cNvSpPr txBox="1"/>
              <p:nvPr/>
            </p:nvSpPr>
            <p:spPr>
              <a:xfrm>
                <a:off x="7612813" y="4708349"/>
                <a:ext cx="567073" cy="578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Playfair Display Black" pitchFamily="2" charset="0"/>
                  </a:rPr>
                  <a:t>C</a:t>
                </a:r>
                <a:endParaRPr lang="en-US" sz="1600" dirty="0">
                  <a:latin typeface="Playfair Display Black" pitchFamily="2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12D020-0CD1-430F-B347-2BF3EFE8723B}"/>
                  </a:ext>
                </a:extLst>
              </p:cNvPr>
              <p:cNvSpPr txBox="1"/>
              <p:nvPr/>
            </p:nvSpPr>
            <p:spPr>
              <a:xfrm>
                <a:off x="7612813" y="2145324"/>
                <a:ext cx="599915" cy="578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Playfair Display Black" pitchFamily="2" charset="0"/>
                  </a:rPr>
                  <a:t>D</a:t>
                </a:r>
                <a:endParaRPr lang="en-US" sz="1600" dirty="0">
                  <a:latin typeface="Playfair Display Black" pitchFamily="2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CE0B06-9040-450B-9EDD-BE438BE6D183}"/>
                  </a:ext>
                </a:extLst>
              </p:cNvPr>
              <p:cNvSpPr txBox="1"/>
              <p:nvPr/>
            </p:nvSpPr>
            <p:spPr>
              <a:xfrm>
                <a:off x="5217634" y="4096596"/>
                <a:ext cx="542443" cy="578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Playfair Display Black" pitchFamily="2" charset="0"/>
                  </a:rPr>
                  <a:t>E</a:t>
                </a:r>
                <a:endParaRPr lang="en-US" sz="1600" dirty="0">
                  <a:latin typeface="Playfair Display Black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F7CCD8-C969-48B7-B3FD-33AEB2D971E6}"/>
                  </a:ext>
                </a:extLst>
              </p:cNvPr>
              <p:cNvSpPr txBox="1"/>
              <p:nvPr/>
            </p:nvSpPr>
            <p:spPr>
              <a:xfrm>
                <a:off x="3382909" y="2932477"/>
                <a:ext cx="528757" cy="578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Playfair Display Black" pitchFamily="2" charset="0"/>
                  </a:rPr>
                  <a:t>F</a:t>
                </a:r>
                <a:endParaRPr lang="en-US" sz="1600" dirty="0">
                  <a:latin typeface="Playfair Display Black" pitchFamily="2" charset="0"/>
                </a:endParaRPr>
              </a:p>
            </p:txBody>
          </p:sp>
        </p:grp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3B584D15-4823-4F04-BB68-6FB1050A28F7}"/>
              </a:ext>
            </a:extLst>
          </p:cNvPr>
          <p:cNvSpPr/>
          <p:nvPr/>
        </p:nvSpPr>
        <p:spPr>
          <a:xfrm>
            <a:off x="4705862" y="2645311"/>
            <a:ext cx="1161251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Playfair Display" pitchFamily="2" charset="0"/>
              </a:rPr>
              <a:t>Scan-line 8</a:t>
            </a:r>
            <a:endParaRPr lang="en-US" sz="1400" b="1" dirty="0">
              <a:latin typeface="Playfair Display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C053ED-E3A1-4FE3-B47D-0E421F7CB800}"/>
              </a:ext>
            </a:extLst>
          </p:cNvPr>
          <p:cNvGrpSpPr/>
          <p:nvPr/>
        </p:nvGrpSpPr>
        <p:grpSpPr>
          <a:xfrm>
            <a:off x="680391" y="5609426"/>
            <a:ext cx="6267053" cy="744182"/>
            <a:chOff x="680391" y="5609426"/>
            <a:chExt cx="6267053" cy="74418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428EB8-03BA-484F-A32D-BE811AE23C5F}"/>
                </a:ext>
              </a:extLst>
            </p:cNvPr>
            <p:cNvSpPr/>
            <p:nvPr/>
          </p:nvSpPr>
          <p:spPr>
            <a:xfrm>
              <a:off x="1961448" y="5993608"/>
              <a:ext cx="360000" cy="36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048BC12-3E70-432A-9C6B-6B5C78B059F8}"/>
                </a:ext>
              </a:extLst>
            </p:cNvPr>
            <p:cNvGrpSpPr/>
            <p:nvPr/>
          </p:nvGrpSpPr>
          <p:grpSpPr>
            <a:xfrm>
              <a:off x="2116654" y="5609426"/>
              <a:ext cx="2498557" cy="731843"/>
              <a:chOff x="8759251" y="2345796"/>
              <a:chExt cx="2498557" cy="731843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A5592C-1BEE-4810-8D03-11B5917C32DB}"/>
                  </a:ext>
                </a:extLst>
              </p:cNvPr>
              <p:cNvSpPr/>
              <p:nvPr/>
            </p:nvSpPr>
            <p:spPr>
              <a:xfrm>
                <a:off x="9831442" y="2345796"/>
                <a:ext cx="540000" cy="36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latin typeface="Playfair Display" pitchFamily="2" charset="0"/>
                  </a:rPr>
                  <a:t>DE</a:t>
                </a:r>
                <a:endParaRPr lang="en-US" sz="1400" b="1" dirty="0">
                  <a:latin typeface="Playfair Display" pitchFamily="2" charset="0"/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FA8D508B-9CB0-49CC-B6F0-55BFF6A64A53}"/>
                  </a:ext>
                </a:extLst>
              </p:cNvPr>
              <p:cNvGrpSpPr/>
              <p:nvPr/>
            </p:nvGrpSpPr>
            <p:grpSpPr>
              <a:xfrm>
                <a:off x="9291442" y="2717639"/>
                <a:ext cx="1966366" cy="360000"/>
                <a:chOff x="7983512" y="2941726"/>
                <a:chExt cx="1966366" cy="360000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6ECC7A67-76FD-46AD-AC96-39D46323508D}"/>
                    </a:ext>
                  </a:extLst>
                </p:cNvPr>
                <p:cNvSpPr/>
                <p:nvPr/>
              </p:nvSpPr>
              <p:spPr>
                <a:xfrm>
                  <a:off x="9063946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latin typeface="Playfair Display" pitchFamily="2" charset="0"/>
                    </a:rPr>
                    <a:t>6/4</a:t>
                  </a:r>
                  <a:endParaRPr lang="en-US" sz="1400" dirty="0">
                    <a:latin typeface="Playfair Display" pitchFamily="2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AD23CA2-6E65-4044-B1AA-1B9A2DDC73CB}"/>
                    </a:ext>
                  </a:extLst>
                </p:cNvPr>
                <p:cNvSpPr/>
                <p:nvPr/>
              </p:nvSpPr>
              <p:spPr>
                <a:xfrm>
                  <a:off x="9589878" y="2941726"/>
                  <a:ext cx="36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>
                    <a:latin typeface="Playfair Display" pitchFamily="2" charset="0"/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4D5E100-EAEF-4331-B524-DFED1A735AD3}"/>
                    </a:ext>
                  </a:extLst>
                </p:cNvPr>
                <p:cNvSpPr/>
                <p:nvPr/>
              </p:nvSpPr>
              <p:spPr>
                <a:xfrm>
                  <a:off x="7983512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dirty="0">
                      <a:latin typeface="Playfair Display" pitchFamily="2" charset="0"/>
                    </a:rPr>
                    <a:t>11</a:t>
                  </a:r>
                  <a:endParaRPr lang="en-US" sz="2000" dirty="0">
                    <a:latin typeface="Playfair Display" pitchFamily="2" charset="0"/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7E0ED33-D20A-43EB-893D-B82F0D0ACD0E}"/>
                    </a:ext>
                  </a:extLst>
                </p:cNvPr>
                <p:cNvSpPr/>
                <p:nvPr/>
              </p:nvSpPr>
              <p:spPr>
                <a:xfrm>
                  <a:off x="8523729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solidFill>
                        <a:srgbClr val="C00000"/>
                      </a:solidFill>
                      <a:latin typeface="Playfair Display" pitchFamily="2" charset="0"/>
                    </a:rPr>
                    <a:t>12</a:t>
                  </a:r>
                  <a:endParaRPr lang="en-US" sz="2000" b="1" dirty="0">
                    <a:solidFill>
                      <a:srgbClr val="C00000"/>
                    </a:solidFill>
                    <a:latin typeface="Playfair Display" pitchFamily="2" charset="0"/>
                  </a:endParaRPr>
                </a:p>
              </p:txBody>
            </p:sp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7ADF151B-676C-4B70-A64F-919EAF2CCC76}"/>
                  </a:ext>
                </a:extLst>
              </p:cNvPr>
              <p:cNvCxnSpPr>
                <a:cxnSpLocks/>
                <a:endCxn id="83" idx="1"/>
              </p:cNvCxnSpPr>
              <p:nvPr/>
            </p:nvCxnSpPr>
            <p:spPr>
              <a:xfrm>
                <a:off x="8759251" y="2897639"/>
                <a:ext cx="532191" cy="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3F7CAF1-F5AA-46E2-8746-1DD2B9C1C90E}"/>
                </a:ext>
              </a:extLst>
            </p:cNvPr>
            <p:cNvGrpSpPr/>
            <p:nvPr/>
          </p:nvGrpSpPr>
          <p:grpSpPr>
            <a:xfrm>
              <a:off x="4448887" y="5621213"/>
              <a:ext cx="2498557" cy="731843"/>
              <a:chOff x="8759251" y="2345796"/>
              <a:chExt cx="2498557" cy="731843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522054F-0F0F-4343-ACF2-C21B144A0A17}"/>
                  </a:ext>
                </a:extLst>
              </p:cNvPr>
              <p:cNvSpPr/>
              <p:nvPr/>
            </p:nvSpPr>
            <p:spPr>
              <a:xfrm>
                <a:off x="9831442" y="2345796"/>
                <a:ext cx="540000" cy="36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latin typeface="Playfair Display" pitchFamily="2" charset="0"/>
                  </a:rPr>
                  <a:t>CD</a:t>
                </a:r>
                <a:endParaRPr lang="en-US" sz="1400" b="1" dirty="0">
                  <a:latin typeface="Playfair Display" pitchFamily="2" charset="0"/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A0FB3B5-210A-43C7-AECD-0F7B182E7F7B}"/>
                  </a:ext>
                </a:extLst>
              </p:cNvPr>
              <p:cNvGrpSpPr/>
              <p:nvPr/>
            </p:nvGrpSpPr>
            <p:grpSpPr>
              <a:xfrm>
                <a:off x="9291442" y="2717639"/>
                <a:ext cx="1966366" cy="360000"/>
                <a:chOff x="7983512" y="2941726"/>
                <a:chExt cx="1966366" cy="360000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12C30D3-7F74-48AF-B982-89E0376E853B}"/>
                    </a:ext>
                  </a:extLst>
                </p:cNvPr>
                <p:cNvSpPr/>
                <p:nvPr/>
              </p:nvSpPr>
              <p:spPr>
                <a:xfrm>
                  <a:off x="9063946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latin typeface="Playfair Display" pitchFamily="2" charset="0"/>
                    </a:rPr>
                    <a:t>0</a:t>
                  </a:r>
                  <a:endParaRPr lang="en-US" sz="1400" dirty="0">
                    <a:latin typeface="Playfair Display" pitchFamily="2" charset="0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B7BDD19-D34A-45E5-A560-FC695CF87BF2}"/>
                    </a:ext>
                  </a:extLst>
                </p:cNvPr>
                <p:cNvSpPr/>
                <p:nvPr/>
              </p:nvSpPr>
              <p:spPr>
                <a:xfrm>
                  <a:off x="9589878" y="2941726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latin typeface="Playfair Display" pitchFamily="2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69DA25B4-D58D-4FD4-B632-2E6E65D4DEE8}"/>
                    </a:ext>
                  </a:extLst>
                </p:cNvPr>
                <p:cNvSpPr/>
                <p:nvPr/>
              </p:nvSpPr>
              <p:spPr>
                <a:xfrm>
                  <a:off x="7983512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dirty="0">
                      <a:latin typeface="Playfair Display" pitchFamily="2" charset="0"/>
                    </a:rPr>
                    <a:t>11</a:t>
                  </a:r>
                  <a:endParaRPr lang="en-US" sz="2000" dirty="0">
                    <a:latin typeface="Playfair Display" pitchFamily="2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1DBCB3B-C51E-491A-A5A3-361FA82EACDF}"/>
                    </a:ext>
                  </a:extLst>
                </p:cNvPr>
                <p:cNvSpPr/>
                <p:nvPr/>
              </p:nvSpPr>
              <p:spPr>
                <a:xfrm>
                  <a:off x="8523729" y="2941726"/>
                  <a:ext cx="5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dirty="0">
                      <a:latin typeface="Playfair Display" pitchFamily="2" charset="0"/>
                    </a:rPr>
                    <a:t>13</a:t>
                  </a:r>
                  <a:endParaRPr lang="en-US" sz="2000" dirty="0">
                    <a:latin typeface="Playfair Display" pitchFamily="2" charset="0"/>
                  </a:endParaRPr>
                </a:p>
              </p:txBody>
            </p:sp>
          </p:grp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0982248-6E40-47B0-AC11-32465BA2EAB5}"/>
                  </a:ext>
                </a:extLst>
              </p:cNvPr>
              <p:cNvCxnSpPr>
                <a:cxnSpLocks/>
                <a:endCxn id="91" idx="1"/>
              </p:cNvCxnSpPr>
              <p:nvPr/>
            </p:nvCxnSpPr>
            <p:spPr>
              <a:xfrm>
                <a:off x="8759251" y="2897639"/>
                <a:ext cx="532191" cy="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35D0958-1743-407E-AFDF-F99D24709B73}"/>
                </a:ext>
              </a:extLst>
            </p:cNvPr>
            <p:cNvSpPr/>
            <p:nvPr/>
          </p:nvSpPr>
          <p:spPr>
            <a:xfrm>
              <a:off x="680391" y="5993056"/>
              <a:ext cx="128084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Playfair Display" pitchFamily="2" charset="0"/>
                </a:rPr>
                <a:t>Scan-line 10</a:t>
              </a:r>
              <a:endParaRPr lang="en-US" sz="1400" b="1" dirty="0">
                <a:latin typeface="Playfair Display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1E3EBF-1422-46C3-AEF8-E8D849F8719F}"/>
              </a:ext>
            </a:extLst>
          </p:cNvPr>
          <p:cNvGrpSpPr/>
          <p:nvPr/>
        </p:nvGrpSpPr>
        <p:grpSpPr>
          <a:xfrm>
            <a:off x="680392" y="4678815"/>
            <a:ext cx="10953550" cy="1662454"/>
            <a:chOff x="680392" y="4678815"/>
            <a:chExt cx="10953550" cy="166245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CF004D-803D-43FD-8712-FA0C8564B6EA}"/>
                </a:ext>
              </a:extLst>
            </p:cNvPr>
            <p:cNvSpPr/>
            <p:nvPr/>
          </p:nvSpPr>
          <p:spPr>
            <a:xfrm>
              <a:off x="1961448" y="5050658"/>
              <a:ext cx="36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F8F4B371-5EF7-4040-BAA7-D16E122281A1}"/>
                    </a:ext>
                  </a:extLst>
                </p:cNvPr>
                <p:cNvSpPr/>
                <p:nvPr/>
              </p:nvSpPr>
              <p:spPr>
                <a:xfrm rot="16200000">
                  <a:off x="9941204" y="5714536"/>
                  <a:ext cx="893466" cy="36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1400" b="1" i="0" baseline="-25000" dirty="0" smtClean="0">
                            <a:latin typeface="Cambria Math" panose="02040503050406030204" pitchFamily="18" charset="0"/>
                          </a:rPr>
                          <m:t>𝐈𝐧𝐭𝐞𝐫𝐬𝐞𝐜𝐭</m:t>
                        </m:r>
                      </m:oMath>
                    </m:oMathPara>
                  </a14:m>
                  <a:endParaRPr lang="en-US" sz="1400" b="1" baseline="-25000" dirty="0">
                    <a:latin typeface="Playfair Display" pitchFamily="2" charset="0"/>
                  </a:endParaRPr>
                </a:p>
              </p:txBody>
            </p:sp>
          </mc:Choice>
          <mc:Fallback xmlns="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F8F4B371-5EF7-4040-BAA7-D16E122281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941204" y="5714536"/>
                  <a:ext cx="893466" cy="36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9805FFD-72FD-4942-99C0-AF9242491FCC}"/>
                </a:ext>
              </a:extLst>
            </p:cNvPr>
            <p:cNvGrpSpPr/>
            <p:nvPr/>
          </p:nvGrpSpPr>
          <p:grpSpPr>
            <a:xfrm>
              <a:off x="680392" y="4678815"/>
              <a:ext cx="10953550" cy="1401191"/>
              <a:chOff x="680392" y="4678815"/>
              <a:chExt cx="10953550" cy="140119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BC754A3-69E2-4B27-9A3A-BE5B6442F4E7}"/>
                  </a:ext>
                </a:extLst>
              </p:cNvPr>
              <p:cNvGrpSpPr/>
              <p:nvPr/>
            </p:nvGrpSpPr>
            <p:grpSpPr>
              <a:xfrm>
                <a:off x="2141448" y="4699591"/>
                <a:ext cx="2487439" cy="711067"/>
                <a:chOff x="6251397" y="2366572"/>
                <a:chExt cx="2487439" cy="711067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B83CDE8-D792-4915-AC4C-22D5F2CB1143}"/>
                    </a:ext>
                  </a:extLst>
                </p:cNvPr>
                <p:cNvGrpSpPr/>
                <p:nvPr/>
              </p:nvGrpSpPr>
              <p:grpSpPr>
                <a:xfrm>
                  <a:off x="6772470" y="2366572"/>
                  <a:ext cx="1966366" cy="711067"/>
                  <a:chOff x="6772470" y="2366572"/>
                  <a:chExt cx="1966366" cy="711067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41127BED-C1C5-441C-81D7-764CC4A010F7}"/>
                      </a:ext>
                    </a:extLst>
                  </p:cNvPr>
                  <p:cNvSpPr/>
                  <p:nvPr/>
                </p:nvSpPr>
                <p:spPr>
                  <a:xfrm>
                    <a:off x="7318990" y="2366572"/>
                    <a:ext cx="540000" cy="3600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b="1" dirty="0">
                        <a:latin typeface="Playfair Display" pitchFamily="2" charset="0"/>
                      </a:rPr>
                      <a:t>FA</a:t>
                    </a:r>
                    <a:endParaRPr lang="en-US" sz="1400" b="1" dirty="0">
                      <a:latin typeface="Playfair Display" pitchFamily="2" charset="0"/>
                    </a:endParaRPr>
                  </a:p>
                </p:txBody>
              </p: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35E6C636-F210-450E-8154-99C12886C2EC}"/>
                      </a:ext>
                    </a:extLst>
                  </p:cNvPr>
                  <p:cNvGrpSpPr/>
                  <p:nvPr/>
                </p:nvGrpSpPr>
                <p:grpSpPr>
                  <a:xfrm>
                    <a:off x="6772470" y="2717639"/>
                    <a:ext cx="1966366" cy="360000"/>
                    <a:chOff x="7983512" y="2941726"/>
                    <a:chExt cx="1966366" cy="360000"/>
                  </a:xfrm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E4CE2410-E52B-4862-B2B0-3AA8628A63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63946" y="2941726"/>
                      <a:ext cx="540000" cy="36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latin typeface="Playfair Display" pitchFamily="2" charset="0"/>
                        </a:rPr>
                        <a:t>0</a:t>
                      </a:r>
                      <a:endParaRPr lang="en-US" sz="1400" dirty="0">
                        <a:latin typeface="Playfair Display" pitchFamily="2" charset="0"/>
                      </a:endParaRP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D7EFE44F-C411-4B79-A7AF-33D1352DB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9878" y="2941726"/>
                      <a:ext cx="360000" cy="36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1">
                        <a:latin typeface="Playfair Display" pitchFamily="2" charset="0"/>
                      </a:endParaRP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071C9E8E-4CD9-491C-8D93-57DCC2508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512" y="2941726"/>
                      <a:ext cx="540000" cy="36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000" dirty="0">
                          <a:latin typeface="Playfair Display" pitchFamily="2" charset="0"/>
                        </a:rPr>
                        <a:t>9</a:t>
                      </a:r>
                      <a:endParaRPr lang="en-US" sz="2000" dirty="0">
                        <a:latin typeface="Playfair Display" pitchFamily="2" charset="0"/>
                      </a:endParaRP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8E8F9297-D659-47CF-A41E-240F5E4BEC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729" y="2941726"/>
                      <a:ext cx="540000" cy="36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000" dirty="0">
                          <a:latin typeface="Playfair Display" pitchFamily="2" charset="0"/>
                        </a:rPr>
                        <a:t>2</a:t>
                      </a:r>
                      <a:endParaRPr lang="en-US" sz="2000" dirty="0">
                        <a:latin typeface="Playfair Display" pitchFamily="2" charset="0"/>
                      </a:endParaRPr>
                    </a:p>
                  </p:txBody>
                </p:sp>
              </p:grpSp>
            </p:grp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C1F39C1-7382-4778-8777-ECC625E255C1}"/>
                    </a:ext>
                  </a:extLst>
                </p:cNvPr>
                <p:cNvCxnSpPr>
                  <a:cxnSpLocks/>
                  <a:endCxn id="29" idx="1"/>
                </p:cNvCxnSpPr>
                <p:nvPr/>
              </p:nvCxnSpPr>
              <p:spPr>
                <a:xfrm>
                  <a:off x="6251397" y="2897639"/>
                  <a:ext cx="521073" cy="0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C4581D4-C3EB-45E6-919A-4914BFD0CB8C}"/>
                  </a:ext>
                </a:extLst>
              </p:cNvPr>
              <p:cNvGrpSpPr/>
              <p:nvPr/>
            </p:nvGrpSpPr>
            <p:grpSpPr>
              <a:xfrm>
                <a:off x="4448887" y="4678815"/>
                <a:ext cx="2498557" cy="731843"/>
                <a:chOff x="8759251" y="2345796"/>
                <a:chExt cx="2498557" cy="731843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3F2CC5-E440-41B5-957E-4CD0F1290911}"/>
                    </a:ext>
                  </a:extLst>
                </p:cNvPr>
                <p:cNvSpPr/>
                <p:nvPr/>
              </p:nvSpPr>
              <p:spPr>
                <a:xfrm>
                  <a:off x="9831442" y="2345796"/>
                  <a:ext cx="540000" cy="36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b="1" dirty="0">
                      <a:latin typeface="Playfair Display" pitchFamily="2" charset="0"/>
                    </a:rPr>
                    <a:t>EF</a:t>
                  </a:r>
                  <a:endParaRPr lang="en-US" sz="1400" b="1" dirty="0">
                    <a:latin typeface="Playfair Display" pitchFamily="2" charset="0"/>
                  </a:endParaRP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D8366D78-B1DA-490E-9E76-893A66FC405E}"/>
                    </a:ext>
                  </a:extLst>
                </p:cNvPr>
                <p:cNvGrpSpPr/>
                <p:nvPr/>
              </p:nvGrpSpPr>
              <p:grpSpPr>
                <a:xfrm>
                  <a:off x="9291442" y="2717639"/>
                  <a:ext cx="1966366" cy="360000"/>
                  <a:chOff x="7983512" y="2941726"/>
                  <a:chExt cx="1966366" cy="360000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141A4351-FD63-490D-9B9F-E40FF12145C6}"/>
                      </a:ext>
                    </a:extLst>
                  </p:cNvPr>
                  <p:cNvSpPr/>
                  <p:nvPr/>
                </p:nvSpPr>
                <p:spPr>
                  <a:xfrm>
                    <a:off x="9063946" y="2941726"/>
                    <a:ext cx="54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latin typeface="Playfair Display" pitchFamily="2" charset="0"/>
                      </a:rPr>
                      <a:t>-5/2</a:t>
                    </a:r>
                    <a:endParaRPr lang="en-US" sz="1400" dirty="0">
                      <a:latin typeface="Playfair Display" pitchFamily="2" charset="0"/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DF183EEC-1CE5-4848-AE8E-F60A6D0BEFD0}"/>
                      </a:ext>
                    </a:extLst>
                  </p:cNvPr>
                  <p:cNvSpPr/>
                  <p:nvPr/>
                </p:nvSpPr>
                <p:spPr>
                  <a:xfrm>
                    <a:off x="9589878" y="2941726"/>
                    <a:ext cx="36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1">
                      <a:latin typeface="Playfair Display" pitchFamily="2" charset="0"/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D153B202-DF95-4BC0-93EC-075A5FD85595}"/>
                      </a:ext>
                    </a:extLst>
                  </p:cNvPr>
                  <p:cNvSpPr/>
                  <p:nvPr/>
                </p:nvSpPr>
                <p:spPr>
                  <a:xfrm>
                    <a:off x="7983512" y="2941726"/>
                    <a:ext cx="54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2000" dirty="0">
                        <a:latin typeface="Playfair Display" pitchFamily="2" charset="0"/>
                      </a:rPr>
                      <a:t>9</a:t>
                    </a:r>
                    <a:endParaRPr lang="en-US" sz="2000" dirty="0">
                      <a:latin typeface="Playfair Display" pitchFamily="2" charset="0"/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B8644346-9390-42C4-BE01-83BFBDD22B2A}"/>
                      </a:ext>
                    </a:extLst>
                  </p:cNvPr>
                  <p:cNvSpPr/>
                  <p:nvPr/>
                </p:nvSpPr>
                <p:spPr>
                  <a:xfrm>
                    <a:off x="8523729" y="2941726"/>
                    <a:ext cx="54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2000" b="1" dirty="0">
                        <a:solidFill>
                          <a:srgbClr val="C00000"/>
                        </a:solidFill>
                        <a:latin typeface="Playfair Display" pitchFamily="2" charset="0"/>
                      </a:rPr>
                      <a:t>2</a:t>
                    </a:r>
                    <a:endParaRPr lang="en-US" sz="2000" b="1" dirty="0">
                      <a:solidFill>
                        <a:srgbClr val="C00000"/>
                      </a:solidFill>
                      <a:latin typeface="Playfair Display" pitchFamily="2" charset="0"/>
                    </a:endParaRPr>
                  </a:p>
                </p:txBody>
              </p:sp>
            </p:grp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384B0284-EBC5-4B4B-B9A2-E5F3D6683021}"/>
                    </a:ext>
                  </a:extLst>
                </p:cNvPr>
                <p:cNvCxnSpPr>
                  <a:cxnSpLocks/>
                  <a:endCxn id="37" idx="1"/>
                </p:cNvCxnSpPr>
                <p:nvPr/>
              </p:nvCxnSpPr>
              <p:spPr>
                <a:xfrm>
                  <a:off x="8759251" y="2897639"/>
                  <a:ext cx="532191" cy="0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8DC9D4E-9CEB-4D4A-97DD-6F0BCA2F6712}"/>
                  </a:ext>
                </a:extLst>
              </p:cNvPr>
              <p:cNvGrpSpPr/>
              <p:nvPr/>
            </p:nvGrpSpPr>
            <p:grpSpPr>
              <a:xfrm>
                <a:off x="6803152" y="4678815"/>
                <a:ext cx="2498557" cy="731843"/>
                <a:chOff x="8759251" y="2345796"/>
                <a:chExt cx="2498557" cy="731843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0A581A9-B858-40A9-8033-125C7CFF3C06}"/>
                    </a:ext>
                  </a:extLst>
                </p:cNvPr>
                <p:cNvSpPr/>
                <p:nvPr/>
              </p:nvSpPr>
              <p:spPr>
                <a:xfrm>
                  <a:off x="9831442" y="2345796"/>
                  <a:ext cx="540000" cy="36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b="1" dirty="0">
                      <a:latin typeface="Playfair Display" pitchFamily="2" charset="0"/>
                    </a:rPr>
                    <a:t>DE</a:t>
                  </a:r>
                  <a:endParaRPr lang="en-US" sz="1400" b="1" dirty="0">
                    <a:latin typeface="Playfair Display" pitchFamily="2" charset="0"/>
                  </a:endParaRP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E1BC14E4-CD7C-407D-97C4-8FB548F05C47}"/>
                    </a:ext>
                  </a:extLst>
                </p:cNvPr>
                <p:cNvGrpSpPr/>
                <p:nvPr/>
              </p:nvGrpSpPr>
              <p:grpSpPr>
                <a:xfrm>
                  <a:off x="9291442" y="2717639"/>
                  <a:ext cx="1966366" cy="360000"/>
                  <a:chOff x="7983512" y="2941726"/>
                  <a:chExt cx="1966366" cy="360000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338F11D-CD97-450A-A137-34172150A35D}"/>
                      </a:ext>
                    </a:extLst>
                  </p:cNvPr>
                  <p:cNvSpPr/>
                  <p:nvPr/>
                </p:nvSpPr>
                <p:spPr>
                  <a:xfrm>
                    <a:off x="9063946" y="2941726"/>
                    <a:ext cx="54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latin typeface="Playfair Display" pitchFamily="2" charset="0"/>
                      </a:rPr>
                      <a:t>6/4</a:t>
                    </a:r>
                    <a:endParaRPr lang="en-US" sz="1400" dirty="0">
                      <a:latin typeface="Playfair Display" pitchFamily="2" charset="0"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3F9C4B34-DD9A-4746-B2EF-1D79322E6411}"/>
                      </a:ext>
                    </a:extLst>
                  </p:cNvPr>
                  <p:cNvSpPr/>
                  <p:nvPr/>
                </p:nvSpPr>
                <p:spPr>
                  <a:xfrm>
                    <a:off x="9589878" y="2941726"/>
                    <a:ext cx="36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1">
                      <a:latin typeface="Playfair Display" pitchFamily="2" charset="0"/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B82E041C-0F2F-490F-AA66-7008A2A67E08}"/>
                      </a:ext>
                    </a:extLst>
                  </p:cNvPr>
                  <p:cNvSpPr/>
                  <p:nvPr/>
                </p:nvSpPr>
                <p:spPr>
                  <a:xfrm>
                    <a:off x="7983512" y="2941726"/>
                    <a:ext cx="54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2000" dirty="0">
                        <a:latin typeface="Playfair Display" pitchFamily="2" charset="0"/>
                      </a:rPr>
                      <a:t>11</a:t>
                    </a:r>
                    <a:endParaRPr lang="en-US" sz="2000" dirty="0">
                      <a:latin typeface="Playfair Display" pitchFamily="2" charset="0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1B8BE3C-0384-443A-96DA-645FD4CBABF4}"/>
                      </a:ext>
                    </a:extLst>
                  </p:cNvPr>
                  <p:cNvSpPr/>
                  <p:nvPr/>
                </p:nvSpPr>
                <p:spPr>
                  <a:xfrm>
                    <a:off x="8523729" y="2941726"/>
                    <a:ext cx="54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2000" dirty="0">
                        <a:latin typeface="Playfair Display" pitchFamily="2" charset="0"/>
                      </a:rPr>
                      <a:t>10</a:t>
                    </a:r>
                    <a:endParaRPr lang="en-US" sz="2000" dirty="0">
                      <a:latin typeface="Playfair Display" pitchFamily="2" charset="0"/>
                    </a:endParaRPr>
                  </a:p>
                </p:txBody>
              </p:sp>
            </p:grp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4760E455-2C7C-4654-9C76-29149310541D}"/>
                    </a:ext>
                  </a:extLst>
                </p:cNvPr>
                <p:cNvCxnSpPr>
                  <a:cxnSpLocks/>
                  <a:endCxn id="48" idx="1"/>
                </p:cNvCxnSpPr>
                <p:nvPr/>
              </p:nvCxnSpPr>
              <p:spPr>
                <a:xfrm>
                  <a:off x="8759251" y="2897639"/>
                  <a:ext cx="532191" cy="0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1E4C956-BF36-47D5-A435-D49420494C4D}"/>
                  </a:ext>
                </a:extLst>
              </p:cNvPr>
              <p:cNvGrpSpPr/>
              <p:nvPr/>
            </p:nvGrpSpPr>
            <p:grpSpPr>
              <a:xfrm>
                <a:off x="9135385" y="4690602"/>
                <a:ext cx="2498557" cy="731843"/>
                <a:chOff x="8759251" y="2345796"/>
                <a:chExt cx="2498557" cy="731843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14B941D-7280-4936-8069-555D1BD5F6CA}"/>
                    </a:ext>
                  </a:extLst>
                </p:cNvPr>
                <p:cNvSpPr/>
                <p:nvPr/>
              </p:nvSpPr>
              <p:spPr>
                <a:xfrm>
                  <a:off x="9831442" y="2345796"/>
                  <a:ext cx="540000" cy="36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b="1" dirty="0">
                      <a:latin typeface="Playfair Display" pitchFamily="2" charset="0"/>
                    </a:rPr>
                    <a:t>CD</a:t>
                  </a:r>
                  <a:endParaRPr lang="en-US" sz="1400" b="1" dirty="0">
                    <a:latin typeface="Playfair Display" pitchFamily="2" charset="0"/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907A2EB9-8973-4CCF-A100-09DBA57FE3D2}"/>
                    </a:ext>
                  </a:extLst>
                </p:cNvPr>
                <p:cNvGrpSpPr/>
                <p:nvPr/>
              </p:nvGrpSpPr>
              <p:grpSpPr>
                <a:xfrm>
                  <a:off x="9291442" y="2717639"/>
                  <a:ext cx="1966366" cy="360000"/>
                  <a:chOff x="7983512" y="2941726"/>
                  <a:chExt cx="1966366" cy="36000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73FF0F8D-A6DC-4B02-AF8A-C8D6B89915A7}"/>
                      </a:ext>
                    </a:extLst>
                  </p:cNvPr>
                  <p:cNvSpPr/>
                  <p:nvPr/>
                </p:nvSpPr>
                <p:spPr>
                  <a:xfrm>
                    <a:off x="9063946" y="2941726"/>
                    <a:ext cx="54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latin typeface="Playfair Display" pitchFamily="2" charset="0"/>
                      </a:rPr>
                      <a:t>0</a:t>
                    </a:r>
                    <a:endParaRPr lang="en-US" sz="1400" dirty="0">
                      <a:latin typeface="Playfair Display" pitchFamily="2" charset="0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E9508A52-4160-4D21-8A5E-F9A406B0A512}"/>
                      </a:ext>
                    </a:extLst>
                  </p:cNvPr>
                  <p:cNvSpPr/>
                  <p:nvPr/>
                </p:nvSpPr>
                <p:spPr>
                  <a:xfrm>
                    <a:off x="9589878" y="2941726"/>
                    <a:ext cx="360000" cy="360000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1" dirty="0">
                      <a:latin typeface="Playfair Display" pitchFamily="2" charset="0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D351583B-0BC4-456E-9824-74B31E74B09A}"/>
                      </a:ext>
                    </a:extLst>
                  </p:cNvPr>
                  <p:cNvSpPr/>
                  <p:nvPr/>
                </p:nvSpPr>
                <p:spPr>
                  <a:xfrm>
                    <a:off x="7983512" y="2941726"/>
                    <a:ext cx="54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2000" dirty="0">
                        <a:latin typeface="Playfair Display" pitchFamily="2" charset="0"/>
                      </a:rPr>
                      <a:t>11</a:t>
                    </a:r>
                    <a:endParaRPr lang="en-US" sz="2000" dirty="0">
                      <a:latin typeface="Playfair Display" pitchFamily="2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7C08DFEC-3EB7-4B85-A5EF-A34C2F508198}"/>
                      </a:ext>
                    </a:extLst>
                  </p:cNvPr>
                  <p:cNvSpPr/>
                  <p:nvPr/>
                </p:nvSpPr>
                <p:spPr>
                  <a:xfrm>
                    <a:off x="8523729" y="2941726"/>
                    <a:ext cx="54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2000" dirty="0">
                        <a:latin typeface="Playfair Display" pitchFamily="2" charset="0"/>
                      </a:rPr>
                      <a:t>13</a:t>
                    </a:r>
                    <a:endParaRPr lang="en-US" sz="2000" dirty="0">
                      <a:latin typeface="Playfair Display" pitchFamily="2" charset="0"/>
                    </a:endParaRPr>
                  </a:p>
                </p:txBody>
              </p:sp>
            </p:grp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DBB813D-3253-4097-BD6F-18A3DE9905DD}"/>
                    </a:ext>
                  </a:extLst>
                </p:cNvPr>
                <p:cNvCxnSpPr>
                  <a:cxnSpLocks/>
                  <a:endCxn id="56" idx="1"/>
                </p:cNvCxnSpPr>
                <p:nvPr/>
              </p:nvCxnSpPr>
              <p:spPr>
                <a:xfrm>
                  <a:off x="8759251" y="2897639"/>
                  <a:ext cx="532191" cy="0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849F0DD-11E3-46B6-8D4D-FB7B535DB34C}"/>
                  </a:ext>
                </a:extLst>
              </p:cNvPr>
              <p:cNvSpPr/>
              <p:nvPr/>
            </p:nvSpPr>
            <p:spPr>
              <a:xfrm>
                <a:off x="680392" y="5068458"/>
                <a:ext cx="1161251" cy="36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latin typeface="Playfair Display" pitchFamily="2" charset="0"/>
                  </a:rPr>
                  <a:t>Scan-line 9</a:t>
                </a:r>
                <a:endParaRPr lang="en-US" sz="1400" b="1" dirty="0">
                  <a:latin typeface="Playfair Display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0A2D76F3-1B20-44B2-BAA3-C707D7FC829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615855" y="5563136"/>
                    <a:ext cx="540000" cy="3600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sz="1400" b="1" i="1" baseline="-25000" dirty="0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oMath>
                      </m:oMathPara>
                    </a14:m>
                    <a:endParaRPr lang="en-US" sz="1400" b="1" baseline="-25000" dirty="0">
                      <a:latin typeface="Playfair Display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0A2D76F3-1B20-44B2-BAA3-C707D7FC82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9615855" y="5563136"/>
                    <a:ext cx="540000" cy="360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EA10617E-8DA3-4F53-BF99-23092068E88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596720" y="5583037"/>
                    <a:ext cx="633939" cy="3600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1400" b="1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oMath>
                      </m:oMathPara>
                    </a14:m>
                    <a:endParaRPr lang="en-US" sz="1400" b="1" baseline="-25000" dirty="0">
                      <a:latin typeface="Playfair Display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EA10617E-8DA3-4F53-BF99-23092068E8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0596720" y="5583037"/>
                    <a:ext cx="633939" cy="360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6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1277A0-DB9C-47E0-8F15-936045BF3D3D}"/>
              </a:ext>
            </a:extLst>
          </p:cNvPr>
          <p:cNvCxnSpPr>
            <a:cxnSpLocks/>
          </p:cNvCxnSpPr>
          <p:nvPr/>
        </p:nvCxnSpPr>
        <p:spPr>
          <a:xfrm>
            <a:off x="1295400" y="2668171"/>
            <a:ext cx="3305522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458EE3C-81B6-40CE-9694-BFE931EE031E}"/>
              </a:ext>
            </a:extLst>
          </p:cNvPr>
          <p:cNvCxnSpPr>
            <a:cxnSpLocks/>
          </p:cNvCxnSpPr>
          <p:nvPr/>
        </p:nvCxnSpPr>
        <p:spPr>
          <a:xfrm>
            <a:off x="1295400" y="2454811"/>
            <a:ext cx="3305522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142A7-2F2C-4549-A6C6-A332ADCF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DA6A-4111-4C15-AEBE-9392F0C5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C4EA6-AB8B-46C4-968C-58ED2CBA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3D8BD53-297D-4AE7-8FDB-0079D3B9F47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90252554"/>
              </p:ext>
            </p:extLst>
          </p:nvPr>
        </p:nvGraphicFramePr>
        <p:xfrm>
          <a:off x="3376000" y="261798"/>
          <a:ext cx="5440000" cy="61257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20000">
                  <a:extLst>
                    <a:ext uri="{9D8B030D-6E8A-4147-A177-3AD203B41FA5}">
                      <a16:colId xmlns:a16="http://schemas.microsoft.com/office/drawing/2014/main" val="3364627471"/>
                    </a:ext>
                  </a:extLst>
                </a:gridCol>
                <a:gridCol w="640000">
                  <a:extLst>
                    <a:ext uri="{9D8B030D-6E8A-4147-A177-3AD203B41FA5}">
                      <a16:colId xmlns:a16="http://schemas.microsoft.com/office/drawing/2014/main" val="2640787900"/>
                    </a:ext>
                  </a:extLst>
                </a:gridCol>
                <a:gridCol w="640000">
                  <a:extLst>
                    <a:ext uri="{9D8B030D-6E8A-4147-A177-3AD203B41FA5}">
                      <a16:colId xmlns:a16="http://schemas.microsoft.com/office/drawing/2014/main" val="834521337"/>
                    </a:ext>
                  </a:extLst>
                </a:gridCol>
                <a:gridCol w="640000">
                  <a:extLst>
                    <a:ext uri="{9D8B030D-6E8A-4147-A177-3AD203B41FA5}">
                      <a16:colId xmlns:a16="http://schemas.microsoft.com/office/drawing/2014/main" val="1469462349"/>
                    </a:ext>
                  </a:extLst>
                </a:gridCol>
                <a:gridCol w="640000">
                  <a:extLst>
                    <a:ext uri="{9D8B030D-6E8A-4147-A177-3AD203B41FA5}">
                      <a16:colId xmlns:a16="http://schemas.microsoft.com/office/drawing/2014/main" val="4222715991"/>
                    </a:ext>
                  </a:extLst>
                </a:gridCol>
                <a:gridCol w="640000">
                  <a:extLst>
                    <a:ext uri="{9D8B030D-6E8A-4147-A177-3AD203B41FA5}">
                      <a16:colId xmlns:a16="http://schemas.microsoft.com/office/drawing/2014/main" val="1098081622"/>
                    </a:ext>
                  </a:extLst>
                </a:gridCol>
                <a:gridCol w="640000">
                  <a:extLst>
                    <a:ext uri="{9D8B030D-6E8A-4147-A177-3AD203B41FA5}">
                      <a16:colId xmlns:a16="http://schemas.microsoft.com/office/drawing/2014/main" val="3324447336"/>
                    </a:ext>
                  </a:extLst>
                </a:gridCol>
                <a:gridCol w="640000">
                  <a:extLst>
                    <a:ext uri="{9D8B030D-6E8A-4147-A177-3AD203B41FA5}">
                      <a16:colId xmlns:a16="http://schemas.microsoft.com/office/drawing/2014/main" val="1159490069"/>
                    </a:ext>
                  </a:extLst>
                </a:gridCol>
                <a:gridCol w="640000">
                  <a:extLst>
                    <a:ext uri="{9D8B030D-6E8A-4147-A177-3AD203B41FA5}">
                      <a16:colId xmlns:a16="http://schemas.microsoft.com/office/drawing/2014/main" val="249607756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Playfair Display" pitchFamily="2" charset="0"/>
                        </a:rPr>
                        <a:t>8</a:t>
                      </a:r>
                      <a:endParaRPr lang="en-US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724452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Playfair Display" pitchFamily="2" charset="0"/>
                        </a:rPr>
                        <a:t>7</a:t>
                      </a:r>
                      <a:endParaRPr lang="en-US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Playfair Display" pitchFamily="2" charset="0"/>
                        </a:rPr>
                        <a:t>6</a:t>
                      </a:r>
                      <a:endParaRPr lang="en-US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latin typeface="Playfair Display" pitchFamily="2" charset="0"/>
                        </a:rPr>
                        <a:t>C</a:t>
                      </a:r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072873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Playfair Display" pitchFamily="2" charset="0"/>
                        </a:rPr>
                        <a:t>5</a:t>
                      </a:r>
                      <a:endParaRPr lang="en-US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latin typeface="Playfair Display" pitchFamily="2" charset="0"/>
                        </a:rPr>
                        <a:t>E</a:t>
                      </a:r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813788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Playfair Display" pitchFamily="2" charset="0"/>
                        </a:rPr>
                        <a:t>4</a:t>
                      </a:r>
                      <a:endParaRPr lang="en-US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latin typeface="Playfair Display" pitchFamily="2" charset="0"/>
                        </a:rPr>
                        <a:t>B</a:t>
                      </a:r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latin typeface="Playfair Display" pitchFamily="2" charset="0"/>
                        </a:rPr>
                        <a:t>D</a:t>
                      </a:r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267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Playfair Display" pitchFamily="2" charset="0"/>
                        </a:rPr>
                        <a:t>3</a:t>
                      </a:r>
                      <a:endParaRPr lang="en-US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latin typeface="Playfair Display" pitchFamily="2" charset="0"/>
                        </a:rPr>
                        <a:t>F</a:t>
                      </a:r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943666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Playfair Display" pitchFamily="2" charset="0"/>
                        </a:rPr>
                        <a:t>2</a:t>
                      </a:r>
                      <a:endParaRPr lang="en-US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latin typeface="Playfair Display" pitchFamily="2" charset="0"/>
                        </a:rPr>
                        <a:t>A</a:t>
                      </a:r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94175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Playfair Display" pitchFamily="2" charset="0"/>
                        </a:rPr>
                        <a:t>1</a:t>
                      </a:r>
                      <a:endParaRPr lang="en-US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0260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Playfair Display" pitchFamily="2" charset="0"/>
                        </a:rPr>
                        <a:t>1</a:t>
                      </a:r>
                      <a:endParaRPr lang="en-US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Playfair Display" pitchFamily="2" charset="0"/>
                        </a:rPr>
                        <a:t>2</a:t>
                      </a:r>
                      <a:endParaRPr lang="en-US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Playfair Display" pitchFamily="2" charset="0"/>
                        </a:rPr>
                        <a:t>3</a:t>
                      </a:r>
                      <a:endParaRPr lang="en-US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Playfair Display" pitchFamily="2" charset="0"/>
                        </a:rPr>
                        <a:t>4</a:t>
                      </a:r>
                      <a:endParaRPr lang="en-US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Playfair Display" pitchFamily="2" charset="0"/>
                        </a:rPr>
                        <a:t>5</a:t>
                      </a:r>
                      <a:endParaRPr lang="en-US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Playfair Display" pitchFamily="2" charset="0"/>
                        </a:rPr>
                        <a:t>6</a:t>
                      </a:r>
                      <a:endParaRPr lang="en-US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Playfair Display" pitchFamily="2" charset="0"/>
                        </a:rPr>
                        <a:t>7</a:t>
                      </a:r>
                      <a:endParaRPr lang="en-US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Playfair Display" pitchFamily="2" charset="0"/>
                        </a:rPr>
                        <a:t>8</a:t>
                      </a:r>
                      <a:endParaRPr lang="en-US" dirty="0"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1715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22007F-B20E-421F-9EB4-DFC690D36619}"/>
              </a:ext>
            </a:extLst>
          </p:cNvPr>
          <p:cNvCxnSpPr>
            <a:cxnSpLocks/>
          </p:cNvCxnSpPr>
          <p:nvPr/>
        </p:nvCxnSpPr>
        <p:spPr>
          <a:xfrm flipV="1">
            <a:off x="4352925" y="2405654"/>
            <a:ext cx="1278618" cy="741636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28E025-F829-4C3D-82DF-8D819B54445E}"/>
              </a:ext>
            </a:extLst>
          </p:cNvPr>
          <p:cNvCxnSpPr>
            <a:cxnSpLocks/>
          </p:cNvCxnSpPr>
          <p:nvPr/>
        </p:nvCxnSpPr>
        <p:spPr>
          <a:xfrm>
            <a:off x="4352925" y="3147291"/>
            <a:ext cx="1278618" cy="1472334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93346E-4C33-441C-B8BF-2815879085C0}"/>
              </a:ext>
            </a:extLst>
          </p:cNvPr>
          <p:cNvCxnSpPr>
            <a:cxnSpLocks/>
          </p:cNvCxnSpPr>
          <p:nvPr/>
        </p:nvCxnSpPr>
        <p:spPr>
          <a:xfrm flipV="1">
            <a:off x="5631543" y="3909787"/>
            <a:ext cx="1905048" cy="70984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3C4450-1DAE-4350-923A-E170CEE6ADAA}"/>
              </a:ext>
            </a:extLst>
          </p:cNvPr>
          <p:cNvCxnSpPr>
            <a:cxnSpLocks/>
          </p:cNvCxnSpPr>
          <p:nvPr/>
        </p:nvCxnSpPr>
        <p:spPr>
          <a:xfrm flipV="1">
            <a:off x="6273848" y="2405652"/>
            <a:ext cx="1262743" cy="741638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BA5713-7865-40E5-800F-5EBA4C7F4B4E}"/>
              </a:ext>
            </a:extLst>
          </p:cNvPr>
          <p:cNvCxnSpPr>
            <a:cxnSpLocks/>
          </p:cNvCxnSpPr>
          <p:nvPr/>
        </p:nvCxnSpPr>
        <p:spPr>
          <a:xfrm>
            <a:off x="5631543" y="2405652"/>
            <a:ext cx="642305" cy="741637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94A131-EC4B-4FD3-AC6F-3707851D86D1}"/>
              </a:ext>
            </a:extLst>
          </p:cNvPr>
          <p:cNvCxnSpPr>
            <a:cxnSpLocks/>
          </p:cNvCxnSpPr>
          <p:nvPr/>
        </p:nvCxnSpPr>
        <p:spPr>
          <a:xfrm flipV="1">
            <a:off x="7536591" y="2405652"/>
            <a:ext cx="0" cy="1504136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4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8D90-624A-476E-8D8D-CAB7A345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Nội</a:t>
            </a:r>
            <a:r>
              <a:rPr lang="en-GB" dirty="0"/>
              <a:t> dung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C96D-0505-4759-9C1B-2E22FAA0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3800" b="1" dirty="0" err="1"/>
              <a:t>Các</a:t>
            </a:r>
            <a:r>
              <a:rPr lang="en-GB" sz="3800" b="1" dirty="0"/>
              <a:t> </a:t>
            </a:r>
            <a:r>
              <a:rPr lang="en-GB" sz="3800" b="1" dirty="0" err="1"/>
              <a:t>khái</a:t>
            </a:r>
            <a:r>
              <a:rPr lang="en-GB" sz="3800" b="1" dirty="0"/>
              <a:t> </a:t>
            </a:r>
            <a:r>
              <a:rPr lang="en-GB" sz="3800" b="1" dirty="0" err="1"/>
              <a:t>niệm</a:t>
            </a:r>
            <a:endParaRPr lang="en-GB" sz="3800" b="1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3800" b="1" dirty="0" err="1"/>
              <a:t>Tô</a:t>
            </a:r>
            <a:r>
              <a:rPr lang="en-GB" sz="3800" b="1" dirty="0"/>
              <a:t> </a:t>
            </a:r>
            <a:r>
              <a:rPr lang="en-GB" sz="3800" b="1" dirty="0" err="1"/>
              <a:t>màu</a:t>
            </a:r>
            <a:r>
              <a:rPr lang="en-GB" sz="3800" b="1" dirty="0"/>
              <a:t> </a:t>
            </a:r>
            <a:r>
              <a:rPr lang="en-GB" sz="3800" b="1" dirty="0" err="1"/>
              <a:t>dựa</a:t>
            </a:r>
            <a:r>
              <a:rPr lang="en-GB" sz="3800" b="1" dirty="0"/>
              <a:t> </a:t>
            </a:r>
            <a:r>
              <a:rPr lang="en-GB" sz="3800" b="1" dirty="0" err="1"/>
              <a:t>theo</a:t>
            </a:r>
            <a:r>
              <a:rPr lang="en-GB" sz="3800" b="1" dirty="0"/>
              <a:t> </a:t>
            </a:r>
            <a:r>
              <a:rPr lang="en-GB" sz="3800" b="1" dirty="0" err="1"/>
              <a:t>dòng</a:t>
            </a:r>
            <a:r>
              <a:rPr lang="en-GB" sz="3800" b="1" dirty="0"/>
              <a:t> </a:t>
            </a:r>
            <a:r>
              <a:rPr lang="en-GB" sz="3800" b="1" dirty="0" err="1"/>
              <a:t>quét</a:t>
            </a:r>
            <a:endParaRPr lang="en-GB" sz="3800" b="1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3800" b="1" dirty="0" err="1"/>
              <a:t>Tô</a:t>
            </a:r>
            <a:r>
              <a:rPr lang="en-GB" sz="3800" b="1" dirty="0"/>
              <a:t> </a:t>
            </a:r>
            <a:r>
              <a:rPr lang="en-GB" sz="3800" b="1" dirty="0" err="1"/>
              <a:t>màu</a:t>
            </a:r>
            <a:r>
              <a:rPr lang="en-GB" sz="3800" b="1" dirty="0"/>
              <a:t> </a:t>
            </a:r>
            <a:r>
              <a:rPr lang="en-GB" sz="3800" b="1" dirty="0" err="1"/>
              <a:t>dựa</a:t>
            </a:r>
            <a:r>
              <a:rPr lang="en-GB" sz="3800" b="1" dirty="0"/>
              <a:t> </a:t>
            </a:r>
            <a:r>
              <a:rPr lang="en-GB" sz="3800" b="1" dirty="0" err="1"/>
              <a:t>theo</a:t>
            </a:r>
            <a:r>
              <a:rPr lang="en-GB" sz="3800" b="1" dirty="0"/>
              <a:t> </a:t>
            </a:r>
            <a:r>
              <a:rPr lang="en-GB" sz="3800" b="1" dirty="0" err="1"/>
              <a:t>đường</a:t>
            </a:r>
            <a:r>
              <a:rPr lang="en-GB" sz="3800" b="1" dirty="0"/>
              <a:t> </a:t>
            </a:r>
            <a:r>
              <a:rPr lang="en-GB" sz="3800" b="1" dirty="0" err="1"/>
              <a:t>biên</a:t>
            </a:r>
            <a:endParaRPr lang="en-GB" sz="3800" b="1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3800" b="1" dirty="0" err="1"/>
              <a:t>Tô</a:t>
            </a:r>
            <a:r>
              <a:rPr lang="en-GB" sz="3800" b="1" dirty="0"/>
              <a:t> </a:t>
            </a:r>
            <a:r>
              <a:rPr lang="en-GB" sz="3800" b="1" dirty="0" err="1"/>
              <a:t>màu</a:t>
            </a:r>
            <a:r>
              <a:rPr lang="en-GB" sz="3800" b="1" dirty="0"/>
              <a:t> </a:t>
            </a:r>
            <a:r>
              <a:rPr lang="en-GB" sz="3800" b="1" dirty="0" err="1"/>
              <a:t>theo</a:t>
            </a:r>
            <a:r>
              <a:rPr lang="en-GB" sz="3800" b="1" dirty="0"/>
              <a:t> </a:t>
            </a:r>
            <a:r>
              <a:rPr lang="en-GB" sz="3800" b="1" dirty="0" err="1"/>
              <a:t>phương</a:t>
            </a:r>
            <a:r>
              <a:rPr lang="en-GB" sz="3800" b="1" dirty="0"/>
              <a:t> </a:t>
            </a:r>
            <a:r>
              <a:rPr lang="en-GB" sz="3800" b="1" dirty="0" err="1"/>
              <a:t>pháp</a:t>
            </a:r>
            <a:r>
              <a:rPr lang="en-GB" sz="3800" b="1" dirty="0"/>
              <a:t> </a:t>
            </a:r>
            <a:r>
              <a:rPr lang="en-GB" sz="3800" b="1" dirty="0" err="1"/>
              <a:t>loang</a:t>
            </a:r>
            <a:endParaRPr lang="en-GB" sz="3800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DE28F-ED17-46AF-AC96-C49EDCDE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138EE-A59D-4901-9042-435A61B6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ABC7-E999-406E-91A0-736FF94D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54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69D1-AD31-46CF-9902-CD1AFF4B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55FF0E-1F54-4C71-A859-F5CCBC238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57929"/>
            <a:ext cx="3055428" cy="25515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1224-B3F9-4921-A0CF-3CA89D87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1314F-8710-4638-A66B-30E8CA9A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EF15C-52ED-4A7A-8205-2AB6BA89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BB609B-CC02-42A9-89BE-BF125EDB0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182" y="2489349"/>
            <a:ext cx="2952073" cy="2577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C9C761-4F18-4E74-96FE-9B92429C1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808" y="2580789"/>
            <a:ext cx="2964992" cy="22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7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8355DE-7063-42CD-83FD-FEF9327F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 algn="ctr">
              <a:buNone/>
            </a:pPr>
            <a:r>
              <a:rPr lang="en-GB" sz="2800" i="1" dirty="0" err="1"/>
              <a:t>Các</a:t>
            </a:r>
            <a:r>
              <a:rPr lang="en-GB" sz="2800" i="1" dirty="0"/>
              <a:t> </a:t>
            </a:r>
            <a:r>
              <a:rPr lang="en-GB" sz="2800" i="1" dirty="0" err="1"/>
              <a:t>giao</a:t>
            </a:r>
            <a:r>
              <a:rPr lang="en-GB" sz="2800" i="1" dirty="0"/>
              <a:t> </a:t>
            </a:r>
            <a:r>
              <a:rPr lang="en-GB" sz="2800" i="1" dirty="0" err="1"/>
              <a:t>điểm</a:t>
            </a:r>
            <a:r>
              <a:rPr lang="en-GB" sz="2800" i="1" dirty="0"/>
              <a:t> </a:t>
            </a:r>
            <a:r>
              <a:rPr lang="en-GB" sz="2800" i="1" dirty="0" err="1"/>
              <a:t>của</a:t>
            </a:r>
            <a:r>
              <a:rPr lang="en-GB" sz="2800" i="1" dirty="0"/>
              <a:t> 2 </a:t>
            </a:r>
            <a:r>
              <a:rPr lang="en-GB" sz="2800" i="1" dirty="0" err="1"/>
              <a:t>dòng</a:t>
            </a:r>
            <a:r>
              <a:rPr lang="en-GB" sz="2800" i="1" dirty="0"/>
              <a:t> </a:t>
            </a:r>
            <a:r>
              <a:rPr lang="en-GB" sz="2800" i="1" dirty="0" err="1"/>
              <a:t>quét</a:t>
            </a:r>
            <a:r>
              <a:rPr lang="en-GB" sz="2800" i="1" dirty="0"/>
              <a:t> </a:t>
            </a:r>
            <a:r>
              <a:rPr lang="en-GB" sz="2800" i="1" dirty="0" err="1"/>
              <a:t>và</a:t>
            </a:r>
            <a:r>
              <a:rPr lang="en-GB" sz="2800" i="1" dirty="0"/>
              <a:t> </a:t>
            </a:r>
            <a:r>
              <a:rPr lang="en-GB" sz="2800" i="1" dirty="0" err="1"/>
              <a:t>các</a:t>
            </a:r>
            <a:r>
              <a:rPr lang="en-GB" sz="2800" i="1" dirty="0"/>
              <a:t> </a:t>
            </a:r>
            <a:r>
              <a:rPr lang="en-GB" sz="2800" i="1" dirty="0" err="1"/>
              <a:t>cạnh</a:t>
            </a:r>
            <a:r>
              <a:rPr lang="en-GB" sz="2800" i="1" dirty="0"/>
              <a:t> </a:t>
            </a:r>
            <a:r>
              <a:rPr lang="en-GB" sz="2800" i="1" dirty="0" err="1"/>
              <a:t>của</a:t>
            </a:r>
            <a:r>
              <a:rPr lang="en-GB" sz="2800" i="1" dirty="0"/>
              <a:t> </a:t>
            </a:r>
            <a:r>
              <a:rPr lang="en-GB" sz="2800" i="1" dirty="0" err="1"/>
              <a:t>đa</a:t>
            </a:r>
            <a:r>
              <a:rPr lang="en-GB" sz="2800" i="1" dirty="0"/>
              <a:t> </a:t>
            </a:r>
            <a:r>
              <a:rPr lang="en-GB" sz="2800" i="1" dirty="0" err="1"/>
              <a:t>giác</a:t>
            </a:r>
            <a:r>
              <a:rPr lang="en-GB" sz="2800" i="1" dirty="0"/>
              <a:t>.</a:t>
            </a:r>
          </a:p>
          <a:p>
            <a:pPr lvl="1"/>
            <a:endParaRPr lang="en-GB" sz="2400" i="1" dirty="0"/>
          </a:p>
          <a:p>
            <a:pPr lvl="1"/>
            <a:endParaRPr lang="en-GB" sz="2400" dirty="0"/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02097-5929-4AF1-84F9-3798EE9F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điểm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E7F7-C682-4A6D-A9D0-921B0382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738F-4661-481B-BB06-FC51FAFD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C391-87B7-4F06-9576-0E8D0379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52116-DD56-44D1-9759-27D281479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8360" y="1624457"/>
            <a:ext cx="7955280" cy="38522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62B513-7CAD-480B-A5E1-0E5C768818D3}"/>
              </a:ext>
            </a:extLst>
          </p:cNvPr>
          <p:cNvCxnSpPr/>
          <p:nvPr/>
        </p:nvCxnSpPr>
        <p:spPr>
          <a:xfrm>
            <a:off x="5463540" y="3604260"/>
            <a:ext cx="1729740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30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2097-5929-4AF1-84F9-3798EE9F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điểm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8355DE-7063-42CD-83FD-FEF9327F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TH1: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trùng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nằm</a:t>
            </a:r>
            <a:r>
              <a:rPr lang="en-GB" dirty="0"/>
              <a:t> </a:t>
            </a:r>
            <a:r>
              <a:rPr lang="en-GB" dirty="0" err="1"/>
              <a:t>ngang</a:t>
            </a:r>
            <a:r>
              <a:rPr lang="en-GB" dirty="0"/>
              <a:t>, </a:t>
            </a:r>
            <a:r>
              <a:rPr lang="en-GB" dirty="0" err="1"/>
              <a:t>duyệt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theo.</a:t>
            </a:r>
            <a:endParaRPr lang="en-GB" dirty="0"/>
          </a:p>
          <a:p>
            <a:r>
              <a:rPr lang="en-GB" dirty="0"/>
              <a:t>TH2: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đỉnh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. </a:t>
            </a:r>
            <a:r>
              <a:rPr lang="en-GB" dirty="0" err="1"/>
              <a:t>Kiểm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hướng</a:t>
            </a:r>
            <a:r>
              <a:rPr lang="en-GB" dirty="0"/>
              <a:t> </a:t>
            </a:r>
            <a:r>
              <a:rPr lang="en-GB" dirty="0" err="1"/>
              <a:t>hai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đếm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.</a:t>
            </a:r>
          </a:p>
          <a:p>
            <a:r>
              <a:rPr lang="en-GB" dirty="0"/>
              <a:t>TH3: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cắt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,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tọa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E7F7-C682-4A6D-A9D0-921B0382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738F-4661-481B-BB06-FC51FAFD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C391-87B7-4F06-9576-0E8D0379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3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8355DE-7063-42CD-83FD-FEF9327F7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667250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Trường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đỉnh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cạnh</a:t>
            </a:r>
            <a:endParaRPr lang="en-GB" dirty="0"/>
          </a:p>
          <a:p>
            <a:pPr lvl="1"/>
            <a:r>
              <a:rPr lang="en-GB" sz="2400" dirty="0" err="1"/>
              <a:t>Tính</a:t>
            </a:r>
            <a:r>
              <a:rPr lang="en-GB" sz="2400" dirty="0"/>
              <a:t> </a:t>
            </a:r>
            <a:r>
              <a:rPr lang="en-GB" sz="2400" dirty="0" err="1"/>
              <a:t>một</a:t>
            </a:r>
            <a:r>
              <a:rPr lang="en-GB" sz="2400" dirty="0"/>
              <a:t> </a:t>
            </a:r>
            <a:r>
              <a:rPr lang="en-GB" sz="2400" dirty="0" err="1"/>
              <a:t>giao</a:t>
            </a:r>
            <a:r>
              <a:rPr lang="en-GB" sz="2400" dirty="0"/>
              <a:t> </a:t>
            </a:r>
            <a:r>
              <a:rPr lang="en-GB" sz="2400" dirty="0" err="1"/>
              <a:t>điểm</a:t>
            </a:r>
            <a:r>
              <a:rPr lang="en-GB" sz="2400" dirty="0"/>
              <a:t> </a:t>
            </a:r>
            <a:r>
              <a:rPr lang="en-GB" sz="2400" dirty="0" err="1"/>
              <a:t>nếu</a:t>
            </a:r>
            <a:r>
              <a:rPr lang="en-GB" sz="2400" dirty="0"/>
              <a:t> </a:t>
            </a:r>
            <a:r>
              <a:rPr lang="en-GB" sz="2400" dirty="0" err="1"/>
              <a:t>chiều</a:t>
            </a:r>
            <a:r>
              <a:rPr lang="en-GB" sz="2400" dirty="0"/>
              <a:t> </a:t>
            </a:r>
            <a:r>
              <a:rPr lang="en-GB" sz="2400" dirty="0" err="1"/>
              <a:t>của</a:t>
            </a:r>
            <a:r>
              <a:rPr lang="en-GB" sz="2400" dirty="0"/>
              <a:t> </a:t>
            </a:r>
            <a:r>
              <a:rPr lang="en-GB" sz="2400" dirty="0" err="1"/>
              <a:t>hai</a:t>
            </a:r>
            <a:r>
              <a:rPr lang="en-GB" sz="2400" dirty="0"/>
              <a:t> </a:t>
            </a:r>
            <a:r>
              <a:rPr lang="en-GB" sz="2400" dirty="0" err="1"/>
              <a:t>cạnh</a:t>
            </a:r>
            <a:r>
              <a:rPr lang="en-GB" sz="2400" dirty="0"/>
              <a:t> </a:t>
            </a:r>
            <a:r>
              <a:rPr lang="en-GB" sz="2400" dirty="0" err="1"/>
              <a:t>kề</a:t>
            </a:r>
            <a:r>
              <a:rPr lang="en-GB" sz="2400" dirty="0"/>
              <a:t> </a:t>
            </a:r>
            <a:r>
              <a:rPr lang="en-GB" sz="2400" dirty="0" err="1"/>
              <a:t>của</a:t>
            </a:r>
            <a:r>
              <a:rPr lang="en-GB" sz="2400" dirty="0"/>
              <a:t> </a:t>
            </a:r>
            <a:r>
              <a:rPr lang="en-GB" sz="2400" dirty="0" err="1"/>
              <a:t>đỉnh</a:t>
            </a:r>
            <a:r>
              <a:rPr lang="en-GB" sz="2400" dirty="0"/>
              <a:t> </a:t>
            </a:r>
            <a:r>
              <a:rPr lang="en-GB" sz="2400" dirty="0" err="1"/>
              <a:t>đó</a:t>
            </a:r>
            <a:r>
              <a:rPr lang="en-GB" sz="2400" dirty="0"/>
              <a:t> </a:t>
            </a:r>
            <a:r>
              <a:rPr lang="en-GB" sz="2400" dirty="0" err="1"/>
              <a:t>có</a:t>
            </a:r>
            <a:r>
              <a:rPr lang="en-GB" sz="2400" dirty="0"/>
              <a:t> xu </a:t>
            </a:r>
            <a:r>
              <a:rPr lang="en-GB" sz="2400" dirty="0" err="1"/>
              <a:t>hướng</a:t>
            </a:r>
            <a:r>
              <a:rPr lang="en-GB" sz="2400" dirty="0"/>
              <a:t> </a:t>
            </a:r>
            <a:r>
              <a:rPr lang="en-GB" sz="2400" dirty="0" err="1"/>
              <a:t>tăng</a:t>
            </a:r>
            <a:r>
              <a:rPr lang="en-GB" sz="2400" dirty="0"/>
              <a:t> hay </a:t>
            </a:r>
            <a:r>
              <a:rPr lang="en-GB" sz="2400" dirty="0" err="1"/>
              <a:t>giảm</a:t>
            </a:r>
            <a:r>
              <a:rPr lang="en-GB" sz="2400" dirty="0"/>
              <a:t>.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 err="1"/>
              <a:t>Tính</a:t>
            </a:r>
            <a:r>
              <a:rPr lang="en-GB" sz="2400" dirty="0"/>
              <a:t> </a:t>
            </a:r>
            <a:r>
              <a:rPr lang="en-GB" sz="2400" dirty="0" err="1"/>
              <a:t>hai</a:t>
            </a:r>
            <a:r>
              <a:rPr lang="en-GB" sz="2400" dirty="0"/>
              <a:t> </a:t>
            </a:r>
            <a:r>
              <a:rPr lang="en-GB" sz="2400" dirty="0" err="1"/>
              <a:t>giao</a:t>
            </a:r>
            <a:r>
              <a:rPr lang="en-GB" sz="2400" dirty="0"/>
              <a:t> </a:t>
            </a:r>
            <a:r>
              <a:rPr lang="en-GB" sz="2400" dirty="0" err="1"/>
              <a:t>điểm</a:t>
            </a:r>
            <a:r>
              <a:rPr lang="en-GB" sz="2400" dirty="0"/>
              <a:t> </a:t>
            </a:r>
            <a:r>
              <a:rPr lang="en-GB" sz="2400" dirty="0" err="1"/>
              <a:t>nếu</a:t>
            </a:r>
            <a:r>
              <a:rPr lang="en-GB" sz="2400" dirty="0"/>
              <a:t> </a:t>
            </a:r>
            <a:r>
              <a:rPr lang="en-GB" sz="2400" dirty="0" err="1"/>
              <a:t>chiều</a:t>
            </a:r>
            <a:r>
              <a:rPr lang="en-GB" sz="2400" dirty="0"/>
              <a:t> </a:t>
            </a:r>
            <a:r>
              <a:rPr lang="en-GB" sz="2400" dirty="0" err="1"/>
              <a:t>của</a:t>
            </a:r>
            <a:r>
              <a:rPr lang="en-GB" sz="2400" dirty="0"/>
              <a:t> </a:t>
            </a:r>
            <a:r>
              <a:rPr lang="en-GB" sz="2400" dirty="0" err="1"/>
              <a:t>hai</a:t>
            </a:r>
            <a:r>
              <a:rPr lang="en-GB" sz="2400" dirty="0"/>
              <a:t> </a:t>
            </a:r>
            <a:r>
              <a:rPr lang="en-GB" sz="2400" dirty="0" err="1"/>
              <a:t>cạnh</a:t>
            </a:r>
            <a:r>
              <a:rPr lang="en-GB" sz="2400" dirty="0"/>
              <a:t> </a:t>
            </a:r>
            <a:r>
              <a:rPr lang="en-GB" sz="2400" dirty="0" err="1"/>
              <a:t>kề</a:t>
            </a:r>
            <a:r>
              <a:rPr lang="en-GB" sz="2400" dirty="0"/>
              <a:t> </a:t>
            </a:r>
            <a:r>
              <a:rPr lang="en-GB" sz="2400" dirty="0" err="1"/>
              <a:t>của</a:t>
            </a:r>
            <a:r>
              <a:rPr lang="en-GB" sz="2400" dirty="0"/>
              <a:t> </a:t>
            </a:r>
            <a:r>
              <a:rPr lang="en-GB" sz="2400" dirty="0" err="1"/>
              <a:t>đỉnh</a:t>
            </a:r>
            <a:r>
              <a:rPr lang="en-GB" sz="2400" dirty="0"/>
              <a:t> </a:t>
            </a:r>
            <a:r>
              <a:rPr lang="en-GB" sz="2400" dirty="0" err="1"/>
              <a:t>đó</a:t>
            </a:r>
            <a:r>
              <a:rPr lang="en-GB" sz="2400" dirty="0"/>
              <a:t> </a:t>
            </a:r>
            <a:r>
              <a:rPr lang="en-GB" sz="2400" dirty="0" err="1"/>
              <a:t>có</a:t>
            </a:r>
            <a:r>
              <a:rPr lang="en-GB" sz="2400" dirty="0"/>
              <a:t> xu </a:t>
            </a:r>
            <a:r>
              <a:rPr lang="en-GB" sz="2400" dirty="0" err="1"/>
              <a:t>hướng</a:t>
            </a:r>
            <a:r>
              <a:rPr lang="en-GB" sz="2400" dirty="0"/>
              <a:t> </a:t>
            </a:r>
            <a:r>
              <a:rPr lang="en-GB" sz="2400" dirty="0" err="1"/>
              <a:t>thay</a:t>
            </a:r>
            <a:r>
              <a:rPr lang="en-GB" sz="2400" dirty="0"/>
              <a:t> </a:t>
            </a:r>
            <a:r>
              <a:rPr lang="en-GB" sz="2400" dirty="0" err="1"/>
              <a:t>đổi</a:t>
            </a:r>
            <a:r>
              <a:rPr lang="en-GB" sz="2400" dirty="0"/>
              <a:t>, </a:t>
            </a:r>
            <a:r>
              <a:rPr lang="en-GB" sz="2400" dirty="0" err="1"/>
              <a:t>nghĩa</a:t>
            </a:r>
            <a:r>
              <a:rPr lang="en-GB" sz="2400" dirty="0"/>
              <a:t> </a:t>
            </a:r>
            <a:r>
              <a:rPr lang="en-GB" sz="2400" dirty="0" err="1"/>
              <a:t>là</a:t>
            </a:r>
            <a:r>
              <a:rPr lang="en-GB" sz="2400" dirty="0"/>
              <a:t> </a:t>
            </a:r>
            <a:r>
              <a:rPr lang="en-GB" sz="2400" dirty="0" err="1"/>
              <a:t>tăng-giảm</a:t>
            </a:r>
            <a:r>
              <a:rPr lang="en-GB" sz="2400" dirty="0"/>
              <a:t> hay </a:t>
            </a:r>
            <a:r>
              <a:rPr lang="en-GB" sz="2400" dirty="0" err="1"/>
              <a:t>giảm-tăng</a:t>
            </a:r>
            <a:r>
              <a:rPr lang="en-GB" sz="2400" dirty="0"/>
              <a:t>.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02097-5929-4AF1-84F9-3798EE9F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điểm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E7F7-C682-4A6D-A9D0-921B0382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738F-4661-481B-BB06-FC51FAFD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C391-87B7-4F06-9576-0E8D0379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054A93-31F4-4FEC-B439-6C29F93FFC9F}"/>
              </a:ext>
            </a:extLst>
          </p:cNvPr>
          <p:cNvCxnSpPr/>
          <p:nvPr/>
        </p:nvCxnSpPr>
        <p:spPr>
          <a:xfrm>
            <a:off x="7561943" y="3429000"/>
            <a:ext cx="180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AFE1B-38DB-47B8-94BA-C69745D6952C}"/>
              </a:ext>
            </a:extLst>
          </p:cNvPr>
          <p:cNvCxnSpPr/>
          <p:nvPr/>
        </p:nvCxnSpPr>
        <p:spPr>
          <a:xfrm>
            <a:off x="10038443" y="3429000"/>
            <a:ext cx="180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4AB666-818D-4BDF-BB59-41011799D667}"/>
              </a:ext>
            </a:extLst>
          </p:cNvPr>
          <p:cNvCxnSpPr>
            <a:cxnSpLocks/>
          </p:cNvCxnSpPr>
          <p:nvPr/>
        </p:nvCxnSpPr>
        <p:spPr>
          <a:xfrm flipV="1">
            <a:off x="8171543" y="3124200"/>
            <a:ext cx="809625" cy="304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C726A4-AC28-4628-884B-0243FFA75EB9}"/>
              </a:ext>
            </a:extLst>
          </p:cNvPr>
          <p:cNvCxnSpPr>
            <a:cxnSpLocks/>
          </p:cNvCxnSpPr>
          <p:nvPr/>
        </p:nvCxnSpPr>
        <p:spPr>
          <a:xfrm flipV="1">
            <a:off x="7790768" y="3429000"/>
            <a:ext cx="390300" cy="4254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1597CA-A67C-4186-8B22-5397B085BF85}"/>
              </a:ext>
            </a:extLst>
          </p:cNvPr>
          <p:cNvCxnSpPr>
            <a:cxnSpLocks/>
          </p:cNvCxnSpPr>
          <p:nvPr/>
        </p:nvCxnSpPr>
        <p:spPr>
          <a:xfrm flipH="1" flipV="1">
            <a:off x="10066111" y="3124200"/>
            <a:ext cx="901019" cy="3048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ECEF4C-F953-4340-878D-2D2AE142A3B9}"/>
              </a:ext>
            </a:extLst>
          </p:cNvPr>
          <p:cNvCxnSpPr>
            <a:cxnSpLocks/>
          </p:cNvCxnSpPr>
          <p:nvPr/>
        </p:nvCxnSpPr>
        <p:spPr>
          <a:xfrm flipV="1">
            <a:off x="10586355" y="3429000"/>
            <a:ext cx="390300" cy="4254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B3DB35-5D79-4EA3-B39E-F97BDC562E24}"/>
              </a:ext>
            </a:extLst>
          </p:cNvPr>
          <p:cNvCxnSpPr/>
          <p:nvPr/>
        </p:nvCxnSpPr>
        <p:spPr>
          <a:xfrm>
            <a:off x="7543800" y="5315402"/>
            <a:ext cx="180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C50CC0-C16F-4D75-B990-E62AB3D1A8DE}"/>
              </a:ext>
            </a:extLst>
          </p:cNvPr>
          <p:cNvCxnSpPr/>
          <p:nvPr/>
        </p:nvCxnSpPr>
        <p:spPr>
          <a:xfrm>
            <a:off x="10020300" y="5315402"/>
            <a:ext cx="180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A15263-AECB-4B61-8C54-0F89A05FA7D9}"/>
              </a:ext>
            </a:extLst>
          </p:cNvPr>
          <p:cNvCxnSpPr>
            <a:cxnSpLocks/>
          </p:cNvCxnSpPr>
          <p:nvPr/>
        </p:nvCxnSpPr>
        <p:spPr>
          <a:xfrm>
            <a:off x="8153400" y="5315402"/>
            <a:ext cx="938212" cy="3360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8B440B-385E-46AE-9F01-EEF8C9A56F71}"/>
              </a:ext>
            </a:extLst>
          </p:cNvPr>
          <p:cNvCxnSpPr>
            <a:cxnSpLocks/>
          </p:cNvCxnSpPr>
          <p:nvPr/>
        </p:nvCxnSpPr>
        <p:spPr>
          <a:xfrm flipV="1">
            <a:off x="7772625" y="5315402"/>
            <a:ext cx="390300" cy="4254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141F27-8079-45A0-A4D8-BC7215CB352F}"/>
              </a:ext>
            </a:extLst>
          </p:cNvPr>
          <p:cNvCxnSpPr>
            <a:cxnSpLocks/>
          </p:cNvCxnSpPr>
          <p:nvPr/>
        </p:nvCxnSpPr>
        <p:spPr>
          <a:xfrm flipH="1" flipV="1">
            <a:off x="10431780" y="5031922"/>
            <a:ext cx="517207" cy="28348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1B0EF4-BDD3-419C-A792-CC5FFE455991}"/>
              </a:ext>
            </a:extLst>
          </p:cNvPr>
          <p:cNvCxnSpPr>
            <a:cxnSpLocks/>
          </p:cNvCxnSpPr>
          <p:nvPr/>
        </p:nvCxnSpPr>
        <p:spPr>
          <a:xfrm flipH="1">
            <a:off x="10958512" y="5031921"/>
            <a:ext cx="666975" cy="28348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262396-85AE-4C9A-BF82-A58014CDE818}"/>
                  </a:ext>
                </a:extLst>
              </p:cNvPr>
              <p:cNvSpPr txBox="1"/>
              <p:nvPr/>
            </p:nvSpPr>
            <p:spPr>
              <a:xfrm>
                <a:off x="7561943" y="3804365"/>
                <a:ext cx="65267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baseline="-25000" dirty="0">
                  <a:latin typeface="Playfair Display" pitchFamily="2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262396-85AE-4C9A-BF82-A58014CDE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943" y="3804365"/>
                <a:ext cx="652679" cy="362984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FEC583-C72B-4100-B2B2-674E4602A17F}"/>
                  </a:ext>
                </a:extLst>
              </p:cNvPr>
              <p:cNvSpPr txBox="1"/>
              <p:nvPr/>
            </p:nvSpPr>
            <p:spPr>
              <a:xfrm>
                <a:off x="8063624" y="3436064"/>
                <a:ext cx="41549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baseline="-25000" dirty="0">
                  <a:latin typeface="Playfair Display" pitchFamily="2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FEC583-C72B-4100-B2B2-674E4602A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624" y="3436064"/>
                <a:ext cx="415498" cy="362984"/>
              </a:xfrm>
              <a:prstGeom prst="rect">
                <a:avLst/>
              </a:prstGeom>
              <a:blipFill>
                <a:blip r:embed="rId3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48BEBC-E2CD-4116-9842-C6E6F02C40D3}"/>
                  </a:ext>
                </a:extLst>
              </p:cNvPr>
              <p:cNvSpPr txBox="1"/>
              <p:nvPr/>
            </p:nvSpPr>
            <p:spPr>
              <a:xfrm>
                <a:off x="8925625" y="2826821"/>
                <a:ext cx="65267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baseline="-25000" dirty="0">
                  <a:latin typeface="Playfair Display" pitchFamily="2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48BEBC-E2CD-4116-9842-C6E6F02C4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625" y="2826821"/>
                <a:ext cx="652679" cy="362984"/>
              </a:xfrm>
              <a:prstGeom prst="rect">
                <a:avLst/>
              </a:prstGeom>
              <a:blipFill>
                <a:blip r:embed="rId4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061111-7FD9-4B82-B173-470BCAE9B8E3}"/>
                  </a:ext>
                </a:extLst>
              </p:cNvPr>
              <p:cNvSpPr txBox="1"/>
              <p:nvPr/>
            </p:nvSpPr>
            <p:spPr>
              <a:xfrm>
                <a:off x="10154181" y="2826821"/>
                <a:ext cx="65267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baseline="-25000" dirty="0">
                  <a:latin typeface="Playfair Display" pitchFamily="2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061111-7FD9-4B82-B173-470BCAE9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181" y="2826821"/>
                <a:ext cx="652679" cy="362984"/>
              </a:xfrm>
              <a:prstGeom prst="rect">
                <a:avLst/>
              </a:prstGeom>
              <a:blipFill>
                <a:blip r:embed="rId5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55DED5-6B02-419D-A12E-F942DC15575B}"/>
                  </a:ext>
                </a:extLst>
              </p:cNvPr>
              <p:cNvSpPr txBox="1"/>
              <p:nvPr/>
            </p:nvSpPr>
            <p:spPr>
              <a:xfrm>
                <a:off x="10948987" y="3436064"/>
                <a:ext cx="41549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baseline="-25000" dirty="0">
                  <a:latin typeface="Playfair Display" pitchFamily="2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55DED5-6B02-419D-A12E-F942DC155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8987" y="3436064"/>
                <a:ext cx="415498" cy="362984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8E4D0-1807-455C-8BD6-D64907D361BD}"/>
                  </a:ext>
                </a:extLst>
              </p:cNvPr>
              <p:cNvSpPr txBox="1"/>
              <p:nvPr/>
            </p:nvSpPr>
            <p:spPr>
              <a:xfrm>
                <a:off x="10020300" y="3804365"/>
                <a:ext cx="65267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baseline="-25000" dirty="0">
                  <a:latin typeface="Playfair Display" pitchFamily="2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8E4D0-1807-455C-8BD6-D64907D3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00" y="3804365"/>
                <a:ext cx="652679" cy="362984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2E0E3D-34A9-43D9-AB64-4515B52CE26F}"/>
                  </a:ext>
                </a:extLst>
              </p:cNvPr>
              <p:cNvSpPr txBox="1"/>
              <p:nvPr/>
            </p:nvSpPr>
            <p:spPr>
              <a:xfrm>
                <a:off x="7469084" y="5683703"/>
                <a:ext cx="65267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baseline="-25000" dirty="0">
                  <a:latin typeface="Playfair Display" pitchFamily="2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2E0E3D-34A9-43D9-AB64-4515B52CE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84" y="5683703"/>
                <a:ext cx="652679" cy="362984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76479B7-18A4-4890-B35A-3BE14C7C792F}"/>
                  </a:ext>
                </a:extLst>
              </p:cNvPr>
              <p:cNvSpPr txBox="1"/>
              <p:nvPr/>
            </p:nvSpPr>
            <p:spPr>
              <a:xfrm>
                <a:off x="9952316" y="4629186"/>
                <a:ext cx="65267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baseline="-25000" dirty="0">
                  <a:latin typeface="Playfair Display" pitchFamily="2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76479B7-18A4-4890-B35A-3BE14C7C7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316" y="4629186"/>
                <a:ext cx="652679" cy="362984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6EC5AFF-8032-4F07-A76E-FDDB7B0067DD}"/>
                  </a:ext>
                </a:extLst>
              </p:cNvPr>
              <p:cNvSpPr txBox="1"/>
              <p:nvPr/>
            </p:nvSpPr>
            <p:spPr>
              <a:xfrm>
                <a:off x="11156736" y="4630151"/>
                <a:ext cx="65267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baseline="-25000" dirty="0">
                  <a:latin typeface="Playfair Display" pitchFamily="2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6EC5AFF-8032-4F07-A76E-FDDB7B006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736" y="4630151"/>
                <a:ext cx="652679" cy="362984"/>
              </a:xfrm>
              <a:prstGeom prst="rect">
                <a:avLst/>
              </a:prstGeom>
              <a:blipFill>
                <a:blip r:embed="rId10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5121A20-D704-4521-A7E2-BE9DD1DEEA61}"/>
                  </a:ext>
                </a:extLst>
              </p:cNvPr>
              <p:cNvSpPr txBox="1"/>
              <p:nvPr/>
            </p:nvSpPr>
            <p:spPr>
              <a:xfrm>
                <a:off x="8671117" y="5683703"/>
                <a:ext cx="65267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baseline="-25000" dirty="0">
                  <a:latin typeface="Playfair Display" pitchFamily="2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5121A20-D704-4521-A7E2-BE9DD1DEE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117" y="5683703"/>
                <a:ext cx="652679" cy="362984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12A36A-08A1-49E0-92C1-A1718D4C7C7D}"/>
                  </a:ext>
                </a:extLst>
              </p:cNvPr>
              <p:cNvSpPr txBox="1"/>
              <p:nvPr/>
            </p:nvSpPr>
            <p:spPr>
              <a:xfrm>
                <a:off x="7973319" y="4923845"/>
                <a:ext cx="41549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baseline="-25000" dirty="0">
                  <a:latin typeface="Playfair Display" pitchFamily="2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12A36A-08A1-49E0-92C1-A1718D4C7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319" y="4923845"/>
                <a:ext cx="415498" cy="362984"/>
              </a:xfrm>
              <a:prstGeom prst="rect">
                <a:avLst/>
              </a:prstGeom>
              <a:blipFill>
                <a:blip r:embed="rId12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266CCA8-66A4-4603-A6F5-A900D14FBD47}"/>
                  </a:ext>
                </a:extLst>
              </p:cNvPr>
              <p:cNvSpPr txBox="1"/>
              <p:nvPr/>
            </p:nvSpPr>
            <p:spPr>
              <a:xfrm>
                <a:off x="10745178" y="5359662"/>
                <a:ext cx="41549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baseline="-25000" dirty="0">
                  <a:latin typeface="Playfair Display" pitchFamily="2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266CCA8-66A4-4603-A6F5-A900D14FB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178" y="5359662"/>
                <a:ext cx="415498" cy="362984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4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D966EE-BA18-447A-A60E-CCEFE15324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5247249" y="2012290"/>
            <a:ext cx="6922734" cy="28334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002097-5929-4AF1-84F9-3798EE9F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điểm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1C8355DE-7063-42CD-83FD-FEF9327F7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09049" cy="46672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Gọi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i="1" dirty="0" err="1"/>
                  <a:t>hoành</a:t>
                </a:r>
                <a:r>
                  <a:rPr lang="en-US" i="1" dirty="0"/>
                  <a:t> </a:t>
                </a:r>
                <a:r>
                  <a:rPr lang="en-US" i="1" dirty="0" err="1"/>
                  <a:t>độ</a:t>
                </a:r>
                <a:r>
                  <a:rPr lang="en-US" i="1" dirty="0"/>
                  <a:t> </a:t>
                </a:r>
                <a:r>
                  <a:rPr lang="en-US" dirty="0" err="1"/>
                  <a:t>giao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cạnh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dòng</a:t>
                </a:r>
                <a:r>
                  <a:rPr lang="en-US" dirty="0"/>
                  <a:t> </a:t>
                </a:r>
                <a:r>
                  <a:rPr lang="en-US" dirty="0" err="1"/>
                  <a:t>quét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r>
                  <a:rPr lang="en-GB" dirty="0"/>
                  <a:t>Ta </a:t>
                </a:r>
                <a:r>
                  <a:rPr lang="en-GB" dirty="0" err="1"/>
                  <a:t>có</a:t>
                </a:r>
                <a:r>
                  <a:rPr lang="en-GB" dirty="0"/>
                  <a:t>, </a:t>
                </a:r>
                <a:r>
                  <a:rPr lang="en-GB" dirty="0" err="1"/>
                  <a:t>hệ</a:t>
                </a:r>
                <a:r>
                  <a:rPr lang="en-GB" dirty="0"/>
                  <a:t> </a:t>
                </a:r>
                <a:r>
                  <a:rPr lang="en-GB" dirty="0" err="1"/>
                  <a:t>số</a:t>
                </a:r>
                <a:r>
                  <a:rPr lang="en-GB" dirty="0"/>
                  <a:t> </a:t>
                </a:r>
                <a:r>
                  <a:rPr lang="en-GB" dirty="0" err="1"/>
                  <a:t>góc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Ta </a:t>
                </a:r>
                <a:r>
                  <a:rPr lang="en-GB" dirty="0" err="1"/>
                  <a:t>lại</a:t>
                </a:r>
                <a:r>
                  <a:rPr lang="en-GB" dirty="0"/>
                  <a:t> </a:t>
                </a:r>
                <a:r>
                  <a:rPr lang="en-GB" dirty="0" err="1"/>
                  <a:t>có</a:t>
                </a:r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 marL="0" indent="-571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1C8355DE-7063-42CD-83FD-FEF9327F7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09049" cy="4667250"/>
              </a:xfrm>
              <a:blipFill>
                <a:blip r:embed="rId5"/>
                <a:stretch>
                  <a:fillRect l="-2766" t="-653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E7F7-C682-4A6D-A9D0-921B0382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738F-4661-481B-BB06-FC51FAFD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C391-87B7-4F06-9576-0E8D0379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24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F3AA6-0C8B-4941-B828-E9D266F18347}"/>
              </a:ext>
            </a:extLst>
          </p:cNvPr>
          <p:cNvSpPr txBox="1"/>
          <p:nvPr/>
        </p:nvSpPr>
        <p:spPr>
          <a:xfrm>
            <a:off x="6661150" y="4998035"/>
            <a:ext cx="4559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sz="1600" i="1" dirty="0">
                <a:solidFill>
                  <a:srgbClr val="7030A0"/>
                </a:solidFill>
                <a:latin typeface="Playfair Display" pitchFamily="2" charset="0"/>
              </a:rPr>
              <a:t>Hai </a:t>
            </a:r>
            <a:r>
              <a:rPr lang="en-GB" altLang="en-US" sz="1600" i="1" dirty="0" err="1">
                <a:solidFill>
                  <a:srgbClr val="7030A0"/>
                </a:solidFill>
                <a:latin typeface="Playfair Display" pitchFamily="2" charset="0"/>
              </a:rPr>
              <a:t>dòng</a:t>
            </a:r>
            <a:r>
              <a:rPr lang="en-GB" altLang="en-US" sz="1600" i="1" dirty="0">
                <a:solidFill>
                  <a:srgbClr val="7030A0"/>
                </a:solidFill>
                <a:latin typeface="Playfair Display" pitchFamily="2" charset="0"/>
              </a:rPr>
              <a:t> </a:t>
            </a:r>
            <a:r>
              <a:rPr lang="en-GB" altLang="en-US" sz="1600" i="1" dirty="0" err="1">
                <a:solidFill>
                  <a:srgbClr val="7030A0"/>
                </a:solidFill>
                <a:latin typeface="Playfair Display" pitchFamily="2" charset="0"/>
              </a:rPr>
              <a:t>quét</a:t>
            </a:r>
            <a:r>
              <a:rPr lang="en-GB" altLang="en-US" sz="1600" i="1" dirty="0">
                <a:solidFill>
                  <a:srgbClr val="7030A0"/>
                </a:solidFill>
                <a:latin typeface="Playfair Display" pitchFamily="2" charset="0"/>
              </a:rPr>
              <a:t> </a:t>
            </a:r>
            <a:r>
              <a:rPr lang="en-GB" altLang="en-US" sz="1600" i="1" dirty="0" err="1">
                <a:solidFill>
                  <a:srgbClr val="7030A0"/>
                </a:solidFill>
                <a:latin typeface="Playfair Display" pitchFamily="2" charset="0"/>
              </a:rPr>
              <a:t>liên</a:t>
            </a:r>
            <a:r>
              <a:rPr lang="en-GB" altLang="en-US" sz="1600" i="1" dirty="0">
                <a:solidFill>
                  <a:srgbClr val="7030A0"/>
                </a:solidFill>
                <a:latin typeface="Playfair Display" pitchFamily="2" charset="0"/>
              </a:rPr>
              <a:t> </a:t>
            </a:r>
            <a:r>
              <a:rPr lang="en-GB" altLang="en-US" sz="1600" i="1" dirty="0" err="1">
                <a:solidFill>
                  <a:srgbClr val="7030A0"/>
                </a:solidFill>
                <a:latin typeface="Playfair Display" pitchFamily="2" charset="0"/>
              </a:rPr>
              <a:t>tiếp</a:t>
            </a:r>
            <a:r>
              <a:rPr lang="en-GB" altLang="en-US" sz="1600" i="1" dirty="0">
                <a:solidFill>
                  <a:srgbClr val="7030A0"/>
                </a:solidFill>
                <a:latin typeface="Playfair Display" pitchFamily="2" charset="0"/>
              </a:rPr>
              <a:t> </a:t>
            </a:r>
            <a:r>
              <a:rPr lang="en-GB" altLang="en-US" sz="1600" i="1" dirty="0" err="1">
                <a:solidFill>
                  <a:srgbClr val="7030A0"/>
                </a:solidFill>
                <a:latin typeface="Playfair Display" pitchFamily="2" charset="0"/>
              </a:rPr>
              <a:t>cắt</a:t>
            </a:r>
            <a:r>
              <a:rPr lang="en-GB" altLang="en-US" sz="1600" i="1" dirty="0">
                <a:solidFill>
                  <a:srgbClr val="7030A0"/>
                </a:solidFill>
                <a:latin typeface="Playfair Display" pitchFamily="2" charset="0"/>
              </a:rPr>
              <a:t> </a:t>
            </a:r>
            <a:r>
              <a:rPr lang="en-GB" altLang="en-US" sz="1600" i="1" dirty="0" err="1">
                <a:solidFill>
                  <a:srgbClr val="7030A0"/>
                </a:solidFill>
                <a:latin typeface="Playfair Display" pitchFamily="2" charset="0"/>
              </a:rPr>
              <a:t>một</a:t>
            </a:r>
            <a:r>
              <a:rPr lang="en-GB" altLang="en-US" sz="1600" i="1" dirty="0">
                <a:solidFill>
                  <a:srgbClr val="7030A0"/>
                </a:solidFill>
                <a:latin typeface="Playfair Display" pitchFamily="2" charset="0"/>
              </a:rPr>
              <a:t> </a:t>
            </a:r>
            <a:r>
              <a:rPr lang="en-GB" altLang="en-US" sz="1600" i="1" dirty="0" err="1">
                <a:solidFill>
                  <a:srgbClr val="7030A0"/>
                </a:solidFill>
                <a:latin typeface="Playfair Display" pitchFamily="2" charset="0"/>
              </a:rPr>
              <a:t>cạnh</a:t>
            </a:r>
            <a:r>
              <a:rPr lang="en-GB" altLang="en-US" sz="1600" i="1" dirty="0">
                <a:solidFill>
                  <a:srgbClr val="7030A0"/>
                </a:solidFill>
                <a:latin typeface="Playfair Display" pitchFamily="2" charset="0"/>
              </a:rPr>
              <a:t> </a:t>
            </a:r>
            <a:r>
              <a:rPr lang="en-GB" altLang="en-US" sz="1600" i="1" dirty="0" err="1">
                <a:solidFill>
                  <a:srgbClr val="7030A0"/>
                </a:solidFill>
                <a:latin typeface="Playfair Display" pitchFamily="2" charset="0"/>
              </a:rPr>
              <a:t>của</a:t>
            </a:r>
            <a:r>
              <a:rPr lang="en-GB" altLang="en-US" sz="1600" i="1" dirty="0">
                <a:solidFill>
                  <a:srgbClr val="7030A0"/>
                </a:solidFill>
                <a:latin typeface="Playfair Display" pitchFamily="2" charset="0"/>
              </a:rPr>
              <a:t> tam </a:t>
            </a:r>
            <a:r>
              <a:rPr lang="en-GB" altLang="en-US" sz="1600" i="1" dirty="0" err="1">
                <a:solidFill>
                  <a:srgbClr val="7030A0"/>
                </a:solidFill>
                <a:latin typeface="Playfair Display" pitchFamily="2" charset="0"/>
              </a:rPr>
              <a:t>giác</a:t>
            </a:r>
            <a:r>
              <a:rPr lang="en-GB" altLang="en-US" sz="1600" i="1" dirty="0">
                <a:solidFill>
                  <a:srgbClr val="7030A0"/>
                </a:solidFill>
                <a:latin typeface="Playfair Display" pitchFamily="2" charset="0"/>
              </a:rPr>
              <a:t>.</a:t>
            </a:r>
            <a:endParaRPr lang="en-US" sz="1600" i="1" dirty="0">
              <a:solidFill>
                <a:srgbClr val="7030A0"/>
              </a:solidFill>
              <a:latin typeface="Playfai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85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48BC5E-4766-4020-B550-9DAEE81E0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ABCD2-62DC-494D-A6D6-D7F69BC5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009866-ECF5-444F-B69B-348D4B2E9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FD43-4470-4635-A900-ABB59781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1A36-9245-402B-B25C-0BE8CC76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4687E-134E-4D64-A38F-8D825EC0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25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5B8AFC-5F85-40C2-9ACA-81C4DFBEB047}"/>
              </a:ext>
            </a:extLst>
          </p:cNvPr>
          <p:cNvSpPr/>
          <p:nvPr/>
        </p:nvSpPr>
        <p:spPr>
          <a:xfrm>
            <a:off x="7423045" y="73068"/>
            <a:ext cx="914400" cy="450000"/>
          </a:xfrm>
          <a:custGeom>
            <a:avLst/>
            <a:gdLst>
              <a:gd name="connsiteX0" fmla="*/ 0 w 914400"/>
              <a:gd name="connsiteY0" fmla="*/ 75002 h 450000"/>
              <a:gd name="connsiteX1" fmla="*/ 75002 w 914400"/>
              <a:gd name="connsiteY1" fmla="*/ 0 h 450000"/>
              <a:gd name="connsiteX2" fmla="*/ 441913 w 914400"/>
              <a:gd name="connsiteY2" fmla="*/ 0 h 450000"/>
              <a:gd name="connsiteX3" fmla="*/ 839399 w 914400"/>
              <a:gd name="connsiteY3" fmla="*/ 0 h 450000"/>
              <a:gd name="connsiteX4" fmla="*/ 914401 w 914400"/>
              <a:gd name="connsiteY4" fmla="*/ 75002 h 450000"/>
              <a:gd name="connsiteX5" fmla="*/ 914400 w 914400"/>
              <a:gd name="connsiteY5" fmla="*/ 374999 h 450000"/>
              <a:gd name="connsiteX6" fmla="*/ 839398 w 914400"/>
              <a:gd name="connsiteY6" fmla="*/ 450001 h 450000"/>
              <a:gd name="connsiteX7" fmla="*/ 449556 w 914400"/>
              <a:gd name="connsiteY7" fmla="*/ 450000 h 450000"/>
              <a:gd name="connsiteX8" fmla="*/ 75002 w 914400"/>
              <a:gd name="connsiteY8" fmla="*/ 450000 h 450000"/>
              <a:gd name="connsiteX9" fmla="*/ 0 w 914400"/>
              <a:gd name="connsiteY9" fmla="*/ 374998 h 450000"/>
              <a:gd name="connsiteX10" fmla="*/ 0 w 914400"/>
              <a:gd name="connsiteY10" fmla="*/ 75002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" h="450000" fill="none" extrusionOk="0">
                <a:moveTo>
                  <a:pt x="0" y="75002"/>
                </a:moveTo>
                <a:cubicBezTo>
                  <a:pt x="2335" y="40361"/>
                  <a:pt x="25782" y="2627"/>
                  <a:pt x="75002" y="0"/>
                </a:cubicBezTo>
                <a:cubicBezTo>
                  <a:pt x="149831" y="-5063"/>
                  <a:pt x="296906" y="-4205"/>
                  <a:pt x="441913" y="0"/>
                </a:cubicBezTo>
                <a:cubicBezTo>
                  <a:pt x="586920" y="4205"/>
                  <a:pt x="719778" y="-12061"/>
                  <a:pt x="839399" y="0"/>
                </a:cubicBezTo>
                <a:cubicBezTo>
                  <a:pt x="875884" y="-6201"/>
                  <a:pt x="910693" y="29776"/>
                  <a:pt x="914401" y="75002"/>
                </a:cubicBezTo>
                <a:cubicBezTo>
                  <a:pt x="914624" y="178600"/>
                  <a:pt x="930894" y="281441"/>
                  <a:pt x="914400" y="374999"/>
                </a:cubicBezTo>
                <a:cubicBezTo>
                  <a:pt x="922660" y="419402"/>
                  <a:pt x="872373" y="455703"/>
                  <a:pt x="839398" y="450001"/>
                </a:cubicBezTo>
                <a:cubicBezTo>
                  <a:pt x="670696" y="434160"/>
                  <a:pt x="590074" y="434999"/>
                  <a:pt x="449556" y="450000"/>
                </a:cubicBezTo>
                <a:cubicBezTo>
                  <a:pt x="309038" y="465001"/>
                  <a:pt x="199884" y="437189"/>
                  <a:pt x="75002" y="450000"/>
                </a:cubicBezTo>
                <a:cubicBezTo>
                  <a:pt x="34974" y="450121"/>
                  <a:pt x="-2988" y="424505"/>
                  <a:pt x="0" y="374998"/>
                </a:cubicBezTo>
                <a:cubicBezTo>
                  <a:pt x="-684" y="302224"/>
                  <a:pt x="1784" y="197557"/>
                  <a:pt x="0" y="75002"/>
                </a:cubicBezTo>
                <a:close/>
              </a:path>
              <a:path w="914400" h="450000" stroke="0" extrusionOk="0">
                <a:moveTo>
                  <a:pt x="0" y="75002"/>
                </a:moveTo>
                <a:cubicBezTo>
                  <a:pt x="2763" y="33298"/>
                  <a:pt x="36091" y="2817"/>
                  <a:pt x="75002" y="0"/>
                </a:cubicBezTo>
                <a:cubicBezTo>
                  <a:pt x="168002" y="6266"/>
                  <a:pt x="295813" y="-12723"/>
                  <a:pt x="472488" y="0"/>
                </a:cubicBezTo>
                <a:cubicBezTo>
                  <a:pt x="649163" y="12723"/>
                  <a:pt x="752054" y="-8761"/>
                  <a:pt x="839399" y="0"/>
                </a:cubicBezTo>
                <a:cubicBezTo>
                  <a:pt x="883812" y="-639"/>
                  <a:pt x="920714" y="32252"/>
                  <a:pt x="914401" y="75002"/>
                </a:cubicBezTo>
                <a:cubicBezTo>
                  <a:pt x="927017" y="182106"/>
                  <a:pt x="929485" y="265318"/>
                  <a:pt x="914400" y="374999"/>
                </a:cubicBezTo>
                <a:cubicBezTo>
                  <a:pt x="913571" y="406634"/>
                  <a:pt x="886435" y="443274"/>
                  <a:pt x="839398" y="450001"/>
                </a:cubicBezTo>
                <a:cubicBezTo>
                  <a:pt x="736844" y="435646"/>
                  <a:pt x="610163" y="466212"/>
                  <a:pt x="464844" y="450001"/>
                </a:cubicBezTo>
                <a:cubicBezTo>
                  <a:pt x="319525" y="433790"/>
                  <a:pt x="160511" y="468648"/>
                  <a:pt x="75002" y="450000"/>
                </a:cubicBezTo>
                <a:cubicBezTo>
                  <a:pt x="30424" y="451962"/>
                  <a:pt x="6807" y="417917"/>
                  <a:pt x="0" y="374998"/>
                </a:cubicBezTo>
                <a:cubicBezTo>
                  <a:pt x="8692" y="237154"/>
                  <a:pt x="6304" y="219539"/>
                  <a:pt x="0" y="7500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91594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Begin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35B33-CCC6-4B23-BD4B-98257DC8EB5A}"/>
              </a:ext>
            </a:extLst>
          </p:cNvPr>
          <p:cNvSpPr/>
          <p:nvPr/>
        </p:nvSpPr>
        <p:spPr>
          <a:xfrm>
            <a:off x="6529747" y="710919"/>
            <a:ext cx="2700997" cy="450000"/>
          </a:xfrm>
          <a:custGeom>
            <a:avLst/>
            <a:gdLst>
              <a:gd name="connsiteX0" fmla="*/ 0 w 2700997"/>
              <a:gd name="connsiteY0" fmla="*/ 0 h 450000"/>
              <a:gd name="connsiteX1" fmla="*/ 729269 w 2700997"/>
              <a:gd name="connsiteY1" fmla="*/ 0 h 450000"/>
              <a:gd name="connsiteX2" fmla="*/ 1350499 w 2700997"/>
              <a:gd name="connsiteY2" fmla="*/ 0 h 450000"/>
              <a:gd name="connsiteX3" fmla="*/ 1971728 w 2700997"/>
              <a:gd name="connsiteY3" fmla="*/ 0 h 450000"/>
              <a:gd name="connsiteX4" fmla="*/ 2700997 w 2700997"/>
              <a:gd name="connsiteY4" fmla="*/ 0 h 450000"/>
              <a:gd name="connsiteX5" fmla="*/ 2700997 w 2700997"/>
              <a:gd name="connsiteY5" fmla="*/ 450000 h 450000"/>
              <a:gd name="connsiteX6" fmla="*/ 2106778 w 2700997"/>
              <a:gd name="connsiteY6" fmla="*/ 450000 h 450000"/>
              <a:gd name="connsiteX7" fmla="*/ 1512558 w 2700997"/>
              <a:gd name="connsiteY7" fmla="*/ 450000 h 450000"/>
              <a:gd name="connsiteX8" fmla="*/ 864319 w 2700997"/>
              <a:gd name="connsiteY8" fmla="*/ 450000 h 450000"/>
              <a:gd name="connsiteX9" fmla="*/ 0 w 2700997"/>
              <a:gd name="connsiteY9" fmla="*/ 450000 h 450000"/>
              <a:gd name="connsiteX10" fmla="*/ 0 w 2700997"/>
              <a:gd name="connsiteY10" fmla="*/ 0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00997" h="450000" fill="none" extrusionOk="0">
                <a:moveTo>
                  <a:pt x="0" y="0"/>
                </a:moveTo>
                <a:cubicBezTo>
                  <a:pt x="275635" y="20531"/>
                  <a:pt x="438798" y="-20686"/>
                  <a:pt x="729269" y="0"/>
                </a:cubicBezTo>
                <a:cubicBezTo>
                  <a:pt x="1019740" y="20686"/>
                  <a:pt x="1226220" y="19851"/>
                  <a:pt x="1350499" y="0"/>
                </a:cubicBezTo>
                <a:cubicBezTo>
                  <a:pt x="1474778" y="-19851"/>
                  <a:pt x="1683194" y="-17048"/>
                  <a:pt x="1971728" y="0"/>
                </a:cubicBezTo>
                <a:cubicBezTo>
                  <a:pt x="2260262" y="17048"/>
                  <a:pt x="2474910" y="-17669"/>
                  <a:pt x="2700997" y="0"/>
                </a:cubicBezTo>
                <a:cubicBezTo>
                  <a:pt x="2699703" y="178604"/>
                  <a:pt x="2678914" y="332190"/>
                  <a:pt x="2700997" y="450000"/>
                </a:cubicBezTo>
                <a:cubicBezTo>
                  <a:pt x="2407967" y="479330"/>
                  <a:pt x="2318291" y="465723"/>
                  <a:pt x="2106778" y="450000"/>
                </a:cubicBezTo>
                <a:cubicBezTo>
                  <a:pt x="1895265" y="434277"/>
                  <a:pt x="1741293" y="435511"/>
                  <a:pt x="1512558" y="450000"/>
                </a:cubicBezTo>
                <a:cubicBezTo>
                  <a:pt x="1283823" y="464489"/>
                  <a:pt x="1059560" y="439101"/>
                  <a:pt x="864319" y="450000"/>
                </a:cubicBezTo>
                <a:cubicBezTo>
                  <a:pt x="669078" y="460899"/>
                  <a:pt x="205444" y="478933"/>
                  <a:pt x="0" y="450000"/>
                </a:cubicBezTo>
                <a:cubicBezTo>
                  <a:pt x="1175" y="284534"/>
                  <a:pt x="17401" y="198465"/>
                  <a:pt x="0" y="0"/>
                </a:cubicBezTo>
                <a:close/>
              </a:path>
              <a:path w="2700997" h="450000" stroke="0" extrusionOk="0">
                <a:moveTo>
                  <a:pt x="0" y="0"/>
                </a:moveTo>
                <a:cubicBezTo>
                  <a:pt x="118946" y="-28206"/>
                  <a:pt x="415640" y="26816"/>
                  <a:pt x="594219" y="0"/>
                </a:cubicBezTo>
                <a:cubicBezTo>
                  <a:pt x="772798" y="-26816"/>
                  <a:pt x="1036218" y="4902"/>
                  <a:pt x="1242459" y="0"/>
                </a:cubicBezTo>
                <a:cubicBezTo>
                  <a:pt x="1448700" y="-4902"/>
                  <a:pt x="1672663" y="27816"/>
                  <a:pt x="1917708" y="0"/>
                </a:cubicBezTo>
                <a:cubicBezTo>
                  <a:pt x="2162753" y="-27816"/>
                  <a:pt x="2347190" y="16873"/>
                  <a:pt x="2700997" y="0"/>
                </a:cubicBezTo>
                <a:cubicBezTo>
                  <a:pt x="2702415" y="197407"/>
                  <a:pt x="2720362" y="330276"/>
                  <a:pt x="2700997" y="450000"/>
                </a:cubicBezTo>
                <a:cubicBezTo>
                  <a:pt x="2448603" y="425635"/>
                  <a:pt x="2290818" y="464228"/>
                  <a:pt x="2052758" y="450000"/>
                </a:cubicBezTo>
                <a:cubicBezTo>
                  <a:pt x="1814698" y="435772"/>
                  <a:pt x="1519330" y="482109"/>
                  <a:pt x="1323489" y="450000"/>
                </a:cubicBezTo>
                <a:cubicBezTo>
                  <a:pt x="1127648" y="417891"/>
                  <a:pt x="963109" y="465916"/>
                  <a:pt x="729269" y="450000"/>
                </a:cubicBezTo>
                <a:cubicBezTo>
                  <a:pt x="495429" y="434084"/>
                  <a:pt x="169322" y="433456"/>
                  <a:pt x="0" y="450000"/>
                </a:cubicBezTo>
                <a:cubicBezTo>
                  <a:pt x="13117" y="245144"/>
                  <a:pt x="8396" y="15570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63211916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danh</a:t>
            </a:r>
            <a:r>
              <a:rPr lang="en-GB" dirty="0"/>
              <a:t> </a:t>
            </a:r>
            <a:r>
              <a:rPr lang="en-GB" dirty="0" err="1"/>
              <a:t>sách</a:t>
            </a:r>
            <a:r>
              <a:rPr lang="en-GB" dirty="0"/>
              <a:t> 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F431-ECAA-48AC-A730-8EFCC21849CE}"/>
              </a:ext>
            </a:extLst>
          </p:cNvPr>
          <p:cNvSpPr/>
          <p:nvPr/>
        </p:nvSpPr>
        <p:spPr>
          <a:xfrm>
            <a:off x="6677458" y="1348770"/>
            <a:ext cx="2405575" cy="450000"/>
          </a:xfrm>
          <a:custGeom>
            <a:avLst/>
            <a:gdLst>
              <a:gd name="connsiteX0" fmla="*/ 0 w 2405575"/>
              <a:gd name="connsiteY0" fmla="*/ 0 h 450000"/>
              <a:gd name="connsiteX1" fmla="*/ 625450 w 2405575"/>
              <a:gd name="connsiteY1" fmla="*/ 0 h 450000"/>
              <a:gd name="connsiteX2" fmla="*/ 1178732 w 2405575"/>
              <a:gd name="connsiteY2" fmla="*/ 0 h 450000"/>
              <a:gd name="connsiteX3" fmla="*/ 1780126 w 2405575"/>
              <a:gd name="connsiteY3" fmla="*/ 0 h 450000"/>
              <a:gd name="connsiteX4" fmla="*/ 2405575 w 2405575"/>
              <a:gd name="connsiteY4" fmla="*/ 0 h 450000"/>
              <a:gd name="connsiteX5" fmla="*/ 2405575 w 2405575"/>
              <a:gd name="connsiteY5" fmla="*/ 450000 h 450000"/>
              <a:gd name="connsiteX6" fmla="*/ 1780126 w 2405575"/>
              <a:gd name="connsiteY6" fmla="*/ 450000 h 450000"/>
              <a:gd name="connsiteX7" fmla="*/ 1178732 w 2405575"/>
              <a:gd name="connsiteY7" fmla="*/ 450000 h 450000"/>
              <a:gd name="connsiteX8" fmla="*/ 649505 w 2405575"/>
              <a:gd name="connsiteY8" fmla="*/ 450000 h 450000"/>
              <a:gd name="connsiteX9" fmla="*/ 0 w 2405575"/>
              <a:gd name="connsiteY9" fmla="*/ 450000 h 450000"/>
              <a:gd name="connsiteX10" fmla="*/ 0 w 2405575"/>
              <a:gd name="connsiteY10" fmla="*/ 0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5575" h="450000" fill="none" extrusionOk="0">
                <a:moveTo>
                  <a:pt x="0" y="0"/>
                </a:moveTo>
                <a:cubicBezTo>
                  <a:pt x="149156" y="875"/>
                  <a:pt x="416003" y="21225"/>
                  <a:pt x="625450" y="0"/>
                </a:cubicBezTo>
                <a:cubicBezTo>
                  <a:pt x="834897" y="-21225"/>
                  <a:pt x="947176" y="14439"/>
                  <a:pt x="1178732" y="0"/>
                </a:cubicBezTo>
                <a:cubicBezTo>
                  <a:pt x="1410288" y="-14439"/>
                  <a:pt x="1602507" y="12215"/>
                  <a:pt x="1780126" y="0"/>
                </a:cubicBezTo>
                <a:cubicBezTo>
                  <a:pt x="1957745" y="-12215"/>
                  <a:pt x="2215637" y="-11663"/>
                  <a:pt x="2405575" y="0"/>
                </a:cubicBezTo>
                <a:cubicBezTo>
                  <a:pt x="2419813" y="204615"/>
                  <a:pt x="2391745" y="288409"/>
                  <a:pt x="2405575" y="450000"/>
                </a:cubicBezTo>
                <a:cubicBezTo>
                  <a:pt x="2112442" y="467285"/>
                  <a:pt x="2040442" y="444720"/>
                  <a:pt x="1780126" y="450000"/>
                </a:cubicBezTo>
                <a:cubicBezTo>
                  <a:pt x="1519810" y="455280"/>
                  <a:pt x="1362660" y="422730"/>
                  <a:pt x="1178732" y="450000"/>
                </a:cubicBezTo>
                <a:cubicBezTo>
                  <a:pt x="994804" y="477270"/>
                  <a:pt x="826124" y="465583"/>
                  <a:pt x="649505" y="450000"/>
                </a:cubicBezTo>
                <a:cubicBezTo>
                  <a:pt x="472886" y="434417"/>
                  <a:pt x="184742" y="471359"/>
                  <a:pt x="0" y="450000"/>
                </a:cubicBezTo>
                <a:cubicBezTo>
                  <a:pt x="955" y="276191"/>
                  <a:pt x="16583" y="180171"/>
                  <a:pt x="0" y="0"/>
                </a:cubicBezTo>
                <a:close/>
              </a:path>
              <a:path w="2405575" h="450000" stroke="0" extrusionOk="0">
                <a:moveTo>
                  <a:pt x="0" y="0"/>
                </a:moveTo>
                <a:cubicBezTo>
                  <a:pt x="259473" y="1736"/>
                  <a:pt x="424468" y="11643"/>
                  <a:pt x="577338" y="0"/>
                </a:cubicBezTo>
                <a:cubicBezTo>
                  <a:pt x="730208" y="-11643"/>
                  <a:pt x="1010446" y="-16018"/>
                  <a:pt x="1154676" y="0"/>
                </a:cubicBezTo>
                <a:cubicBezTo>
                  <a:pt x="1298906" y="16018"/>
                  <a:pt x="1590477" y="30475"/>
                  <a:pt x="1804181" y="0"/>
                </a:cubicBezTo>
                <a:cubicBezTo>
                  <a:pt x="2017885" y="-30475"/>
                  <a:pt x="2248476" y="27145"/>
                  <a:pt x="2405575" y="0"/>
                </a:cubicBezTo>
                <a:cubicBezTo>
                  <a:pt x="2384618" y="202775"/>
                  <a:pt x="2387707" y="298118"/>
                  <a:pt x="2405575" y="450000"/>
                </a:cubicBezTo>
                <a:cubicBezTo>
                  <a:pt x="2196822" y="459695"/>
                  <a:pt x="1978229" y="426164"/>
                  <a:pt x="1756070" y="450000"/>
                </a:cubicBezTo>
                <a:cubicBezTo>
                  <a:pt x="1533912" y="473836"/>
                  <a:pt x="1311297" y="427807"/>
                  <a:pt x="1154676" y="450000"/>
                </a:cubicBezTo>
                <a:cubicBezTo>
                  <a:pt x="998055" y="472193"/>
                  <a:pt x="374330" y="489790"/>
                  <a:pt x="0" y="450000"/>
                </a:cubicBezTo>
                <a:cubicBezTo>
                  <a:pt x="-3348" y="324205"/>
                  <a:pt x="7479" y="9596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9715604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</a:t>
            </a:r>
            <a:r>
              <a:rPr lang="en-GB" dirty="0"/>
              <a:t>=</a:t>
            </a:r>
            <a:r>
              <a:rPr lang="en-GB" dirty="0" err="1"/>
              <a:t>BottomScan</a:t>
            </a:r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3BF934E-2551-4172-9CA2-03A9625CE663}"/>
              </a:ext>
            </a:extLst>
          </p:cNvPr>
          <p:cNvSpPr/>
          <p:nvPr/>
        </p:nvSpPr>
        <p:spPr>
          <a:xfrm>
            <a:off x="6677458" y="1986621"/>
            <a:ext cx="2405575" cy="450000"/>
          </a:xfrm>
          <a:custGeom>
            <a:avLst/>
            <a:gdLst>
              <a:gd name="connsiteX0" fmla="*/ 0 w 2405575"/>
              <a:gd name="connsiteY0" fmla="*/ 225000 h 450000"/>
              <a:gd name="connsiteX1" fmla="*/ 577338 w 2405575"/>
              <a:gd name="connsiteY1" fmla="*/ 117000 h 450000"/>
              <a:gd name="connsiteX2" fmla="*/ 1202788 w 2405575"/>
              <a:gd name="connsiteY2" fmla="*/ 0 h 450000"/>
              <a:gd name="connsiteX3" fmla="*/ 1828237 w 2405575"/>
              <a:gd name="connsiteY3" fmla="*/ 117000 h 450000"/>
              <a:gd name="connsiteX4" fmla="*/ 2405575 w 2405575"/>
              <a:gd name="connsiteY4" fmla="*/ 225000 h 450000"/>
              <a:gd name="connsiteX5" fmla="*/ 1840265 w 2405575"/>
              <a:gd name="connsiteY5" fmla="*/ 330750 h 450000"/>
              <a:gd name="connsiteX6" fmla="*/ 1202788 w 2405575"/>
              <a:gd name="connsiteY6" fmla="*/ 450000 h 450000"/>
              <a:gd name="connsiteX7" fmla="*/ 589366 w 2405575"/>
              <a:gd name="connsiteY7" fmla="*/ 335250 h 450000"/>
              <a:gd name="connsiteX8" fmla="*/ 0 w 2405575"/>
              <a:gd name="connsiteY8" fmla="*/ 225000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5575" h="450000" fill="none" extrusionOk="0">
                <a:moveTo>
                  <a:pt x="0" y="225000"/>
                </a:moveTo>
                <a:cubicBezTo>
                  <a:pt x="282134" y="189321"/>
                  <a:pt x="317784" y="150246"/>
                  <a:pt x="577338" y="117000"/>
                </a:cubicBezTo>
                <a:cubicBezTo>
                  <a:pt x="836892" y="83754"/>
                  <a:pt x="909224" y="85857"/>
                  <a:pt x="1202788" y="0"/>
                </a:cubicBezTo>
                <a:cubicBezTo>
                  <a:pt x="1476212" y="79096"/>
                  <a:pt x="1548072" y="38703"/>
                  <a:pt x="1828237" y="117000"/>
                </a:cubicBezTo>
                <a:cubicBezTo>
                  <a:pt x="2108402" y="195297"/>
                  <a:pt x="2281976" y="217601"/>
                  <a:pt x="2405575" y="225000"/>
                </a:cubicBezTo>
                <a:cubicBezTo>
                  <a:pt x="2144094" y="274368"/>
                  <a:pt x="1993060" y="314197"/>
                  <a:pt x="1840265" y="330750"/>
                </a:cubicBezTo>
                <a:cubicBezTo>
                  <a:pt x="1687470" y="347303"/>
                  <a:pt x="1412289" y="404667"/>
                  <a:pt x="1202788" y="450000"/>
                </a:cubicBezTo>
                <a:cubicBezTo>
                  <a:pt x="993731" y="388925"/>
                  <a:pt x="778519" y="376866"/>
                  <a:pt x="589366" y="335250"/>
                </a:cubicBezTo>
                <a:cubicBezTo>
                  <a:pt x="400213" y="293634"/>
                  <a:pt x="173830" y="233101"/>
                  <a:pt x="0" y="225000"/>
                </a:cubicBezTo>
                <a:close/>
              </a:path>
              <a:path w="2405575" h="450000" stroke="0" extrusionOk="0">
                <a:moveTo>
                  <a:pt x="0" y="225000"/>
                </a:moveTo>
                <a:cubicBezTo>
                  <a:pt x="237664" y="178802"/>
                  <a:pt x="430909" y="163255"/>
                  <a:pt x="565310" y="119250"/>
                </a:cubicBezTo>
                <a:cubicBezTo>
                  <a:pt x="699711" y="75245"/>
                  <a:pt x="913971" y="29176"/>
                  <a:pt x="1202788" y="0"/>
                </a:cubicBezTo>
                <a:cubicBezTo>
                  <a:pt x="1370802" y="44484"/>
                  <a:pt x="1557178" y="75712"/>
                  <a:pt x="1768098" y="105750"/>
                </a:cubicBezTo>
                <a:cubicBezTo>
                  <a:pt x="1979018" y="135788"/>
                  <a:pt x="2152953" y="210084"/>
                  <a:pt x="2405575" y="225000"/>
                </a:cubicBezTo>
                <a:cubicBezTo>
                  <a:pt x="2120662" y="251863"/>
                  <a:pt x="2073878" y="281819"/>
                  <a:pt x="1804182" y="337500"/>
                </a:cubicBezTo>
                <a:cubicBezTo>
                  <a:pt x="1534486" y="393181"/>
                  <a:pt x="1424140" y="404421"/>
                  <a:pt x="1202788" y="450000"/>
                </a:cubicBezTo>
                <a:cubicBezTo>
                  <a:pt x="1047286" y="406530"/>
                  <a:pt x="759451" y="362990"/>
                  <a:pt x="613422" y="339750"/>
                </a:cubicBezTo>
                <a:cubicBezTo>
                  <a:pt x="467393" y="316510"/>
                  <a:pt x="148845" y="267580"/>
                  <a:pt x="0" y="22500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221812760">
                  <a:prstGeom prst="diamon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</a:t>
            </a:r>
            <a:r>
              <a:rPr lang="en-GB" dirty="0"/>
              <a:t>&lt;</a:t>
            </a:r>
            <a:r>
              <a:rPr lang="en-GB" dirty="0" err="1"/>
              <a:t>TopScan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26085-BBE0-4EF5-859C-4A9B9D0D84DE}"/>
              </a:ext>
            </a:extLst>
          </p:cNvPr>
          <p:cNvSpPr/>
          <p:nvPr/>
        </p:nvSpPr>
        <p:spPr>
          <a:xfrm>
            <a:off x="6529747" y="2624472"/>
            <a:ext cx="2700997" cy="450000"/>
          </a:xfrm>
          <a:custGeom>
            <a:avLst/>
            <a:gdLst>
              <a:gd name="connsiteX0" fmla="*/ 0 w 2700997"/>
              <a:gd name="connsiteY0" fmla="*/ 0 h 450000"/>
              <a:gd name="connsiteX1" fmla="*/ 648239 w 2700997"/>
              <a:gd name="connsiteY1" fmla="*/ 0 h 450000"/>
              <a:gd name="connsiteX2" fmla="*/ 1296479 w 2700997"/>
              <a:gd name="connsiteY2" fmla="*/ 0 h 450000"/>
              <a:gd name="connsiteX3" fmla="*/ 1917708 w 2700997"/>
              <a:gd name="connsiteY3" fmla="*/ 0 h 450000"/>
              <a:gd name="connsiteX4" fmla="*/ 2700997 w 2700997"/>
              <a:gd name="connsiteY4" fmla="*/ 0 h 450000"/>
              <a:gd name="connsiteX5" fmla="*/ 2700997 w 2700997"/>
              <a:gd name="connsiteY5" fmla="*/ 450000 h 450000"/>
              <a:gd name="connsiteX6" fmla="*/ 1998738 w 2700997"/>
              <a:gd name="connsiteY6" fmla="*/ 450000 h 450000"/>
              <a:gd name="connsiteX7" fmla="*/ 1323489 w 2700997"/>
              <a:gd name="connsiteY7" fmla="*/ 450000 h 450000"/>
              <a:gd name="connsiteX8" fmla="*/ 675249 w 2700997"/>
              <a:gd name="connsiteY8" fmla="*/ 450000 h 450000"/>
              <a:gd name="connsiteX9" fmla="*/ 0 w 2700997"/>
              <a:gd name="connsiteY9" fmla="*/ 450000 h 450000"/>
              <a:gd name="connsiteX10" fmla="*/ 0 w 2700997"/>
              <a:gd name="connsiteY10" fmla="*/ 0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00997" h="450000" fill="none" extrusionOk="0">
                <a:moveTo>
                  <a:pt x="0" y="0"/>
                </a:moveTo>
                <a:cubicBezTo>
                  <a:pt x="200830" y="-31849"/>
                  <a:pt x="517421" y="903"/>
                  <a:pt x="648239" y="0"/>
                </a:cubicBezTo>
                <a:cubicBezTo>
                  <a:pt x="779057" y="-903"/>
                  <a:pt x="1088110" y="-20413"/>
                  <a:pt x="1296479" y="0"/>
                </a:cubicBezTo>
                <a:cubicBezTo>
                  <a:pt x="1504848" y="20413"/>
                  <a:pt x="1724552" y="-4841"/>
                  <a:pt x="1917708" y="0"/>
                </a:cubicBezTo>
                <a:cubicBezTo>
                  <a:pt x="2110864" y="4841"/>
                  <a:pt x="2372491" y="11066"/>
                  <a:pt x="2700997" y="0"/>
                </a:cubicBezTo>
                <a:cubicBezTo>
                  <a:pt x="2694808" y="97842"/>
                  <a:pt x="2698112" y="339243"/>
                  <a:pt x="2700997" y="450000"/>
                </a:cubicBezTo>
                <a:cubicBezTo>
                  <a:pt x="2545269" y="424365"/>
                  <a:pt x="2328067" y="430785"/>
                  <a:pt x="1998738" y="450000"/>
                </a:cubicBezTo>
                <a:cubicBezTo>
                  <a:pt x="1669409" y="469215"/>
                  <a:pt x="1533608" y="465666"/>
                  <a:pt x="1323489" y="450000"/>
                </a:cubicBezTo>
                <a:cubicBezTo>
                  <a:pt x="1113370" y="434334"/>
                  <a:pt x="897626" y="468279"/>
                  <a:pt x="675249" y="450000"/>
                </a:cubicBezTo>
                <a:cubicBezTo>
                  <a:pt x="452872" y="431721"/>
                  <a:pt x="234991" y="423904"/>
                  <a:pt x="0" y="450000"/>
                </a:cubicBezTo>
                <a:cubicBezTo>
                  <a:pt x="-5399" y="263375"/>
                  <a:pt x="12784" y="188064"/>
                  <a:pt x="0" y="0"/>
                </a:cubicBezTo>
                <a:close/>
              </a:path>
              <a:path w="2700997" h="450000" stroke="0" extrusionOk="0">
                <a:moveTo>
                  <a:pt x="0" y="0"/>
                </a:moveTo>
                <a:cubicBezTo>
                  <a:pt x="150540" y="6307"/>
                  <a:pt x="544397" y="-27242"/>
                  <a:pt x="729269" y="0"/>
                </a:cubicBezTo>
                <a:cubicBezTo>
                  <a:pt x="914141" y="27242"/>
                  <a:pt x="1156596" y="-12139"/>
                  <a:pt x="1458538" y="0"/>
                </a:cubicBezTo>
                <a:cubicBezTo>
                  <a:pt x="1760480" y="12139"/>
                  <a:pt x="2164950" y="-21922"/>
                  <a:pt x="2700997" y="0"/>
                </a:cubicBezTo>
                <a:cubicBezTo>
                  <a:pt x="2683420" y="94485"/>
                  <a:pt x="2687173" y="339721"/>
                  <a:pt x="2700997" y="450000"/>
                </a:cubicBezTo>
                <a:cubicBezTo>
                  <a:pt x="2524748" y="484159"/>
                  <a:pt x="2183722" y="444749"/>
                  <a:pt x="1998738" y="450000"/>
                </a:cubicBezTo>
                <a:cubicBezTo>
                  <a:pt x="1813754" y="455251"/>
                  <a:pt x="1493690" y="472000"/>
                  <a:pt x="1323489" y="450000"/>
                </a:cubicBezTo>
                <a:cubicBezTo>
                  <a:pt x="1153288" y="428000"/>
                  <a:pt x="856039" y="431188"/>
                  <a:pt x="729269" y="450000"/>
                </a:cubicBezTo>
                <a:cubicBezTo>
                  <a:pt x="602499" y="468812"/>
                  <a:pt x="182318" y="444848"/>
                  <a:pt x="0" y="450000"/>
                </a:cubicBezTo>
                <a:cubicBezTo>
                  <a:pt x="18065" y="277380"/>
                  <a:pt x="-6846" y="15580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74163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nhật</a:t>
            </a:r>
            <a:r>
              <a:rPr lang="en-GB" dirty="0"/>
              <a:t> </a:t>
            </a:r>
            <a:r>
              <a:rPr lang="en-GB" dirty="0" err="1"/>
              <a:t>danh</a:t>
            </a:r>
            <a:r>
              <a:rPr lang="en-GB" dirty="0"/>
              <a:t> </a:t>
            </a:r>
            <a:r>
              <a:rPr lang="en-GB" dirty="0" err="1"/>
              <a:t>sách</a:t>
            </a:r>
            <a:r>
              <a:rPr lang="en-GB" dirty="0"/>
              <a:t> AET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F76933-EAEB-4549-82DD-C29EA873098E}"/>
              </a:ext>
            </a:extLst>
          </p:cNvPr>
          <p:cNvSpPr/>
          <p:nvPr/>
        </p:nvSpPr>
        <p:spPr>
          <a:xfrm>
            <a:off x="6529747" y="3262323"/>
            <a:ext cx="2700997" cy="615462"/>
          </a:xfrm>
          <a:custGeom>
            <a:avLst/>
            <a:gdLst>
              <a:gd name="connsiteX0" fmla="*/ 0 w 2700997"/>
              <a:gd name="connsiteY0" fmla="*/ 0 h 615462"/>
              <a:gd name="connsiteX1" fmla="*/ 702259 w 2700997"/>
              <a:gd name="connsiteY1" fmla="*/ 0 h 615462"/>
              <a:gd name="connsiteX2" fmla="*/ 1377508 w 2700997"/>
              <a:gd name="connsiteY2" fmla="*/ 0 h 615462"/>
              <a:gd name="connsiteX3" fmla="*/ 2025748 w 2700997"/>
              <a:gd name="connsiteY3" fmla="*/ 0 h 615462"/>
              <a:gd name="connsiteX4" fmla="*/ 2700997 w 2700997"/>
              <a:gd name="connsiteY4" fmla="*/ 0 h 615462"/>
              <a:gd name="connsiteX5" fmla="*/ 2700997 w 2700997"/>
              <a:gd name="connsiteY5" fmla="*/ 615462 h 615462"/>
              <a:gd name="connsiteX6" fmla="*/ 1998738 w 2700997"/>
              <a:gd name="connsiteY6" fmla="*/ 615462 h 615462"/>
              <a:gd name="connsiteX7" fmla="*/ 1296479 w 2700997"/>
              <a:gd name="connsiteY7" fmla="*/ 615462 h 615462"/>
              <a:gd name="connsiteX8" fmla="*/ 621229 w 2700997"/>
              <a:gd name="connsiteY8" fmla="*/ 615462 h 615462"/>
              <a:gd name="connsiteX9" fmla="*/ 0 w 2700997"/>
              <a:gd name="connsiteY9" fmla="*/ 615462 h 615462"/>
              <a:gd name="connsiteX10" fmla="*/ 0 w 2700997"/>
              <a:gd name="connsiteY10" fmla="*/ 0 h 615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00997" h="615462" fill="none" extrusionOk="0">
                <a:moveTo>
                  <a:pt x="0" y="0"/>
                </a:moveTo>
                <a:cubicBezTo>
                  <a:pt x="186912" y="27953"/>
                  <a:pt x="507674" y="23726"/>
                  <a:pt x="702259" y="0"/>
                </a:cubicBezTo>
                <a:cubicBezTo>
                  <a:pt x="896844" y="-23726"/>
                  <a:pt x="1230551" y="-12476"/>
                  <a:pt x="1377508" y="0"/>
                </a:cubicBezTo>
                <a:cubicBezTo>
                  <a:pt x="1524465" y="12476"/>
                  <a:pt x="1769771" y="-17426"/>
                  <a:pt x="2025748" y="0"/>
                </a:cubicBezTo>
                <a:cubicBezTo>
                  <a:pt x="2281725" y="17426"/>
                  <a:pt x="2481169" y="24881"/>
                  <a:pt x="2700997" y="0"/>
                </a:cubicBezTo>
                <a:cubicBezTo>
                  <a:pt x="2719069" y="163280"/>
                  <a:pt x="2670551" y="486912"/>
                  <a:pt x="2700997" y="615462"/>
                </a:cubicBezTo>
                <a:cubicBezTo>
                  <a:pt x="2536475" y="580532"/>
                  <a:pt x="2219752" y="611662"/>
                  <a:pt x="1998738" y="615462"/>
                </a:cubicBezTo>
                <a:cubicBezTo>
                  <a:pt x="1777724" y="619262"/>
                  <a:pt x="1617131" y="588283"/>
                  <a:pt x="1296479" y="615462"/>
                </a:cubicBezTo>
                <a:cubicBezTo>
                  <a:pt x="975827" y="642641"/>
                  <a:pt x="771028" y="640790"/>
                  <a:pt x="621229" y="615462"/>
                </a:cubicBezTo>
                <a:cubicBezTo>
                  <a:pt x="471430" y="590135"/>
                  <a:pt x="231425" y="586874"/>
                  <a:pt x="0" y="615462"/>
                </a:cubicBezTo>
                <a:cubicBezTo>
                  <a:pt x="22237" y="471200"/>
                  <a:pt x="-19601" y="213492"/>
                  <a:pt x="0" y="0"/>
                </a:cubicBezTo>
                <a:close/>
              </a:path>
              <a:path w="2700997" h="615462" stroke="0" extrusionOk="0">
                <a:moveTo>
                  <a:pt x="0" y="0"/>
                </a:moveTo>
                <a:cubicBezTo>
                  <a:pt x="268467" y="11822"/>
                  <a:pt x="389094" y="-18379"/>
                  <a:pt x="594219" y="0"/>
                </a:cubicBezTo>
                <a:cubicBezTo>
                  <a:pt x="799344" y="18379"/>
                  <a:pt x="1059934" y="8982"/>
                  <a:pt x="1269469" y="0"/>
                </a:cubicBezTo>
                <a:cubicBezTo>
                  <a:pt x="1479004" y="-8982"/>
                  <a:pt x="1717075" y="-3980"/>
                  <a:pt x="1944718" y="0"/>
                </a:cubicBezTo>
                <a:cubicBezTo>
                  <a:pt x="2172361" y="3980"/>
                  <a:pt x="2500134" y="14328"/>
                  <a:pt x="2700997" y="0"/>
                </a:cubicBezTo>
                <a:cubicBezTo>
                  <a:pt x="2700261" y="233012"/>
                  <a:pt x="2701589" y="373898"/>
                  <a:pt x="2700997" y="615462"/>
                </a:cubicBezTo>
                <a:cubicBezTo>
                  <a:pt x="2428449" y="590449"/>
                  <a:pt x="2320701" y="646168"/>
                  <a:pt x="2052758" y="615462"/>
                </a:cubicBezTo>
                <a:cubicBezTo>
                  <a:pt x="1784815" y="584756"/>
                  <a:pt x="1667582" y="622143"/>
                  <a:pt x="1431528" y="615462"/>
                </a:cubicBezTo>
                <a:cubicBezTo>
                  <a:pt x="1195474" y="608782"/>
                  <a:pt x="1033828" y="610783"/>
                  <a:pt x="837309" y="615462"/>
                </a:cubicBezTo>
                <a:cubicBezTo>
                  <a:pt x="640790" y="620141"/>
                  <a:pt x="183488" y="636144"/>
                  <a:pt x="0" y="615462"/>
                </a:cubicBezTo>
                <a:cubicBezTo>
                  <a:pt x="-2763" y="357801"/>
                  <a:pt x="-19324" y="22475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0390794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hoành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điểm</a:t>
            </a:r>
            <a:br>
              <a:rPr lang="en-GB" dirty="0"/>
            </a:b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sắp</a:t>
            </a:r>
            <a:r>
              <a:rPr lang="en-GB" dirty="0"/>
              <a:t> </a:t>
            </a:r>
            <a:r>
              <a:rPr lang="en-GB" dirty="0" err="1"/>
              <a:t>tăng</a:t>
            </a:r>
            <a:r>
              <a:rPr lang="en-GB" dirty="0"/>
              <a:t> </a:t>
            </a:r>
            <a:r>
              <a:rPr lang="en-GB" dirty="0" err="1"/>
              <a:t>dần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FE1BD0-0840-4167-8F1E-5F0B21BE6A72}"/>
              </a:ext>
            </a:extLst>
          </p:cNvPr>
          <p:cNvSpPr/>
          <p:nvPr/>
        </p:nvSpPr>
        <p:spPr>
          <a:xfrm>
            <a:off x="6529747" y="4065636"/>
            <a:ext cx="2700997" cy="615462"/>
          </a:xfrm>
          <a:custGeom>
            <a:avLst/>
            <a:gdLst>
              <a:gd name="connsiteX0" fmla="*/ 0 w 2700997"/>
              <a:gd name="connsiteY0" fmla="*/ 0 h 615462"/>
              <a:gd name="connsiteX1" fmla="*/ 594219 w 2700997"/>
              <a:gd name="connsiteY1" fmla="*/ 0 h 615462"/>
              <a:gd name="connsiteX2" fmla="*/ 1296479 w 2700997"/>
              <a:gd name="connsiteY2" fmla="*/ 0 h 615462"/>
              <a:gd name="connsiteX3" fmla="*/ 2025748 w 2700997"/>
              <a:gd name="connsiteY3" fmla="*/ 0 h 615462"/>
              <a:gd name="connsiteX4" fmla="*/ 2700997 w 2700997"/>
              <a:gd name="connsiteY4" fmla="*/ 0 h 615462"/>
              <a:gd name="connsiteX5" fmla="*/ 2700997 w 2700997"/>
              <a:gd name="connsiteY5" fmla="*/ 615462 h 615462"/>
              <a:gd name="connsiteX6" fmla="*/ 2106778 w 2700997"/>
              <a:gd name="connsiteY6" fmla="*/ 615462 h 615462"/>
              <a:gd name="connsiteX7" fmla="*/ 1377508 w 2700997"/>
              <a:gd name="connsiteY7" fmla="*/ 615462 h 615462"/>
              <a:gd name="connsiteX8" fmla="*/ 702259 w 2700997"/>
              <a:gd name="connsiteY8" fmla="*/ 615462 h 615462"/>
              <a:gd name="connsiteX9" fmla="*/ 0 w 2700997"/>
              <a:gd name="connsiteY9" fmla="*/ 615462 h 615462"/>
              <a:gd name="connsiteX10" fmla="*/ 0 w 2700997"/>
              <a:gd name="connsiteY10" fmla="*/ 0 h 615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00997" h="615462" fill="none" extrusionOk="0">
                <a:moveTo>
                  <a:pt x="0" y="0"/>
                </a:moveTo>
                <a:cubicBezTo>
                  <a:pt x="121138" y="-25948"/>
                  <a:pt x="396962" y="-15242"/>
                  <a:pt x="594219" y="0"/>
                </a:cubicBezTo>
                <a:cubicBezTo>
                  <a:pt x="791476" y="15242"/>
                  <a:pt x="1082632" y="9758"/>
                  <a:pt x="1296479" y="0"/>
                </a:cubicBezTo>
                <a:cubicBezTo>
                  <a:pt x="1510326" y="-9758"/>
                  <a:pt x="1687688" y="35285"/>
                  <a:pt x="2025748" y="0"/>
                </a:cubicBezTo>
                <a:cubicBezTo>
                  <a:pt x="2363808" y="-35285"/>
                  <a:pt x="2545911" y="18372"/>
                  <a:pt x="2700997" y="0"/>
                </a:cubicBezTo>
                <a:cubicBezTo>
                  <a:pt x="2670904" y="187601"/>
                  <a:pt x="2702013" y="380053"/>
                  <a:pt x="2700997" y="615462"/>
                </a:cubicBezTo>
                <a:cubicBezTo>
                  <a:pt x="2502017" y="640818"/>
                  <a:pt x="2354382" y="611927"/>
                  <a:pt x="2106778" y="615462"/>
                </a:cubicBezTo>
                <a:cubicBezTo>
                  <a:pt x="1859174" y="618997"/>
                  <a:pt x="1639888" y="641459"/>
                  <a:pt x="1377508" y="615462"/>
                </a:cubicBezTo>
                <a:cubicBezTo>
                  <a:pt x="1115128" y="589466"/>
                  <a:pt x="884226" y="626590"/>
                  <a:pt x="702259" y="615462"/>
                </a:cubicBezTo>
                <a:cubicBezTo>
                  <a:pt x="520292" y="604334"/>
                  <a:pt x="338517" y="625702"/>
                  <a:pt x="0" y="615462"/>
                </a:cubicBezTo>
                <a:cubicBezTo>
                  <a:pt x="-15722" y="436626"/>
                  <a:pt x="6644" y="153786"/>
                  <a:pt x="0" y="0"/>
                </a:cubicBezTo>
                <a:close/>
              </a:path>
              <a:path w="2700997" h="615462" stroke="0" extrusionOk="0">
                <a:moveTo>
                  <a:pt x="0" y="0"/>
                </a:moveTo>
                <a:cubicBezTo>
                  <a:pt x="172483" y="32841"/>
                  <a:pt x="539711" y="17435"/>
                  <a:pt x="729269" y="0"/>
                </a:cubicBezTo>
                <a:cubicBezTo>
                  <a:pt x="918827" y="-17435"/>
                  <a:pt x="1170876" y="21560"/>
                  <a:pt x="1404518" y="0"/>
                </a:cubicBezTo>
                <a:cubicBezTo>
                  <a:pt x="1638160" y="-21560"/>
                  <a:pt x="1809265" y="20041"/>
                  <a:pt x="2025748" y="0"/>
                </a:cubicBezTo>
                <a:cubicBezTo>
                  <a:pt x="2242231" y="-20041"/>
                  <a:pt x="2421263" y="-27446"/>
                  <a:pt x="2700997" y="0"/>
                </a:cubicBezTo>
                <a:cubicBezTo>
                  <a:pt x="2729472" y="289790"/>
                  <a:pt x="2697099" y="384963"/>
                  <a:pt x="2700997" y="615462"/>
                </a:cubicBezTo>
                <a:cubicBezTo>
                  <a:pt x="2483196" y="614673"/>
                  <a:pt x="2346363" y="600674"/>
                  <a:pt x="2025748" y="615462"/>
                </a:cubicBezTo>
                <a:cubicBezTo>
                  <a:pt x="1705133" y="630250"/>
                  <a:pt x="1563611" y="624621"/>
                  <a:pt x="1431528" y="615462"/>
                </a:cubicBezTo>
                <a:cubicBezTo>
                  <a:pt x="1299445" y="606303"/>
                  <a:pt x="1133478" y="621986"/>
                  <a:pt x="837309" y="615462"/>
                </a:cubicBezTo>
                <a:cubicBezTo>
                  <a:pt x="541140" y="608938"/>
                  <a:pt x="367424" y="639921"/>
                  <a:pt x="0" y="615462"/>
                </a:cubicBezTo>
                <a:cubicBezTo>
                  <a:pt x="28476" y="400020"/>
                  <a:pt x="1537" y="21530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18050762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tạo</a:t>
            </a:r>
            <a:br>
              <a:rPr lang="en-GB" dirty="0"/>
            </a:br>
            <a:r>
              <a:rPr lang="en-GB" dirty="0" err="1"/>
              <a:t>bởi</a:t>
            </a:r>
            <a:r>
              <a:rPr lang="en-GB" dirty="0"/>
              <a:t> </a:t>
            </a:r>
            <a:r>
              <a:rPr lang="en-GB" dirty="0" err="1"/>
              <a:t>từng</a:t>
            </a:r>
            <a:r>
              <a:rPr lang="en-GB" dirty="0"/>
              <a:t> </a:t>
            </a:r>
            <a:r>
              <a:rPr lang="en-GB" dirty="0" err="1"/>
              <a:t>cặp</a:t>
            </a:r>
            <a:r>
              <a:rPr lang="en-GB" dirty="0"/>
              <a:t> </a:t>
            </a:r>
            <a:r>
              <a:rPr lang="en-GB" dirty="0" err="1"/>
              <a:t>hoành</a:t>
            </a:r>
            <a:r>
              <a:rPr lang="en-GB" dirty="0"/>
              <a:t> </a:t>
            </a:r>
            <a:r>
              <a:rPr lang="en-GB" dirty="0" err="1"/>
              <a:t>độ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F1637F-7ADC-4165-9C1C-AF9DB8C55AE7}"/>
              </a:ext>
            </a:extLst>
          </p:cNvPr>
          <p:cNvSpPr/>
          <p:nvPr/>
        </p:nvSpPr>
        <p:spPr>
          <a:xfrm>
            <a:off x="5664583" y="4868949"/>
            <a:ext cx="4431325" cy="615462"/>
          </a:xfrm>
          <a:custGeom>
            <a:avLst/>
            <a:gdLst>
              <a:gd name="connsiteX0" fmla="*/ 0 w 4431325"/>
              <a:gd name="connsiteY0" fmla="*/ 0 h 615462"/>
              <a:gd name="connsiteX1" fmla="*/ 633046 w 4431325"/>
              <a:gd name="connsiteY1" fmla="*/ 0 h 615462"/>
              <a:gd name="connsiteX2" fmla="*/ 1133153 w 4431325"/>
              <a:gd name="connsiteY2" fmla="*/ 0 h 615462"/>
              <a:gd name="connsiteX3" fmla="*/ 1766200 w 4431325"/>
              <a:gd name="connsiteY3" fmla="*/ 0 h 615462"/>
              <a:gd name="connsiteX4" fmla="*/ 2443559 w 4431325"/>
              <a:gd name="connsiteY4" fmla="*/ 0 h 615462"/>
              <a:gd name="connsiteX5" fmla="*/ 3165232 w 4431325"/>
              <a:gd name="connsiteY5" fmla="*/ 0 h 615462"/>
              <a:gd name="connsiteX6" fmla="*/ 3665339 w 4431325"/>
              <a:gd name="connsiteY6" fmla="*/ 0 h 615462"/>
              <a:gd name="connsiteX7" fmla="*/ 4431325 w 4431325"/>
              <a:gd name="connsiteY7" fmla="*/ 0 h 615462"/>
              <a:gd name="connsiteX8" fmla="*/ 4431325 w 4431325"/>
              <a:gd name="connsiteY8" fmla="*/ 615462 h 615462"/>
              <a:gd name="connsiteX9" fmla="*/ 3842592 w 4431325"/>
              <a:gd name="connsiteY9" fmla="*/ 615462 h 615462"/>
              <a:gd name="connsiteX10" fmla="*/ 3253859 w 4431325"/>
              <a:gd name="connsiteY10" fmla="*/ 615462 h 615462"/>
              <a:gd name="connsiteX11" fmla="*/ 2532186 w 4431325"/>
              <a:gd name="connsiteY11" fmla="*/ 615462 h 615462"/>
              <a:gd name="connsiteX12" fmla="*/ 1987766 w 4431325"/>
              <a:gd name="connsiteY12" fmla="*/ 615462 h 615462"/>
              <a:gd name="connsiteX13" fmla="*/ 1487659 w 4431325"/>
              <a:gd name="connsiteY13" fmla="*/ 615462 h 615462"/>
              <a:gd name="connsiteX14" fmla="*/ 854613 w 4431325"/>
              <a:gd name="connsiteY14" fmla="*/ 615462 h 615462"/>
              <a:gd name="connsiteX15" fmla="*/ 0 w 4431325"/>
              <a:gd name="connsiteY15" fmla="*/ 615462 h 615462"/>
              <a:gd name="connsiteX16" fmla="*/ 0 w 4431325"/>
              <a:gd name="connsiteY16" fmla="*/ 0 h 615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31325" h="615462" fill="none" extrusionOk="0">
                <a:moveTo>
                  <a:pt x="0" y="0"/>
                </a:moveTo>
                <a:cubicBezTo>
                  <a:pt x="264994" y="4481"/>
                  <a:pt x="443930" y="21085"/>
                  <a:pt x="633046" y="0"/>
                </a:cubicBezTo>
                <a:cubicBezTo>
                  <a:pt x="822162" y="-21085"/>
                  <a:pt x="1003417" y="24468"/>
                  <a:pt x="1133153" y="0"/>
                </a:cubicBezTo>
                <a:cubicBezTo>
                  <a:pt x="1262889" y="-24468"/>
                  <a:pt x="1608270" y="-6531"/>
                  <a:pt x="1766200" y="0"/>
                </a:cubicBezTo>
                <a:cubicBezTo>
                  <a:pt x="1924130" y="6531"/>
                  <a:pt x="2211309" y="-15165"/>
                  <a:pt x="2443559" y="0"/>
                </a:cubicBezTo>
                <a:cubicBezTo>
                  <a:pt x="2675809" y="15165"/>
                  <a:pt x="2883087" y="34168"/>
                  <a:pt x="3165232" y="0"/>
                </a:cubicBezTo>
                <a:cubicBezTo>
                  <a:pt x="3447377" y="-34168"/>
                  <a:pt x="3524289" y="-19446"/>
                  <a:pt x="3665339" y="0"/>
                </a:cubicBezTo>
                <a:cubicBezTo>
                  <a:pt x="3806389" y="19446"/>
                  <a:pt x="4180369" y="15250"/>
                  <a:pt x="4431325" y="0"/>
                </a:cubicBezTo>
                <a:cubicBezTo>
                  <a:pt x="4401608" y="181435"/>
                  <a:pt x="4418562" y="477899"/>
                  <a:pt x="4431325" y="615462"/>
                </a:cubicBezTo>
                <a:cubicBezTo>
                  <a:pt x="4154382" y="606950"/>
                  <a:pt x="4051034" y="629796"/>
                  <a:pt x="3842592" y="615462"/>
                </a:cubicBezTo>
                <a:cubicBezTo>
                  <a:pt x="3634150" y="601128"/>
                  <a:pt x="3540473" y="632019"/>
                  <a:pt x="3253859" y="615462"/>
                </a:cubicBezTo>
                <a:cubicBezTo>
                  <a:pt x="2967245" y="598905"/>
                  <a:pt x="2678760" y="588636"/>
                  <a:pt x="2532186" y="615462"/>
                </a:cubicBezTo>
                <a:cubicBezTo>
                  <a:pt x="2385612" y="642288"/>
                  <a:pt x="2109677" y="599929"/>
                  <a:pt x="1987766" y="615462"/>
                </a:cubicBezTo>
                <a:cubicBezTo>
                  <a:pt x="1865855" y="630995"/>
                  <a:pt x="1725029" y="617253"/>
                  <a:pt x="1487659" y="615462"/>
                </a:cubicBezTo>
                <a:cubicBezTo>
                  <a:pt x="1250289" y="613671"/>
                  <a:pt x="1008161" y="617785"/>
                  <a:pt x="854613" y="615462"/>
                </a:cubicBezTo>
                <a:cubicBezTo>
                  <a:pt x="701065" y="613139"/>
                  <a:pt x="393472" y="633707"/>
                  <a:pt x="0" y="615462"/>
                </a:cubicBezTo>
                <a:cubicBezTo>
                  <a:pt x="-25049" y="457105"/>
                  <a:pt x="-13285" y="237587"/>
                  <a:pt x="0" y="0"/>
                </a:cubicBezTo>
                <a:close/>
              </a:path>
              <a:path w="4431325" h="615462" stroke="0" extrusionOk="0">
                <a:moveTo>
                  <a:pt x="0" y="0"/>
                </a:moveTo>
                <a:cubicBezTo>
                  <a:pt x="202324" y="-29502"/>
                  <a:pt x="374140" y="2435"/>
                  <a:pt x="677360" y="0"/>
                </a:cubicBezTo>
                <a:cubicBezTo>
                  <a:pt x="980580" y="-2435"/>
                  <a:pt x="1034174" y="-26962"/>
                  <a:pt x="1310406" y="0"/>
                </a:cubicBezTo>
                <a:cubicBezTo>
                  <a:pt x="1586638" y="26962"/>
                  <a:pt x="1595888" y="-15335"/>
                  <a:pt x="1810513" y="0"/>
                </a:cubicBezTo>
                <a:cubicBezTo>
                  <a:pt x="2025138" y="15335"/>
                  <a:pt x="2379326" y="29290"/>
                  <a:pt x="2532186" y="0"/>
                </a:cubicBezTo>
                <a:cubicBezTo>
                  <a:pt x="2685046" y="-29290"/>
                  <a:pt x="2998849" y="-8537"/>
                  <a:pt x="3120919" y="0"/>
                </a:cubicBezTo>
                <a:cubicBezTo>
                  <a:pt x="3242989" y="8537"/>
                  <a:pt x="3516675" y="18959"/>
                  <a:pt x="3709652" y="0"/>
                </a:cubicBezTo>
                <a:cubicBezTo>
                  <a:pt x="3902629" y="-18959"/>
                  <a:pt x="4272615" y="14254"/>
                  <a:pt x="4431325" y="0"/>
                </a:cubicBezTo>
                <a:cubicBezTo>
                  <a:pt x="4418252" y="242449"/>
                  <a:pt x="4440079" y="321735"/>
                  <a:pt x="4431325" y="615462"/>
                </a:cubicBezTo>
                <a:cubicBezTo>
                  <a:pt x="4319274" y="619422"/>
                  <a:pt x="4084330" y="593732"/>
                  <a:pt x="3931218" y="615462"/>
                </a:cubicBezTo>
                <a:cubicBezTo>
                  <a:pt x="3778106" y="637192"/>
                  <a:pt x="3424738" y="604011"/>
                  <a:pt x="3253859" y="615462"/>
                </a:cubicBezTo>
                <a:cubicBezTo>
                  <a:pt x="3082980" y="626913"/>
                  <a:pt x="2965155" y="630785"/>
                  <a:pt x="2753752" y="615462"/>
                </a:cubicBezTo>
                <a:cubicBezTo>
                  <a:pt x="2542349" y="600139"/>
                  <a:pt x="2437219" y="598292"/>
                  <a:pt x="2120706" y="615462"/>
                </a:cubicBezTo>
                <a:cubicBezTo>
                  <a:pt x="1804193" y="632632"/>
                  <a:pt x="1660374" y="603016"/>
                  <a:pt x="1399033" y="615462"/>
                </a:cubicBezTo>
                <a:cubicBezTo>
                  <a:pt x="1137692" y="627908"/>
                  <a:pt x="1013108" y="633224"/>
                  <a:pt x="898926" y="615462"/>
                </a:cubicBezTo>
                <a:cubicBezTo>
                  <a:pt x="784744" y="597700"/>
                  <a:pt x="200186" y="621561"/>
                  <a:pt x="0" y="615462"/>
                </a:cubicBezTo>
                <a:cubicBezTo>
                  <a:pt x="9720" y="416115"/>
                  <a:pt x="19974" y="20636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9023351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nhật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tin </a:t>
            </a:r>
            <a:r>
              <a:rPr lang="en-GB" dirty="0" err="1"/>
              <a:t>của</a:t>
            </a:r>
            <a:br>
              <a:rPr lang="en-GB" dirty="0"/>
            </a:b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theo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82F545-A46C-4F27-9C06-233E0752614B}"/>
              </a:ext>
            </a:extLst>
          </p:cNvPr>
          <p:cNvSpPr/>
          <p:nvPr/>
        </p:nvSpPr>
        <p:spPr>
          <a:xfrm>
            <a:off x="6677458" y="5672262"/>
            <a:ext cx="2405575" cy="450000"/>
          </a:xfrm>
          <a:custGeom>
            <a:avLst/>
            <a:gdLst>
              <a:gd name="connsiteX0" fmla="*/ 0 w 2405575"/>
              <a:gd name="connsiteY0" fmla="*/ 0 h 450000"/>
              <a:gd name="connsiteX1" fmla="*/ 577338 w 2405575"/>
              <a:gd name="connsiteY1" fmla="*/ 0 h 450000"/>
              <a:gd name="connsiteX2" fmla="*/ 1226843 w 2405575"/>
              <a:gd name="connsiteY2" fmla="*/ 0 h 450000"/>
              <a:gd name="connsiteX3" fmla="*/ 1804181 w 2405575"/>
              <a:gd name="connsiteY3" fmla="*/ 0 h 450000"/>
              <a:gd name="connsiteX4" fmla="*/ 2405575 w 2405575"/>
              <a:gd name="connsiteY4" fmla="*/ 0 h 450000"/>
              <a:gd name="connsiteX5" fmla="*/ 2405575 w 2405575"/>
              <a:gd name="connsiteY5" fmla="*/ 450000 h 450000"/>
              <a:gd name="connsiteX6" fmla="*/ 1876349 w 2405575"/>
              <a:gd name="connsiteY6" fmla="*/ 450000 h 450000"/>
              <a:gd name="connsiteX7" fmla="*/ 1299011 w 2405575"/>
              <a:gd name="connsiteY7" fmla="*/ 450000 h 450000"/>
              <a:gd name="connsiteX8" fmla="*/ 649505 w 2405575"/>
              <a:gd name="connsiteY8" fmla="*/ 450000 h 450000"/>
              <a:gd name="connsiteX9" fmla="*/ 0 w 2405575"/>
              <a:gd name="connsiteY9" fmla="*/ 450000 h 450000"/>
              <a:gd name="connsiteX10" fmla="*/ 0 w 2405575"/>
              <a:gd name="connsiteY10" fmla="*/ 0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5575" h="450000" fill="none" extrusionOk="0">
                <a:moveTo>
                  <a:pt x="0" y="0"/>
                </a:moveTo>
                <a:cubicBezTo>
                  <a:pt x="216171" y="9361"/>
                  <a:pt x="289960" y="-8167"/>
                  <a:pt x="577338" y="0"/>
                </a:cubicBezTo>
                <a:cubicBezTo>
                  <a:pt x="864716" y="8167"/>
                  <a:pt x="1060382" y="-10395"/>
                  <a:pt x="1226843" y="0"/>
                </a:cubicBezTo>
                <a:cubicBezTo>
                  <a:pt x="1393304" y="10395"/>
                  <a:pt x="1575638" y="-22740"/>
                  <a:pt x="1804181" y="0"/>
                </a:cubicBezTo>
                <a:cubicBezTo>
                  <a:pt x="2032724" y="22740"/>
                  <a:pt x="2256968" y="12452"/>
                  <a:pt x="2405575" y="0"/>
                </a:cubicBezTo>
                <a:cubicBezTo>
                  <a:pt x="2391903" y="192039"/>
                  <a:pt x="2416789" y="249982"/>
                  <a:pt x="2405575" y="450000"/>
                </a:cubicBezTo>
                <a:cubicBezTo>
                  <a:pt x="2292234" y="434781"/>
                  <a:pt x="2094855" y="438291"/>
                  <a:pt x="1876349" y="450000"/>
                </a:cubicBezTo>
                <a:cubicBezTo>
                  <a:pt x="1657843" y="461709"/>
                  <a:pt x="1444668" y="445778"/>
                  <a:pt x="1299011" y="450000"/>
                </a:cubicBezTo>
                <a:cubicBezTo>
                  <a:pt x="1153354" y="454222"/>
                  <a:pt x="882448" y="449651"/>
                  <a:pt x="649505" y="450000"/>
                </a:cubicBezTo>
                <a:cubicBezTo>
                  <a:pt x="416562" y="450349"/>
                  <a:pt x="166972" y="441815"/>
                  <a:pt x="0" y="450000"/>
                </a:cubicBezTo>
                <a:cubicBezTo>
                  <a:pt x="1420" y="341471"/>
                  <a:pt x="-1303" y="159759"/>
                  <a:pt x="0" y="0"/>
                </a:cubicBezTo>
                <a:close/>
              </a:path>
              <a:path w="2405575" h="450000" stroke="0" extrusionOk="0">
                <a:moveTo>
                  <a:pt x="0" y="0"/>
                </a:moveTo>
                <a:cubicBezTo>
                  <a:pt x="206777" y="8837"/>
                  <a:pt x="347899" y="1143"/>
                  <a:pt x="553282" y="0"/>
                </a:cubicBezTo>
                <a:cubicBezTo>
                  <a:pt x="758665" y="-1143"/>
                  <a:pt x="1007816" y="14512"/>
                  <a:pt x="1130620" y="0"/>
                </a:cubicBezTo>
                <a:cubicBezTo>
                  <a:pt x="1253424" y="-14512"/>
                  <a:pt x="1450712" y="6809"/>
                  <a:pt x="1732014" y="0"/>
                </a:cubicBezTo>
                <a:cubicBezTo>
                  <a:pt x="2013316" y="-6809"/>
                  <a:pt x="2128157" y="11337"/>
                  <a:pt x="2405575" y="0"/>
                </a:cubicBezTo>
                <a:cubicBezTo>
                  <a:pt x="2423796" y="128625"/>
                  <a:pt x="2391203" y="349445"/>
                  <a:pt x="2405575" y="450000"/>
                </a:cubicBezTo>
                <a:cubicBezTo>
                  <a:pt x="2194975" y="466831"/>
                  <a:pt x="2027055" y="474675"/>
                  <a:pt x="1828237" y="450000"/>
                </a:cubicBezTo>
                <a:cubicBezTo>
                  <a:pt x="1629419" y="425325"/>
                  <a:pt x="1408911" y="433035"/>
                  <a:pt x="1250899" y="450000"/>
                </a:cubicBezTo>
                <a:cubicBezTo>
                  <a:pt x="1092887" y="466965"/>
                  <a:pt x="828850" y="438349"/>
                  <a:pt x="721673" y="450000"/>
                </a:cubicBezTo>
                <a:cubicBezTo>
                  <a:pt x="614496" y="461651"/>
                  <a:pt x="350676" y="430842"/>
                  <a:pt x="0" y="450000"/>
                </a:cubicBezTo>
                <a:cubicBezTo>
                  <a:pt x="2247" y="232101"/>
                  <a:pt x="-15316" y="18282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3000588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</a:t>
            </a:r>
            <a:r>
              <a:rPr lang="en-GB" dirty="0"/>
              <a:t>=i+1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39C6C6-CCB0-469B-A25A-5B22932ADCA3}"/>
              </a:ext>
            </a:extLst>
          </p:cNvPr>
          <p:cNvSpPr/>
          <p:nvPr/>
        </p:nvSpPr>
        <p:spPr>
          <a:xfrm>
            <a:off x="7423045" y="6310109"/>
            <a:ext cx="914400" cy="450000"/>
          </a:xfrm>
          <a:custGeom>
            <a:avLst/>
            <a:gdLst>
              <a:gd name="connsiteX0" fmla="*/ 0 w 914400"/>
              <a:gd name="connsiteY0" fmla="*/ 75002 h 450000"/>
              <a:gd name="connsiteX1" fmla="*/ 75002 w 914400"/>
              <a:gd name="connsiteY1" fmla="*/ 0 h 450000"/>
              <a:gd name="connsiteX2" fmla="*/ 441913 w 914400"/>
              <a:gd name="connsiteY2" fmla="*/ 0 h 450000"/>
              <a:gd name="connsiteX3" fmla="*/ 839399 w 914400"/>
              <a:gd name="connsiteY3" fmla="*/ 0 h 450000"/>
              <a:gd name="connsiteX4" fmla="*/ 914401 w 914400"/>
              <a:gd name="connsiteY4" fmla="*/ 75002 h 450000"/>
              <a:gd name="connsiteX5" fmla="*/ 914400 w 914400"/>
              <a:gd name="connsiteY5" fmla="*/ 374999 h 450000"/>
              <a:gd name="connsiteX6" fmla="*/ 839398 w 914400"/>
              <a:gd name="connsiteY6" fmla="*/ 450001 h 450000"/>
              <a:gd name="connsiteX7" fmla="*/ 472488 w 914400"/>
              <a:gd name="connsiteY7" fmla="*/ 450001 h 450000"/>
              <a:gd name="connsiteX8" fmla="*/ 75002 w 914400"/>
              <a:gd name="connsiteY8" fmla="*/ 450000 h 450000"/>
              <a:gd name="connsiteX9" fmla="*/ 0 w 914400"/>
              <a:gd name="connsiteY9" fmla="*/ 374998 h 450000"/>
              <a:gd name="connsiteX10" fmla="*/ 0 w 914400"/>
              <a:gd name="connsiteY10" fmla="*/ 75002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" h="450000" fill="none" extrusionOk="0">
                <a:moveTo>
                  <a:pt x="0" y="75002"/>
                </a:moveTo>
                <a:cubicBezTo>
                  <a:pt x="2236" y="41772"/>
                  <a:pt x="32327" y="-4657"/>
                  <a:pt x="75002" y="0"/>
                </a:cubicBezTo>
                <a:cubicBezTo>
                  <a:pt x="229873" y="-16262"/>
                  <a:pt x="355079" y="5441"/>
                  <a:pt x="441913" y="0"/>
                </a:cubicBezTo>
                <a:cubicBezTo>
                  <a:pt x="528747" y="-5441"/>
                  <a:pt x="737275" y="3089"/>
                  <a:pt x="839399" y="0"/>
                </a:cubicBezTo>
                <a:cubicBezTo>
                  <a:pt x="876879" y="-6533"/>
                  <a:pt x="911916" y="31614"/>
                  <a:pt x="914401" y="75002"/>
                </a:cubicBezTo>
                <a:cubicBezTo>
                  <a:pt x="912533" y="152668"/>
                  <a:pt x="921834" y="271670"/>
                  <a:pt x="914400" y="374999"/>
                </a:cubicBezTo>
                <a:cubicBezTo>
                  <a:pt x="920786" y="423214"/>
                  <a:pt x="881926" y="444981"/>
                  <a:pt x="839398" y="450001"/>
                </a:cubicBezTo>
                <a:cubicBezTo>
                  <a:pt x="666327" y="460173"/>
                  <a:pt x="580158" y="467205"/>
                  <a:pt x="472488" y="450001"/>
                </a:cubicBezTo>
                <a:cubicBezTo>
                  <a:pt x="364818" y="432797"/>
                  <a:pt x="252920" y="459154"/>
                  <a:pt x="75002" y="450000"/>
                </a:cubicBezTo>
                <a:cubicBezTo>
                  <a:pt x="31614" y="448432"/>
                  <a:pt x="428" y="419568"/>
                  <a:pt x="0" y="374998"/>
                </a:cubicBezTo>
                <a:cubicBezTo>
                  <a:pt x="-700" y="301241"/>
                  <a:pt x="6710" y="182159"/>
                  <a:pt x="0" y="75002"/>
                </a:cubicBezTo>
                <a:close/>
              </a:path>
              <a:path w="914400" h="450000" stroke="0" extrusionOk="0">
                <a:moveTo>
                  <a:pt x="0" y="75002"/>
                </a:moveTo>
                <a:cubicBezTo>
                  <a:pt x="-1330" y="32270"/>
                  <a:pt x="40933" y="6650"/>
                  <a:pt x="75002" y="0"/>
                </a:cubicBezTo>
                <a:cubicBezTo>
                  <a:pt x="155018" y="-861"/>
                  <a:pt x="364393" y="15235"/>
                  <a:pt x="441913" y="0"/>
                </a:cubicBezTo>
                <a:cubicBezTo>
                  <a:pt x="519433" y="-15235"/>
                  <a:pt x="750700" y="-9908"/>
                  <a:pt x="839399" y="0"/>
                </a:cubicBezTo>
                <a:cubicBezTo>
                  <a:pt x="883431" y="-863"/>
                  <a:pt x="919748" y="39071"/>
                  <a:pt x="914401" y="75002"/>
                </a:cubicBezTo>
                <a:cubicBezTo>
                  <a:pt x="898083" y="169939"/>
                  <a:pt x="911225" y="263241"/>
                  <a:pt x="914400" y="374999"/>
                </a:cubicBezTo>
                <a:cubicBezTo>
                  <a:pt x="911340" y="413152"/>
                  <a:pt x="882319" y="448055"/>
                  <a:pt x="839398" y="450001"/>
                </a:cubicBezTo>
                <a:cubicBezTo>
                  <a:pt x="727980" y="454430"/>
                  <a:pt x="622467" y="464654"/>
                  <a:pt x="441912" y="450000"/>
                </a:cubicBezTo>
                <a:cubicBezTo>
                  <a:pt x="261357" y="435347"/>
                  <a:pt x="255745" y="450108"/>
                  <a:pt x="75002" y="450000"/>
                </a:cubicBezTo>
                <a:cubicBezTo>
                  <a:pt x="29342" y="453780"/>
                  <a:pt x="10249" y="415317"/>
                  <a:pt x="0" y="374998"/>
                </a:cubicBezTo>
                <a:cubicBezTo>
                  <a:pt x="-14861" y="285456"/>
                  <a:pt x="-1824" y="196067"/>
                  <a:pt x="0" y="7500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4079788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245D9-6658-40E4-9D5B-634D9D27F80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880245" y="523068"/>
            <a:ext cx="1" cy="187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4A6771-FAB4-4E86-B57C-4CA63E0D724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880246" y="1798770"/>
            <a:ext cx="0" cy="187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56CAEB-9822-4861-9BD9-186CD788590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880246" y="2457921"/>
            <a:ext cx="0" cy="16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459298-D0FE-45A0-A06A-2F29F7DD2B4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880246" y="3074472"/>
            <a:ext cx="0" cy="187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DEF17D-1041-4C99-8C70-0DB9BA0F5A4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7880246" y="3877785"/>
            <a:ext cx="0" cy="187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FFD8CC-2CDC-4F06-9155-5C50FF0B3F6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880245" y="4681099"/>
            <a:ext cx="1" cy="187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20B496-B8D3-4F51-946E-6E049FC7423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880246" y="1160919"/>
            <a:ext cx="0" cy="187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E4756ED-AFAC-4BBA-8F37-36D20CED7093}"/>
              </a:ext>
            </a:extLst>
          </p:cNvPr>
          <p:cNvCxnSpPr>
            <a:cxnSpLocks/>
            <a:stCxn id="17" idx="1"/>
            <a:endCxn id="12" idx="1"/>
          </p:cNvCxnSpPr>
          <p:nvPr/>
        </p:nvCxnSpPr>
        <p:spPr>
          <a:xfrm rot="10800000">
            <a:off x="6677458" y="2211622"/>
            <a:ext cx="12700" cy="3685641"/>
          </a:xfrm>
          <a:prstGeom prst="bentConnector3">
            <a:avLst>
              <a:gd name="adj1" fmla="val 102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4003E43-39E9-45AE-8514-D5AF09F62B5B}"/>
              </a:ext>
            </a:extLst>
          </p:cNvPr>
          <p:cNvCxnSpPr>
            <a:stCxn id="12" idx="3"/>
            <a:endCxn id="18" idx="3"/>
          </p:cNvCxnSpPr>
          <p:nvPr/>
        </p:nvCxnSpPr>
        <p:spPr>
          <a:xfrm flipH="1">
            <a:off x="8337445" y="2211621"/>
            <a:ext cx="745588" cy="4323488"/>
          </a:xfrm>
          <a:prstGeom prst="bentConnector3">
            <a:avLst>
              <a:gd name="adj1" fmla="val -189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B88F269-B011-4A9D-94E8-D6B47F082D5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880246" y="5484411"/>
            <a:ext cx="0" cy="187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56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BCD2-62DC-494D-A6D6-D7F69BC5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145DC-C905-4FF4-BCA6-707853656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GB" sz="2600" dirty="0"/>
                  <a:t>Thêm </a:t>
                </a:r>
                <a:r>
                  <a:rPr lang="en-GB" sz="2600" dirty="0" err="1"/>
                  <a:t>cạnh</a:t>
                </a:r>
                <a:r>
                  <a:rPr lang="en-GB" sz="2600" dirty="0"/>
                  <a:t> </a:t>
                </a:r>
                <a:r>
                  <a:rPr lang="en-GB" sz="2600" dirty="0" err="1"/>
                  <a:t>vào</a:t>
                </a:r>
                <a:r>
                  <a:rPr lang="en-GB" sz="2600" dirty="0"/>
                  <a:t> ET </a:t>
                </a:r>
                <a:r>
                  <a:rPr lang="en-GB" sz="2600" dirty="0" err="1"/>
                  <a:t>và</a:t>
                </a:r>
                <a:r>
                  <a:rPr lang="en-GB" sz="2600" dirty="0"/>
                  <a:t> </a:t>
                </a:r>
                <a:r>
                  <a:rPr lang="en-GB" sz="2600" dirty="0" err="1"/>
                  <a:t>sắp</a:t>
                </a:r>
                <a:r>
                  <a:rPr lang="en-GB" sz="2600" dirty="0"/>
                  <a:t> </a:t>
                </a:r>
                <a:r>
                  <a:rPr lang="en-GB" sz="2600" dirty="0" err="1"/>
                  <a:t>tăng</a:t>
                </a:r>
                <a:r>
                  <a:rPr lang="en-GB" sz="2600" dirty="0"/>
                  <a:t> </a:t>
                </a:r>
                <a:r>
                  <a:rPr lang="en-GB" sz="2600" dirty="0" err="1"/>
                  <a:t>dần</a:t>
                </a:r>
                <a:r>
                  <a:rPr lang="en-GB" sz="2600" dirty="0"/>
                  <a:t> </a:t>
                </a:r>
                <a:r>
                  <a:rPr lang="en-GB" sz="2600" dirty="0" err="1"/>
                  <a:t>theo</a:t>
                </a:r>
                <a:r>
                  <a:rPr lang="en-GB" sz="2600" dirty="0"/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600" i="1" baseline="-25000" dirty="0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US" sz="2600" dirty="0"/>
                  <a:t>. </a:t>
                </a:r>
                <a:r>
                  <a:rPr lang="en-US" sz="2600" dirty="0" err="1"/>
                  <a:t>Đưa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dòng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quét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đến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cạnh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có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600" i="1" baseline="-25000" dirty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err="1"/>
                  <a:t>nhỏ</a:t>
                </a:r>
                <a:r>
                  <a:rPr lang="en-US" sz="2600" dirty="0"/>
                  <a:t> </a:t>
                </a:r>
                <a:r>
                  <a:rPr lang="en-US" sz="2600" dirty="0" err="1"/>
                  <a:t>nhất</a:t>
                </a:r>
                <a:r>
                  <a:rPr lang="en-US" sz="26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2600" dirty="0" err="1"/>
                  <a:t>Khởi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tạo</a:t>
                </a:r>
                <a:r>
                  <a:rPr lang="en-US" sz="2600" dirty="0"/>
                  <a:t> AET </a:t>
                </a:r>
                <a:r>
                  <a:rPr lang="en-US" sz="2600" dirty="0" err="1"/>
                  <a:t>rỗng</a:t>
                </a:r>
                <a:endParaRPr lang="en-US" sz="2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2600" dirty="0" err="1"/>
                  <a:t>Lặp</a:t>
                </a:r>
                <a:r>
                  <a:rPr lang="en-US" sz="2600" dirty="0"/>
                  <a:t> </a:t>
                </a:r>
                <a:r>
                  <a:rPr lang="en-US" sz="2600" dirty="0" err="1"/>
                  <a:t>khi</a:t>
                </a:r>
                <a:r>
                  <a:rPr lang="en-US" sz="2600" dirty="0"/>
                  <a:t> ET </a:t>
                </a:r>
                <a:r>
                  <a:rPr lang="en-US" sz="2600" dirty="0" err="1"/>
                  <a:t>và</a:t>
                </a:r>
                <a:r>
                  <a:rPr lang="en-US" sz="2600" dirty="0"/>
                  <a:t> AET </a:t>
                </a:r>
                <a:r>
                  <a:rPr lang="en-US" sz="2600" dirty="0" err="1"/>
                  <a:t>rỗng</a:t>
                </a:r>
                <a:r>
                  <a:rPr lang="en-US" sz="2600" dirty="0"/>
                  <a:t>: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vi-VN" sz="2300" dirty="0"/>
                  <a:t>Di chuyển từ ET sang AET những cạnh có </a:t>
                </a:r>
                <a14:m>
                  <m:oMath xmlns:m="http://schemas.openxmlformats.org/officeDocument/2006/math">
                    <m:r>
                      <a:rPr lang="en-GB" sz="23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2300" i="1" baseline="-25000" dirty="0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vi-VN" sz="23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GB" sz="23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2300" i="1" baseline="-25000" dirty="0">
                        <a:latin typeface="Cambria Math" panose="02040503050406030204" pitchFamily="18" charset="0"/>
                      </a:rPr>
                      <m:t>𝑠𝑐𝑎𝑛𝑙𝑖𝑛𝑒</m:t>
                    </m:r>
                  </m:oMath>
                </a14:m>
                <a:endParaRPr lang="en-GB" sz="2300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vi-VN" sz="2300" dirty="0"/>
                  <a:t>Loại bỏ khỏi AET những cạnh mà </a:t>
                </a:r>
                <a14:m>
                  <m:oMath xmlns:m="http://schemas.openxmlformats.org/officeDocument/2006/math">
                    <m:r>
                      <a:rPr lang="en-GB" sz="23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2300" i="1" baseline="-25000" dirty="0" smtClean="0">
                        <a:latin typeface="Cambria Math" panose="02040503050406030204" pitchFamily="18" charset="0"/>
                      </a:rPr>
                      <m:t>𝑠𝑐𝑎𝑛𝑙𝑖𝑛𝑒</m:t>
                    </m:r>
                    <m:r>
                      <a:rPr lang="vi-VN" sz="23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GB" sz="23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2300" i="1" baseline="-25000" dirty="0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vi-VN" sz="2300" dirty="0"/>
                  <a:t>, sau đó sắp xếp AET </a:t>
                </a:r>
                <a:r>
                  <a:rPr lang="en-GB" sz="2300" dirty="0" err="1"/>
                  <a:t>dựa</a:t>
                </a:r>
                <a:r>
                  <a:rPr lang="en-GB" sz="2300" dirty="0"/>
                  <a:t> </a:t>
                </a:r>
                <a:r>
                  <a:rPr lang="en-GB" sz="2300" dirty="0" err="1"/>
                  <a:t>trên</a:t>
                </a:r>
                <a:r>
                  <a:rPr lang="en-GB" sz="2300" dirty="0"/>
                  <a:t> </a:t>
                </a:r>
                <a:r>
                  <a:rPr lang="en-GB" sz="2300" dirty="0" err="1"/>
                  <a:t>hoành</a:t>
                </a:r>
                <a:r>
                  <a:rPr lang="en-GB" sz="2300" dirty="0"/>
                  <a:t> </a:t>
                </a:r>
                <a:r>
                  <a:rPr lang="en-GB" sz="2300" dirty="0" err="1"/>
                  <a:t>độ</a:t>
                </a:r>
                <a:r>
                  <a:rPr lang="en-GB" sz="2300" dirty="0"/>
                  <a:t> </a:t>
                </a:r>
                <a14:m>
                  <m:oMath xmlns:m="http://schemas.openxmlformats.org/officeDocument/2006/math">
                    <m:r>
                      <a:rPr lang="en-GB" sz="23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300" dirty="0"/>
                  <a:t> </a:t>
                </a:r>
                <a:r>
                  <a:rPr lang="en-GB" sz="2300" dirty="0" err="1"/>
                  <a:t>của</a:t>
                </a:r>
                <a:r>
                  <a:rPr lang="en-GB" sz="2300" dirty="0"/>
                  <a:t> </a:t>
                </a:r>
                <a:r>
                  <a:rPr lang="en-GB" sz="2300" dirty="0" err="1"/>
                  <a:t>giao</a:t>
                </a:r>
                <a:r>
                  <a:rPr lang="en-GB" sz="2300" dirty="0"/>
                  <a:t> </a:t>
                </a:r>
                <a:r>
                  <a:rPr lang="en-GB" sz="2300" dirty="0" err="1"/>
                  <a:t>điểm</a:t>
                </a:r>
                <a:r>
                  <a:rPr lang="en-GB" sz="2300" dirty="0"/>
                  <a:t> </a:t>
                </a:r>
                <a14:m>
                  <m:oMath xmlns:m="http://schemas.openxmlformats.org/officeDocument/2006/math">
                    <m:r>
                      <a:rPr lang="en-GB" sz="23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sz="23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23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vi-VN" sz="2300" i="1" dirty="0">
                        <a:latin typeface="Cambria Math" panose="02040503050406030204" pitchFamily="18" charset="0"/>
                      </a:rPr>
                      <m:t>𝑖𝑛𝑡𝑒𝑟𝑠𝑒𝑐𝑡</m:t>
                    </m:r>
                    <m:r>
                      <a:rPr lang="en-GB" sz="2300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GB" sz="2300" dirty="0"/>
                  <a:t>.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GB" sz="2300" dirty="0" err="1"/>
                  <a:t>Tô</a:t>
                </a:r>
                <a:r>
                  <a:rPr lang="en-GB" sz="2300" dirty="0"/>
                  <a:t> </a:t>
                </a:r>
                <a:r>
                  <a:rPr lang="en-GB" sz="2300" dirty="0" err="1"/>
                  <a:t>màu</a:t>
                </a:r>
                <a:r>
                  <a:rPr lang="en-GB" sz="2300" dirty="0"/>
                  <a:t> </a:t>
                </a:r>
                <a:r>
                  <a:rPr lang="vi-VN" sz="2300" dirty="0"/>
                  <a:t>các pixel trên dòng quét </a:t>
                </a:r>
                <a:r>
                  <a:rPr lang="en-GB" sz="2300" dirty="0" err="1"/>
                  <a:t>dựa</a:t>
                </a:r>
                <a:r>
                  <a:rPr lang="en-GB" sz="2300" dirty="0"/>
                  <a:t> </a:t>
                </a:r>
                <a:r>
                  <a:rPr lang="en-GB" sz="2300" dirty="0" err="1"/>
                  <a:t>trên</a:t>
                </a:r>
                <a:r>
                  <a:rPr lang="en-GB" sz="2300" dirty="0"/>
                  <a:t> </a:t>
                </a:r>
                <a:r>
                  <a:rPr lang="en-GB" sz="2300" dirty="0" err="1"/>
                  <a:t>từng</a:t>
                </a:r>
                <a:r>
                  <a:rPr lang="en-GB" sz="2300" dirty="0"/>
                  <a:t> </a:t>
                </a:r>
                <a:r>
                  <a:rPr lang="en-GB" sz="2300" dirty="0" err="1"/>
                  <a:t>cặp</a:t>
                </a:r>
                <a:r>
                  <a:rPr lang="en-GB" sz="2300" dirty="0"/>
                  <a:t> </a:t>
                </a:r>
                <a:r>
                  <a:rPr lang="en-GB" sz="2300" dirty="0" err="1"/>
                  <a:t>giao</a:t>
                </a:r>
                <a:r>
                  <a:rPr lang="en-GB" sz="2300" dirty="0"/>
                  <a:t> </a:t>
                </a:r>
                <a:r>
                  <a:rPr lang="en-GB" sz="2300" dirty="0" err="1"/>
                  <a:t>điểm</a:t>
                </a:r>
                <a:r>
                  <a:rPr lang="en-GB" sz="2300" dirty="0"/>
                  <a:t>  </a:t>
                </a:r>
                <a:r>
                  <a:rPr lang="en-GB" sz="2300" dirty="0" err="1"/>
                  <a:t>từ</a:t>
                </a:r>
                <a:r>
                  <a:rPr lang="en-GB" sz="2300" dirty="0"/>
                  <a:t> </a:t>
                </a:r>
                <a:r>
                  <a:rPr lang="vi-VN" sz="2300" dirty="0"/>
                  <a:t>AET</a:t>
                </a:r>
                <a:endParaRPr lang="en-GB" sz="2300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vi-VN" sz="2300" dirty="0"/>
                  <a:t>Tăng </a:t>
                </a:r>
                <a14:m>
                  <m:oMath xmlns:m="http://schemas.openxmlformats.org/officeDocument/2006/math">
                    <m:r>
                      <a:rPr lang="en-GB" sz="23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2300" i="1" baseline="-25000" dirty="0" smtClean="0">
                        <a:latin typeface="Cambria Math" panose="02040503050406030204" pitchFamily="18" charset="0"/>
                      </a:rPr>
                      <m:t>𝑠𝑐𝑎𝑛𝑙𝑖𝑛𝑒</m:t>
                    </m:r>
                  </m:oMath>
                </a14:m>
                <a:r>
                  <a:rPr lang="vi-VN" sz="2300" dirty="0"/>
                  <a:t> lên một pixel</a:t>
                </a:r>
                <a:endParaRPr lang="en-GB" sz="2300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GB" sz="2300" dirty="0" err="1"/>
                  <a:t>Đối</a:t>
                </a:r>
                <a:r>
                  <a:rPr lang="en-GB" sz="2300" dirty="0"/>
                  <a:t> </a:t>
                </a:r>
                <a:r>
                  <a:rPr lang="en-GB" sz="2300" dirty="0" err="1"/>
                  <a:t>với</a:t>
                </a:r>
                <a:r>
                  <a:rPr lang="en-GB" sz="2300" dirty="0"/>
                  <a:t> </a:t>
                </a:r>
                <a:r>
                  <a:rPr lang="en-GB" sz="2300" dirty="0" err="1"/>
                  <a:t>các</a:t>
                </a:r>
                <a:r>
                  <a:rPr lang="en-GB" sz="2300" dirty="0"/>
                  <a:t> </a:t>
                </a:r>
                <a:r>
                  <a:rPr lang="en-GB" sz="2300" dirty="0" err="1"/>
                  <a:t>cạnh</a:t>
                </a:r>
                <a:r>
                  <a:rPr lang="en-GB" sz="2300" dirty="0"/>
                  <a:t> </a:t>
                </a:r>
                <a:r>
                  <a:rPr lang="en-GB" sz="2300" dirty="0" err="1"/>
                  <a:t>trong</a:t>
                </a:r>
                <a:r>
                  <a:rPr lang="vi-VN" sz="2300" dirty="0"/>
                  <a:t> AET, hãy cập nhật </a:t>
                </a:r>
                <a14:m>
                  <m:oMath xmlns:m="http://schemas.openxmlformats.org/officeDocument/2006/math">
                    <m:r>
                      <a:rPr lang="vi-VN" sz="2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23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vi-VN" sz="2300" i="1" dirty="0" smtClean="0">
                        <a:latin typeface="Cambria Math" panose="02040503050406030204" pitchFamily="18" charset="0"/>
                      </a:rPr>
                      <m:t>𝑖𝑛𝑡𝑒𝑟𝑠𝑒𝑐𝑡</m:t>
                    </m:r>
                  </m:oMath>
                </a14:m>
                <a:r>
                  <a:rPr lang="en-GB" sz="2300" dirty="0"/>
                  <a:t> </a:t>
                </a:r>
                <a:r>
                  <a:rPr lang="vi-VN" sz="2300" dirty="0"/>
                  <a:t>cho </a:t>
                </a:r>
                <a14:m>
                  <m:oMath xmlns:m="http://schemas.openxmlformats.org/officeDocument/2006/math">
                    <m:r>
                      <a:rPr lang="en-GB" sz="23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2300" i="1" baseline="-25000" dirty="0" smtClean="0">
                        <a:latin typeface="Cambria Math" panose="02040503050406030204" pitchFamily="18" charset="0"/>
                      </a:rPr>
                      <m:t>𝑠𝑐𝑎𝑛𝑙𝑖𝑛𝑒</m:t>
                    </m:r>
                  </m:oMath>
                </a14:m>
                <a:r>
                  <a:rPr lang="vi-VN" sz="2300" dirty="0"/>
                  <a:t> mới</a:t>
                </a:r>
                <a:r>
                  <a:rPr lang="en-GB" sz="23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145DC-C905-4FF4-BCA6-707853656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FD43-4470-4635-A900-ABB59781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1A36-9245-402B-B25C-0BE8CC76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4687E-134E-4D64-A38F-8D825EC0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4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BF13-46EF-48E0-BB03-C446BD05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6189-9FAC-4EB3-A370-0E7B4F95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r>
              <a:rPr lang="en-GB" dirty="0"/>
              <a:t>/</a:t>
            </a:r>
            <a:r>
              <a:rPr lang="en-GB" dirty="0" err="1"/>
              <a:t>lân</a:t>
            </a:r>
            <a:r>
              <a:rPr lang="en-GB" dirty="0"/>
              <a:t> </a:t>
            </a:r>
            <a:r>
              <a:rPr lang="en-GB" dirty="0" err="1"/>
              <a:t>cận</a:t>
            </a:r>
            <a:endParaRPr lang="en-GB" dirty="0"/>
          </a:p>
          <a:p>
            <a:pPr lvl="1"/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r>
              <a:rPr lang="en-GB" dirty="0"/>
              <a:t> </a:t>
            </a:r>
            <a:r>
              <a:rPr lang="en-GB" dirty="0" err="1"/>
              <a:t>vùng</a:t>
            </a:r>
            <a:r>
              <a:rPr lang="en-GB" dirty="0"/>
              <a:t> </a:t>
            </a:r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bởi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đỉnh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đa</a:t>
            </a:r>
            <a:r>
              <a:rPr lang="en-GB" dirty="0"/>
              <a:t> </a:t>
            </a:r>
            <a:r>
              <a:rPr lang="en-GB" dirty="0" err="1"/>
              <a:t>giác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duy</a:t>
            </a:r>
            <a:r>
              <a:rPr lang="en-GB" dirty="0"/>
              <a:t> </a:t>
            </a:r>
            <a:r>
              <a:rPr lang="en-GB" dirty="0" err="1"/>
              <a:t>nhất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C94C-06EF-44EF-B1FC-E557399D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D2F7-EC2A-4BCA-9A41-5EC410D1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4A0F-34F2-4BD4-8445-04C69A6E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83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BF13-46EF-48E0-BB03-C446BD05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6189-9FAC-4EB3-A370-0E7B4F95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Ý </a:t>
            </a:r>
            <a:r>
              <a:rPr lang="en-GB" dirty="0" err="1"/>
              <a:t>tưởng</a:t>
            </a:r>
            <a:endParaRPr lang="en-GB" dirty="0"/>
          </a:p>
          <a:p>
            <a:pPr lvl="1"/>
            <a:r>
              <a:rPr lang="en-GB" dirty="0" err="1"/>
              <a:t>Bắt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tại</a:t>
            </a:r>
            <a:r>
              <a:rPr lang="en-GB" dirty="0"/>
              <a:t> 1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bất</a:t>
            </a:r>
            <a:r>
              <a:rPr lang="en-GB" dirty="0"/>
              <a:t> </a:t>
            </a:r>
            <a:r>
              <a:rPr lang="en-GB" dirty="0" err="1"/>
              <a:t>kỳ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vùng</a:t>
            </a:r>
            <a:r>
              <a:rPr lang="en-GB" dirty="0"/>
              <a:t> </a:t>
            </a:r>
            <a:r>
              <a:rPr lang="en-GB" dirty="0" err="1"/>
              <a:t>tô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đang</a:t>
            </a:r>
            <a:r>
              <a:rPr lang="en-GB" dirty="0"/>
              <a:t> </a:t>
            </a:r>
            <a:r>
              <a:rPr lang="en-GB" dirty="0" err="1"/>
              <a:t>xét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GB" dirty="0"/>
          </a:p>
          <a:p>
            <a:pPr lvl="2"/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đó</a:t>
            </a:r>
            <a:endParaRPr lang="en-GB" dirty="0"/>
          </a:p>
          <a:p>
            <a:pPr lvl="2"/>
            <a:r>
              <a:rPr lang="en-GB" dirty="0" err="1"/>
              <a:t>Quá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tục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4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lân</a:t>
            </a:r>
            <a:r>
              <a:rPr lang="en-GB" dirty="0"/>
              <a:t> </a:t>
            </a:r>
            <a:r>
              <a:rPr lang="en-GB" dirty="0" err="1"/>
              <a:t>cận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tới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nào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còn</a:t>
            </a:r>
            <a:r>
              <a:rPr lang="en-GB" dirty="0"/>
              <a:t> </a:t>
            </a:r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nào</a:t>
            </a:r>
            <a:r>
              <a:rPr lang="en-GB" dirty="0"/>
              <a:t> </a:t>
            </a:r>
            <a:r>
              <a:rPr lang="en-GB" dirty="0" err="1"/>
              <a:t>nữa</a:t>
            </a:r>
            <a:r>
              <a:rPr lang="en-GB" dirty="0"/>
              <a:t> </a:t>
            </a:r>
            <a:r>
              <a:rPr lang="en-GB" dirty="0" err="1"/>
              <a:t>thì</a:t>
            </a:r>
            <a:r>
              <a:rPr lang="en-GB" dirty="0"/>
              <a:t> </a:t>
            </a:r>
            <a:r>
              <a:rPr lang="en-GB" dirty="0" err="1"/>
              <a:t>dừng</a:t>
            </a:r>
            <a:r>
              <a:rPr lang="en-GB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C94C-06EF-44EF-B1FC-E557399D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D2F7-EC2A-4BCA-9A41-5EC410D1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4A0F-34F2-4BD4-8445-04C69A6E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88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BF13-46EF-48E0-BB03-C446BD05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6189-9FAC-4EB3-A370-0E7B4F95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Lân</a:t>
            </a:r>
            <a:r>
              <a:rPr lang="en-GB" dirty="0"/>
              <a:t> </a:t>
            </a:r>
            <a:r>
              <a:rPr lang="en-GB" dirty="0" err="1"/>
              <a:t>cận</a:t>
            </a:r>
            <a:r>
              <a:rPr lang="en-GB" dirty="0"/>
              <a:t> 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C94C-06EF-44EF-B1FC-E557399D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D2F7-EC2A-4BCA-9A41-5EC410D1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4A0F-34F2-4BD4-8445-04C69A6E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29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9BDA5E-CA75-49EA-8994-5DA19A65D858}"/>
              </a:ext>
            </a:extLst>
          </p:cNvPr>
          <p:cNvGrpSpPr/>
          <p:nvPr/>
        </p:nvGrpSpPr>
        <p:grpSpPr>
          <a:xfrm>
            <a:off x="4220085" y="2809875"/>
            <a:ext cx="3422647" cy="3520971"/>
            <a:chOff x="4220085" y="2809875"/>
            <a:chExt cx="3422647" cy="3520971"/>
          </a:xfrm>
        </p:grpSpPr>
        <p:sp>
          <p:nvSpPr>
            <p:cNvPr id="7" name="Line 96">
              <a:extLst>
                <a:ext uri="{FF2B5EF4-FFF2-40B4-BE49-F238E27FC236}">
                  <a16:creationId xmlns:a16="http://schemas.microsoft.com/office/drawing/2014/main" id="{0119CB1C-18C7-4FA9-B131-88E0C5E48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0160" y="4276725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97">
              <a:extLst>
                <a:ext uri="{FF2B5EF4-FFF2-40B4-BE49-F238E27FC236}">
                  <a16:creationId xmlns:a16="http://schemas.microsoft.com/office/drawing/2014/main" id="{060985D5-B27C-4DEF-8E6B-D97E47E95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8060" y="4276725"/>
              <a:ext cx="1562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79">
              <a:extLst>
                <a:ext uri="{FF2B5EF4-FFF2-40B4-BE49-F238E27FC236}">
                  <a16:creationId xmlns:a16="http://schemas.microsoft.com/office/drawing/2014/main" id="{85464D7F-2E3C-437A-A05E-C9312E432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9482" y="5953125"/>
              <a:ext cx="31432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87">
              <a:extLst>
                <a:ext uri="{FF2B5EF4-FFF2-40B4-BE49-F238E27FC236}">
                  <a16:creationId xmlns:a16="http://schemas.microsoft.com/office/drawing/2014/main" id="{1C88918A-D25B-4B92-81A2-04B675387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0160" y="4276725"/>
              <a:ext cx="0" cy="118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90">
                  <a:extLst>
                    <a:ext uri="{FF2B5EF4-FFF2-40B4-BE49-F238E27FC236}">
                      <a16:creationId xmlns:a16="http://schemas.microsoft.com/office/drawing/2014/main" id="{617926C2-8437-4C86-A6FE-FCFAF53E5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1535" y="3848100"/>
                  <a:ext cx="857250" cy="857250"/>
                </a:xfrm>
                <a:prstGeom prst="ellipse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  <a:latin typeface="Playfair Display" pitchFamily="2" charset="0"/>
                  </a:endParaRPr>
                </a:p>
              </p:txBody>
            </p:sp>
          </mc:Choice>
          <mc:Fallback xmlns="">
            <p:sp>
              <p:nvSpPr>
                <p:cNvPr id="11" name="Oval 90">
                  <a:extLst>
                    <a:ext uri="{FF2B5EF4-FFF2-40B4-BE49-F238E27FC236}">
                      <a16:creationId xmlns:a16="http://schemas.microsoft.com/office/drawing/2014/main" id="{617926C2-8437-4C86-A6FE-FCFAF53E5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61535" y="3848100"/>
                  <a:ext cx="857250" cy="857250"/>
                </a:xfrm>
                <a:prstGeom prst="ellipse">
                  <a:avLst/>
                </a:prstGeom>
                <a:blipFill>
                  <a:blip r:embed="rId3"/>
                  <a:stretch>
                    <a:fillRect r="-2143"/>
                  </a:stretch>
                </a:blipFill>
                <a:ln>
                  <a:noFill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91">
              <a:extLst>
                <a:ext uri="{FF2B5EF4-FFF2-40B4-BE49-F238E27FC236}">
                  <a16:creationId xmlns:a16="http://schemas.microsoft.com/office/drawing/2014/main" id="{0DE30363-2280-451B-8BC8-B4768CF95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785" y="3848100"/>
              <a:ext cx="857250" cy="8572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>
                  <a:latin typeface="Playfair Display" pitchFamily="2" charset="0"/>
                </a:rPr>
                <a:t>phải</a:t>
              </a:r>
            </a:p>
          </p:txBody>
        </p:sp>
        <p:sp>
          <p:nvSpPr>
            <p:cNvPr id="13" name="Oval 92">
              <a:extLst>
                <a:ext uri="{FF2B5EF4-FFF2-40B4-BE49-F238E27FC236}">
                  <a16:creationId xmlns:a16="http://schemas.microsoft.com/office/drawing/2014/main" id="{6A7E7D92-6913-42E9-8068-28635731D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285" y="3848100"/>
              <a:ext cx="857250" cy="8572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>
                  <a:latin typeface="Playfair Display" pitchFamily="2" charset="0"/>
                </a:rPr>
                <a:t>trái</a:t>
              </a:r>
            </a:p>
          </p:txBody>
        </p:sp>
        <p:sp>
          <p:nvSpPr>
            <p:cNvPr id="14" name="Oval 93">
              <a:extLst>
                <a:ext uri="{FF2B5EF4-FFF2-40B4-BE49-F238E27FC236}">
                  <a16:creationId xmlns:a16="http://schemas.microsoft.com/office/drawing/2014/main" id="{A72807B8-774E-49EA-8E57-CFA2F81E7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535" y="4705350"/>
              <a:ext cx="857250" cy="8572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>
                  <a:latin typeface="Playfair Display" pitchFamily="2" charset="0"/>
                </a:rPr>
                <a:t>dưới</a:t>
              </a:r>
            </a:p>
          </p:txBody>
        </p:sp>
        <p:sp>
          <p:nvSpPr>
            <p:cNvPr id="15" name="Oval 94">
              <a:extLst>
                <a:ext uri="{FF2B5EF4-FFF2-40B4-BE49-F238E27FC236}">
                  <a16:creationId xmlns:a16="http://schemas.microsoft.com/office/drawing/2014/main" id="{36527843-1A57-4758-90CA-A13209C60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535" y="2992755"/>
              <a:ext cx="857250" cy="8572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>
                  <a:latin typeface="Playfair Display" pitchFamily="2" charset="0"/>
                </a:rPr>
                <a:t>trên</a:t>
              </a:r>
            </a:p>
          </p:txBody>
        </p:sp>
        <p:sp>
          <p:nvSpPr>
            <p:cNvPr id="16" name="Line 95">
              <a:extLst>
                <a:ext uri="{FF2B5EF4-FFF2-40B4-BE49-F238E27FC236}">
                  <a16:creationId xmlns:a16="http://schemas.microsoft.com/office/drawing/2014/main" id="{C94770CD-E501-4AF6-A93F-D8D049BBBC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956435" y="4381500"/>
              <a:ext cx="31432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Text Box 98">
              <a:extLst>
                <a:ext uri="{FF2B5EF4-FFF2-40B4-BE49-F238E27FC236}">
                  <a16:creationId xmlns:a16="http://schemas.microsoft.com/office/drawing/2014/main" id="{D9AA1422-E21A-492C-93B3-B9273DE34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0935" y="5961514"/>
              <a:ext cx="3080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latin typeface="Playfair Display" pitchFamily="2" charset="0"/>
                </a:rPr>
                <a:t>x</a:t>
              </a:r>
            </a:p>
          </p:txBody>
        </p:sp>
        <p:sp>
          <p:nvSpPr>
            <p:cNvPr id="18" name="Text Box 99">
              <a:extLst>
                <a:ext uri="{FF2B5EF4-FFF2-40B4-BE49-F238E27FC236}">
                  <a16:creationId xmlns:a16="http://schemas.microsoft.com/office/drawing/2014/main" id="{A075A30B-60FD-4DAE-B4AC-0E5704885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0085" y="4010025"/>
              <a:ext cx="3048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latin typeface="Playfair Display" pitchFamily="2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30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1FC5-E420-4485-8049-96A517E3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6A2B-B208-45CC-86D5-28A47647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Vùng</a:t>
            </a:r>
            <a:r>
              <a:rPr lang="en-GB" dirty="0"/>
              <a:t> </a:t>
            </a:r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sở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đồ</a:t>
            </a:r>
            <a:r>
              <a:rPr lang="en-GB" dirty="0"/>
              <a:t> </a:t>
            </a:r>
            <a:r>
              <a:rPr lang="en-GB" dirty="0" err="1"/>
              <a:t>họa</a:t>
            </a:r>
            <a:r>
              <a:rPr lang="en-GB" dirty="0"/>
              <a:t> </a:t>
            </a:r>
            <a:r>
              <a:rPr lang="en-GB" dirty="0" err="1"/>
              <a:t>máy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, </a:t>
            </a:r>
            <a:r>
              <a:rPr lang="en-GB" i="1" dirty="0" err="1"/>
              <a:t>xác</a:t>
            </a:r>
            <a:r>
              <a:rPr lang="en-GB" i="1" dirty="0"/>
              <a:t> </a:t>
            </a:r>
            <a:r>
              <a:rPr lang="en-GB" i="1" dirty="0" err="1"/>
              <a:t>định</a:t>
            </a:r>
            <a:r>
              <a:rPr lang="en-GB" i="1" dirty="0"/>
              <a:t> </a:t>
            </a:r>
            <a:r>
              <a:rPr lang="en-GB" i="1" dirty="0" err="1"/>
              <a:t>bởi</a:t>
            </a:r>
            <a:r>
              <a:rPr lang="en-GB" i="1" dirty="0"/>
              <a:t> </a:t>
            </a:r>
            <a:r>
              <a:rPr lang="en-GB" i="1" dirty="0" err="1"/>
              <a:t>một</a:t>
            </a:r>
            <a:r>
              <a:rPr lang="en-GB" i="1" dirty="0"/>
              <a:t> </a:t>
            </a:r>
            <a:r>
              <a:rPr lang="en-GB" i="1" dirty="0" err="1"/>
              <a:t>đường</a:t>
            </a:r>
            <a:r>
              <a:rPr lang="en-GB" i="1" dirty="0"/>
              <a:t> </a:t>
            </a:r>
            <a:r>
              <a:rPr lang="en-GB" i="1" dirty="0" err="1"/>
              <a:t>khép</a:t>
            </a:r>
            <a:r>
              <a:rPr lang="en-GB" i="1" dirty="0"/>
              <a:t> </a:t>
            </a:r>
            <a:r>
              <a:rPr lang="en-GB" i="1" dirty="0" err="1"/>
              <a:t>kín</a:t>
            </a:r>
            <a:r>
              <a:rPr lang="en-GB" i="1" dirty="0"/>
              <a:t> </a:t>
            </a:r>
            <a:r>
              <a:rPr lang="en-GB" i="1" dirty="0" err="1"/>
              <a:t>nào</a:t>
            </a:r>
            <a:r>
              <a:rPr lang="en-GB" i="1" dirty="0"/>
              <a:t> </a:t>
            </a:r>
            <a:r>
              <a:rPr lang="en-GB" i="1" dirty="0" err="1"/>
              <a:t>đó</a:t>
            </a:r>
            <a:r>
              <a:rPr lang="en-GB" i="1" dirty="0"/>
              <a:t> </a:t>
            </a:r>
            <a:r>
              <a:rPr lang="en-GB" i="1" dirty="0" err="1"/>
              <a:t>gọi</a:t>
            </a:r>
            <a:r>
              <a:rPr lang="en-GB" i="1" dirty="0"/>
              <a:t> </a:t>
            </a:r>
            <a:r>
              <a:rPr lang="en-GB" i="1" dirty="0" err="1"/>
              <a:t>là</a:t>
            </a:r>
            <a:r>
              <a:rPr lang="en-GB" i="1" dirty="0"/>
              <a:t> </a:t>
            </a:r>
            <a:r>
              <a:rPr lang="en-GB" i="1" dirty="0" err="1"/>
              <a:t>đường</a:t>
            </a:r>
            <a:r>
              <a:rPr lang="en-GB" i="1" dirty="0"/>
              <a:t> </a:t>
            </a:r>
            <a:r>
              <a:rPr lang="en-GB" i="1" dirty="0" err="1"/>
              <a:t>biên</a:t>
            </a:r>
            <a:r>
              <a:rPr lang="en-GB" dirty="0"/>
              <a:t>.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r>
              <a:rPr lang="en-GB" dirty="0"/>
              <a:t> </a:t>
            </a:r>
            <a:r>
              <a:rPr lang="en-GB" dirty="0" err="1"/>
              <a:t>đơn</a:t>
            </a:r>
            <a:r>
              <a:rPr lang="en-GB" dirty="0"/>
              <a:t> </a:t>
            </a:r>
            <a:r>
              <a:rPr lang="en-GB" dirty="0" err="1"/>
              <a:t>giản</a:t>
            </a:r>
            <a:r>
              <a:rPr lang="en-GB" dirty="0"/>
              <a:t> </a:t>
            </a:r>
            <a:r>
              <a:rPr lang="en-GB" dirty="0" err="1"/>
              <a:t>nhất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đa</a:t>
            </a:r>
            <a:r>
              <a:rPr lang="en-GB" dirty="0"/>
              <a:t> </a:t>
            </a:r>
            <a:r>
              <a:rPr lang="en-GB" dirty="0" err="1"/>
              <a:t>giác</a:t>
            </a:r>
            <a:r>
              <a:rPr lang="en-GB" dirty="0"/>
              <a:t>.</a:t>
            </a:r>
          </a:p>
          <a:p>
            <a:r>
              <a:rPr lang="en-GB" dirty="0" err="1"/>
              <a:t>Vùng</a:t>
            </a:r>
            <a:r>
              <a:rPr lang="en-GB" dirty="0"/>
              <a:t> </a:t>
            </a:r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chia </a:t>
            </a:r>
            <a:r>
              <a:rPr lang="en-GB" dirty="0" err="1"/>
              <a:t>thành</a:t>
            </a:r>
            <a:r>
              <a:rPr lang="en-GB" dirty="0"/>
              <a:t> 2 </a:t>
            </a:r>
            <a:r>
              <a:rPr lang="en-GB" dirty="0" err="1"/>
              <a:t>dạng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(solid fill)</a:t>
            </a:r>
          </a:p>
          <a:p>
            <a:pPr lvl="1"/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mẫu</a:t>
            </a:r>
            <a:r>
              <a:rPr lang="en-GB" dirty="0"/>
              <a:t> </a:t>
            </a:r>
            <a:r>
              <a:rPr lang="en-GB" dirty="0" err="1"/>
              <a:t>tô</a:t>
            </a:r>
            <a:r>
              <a:rPr lang="en-GB" dirty="0"/>
              <a:t> (fill-pattern) 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9765-F8DE-4FFA-96F6-A56E28DD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8930D-8A55-47F5-8DA0-2448F6A7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11038-7D57-412F-A19C-37CF9CF0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06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BF13-46EF-48E0-BB03-C446BD05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6189-9FAC-4EB3-A370-0E7B4F95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Lân</a:t>
            </a:r>
            <a:r>
              <a:rPr lang="en-GB" dirty="0"/>
              <a:t> </a:t>
            </a:r>
            <a:r>
              <a:rPr lang="en-GB" dirty="0" err="1"/>
              <a:t>cận</a:t>
            </a:r>
            <a:r>
              <a:rPr lang="en-GB" dirty="0"/>
              <a:t> 8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C94C-06EF-44EF-B1FC-E557399D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D2F7-EC2A-4BCA-9A41-5EC410D1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4A0F-34F2-4BD4-8445-04C69A6E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30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273AA8-EB39-4AF1-A030-C11A1D50E1B7}"/>
              </a:ext>
            </a:extLst>
          </p:cNvPr>
          <p:cNvGrpSpPr/>
          <p:nvPr/>
        </p:nvGrpSpPr>
        <p:grpSpPr>
          <a:xfrm>
            <a:off x="4253315" y="2809875"/>
            <a:ext cx="3414310" cy="3520971"/>
            <a:chOff x="4253315" y="2809875"/>
            <a:chExt cx="3414310" cy="3520971"/>
          </a:xfrm>
        </p:grpSpPr>
        <p:sp>
          <p:nvSpPr>
            <p:cNvPr id="30" name="Text Box 111">
              <a:extLst>
                <a:ext uri="{FF2B5EF4-FFF2-40B4-BE49-F238E27FC236}">
                  <a16:creationId xmlns:a16="http://schemas.microsoft.com/office/drawing/2014/main" id="{C3D908AF-5F1A-4E0F-8395-3ACB0EF09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315" y="4010025"/>
              <a:ext cx="3048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latin typeface="Playfair Display" pitchFamily="2" charset="0"/>
                </a:rPr>
                <a:t>y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E83D7F-A2AC-406A-AA62-3ABB46A1EF4A}"/>
                </a:ext>
              </a:extLst>
            </p:cNvPr>
            <p:cNvGrpSpPr/>
            <p:nvPr/>
          </p:nvGrpSpPr>
          <p:grpSpPr>
            <a:xfrm>
              <a:off x="4524375" y="2809875"/>
              <a:ext cx="3143250" cy="3520971"/>
              <a:chOff x="6571062" y="2809875"/>
              <a:chExt cx="3143250" cy="3520971"/>
            </a:xfrm>
          </p:grpSpPr>
          <p:sp>
            <p:nvSpPr>
              <p:cNvPr id="35" name="Oval 116">
                <a:extLst>
                  <a:ext uri="{FF2B5EF4-FFF2-40B4-BE49-F238E27FC236}">
                    <a16:creationId xmlns:a16="http://schemas.microsoft.com/office/drawing/2014/main" id="{AB119587-D210-4960-97A4-198375832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0365" y="2992755"/>
                <a:ext cx="857250" cy="85725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00">
                <a:extLst>
                  <a:ext uri="{FF2B5EF4-FFF2-40B4-BE49-F238E27FC236}">
                    <a16:creationId xmlns:a16="http://schemas.microsoft.com/office/drawing/2014/main" id="{712BCF31-BCB7-4181-90D1-E5EDFC273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1740" y="4276725"/>
                <a:ext cx="0" cy="1676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101">
                <a:extLst>
                  <a:ext uri="{FF2B5EF4-FFF2-40B4-BE49-F238E27FC236}">
                    <a16:creationId xmlns:a16="http://schemas.microsoft.com/office/drawing/2014/main" id="{ACA79EF9-DA71-40E1-934B-3EBCDC1C1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99640" y="4276725"/>
                <a:ext cx="1562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102">
                <a:extLst>
                  <a:ext uri="{FF2B5EF4-FFF2-40B4-BE49-F238E27FC236}">
                    <a16:creationId xmlns:a16="http://schemas.microsoft.com/office/drawing/2014/main" id="{C68146E4-90B5-42AF-B786-6DED0F397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1062" y="5953125"/>
                <a:ext cx="314325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103">
                <a:extLst>
                  <a:ext uri="{FF2B5EF4-FFF2-40B4-BE49-F238E27FC236}">
                    <a16:creationId xmlns:a16="http://schemas.microsoft.com/office/drawing/2014/main" id="{72B5E826-2049-4081-99FA-E8988CE89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1740" y="4276725"/>
                <a:ext cx="0" cy="1181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104">
                    <a:extLst>
                      <a:ext uri="{FF2B5EF4-FFF2-40B4-BE49-F238E27FC236}">
                        <a16:creationId xmlns:a16="http://schemas.microsoft.com/office/drawing/2014/main" id="{755328B9-3A15-4980-8B92-E7AC785D10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3115" y="3848100"/>
                    <a:ext cx="857250" cy="857250"/>
                  </a:xfrm>
                  <a:prstGeom prst="ellipse">
                    <a:avLst/>
                  </a:prstGeom>
                  <a:ln>
                    <a:noFill/>
                    <a:headEnd/>
                    <a:tailEnd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bg1"/>
                      </a:solidFill>
                      <a:latin typeface="Playfair Display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3" name="Oval 104">
                    <a:extLst>
                      <a:ext uri="{FF2B5EF4-FFF2-40B4-BE49-F238E27FC236}">
                        <a16:creationId xmlns:a16="http://schemas.microsoft.com/office/drawing/2014/main" id="{755328B9-3A15-4980-8B92-E7AC785D10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733115" y="3848100"/>
                    <a:ext cx="857250" cy="85725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r="-2143"/>
                    </a:stretch>
                  </a:blipFill>
                  <a:ln>
                    <a:noFill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Oval 105">
                <a:extLst>
                  <a:ext uri="{FF2B5EF4-FFF2-40B4-BE49-F238E27FC236}">
                    <a16:creationId xmlns:a16="http://schemas.microsoft.com/office/drawing/2014/main" id="{CA8BCE3C-AA33-4545-A68B-4926F4EF5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0365" y="3848100"/>
                <a:ext cx="857250" cy="85725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106">
                <a:extLst>
                  <a:ext uri="{FF2B5EF4-FFF2-40B4-BE49-F238E27FC236}">
                    <a16:creationId xmlns:a16="http://schemas.microsoft.com/office/drawing/2014/main" id="{BFA2B329-09BD-4CF2-B201-67D2BCB4B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5865" y="3848100"/>
                <a:ext cx="857250" cy="85725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107">
                <a:extLst>
                  <a:ext uri="{FF2B5EF4-FFF2-40B4-BE49-F238E27FC236}">
                    <a16:creationId xmlns:a16="http://schemas.microsoft.com/office/drawing/2014/main" id="{C12C2DBF-1E93-4596-985E-FB9F25A3F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3115" y="4705350"/>
                <a:ext cx="857250" cy="85725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108">
                <a:extLst>
                  <a:ext uri="{FF2B5EF4-FFF2-40B4-BE49-F238E27FC236}">
                    <a16:creationId xmlns:a16="http://schemas.microsoft.com/office/drawing/2014/main" id="{C5321DCB-3BC6-4A37-9AE7-CA6F54182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3115" y="2992755"/>
                <a:ext cx="857250" cy="85725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109">
                <a:extLst>
                  <a:ext uri="{FF2B5EF4-FFF2-40B4-BE49-F238E27FC236}">
                    <a16:creationId xmlns:a16="http://schemas.microsoft.com/office/drawing/2014/main" id="{382A3746-6658-46F1-B7D5-0A1915F89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5028015" y="4381500"/>
                <a:ext cx="314325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" name="Text Box 110">
                <a:extLst>
                  <a:ext uri="{FF2B5EF4-FFF2-40B4-BE49-F238E27FC236}">
                    <a16:creationId xmlns:a16="http://schemas.microsoft.com/office/drawing/2014/main" id="{69E0C4FE-14E8-448E-8094-EA5EFE847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12515" y="5961514"/>
                <a:ext cx="3080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latin typeface="Playfair Display" pitchFamily="2" charset="0"/>
                  </a:rPr>
                  <a:t>x</a:t>
                </a:r>
              </a:p>
            </p:txBody>
          </p:sp>
          <p:sp>
            <p:nvSpPr>
              <p:cNvPr id="31" name="Oval 112">
                <a:extLst>
                  <a:ext uri="{FF2B5EF4-FFF2-40B4-BE49-F238E27FC236}">
                    <a16:creationId xmlns:a16="http://schemas.microsoft.com/office/drawing/2014/main" id="{62695855-A796-40B9-9192-5BB546100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5865" y="2992755"/>
                <a:ext cx="857250" cy="85725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113">
                <a:extLst>
                  <a:ext uri="{FF2B5EF4-FFF2-40B4-BE49-F238E27FC236}">
                    <a16:creationId xmlns:a16="http://schemas.microsoft.com/office/drawing/2014/main" id="{32DB2C1B-09B4-4D4E-B684-3DAD1F8A5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5865" y="4705350"/>
                <a:ext cx="857250" cy="85725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114">
                <a:extLst>
                  <a:ext uri="{FF2B5EF4-FFF2-40B4-BE49-F238E27FC236}">
                    <a16:creationId xmlns:a16="http://schemas.microsoft.com/office/drawing/2014/main" id="{8173B59B-51EA-471D-B982-8C0694B87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0365" y="4705350"/>
                <a:ext cx="857250" cy="85725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8820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104">
            <a:extLst>
              <a:ext uri="{FF2B5EF4-FFF2-40B4-BE49-F238E27FC236}">
                <a16:creationId xmlns:a16="http://schemas.microsoft.com/office/drawing/2014/main" id="{80FB7DB3-BDD3-4F2B-B92A-D1B98FEE2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797" y="4081100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 dirty="0">
              <a:solidFill>
                <a:schemeClr val="bg1"/>
              </a:solidFill>
              <a:latin typeface="Playfair Display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CBF13-46EF-48E0-BB03-C446BD05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6189-9FAC-4EB3-A370-0E7B4F95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lân</a:t>
            </a:r>
            <a:r>
              <a:rPr lang="en-GB" dirty="0"/>
              <a:t> </a:t>
            </a:r>
            <a:r>
              <a:rPr lang="en-GB" dirty="0" err="1"/>
              <a:t>cận</a:t>
            </a:r>
            <a:r>
              <a:rPr lang="en-GB" dirty="0"/>
              <a:t> 4 hay </a:t>
            </a:r>
            <a:r>
              <a:rPr lang="en-GB" dirty="0" err="1"/>
              <a:t>lân</a:t>
            </a:r>
            <a:r>
              <a:rPr lang="en-GB" dirty="0"/>
              <a:t> </a:t>
            </a:r>
            <a:r>
              <a:rPr lang="en-GB" dirty="0" err="1"/>
              <a:t>cận</a:t>
            </a:r>
            <a:r>
              <a:rPr lang="en-GB" dirty="0"/>
              <a:t> 8?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C94C-06EF-44EF-B1FC-E557399D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D2F7-EC2A-4BCA-9A41-5EC410D1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4A0F-34F2-4BD4-8445-04C69A6E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31</a:t>
            </a:fld>
            <a:endParaRPr lang="en-US"/>
          </a:p>
        </p:txBody>
      </p:sp>
      <p:sp>
        <p:nvSpPr>
          <p:cNvPr id="40" name="Oval 116">
            <a:extLst>
              <a:ext uri="{FF2B5EF4-FFF2-40B4-BE49-F238E27FC236}">
                <a16:creationId xmlns:a16="http://schemas.microsoft.com/office/drawing/2014/main" id="{4B148593-5E49-4363-9E75-E0E0BE87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203" y="3225755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Oval 104">
            <a:extLst>
              <a:ext uri="{FF2B5EF4-FFF2-40B4-BE49-F238E27FC236}">
                <a16:creationId xmlns:a16="http://schemas.microsoft.com/office/drawing/2014/main" id="{0519E655-C7B4-4775-8D6F-CFCB02D72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953" y="4081100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 dirty="0">
              <a:solidFill>
                <a:schemeClr val="bg1"/>
              </a:solidFill>
              <a:latin typeface="Playfair Display" pitchFamily="2" charset="0"/>
            </a:endParaRPr>
          </a:p>
        </p:txBody>
      </p:sp>
      <p:sp>
        <p:nvSpPr>
          <p:cNvPr id="42" name="Oval 105">
            <a:extLst>
              <a:ext uri="{FF2B5EF4-FFF2-40B4-BE49-F238E27FC236}">
                <a16:creationId xmlns:a16="http://schemas.microsoft.com/office/drawing/2014/main" id="{F0848426-29C7-4598-8EDD-398D3F7A6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203" y="4081100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Oval 106">
            <a:extLst>
              <a:ext uri="{FF2B5EF4-FFF2-40B4-BE49-F238E27FC236}">
                <a16:creationId xmlns:a16="http://schemas.microsoft.com/office/drawing/2014/main" id="{B595B00B-1EF6-4751-A16E-9DA0EBE96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703" y="4081100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Oval 107">
            <a:extLst>
              <a:ext uri="{FF2B5EF4-FFF2-40B4-BE49-F238E27FC236}">
                <a16:creationId xmlns:a16="http://schemas.microsoft.com/office/drawing/2014/main" id="{2DE3C74D-1ECB-4C8C-BA00-A543C3FCE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953" y="4938350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5" name="Oval 108">
            <a:extLst>
              <a:ext uri="{FF2B5EF4-FFF2-40B4-BE49-F238E27FC236}">
                <a16:creationId xmlns:a16="http://schemas.microsoft.com/office/drawing/2014/main" id="{1BE5E1CE-BC97-4E28-8B32-CA5D62629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953" y="3225755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6" name="Oval 112">
            <a:extLst>
              <a:ext uri="{FF2B5EF4-FFF2-40B4-BE49-F238E27FC236}">
                <a16:creationId xmlns:a16="http://schemas.microsoft.com/office/drawing/2014/main" id="{CE7190E2-9661-4CC1-805D-92317A9D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703" y="3225755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Oval 113">
            <a:extLst>
              <a:ext uri="{FF2B5EF4-FFF2-40B4-BE49-F238E27FC236}">
                <a16:creationId xmlns:a16="http://schemas.microsoft.com/office/drawing/2014/main" id="{C06F8E1A-BE5F-46F1-9C25-CD23D8A0A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703" y="4938350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Oval 114">
            <a:extLst>
              <a:ext uri="{FF2B5EF4-FFF2-40B4-BE49-F238E27FC236}">
                <a16:creationId xmlns:a16="http://schemas.microsoft.com/office/drawing/2014/main" id="{50DBDE44-7C0A-440B-A982-5B7BD1A16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203" y="4938350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EE5850-AEE8-4BE2-B1C9-64CED0D8FA1D}"/>
              </a:ext>
            </a:extLst>
          </p:cNvPr>
          <p:cNvGrpSpPr/>
          <p:nvPr/>
        </p:nvGrpSpPr>
        <p:grpSpPr>
          <a:xfrm>
            <a:off x="3571351" y="4341498"/>
            <a:ext cx="336453" cy="336453"/>
            <a:chOff x="4038600" y="2514600"/>
            <a:chExt cx="2743202" cy="2743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5BF649-2BA8-48D0-B39C-69D4D3B85AB5}"/>
                </a:ext>
              </a:extLst>
            </p:cNvPr>
            <p:cNvSpPr/>
            <p:nvPr/>
          </p:nvSpPr>
          <p:spPr>
            <a:xfrm>
              <a:off x="4038600" y="3429000"/>
              <a:ext cx="914400" cy="9144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994C87-2131-46E1-A5C1-2281A4D6F505}"/>
                </a:ext>
              </a:extLst>
            </p:cNvPr>
            <p:cNvSpPr/>
            <p:nvPr/>
          </p:nvSpPr>
          <p:spPr>
            <a:xfrm>
              <a:off x="4953000" y="3429000"/>
              <a:ext cx="914400" cy="9144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1A4EFC-959E-46D3-A94B-358C93DF7190}"/>
                </a:ext>
              </a:extLst>
            </p:cNvPr>
            <p:cNvSpPr/>
            <p:nvPr/>
          </p:nvSpPr>
          <p:spPr>
            <a:xfrm>
              <a:off x="5867402" y="3429000"/>
              <a:ext cx="914400" cy="9144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75F08C0-FA0A-47CE-A0F2-C79138F6F71B}"/>
                </a:ext>
              </a:extLst>
            </p:cNvPr>
            <p:cNvSpPr/>
            <p:nvPr/>
          </p:nvSpPr>
          <p:spPr>
            <a:xfrm>
              <a:off x="4953000" y="2514600"/>
              <a:ext cx="914400" cy="9144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747CB74-8F2B-4D39-B5F6-43B4A315C8F6}"/>
                </a:ext>
              </a:extLst>
            </p:cNvPr>
            <p:cNvSpPr/>
            <p:nvPr/>
          </p:nvSpPr>
          <p:spPr>
            <a:xfrm>
              <a:off x="4953000" y="4343400"/>
              <a:ext cx="914400" cy="9144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46C3C8-A53A-42D4-BD46-0CCC07E6D59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3739577" y="3654380"/>
            <a:ext cx="1" cy="687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0B103E-58D8-4EA0-BC49-6E533F20C26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907804" y="4509725"/>
            <a:ext cx="68902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55A34A-8532-43D8-97C8-105F2C01A2D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882327" y="4509725"/>
            <a:ext cx="68902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F0FA4B3-CBEA-4C52-BB09-E3160CB59BE5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739578" y="4677951"/>
            <a:ext cx="0" cy="7431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Oval 116">
            <a:extLst>
              <a:ext uri="{FF2B5EF4-FFF2-40B4-BE49-F238E27FC236}">
                <a16:creationId xmlns:a16="http://schemas.microsoft.com/office/drawing/2014/main" id="{4C4A98C4-CEE2-4B0E-B84E-26837425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047" y="3225755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Oval 105">
            <a:extLst>
              <a:ext uri="{FF2B5EF4-FFF2-40B4-BE49-F238E27FC236}">
                <a16:creationId xmlns:a16="http://schemas.microsoft.com/office/drawing/2014/main" id="{CF8EAE28-8F5D-41E8-A715-7B42BEFB9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047" y="4081100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5" name="Oval 106">
            <a:extLst>
              <a:ext uri="{FF2B5EF4-FFF2-40B4-BE49-F238E27FC236}">
                <a16:creationId xmlns:a16="http://schemas.microsoft.com/office/drawing/2014/main" id="{78D11898-D4E5-4B55-B663-BAC64139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547" y="4081100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" name="Oval 107">
            <a:extLst>
              <a:ext uri="{FF2B5EF4-FFF2-40B4-BE49-F238E27FC236}">
                <a16:creationId xmlns:a16="http://schemas.microsoft.com/office/drawing/2014/main" id="{A590EB72-DA15-4ADC-9B15-3B4C057A0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797" y="4938350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7" name="Oval 108">
            <a:extLst>
              <a:ext uri="{FF2B5EF4-FFF2-40B4-BE49-F238E27FC236}">
                <a16:creationId xmlns:a16="http://schemas.microsoft.com/office/drawing/2014/main" id="{6635BEB3-4B7C-4BBC-881C-2408265E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797" y="3225755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8" name="Oval 112">
            <a:extLst>
              <a:ext uri="{FF2B5EF4-FFF2-40B4-BE49-F238E27FC236}">
                <a16:creationId xmlns:a16="http://schemas.microsoft.com/office/drawing/2014/main" id="{0FC8D949-6F5B-4B86-B104-3DB1B3BB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547" y="3225755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Oval 113">
            <a:extLst>
              <a:ext uri="{FF2B5EF4-FFF2-40B4-BE49-F238E27FC236}">
                <a16:creationId xmlns:a16="http://schemas.microsoft.com/office/drawing/2014/main" id="{E4C74383-6B89-4E52-A028-60F2D87D3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547" y="4938350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0" name="Oval 114">
            <a:extLst>
              <a:ext uri="{FF2B5EF4-FFF2-40B4-BE49-F238E27FC236}">
                <a16:creationId xmlns:a16="http://schemas.microsoft.com/office/drawing/2014/main" id="{26C09D45-AD7F-451C-90DA-9820D1BF2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047" y="4938350"/>
            <a:ext cx="857250" cy="857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0B2670-FF84-4653-9F38-646E55C2B13B}"/>
              </a:ext>
            </a:extLst>
          </p:cNvPr>
          <p:cNvSpPr/>
          <p:nvPr/>
        </p:nvSpPr>
        <p:spPr>
          <a:xfrm>
            <a:off x="8272422" y="4341498"/>
            <a:ext cx="360000" cy="3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91DCCE-A32C-4D80-A3B6-18FC0BD623FE}"/>
              </a:ext>
            </a:extLst>
          </p:cNvPr>
          <p:cNvCxnSpPr/>
          <p:nvPr/>
        </p:nvCxnSpPr>
        <p:spPr>
          <a:xfrm>
            <a:off x="7601964" y="4523650"/>
            <a:ext cx="17145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174A547-7B85-4AEC-A3CA-FED7E123FF55}"/>
              </a:ext>
            </a:extLst>
          </p:cNvPr>
          <p:cNvCxnSpPr>
            <a:cxnSpLocks/>
          </p:cNvCxnSpPr>
          <p:nvPr/>
        </p:nvCxnSpPr>
        <p:spPr>
          <a:xfrm rot="16200000">
            <a:off x="7592439" y="4498400"/>
            <a:ext cx="17145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85825DC-C41B-4DDD-A10A-19B55F595EC4}"/>
              </a:ext>
            </a:extLst>
          </p:cNvPr>
          <p:cNvCxnSpPr>
            <a:cxnSpLocks/>
          </p:cNvCxnSpPr>
          <p:nvPr/>
        </p:nvCxnSpPr>
        <p:spPr>
          <a:xfrm rot="18900000">
            <a:off x="7601964" y="4529371"/>
            <a:ext cx="17145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0852BBC-A2CC-44FC-9D8C-5A3E60728006}"/>
              </a:ext>
            </a:extLst>
          </p:cNvPr>
          <p:cNvCxnSpPr>
            <a:cxnSpLocks/>
          </p:cNvCxnSpPr>
          <p:nvPr/>
        </p:nvCxnSpPr>
        <p:spPr>
          <a:xfrm rot="2700000">
            <a:off x="7592438" y="4521498"/>
            <a:ext cx="17145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835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C4B6-3EC1-4C85-A182-C66B1DC2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BB934-157A-4BCA-B4FA-AD592A5E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8FEC-FBA7-45E9-A41D-9DCCD652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F36B-0B39-4243-98A5-831CA465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32</a:t>
            </a:fld>
            <a:endParaRPr lang="en-US"/>
          </a:p>
        </p:txBody>
      </p:sp>
      <p:pic>
        <p:nvPicPr>
          <p:cNvPr id="9" name="Content Placeholder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CB2DE26-DB74-4DBC-8235-C21BDA660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8" b="36259"/>
          <a:stretch/>
        </p:blipFill>
        <p:spPr>
          <a:xfrm>
            <a:off x="2285807" y="1825625"/>
            <a:ext cx="7620386" cy="4817622"/>
          </a:xfrm>
        </p:spPr>
      </p:pic>
    </p:spTree>
    <p:extLst>
      <p:ext uri="{BB962C8B-B14F-4D97-AF65-F5344CB8AC3E}">
        <p14:creationId xmlns:p14="http://schemas.microsoft.com/office/powerpoint/2010/main" val="3597472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BF13-46EF-48E0-BB03-C446BD05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6189-9FAC-4EB3-A370-0E7B4F95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Left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Top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Right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Bottom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C94C-06EF-44EF-B1FC-E557399D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D2F7-EC2A-4BCA-9A41-5EC410D1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4A0F-34F2-4BD4-8445-04C69A6E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33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E8A96C-F309-4C2B-8FAB-AECDD69A62F3}"/>
              </a:ext>
            </a:extLst>
          </p:cNvPr>
          <p:cNvGrpSpPr/>
          <p:nvPr/>
        </p:nvGrpSpPr>
        <p:grpSpPr>
          <a:xfrm>
            <a:off x="3765035" y="2162294"/>
            <a:ext cx="4661930" cy="3993912"/>
            <a:chOff x="3765035" y="2162294"/>
            <a:chExt cx="4661930" cy="3993912"/>
          </a:xfrm>
        </p:grpSpPr>
        <p:sp>
          <p:nvSpPr>
            <p:cNvPr id="64" name="Oval 104">
              <a:extLst>
                <a:ext uri="{FF2B5EF4-FFF2-40B4-BE49-F238E27FC236}">
                  <a16:creationId xmlns:a16="http://schemas.microsoft.com/office/drawing/2014/main" id="{94BF1564-0E46-49B4-BD3A-4D428CC5C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683" y="2825465"/>
              <a:ext cx="664648" cy="66464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b="1" dirty="0">
                <a:solidFill>
                  <a:schemeClr val="bg1"/>
                </a:solidFill>
                <a:latin typeface="Playfair Display" pitchFamily="2" charset="0"/>
              </a:endParaRPr>
            </a:p>
          </p:txBody>
        </p:sp>
        <p:sp>
          <p:nvSpPr>
            <p:cNvPr id="66" name="Oval 105">
              <a:extLst>
                <a:ext uri="{FF2B5EF4-FFF2-40B4-BE49-F238E27FC236}">
                  <a16:creationId xmlns:a16="http://schemas.microsoft.com/office/drawing/2014/main" id="{FEA58BFA-6218-4BBB-A9B2-05D100261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330" y="2825465"/>
              <a:ext cx="664648" cy="66464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107">
              <a:extLst>
                <a:ext uri="{FF2B5EF4-FFF2-40B4-BE49-F238E27FC236}">
                  <a16:creationId xmlns:a16="http://schemas.microsoft.com/office/drawing/2014/main" id="{BB4CEF90-BE19-413D-8686-F719E10B1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683" y="3490112"/>
              <a:ext cx="664648" cy="66464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04">
              <a:extLst>
                <a:ext uri="{FF2B5EF4-FFF2-40B4-BE49-F238E27FC236}">
                  <a16:creationId xmlns:a16="http://schemas.microsoft.com/office/drawing/2014/main" id="{2580C3C3-6977-4B20-BEA5-828B991B6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8978" y="2825465"/>
              <a:ext cx="664648" cy="66464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b="1" dirty="0">
                <a:solidFill>
                  <a:schemeClr val="bg1"/>
                </a:solidFill>
                <a:latin typeface="Playfair Display" pitchFamily="2" charset="0"/>
              </a:endParaRPr>
            </a:p>
          </p:txBody>
        </p:sp>
        <p:sp>
          <p:nvSpPr>
            <p:cNvPr id="73" name="Oval 107">
              <a:extLst>
                <a:ext uri="{FF2B5EF4-FFF2-40B4-BE49-F238E27FC236}">
                  <a16:creationId xmlns:a16="http://schemas.microsoft.com/office/drawing/2014/main" id="{00D54AF8-5E32-4F97-B163-2EB6F72B2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8978" y="3490112"/>
              <a:ext cx="664648" cy="66464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14">
              <a:extLst>
                <a:ext uri="{FF2B5EF4-FFF2-40B4-BE49-F238E27FC236}">
                  <a16:creationId xmlns:a16="http://schemas.microsoft.com/office/drawing/2014/main" id="{07AD8CB9-7B4B-4FB5-877F-4555351D6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8978" y="4138267"/>
              <a:ext cx="664648" cy="66464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07">
              <a:extLst>
                <a:ext uri="{FF2B5EF4-FFF2-40B4-BE49-F238E27FC236}">
                  <a16:creationId xmlns:a16="http://schemas.microsoft.com/office/drawing/2014/main" id="{CAA63215-BAF1-4B62-A470-8A3E4B137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683" y="4138267"/>
              <a:ext cx="664648" cy="66464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114">
              <a:extLst>
                <a:ext uri="{FF2B5EF4-FFF2-40B4-BE49-F238E27FC236}">
                  <a16:creationId xmlns:a16="http://schemas.microsoft.com/office/drawing/2014/main" id="{130D9C7A-5D4C-40BE-AA46-96D10DF45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330" y="4138267"/>
              <a:ext cx="664648" cy="66464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114">
              <a:extLst>
                <a:ext uri="{FF2B5EF4-FFF2-40B4-BE49-F238E27FC236}">
                  <a16:creationId xmlns:a16="http://schemas.microsoft.com/office/drawing/2014/main" id="{5500F7B0-87E8-44CC-A812-E1A2B7DA3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330" y="3490112"/>
              <a:ext cx="664648" cy="664648"/>
            </a:xfrm>
            <a:prstGeom prst="ellipse">
              <a:avLst/>
            </a:prstGeom>
            <a:ln>
              <a:headEnd/>
              <a:tailEnd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664648"/>
                        <a:gd name="connsiteY0" fmla="*/ 332324 h 664648"/>
                        <a:gd name="connsiteX1" fmla="*/ 332324 w 664648"/>
                        <a:gd name="connsiteY1" fmla="*/ 0 h 664648"/>
                        <a:gd name="connsiteX2" fmla="*/ 664648 w 664648"/>
                        <a:gd name="connsiteY2" fmla="*/ 332324 h 664648"/>
                        <a:gd name="connsiteX3" fmla="*/ 332324 w 664648"/>
                        <a:gd name="connsiteY3" fmla="*/ 664648 h 664648"/>
                        <a:gd name="connsiteX4" fmla="*/ 0 w 664648"/>
                        <a:gd name="connsiteY4" fmla="*/ 332324 h 664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4648" h="664648" fill="none" extrusionOk="0">
                          <a:moveTo>
                            <a:pt x="0" y="332324"/>
                          </a:moveTo>
                          <a:cubicBezTo>
                            <a:pt x="19493" y="130259"/>
                            <a:pt x="163581" y="976"/>
                            <a:pt x="332324" y="0"/>
                          </a:cubicBezTo>
                          <a:cubicBezTo>
                            <a:pt x="532013" y="27608"/>
                            <a:pt x="653401" y="148545"/>
                            <a:pt x="664648" y="332324"/>
                          </a:cubicBezTo>
                          <a:cubicBezTo>
                            <a:pt x="682945" y="518514"/>
                            <a:pt x="497165" y="656116"/>
                            <a:pt x="332324" y="664648"/>
                          </a:cubicBezTo>
                          <a:cubicBezTo>
                            <a:pt x="140019" y="667264"/>
                            <a:pt x="2304" y="512738"/>
                            <a:pt x="0" y="332324"/>
                          </a:cubicBezTo>
                          <a:close/>
                        </a:path>
                        <a:path w="664648" h="664648" stroke="0" extrusionOk="0">
                          <a:moveTo>
                            <a:pt x="0" y="332324"/>
                          </a:moveTo>
                          <a:cubicBezTo>
                            <a:pt x="-6054" y="159408"/>
                            <a:pt x="119811" y="-11965"/>
                            <a:pt x="332324" y="0"/>
                          </a:cubicBezTo>
                          <a:cubicBezTo>
                            <a:pt x="546584" y="-4536"/>
                            <a:pt x="650538" y="174486"/>
                            <a:pt x="664648" y="332324"/>
                          </a:cubicBezTo>
                          <a:cubicBezTo>
                            <a:pt x="631264" y="527019"/>
                            <a:pt x="493567" y="691010"/>
                            <a:pt x="332324" y="664648"/>
                          </a:cubicBezTo>
                          <a:cubicBezTo>
                            <a:pt x="163909" y="654862"/>
                            <a:pt x="-27427" y="522152"/>
                            <a:pt x="0" y="33232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C6FE28F7-C3B0-46E4-A76E-34B5555C8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695" y="4786421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116">
              <a:extLst>
                <a:ext uri="{FF2B5EF4-FFF2-40B4-BE49-F238E27FC236}">
                  <a16:creationId xmlns:a16="http://schemas.microsoft.com/office/drawing/2014/main" id="{70E36A5D-C6E4-44FD-A947-84AC6D881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330" y="2162294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3B98570F-CD57-451C-BF48-14AAB14B2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683" y="2825465"/>
              <a:ext cx="664648" cy="66464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b="1" dirty="0">
                <a:solidFill>
                  <a:schemeClr val="bg1"/>
                </a:solidFill>
                <a:latin typeface="Playfair Display" pitchFamily="2" charset="0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3E743621-1151-4867-BA3F-624EEAB00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330" y="2825465"/>
              <a:ext cx="664648" cy="66464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79015D2C-FF35-4A69-BFC4-419402A9C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035" y="2825465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E5FDC9F7-C2E8-43B4-B4C8-CE7587BB4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683" y="3490112"/>
              <a:ext cx="664648" cy="66464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01017A59-A3F6-44A9-8530-61FF12569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683" y="2162294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112">
              <a:extLst>
                <a:ext uri="{FF2B5EF4-FFF2-40B4-BE49-F238E27FC236}">
                  <a16:creationId xmlns:a16="http://schemas.microsoft.com/office/drawing/2014/main" id="{5D877FC4-6C31-4450-BD49-D4C9881F3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035" y="2162294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13">
              <a:extLst>
                <a:ext uri="{FF2B5EF4-FFF2-40B4-BE49-F238E27FC236}">
                  <a16:creationId xmlns:a16="http://schemas.microsoft.com/office/drawing/2014/main" id="{F632CF12-745B-4D0E-ABE2-9F591CB27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035" y="3490112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16">
              <a:extLst>
                <a:ext uri="{FF2B5EF4-FFF2-40B4-BE49-F238E27FC236}">
                  <a16:creationId xmlns:a16="http://schemas.microsoft.com/office/drawing/2014/main" id="{D0805B92-7B91-4C6C-9062-9861048B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626" y="2162294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04">
              <a:extLst>
                <a:ext uri="{FF2B5EF4-FFF2-40B4-BE49-F238E27FC236}">
                  <a16:creationId xmlns:a16="http://schemas.microsoft.com/office/drawing/2014/main" id="{0CA9A630-762C-4727-8201-69B46A604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8978" y="2825465"/>
              <a:ext cx="664648" cy="66464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b="1" dirty="0">
                <a:solidFill>
                  <a:schemeClr val="bg1"/>
                </a:solidFill>
                <a:latin typeface="Playfair Display" pitchFamily="2" charset="0"/>
              </a:endParaRPr>
            </a:p>
          </p:txBody>
        </p:sp>
        <p:sp>
          <p:nvSpPr>
            <p:cNvPr id="47" name="Oval 105">
              <a:extLst>
                <a:ext uri="{FF2B5EF4-FFF2-40B4-BE49-F238E27FC236}">
                  <a16:creationId xmlns:a16="http://schemas.microsoft.com/office/drawing/2014/main" id="{F3617F21-0826-4AA1-B917-8552DC70B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626" y="2825465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107">
              <a:extLst>
                <a:ext uri="{FF2B5EF4-FFF2-40B4-BE49-F238E27FC236}">
                  <a16:creationId xmlns:a16="http://schemas.microsoft.com/office/drawing/2014/main" id="{5C55A573-3F67-47B6-8672-E607579F9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8978" y="3490112"/>
              <a:ext cx="664648" cy="66464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108">
              <a:extLst>
                <a:ext uri="{FF2B5EF4-FFF2-40B4-BE49-F238E27FC236}">
                  <a16:creationId xmlns:a16="http://schemas.microsoft.com/office/drawing/2014/main" id="{A96609F4-0A63-496E-8F12-C9C336F0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8978" y="2162294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114">
              <a:extLst>
                <a:ext uri="{FF2B5EF4-FFF2-40B4-BE49-F238E27FC236}">
                  <a16:creationId xmlns:a16="http://schemas.microsoft.com/office/drawing/2014/main" id="{0A807402-A523-4CB5-8F40-9EFE91C4C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626" y="3490112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114">
              <a:extLst>
                <a:ext uri="{FF2B5EF4-FFF2-40B4-BE49-F238E27FC236}">
                  <a16:creationId xmlns:a16="http://schemas.microsoft.com/office/drawing/2014/main" id="{8BC63CE3-74FE-4389-B4E6-FA42F0921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8978" y="4138267"/>
              <a:ext cx="664648" cy="66464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107">
              <a:extLst>
                <a:ext uri="{FF2B5EF4-FFF2-40B4-BE49-F238E27FC236}">
                  <a16:creationId xmlns:a16="http://schemas.microsoft.com/office/drawing/2014/main" id="{E3F693B6-4E51-4B23-9778-F6780F86B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7670" y="4154759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114">
              <a:extLst>
                <a:ext uri="{FF2B5EF4-FFF2-40B4-BE49-F238E27FC236}">
                  <a16:creationId xmlns:a16="http://schemas.microsoft.com/office/drawing/2014/main" id="{561490D8-A01B-4425-9880-A2B1DA23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317" y="4154759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114">
              <a:extLst>
                <a:ext uri="{FF2B5EF4-FFF2-40B4-BE49-F238E27FC236}">
                  <a16:creationId xmlns:a16="http://schemas.microsoft.com/office/drawing/2014/main" id="{792929D5-0743-4272-A5EA-BA58E8E8A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607" y="4802914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07">
              <a:extLst>
                <a:ext uri="{FF2B5EF4-FFF2-40B4-BE49-F238E27FC236}">
                  <a16:creationId xmlns:a16="http://schemas.microsoft.com/office/drawing/2014/main" id="{9D06F0F1-A105-4F93-B370-6728112DB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0255" y="4802914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14">
              <a:extLst>
                <a:ext uri="{FF2B5EF4-FFF2-40B4-BE49-F238E27FC236}">
                  <a16:creationId xmlns:a16="http://schemas.microsoft.com/office/drawing/2014/main" id="{62C87EB1-29EB-41C3-BD1F-4ECAA1F94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902" y="4802914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107">
              <a:extLst>
                <a:ext uri="{FF2B5EF4-FFF2-40B4-BE49-F238E27FC236}">
                  <a16:creationId xmlns:a16="http://schemas.microsoft.com/office/drawing/2014/main" id="{1374FE04-7C18-4D68-80D4-F7B35B48C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683" y="4138267"/>
              <a:ext cx="664648" cy="66464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113">
              <a:extLst>
                <a:ext uri="{FF2B5EF4-FFF2-40B4-BE49-F238E27FC236}">
                  <a16:creationId xmlns:a16="http://schemas.microsoft.com/office/drawing/2014/main" id="{F6CFFA1B-C26E-4FC2-AD0A-A5AE4451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035" y="4138267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114">
              <a:extLst>
                <a:ext uri="{FF2B5EF4-FFF2-40B4-BE49-F238E27FC236}">
                  <a16:creationId xmlns:a16="http://schemas.microsoft.com/office/drawing/2014/main" id="{2F00C82C-9A7D-4D6D-913F-3D2721DEC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330" y="4138267"/>
              <a:ext cx="664648" cy="66464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14">
              <a:extLst>
                <a:ext uri="{FF2B5EF4-FFF2-40B4-BE49-F238E27FC236}">
                  <a16:creationId xmlns:a16="http://schemas.microsoft.com/office/drawing/2014/main" id="{DDFAB4B5-E96D-463E-BDEC-C7B511411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317" y="4802914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13">
              <a:extLst>
                <a:ext uri="{FF2B5EF4-FFF2-40B4-BE49-F238E27FC236}">
                  <a16:creationId xmlns:a16="http://schemas.microsoft.com/office/drawing/2014/main" id="{06C5CE0D-0A18-45FE-8DDB-CA72C12A2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342" y="4159540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AB2662B0-2861-487C-ABA4-A6A8BB07B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550" y="5491558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107">
              <a:extLst>
                <a:ext uri="{FF2B5EF4-FFF2-40B4-BE49-F238E27FC236}">
                  <a16:creationId xmlns:a16="http://schemas.microsoft.com/office/drawing/2014/main" id="{4EC2D72B-737A-4F8A-A277-2E3BB7FA6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4198" y="5491558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14">
              <a:extLst>
                <a:ext uri="{FF2B5EF4-FFF2-40B4-BE49-F238E27FC236}">
                  <a16:creationId xmlns:a16="http://schemas.microsoft.com/office/drawing/2014/main" id="{E1E5E0E3-ABF2-41A9-9C92-D499217A4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8845" y="5491558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114">
              <a:extLst>
                <a:ext uri="{FF2B5EF4-FFF2-40B4-BE49-F238E27FC236}">
                  <a16:creationId xmlns:a16="http://schemas.microsoft.com/office/drawing/2014/main" id="{F150EDF7-1222-4D5F-897E-EA519E175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902" y="5470284"/>
              <a:ext cx="664648" cy="664648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14">
              <a:extLst>
                <a:ext uri="{FF2B5EF4-FFF2-40B4-BE49-F238E27FC236}">
                  <a16:creationId xmlns:a16="http://schemas.microsoft.com/office/drawing/2014/main" id="{E2CDF1D0-E596-4F19-818E-1E7556DAC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330" y="3490112"/>
              <a:ext cx="664648" cy="66464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664648"/>
                        <a:gd name="connsiteY0" fmla="*/ 332324 h 664648"/>
                        <a:gd name="connsiteX1" fmla="*/ 332324 w 664648"/>
                        <a:gd name="connsiteY1" fmla="*/ 0 h 664648"/>
                        <a:gd name="connsiteX2" fmla="*/ 664648 w 664648"/>
                        <a:gd name="connsiteY2" fmla="*/ 332324 h 664648"/>
                        <a:gd name="connsiteX3" fmla="*/ 332324 w 664648"/>
                        <a:gd name="connsiteY3" fmla="*/ 664648 h 664648"/>
                        <a:gd name="connsiteX4" fmla="*/ 0 w 664648"/>
                        <a:gd name="connsiteY4" fmla="*/ 332324 h 664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4648" h="664648" fill="none" extrusionOk="0">
                          <a:moveTo>
                            <a:pt x="0" y="332324"/>
                          </a:moveTo>
                          <a:cubicBezTo>
                            <a:pt x="19493" y="130259"/>
                            <a:pt x="163581" y="976"/>
                            <a:pt x="332324" y="0"/>
                          </a:cubicBezTo>
                          <a:cubicBezTo>
                            <a:pt x="532013" y="27608"/>
                            <a:pt x="653401" y="148545"/>
                            <a:pt x="664648" y="332324"/>
                          </a:cubicBezTo>
                          <a:cubicBezTo>
                            <a:pt x="682945" y="518514"/>
                            <a:pt x="497165" y="656116"/>
                            <a:pt x="332324" y="664648"/>
                          </a:cubicBezTo>
                          <a:cubicBezTo>
                            <a:pt x="140019" y="667264"/>
                            <a:pt x="2304" y="512738"/>
                            <a:pt x="0" y="332324"/>
                          </a:cubicBezTo>
                          <a:close/>
                        </a:path>
                        <a:path w="664648" h="664648" stroke="0" extrusionOk="0">
                          <a:moveTo>
                            <a:pt x="0" y="332324"/>
                          </a:moveTo>
                          <a:cubicBezTo>
                            <a:pt x="-6054" y="159408"/>
                            <a:pt x="119811" y="-11965"/>
                            <a:pt x="332324" y="0"/>
                          </a:cubicBezTo>
                          <a:cubicBezTo>
                            <a:pt x="546584" y="-4536"/>
                            <a:pt x="650538" y="174486"/>
                            <a:pt x="664648" y="332324"/>
                          </a:cubicBezTo>
                          <a:cubicBezTo>
                            <a:pt x="631264" y="527019"/>
                            <a:pt x="493567" y="691010"/>
                            <a:pt x="332324" y="664648"/>
                          </a:cubicBezTo>
                          <a:cubicBezTo>
                            <a:pt x="163909" y="654862"/>
                            <a:pt x="-27427" y="522152"/>
                            <a:pt x="0" y="33232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14">
              <a:extLst>
                <a:ext uri="{FF2B5EF4-FFF2-40B4-BE49-F238E27FC236}">
                  <a16:creationId xmlns:a16="http://schemas.microsoft.com/office/drawing/2014/main" id="{46784F76-A0E6-4163-A630-FDF3C805F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0986" y="4814912"/>
              <a:ext cx="664648" cy="66464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114">
              <a:extLst>
                <a:ext uri="{FF2B5EF4-FFF2-40B4-BE49-F238E27FC236}">
                  <a16:creationId xmlns:a16="http://schemas.microsoft.com/office/drawing/2014/main" id="{DE386F55-3DCB-460B-BFC1-3B9CA405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815" y="4802914"/>
              <a:ext cx="664648" cy="66464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9804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7536-3491-4EA5-ABC4-DF5DAEA0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86A6-3A27-4465-BF7C-6E0F4C80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xét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,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đệ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gọi</a:t>
            </a:r>
            <a:r>
              <a:rPr lang="en-GB" dirty="0"/>
              <a:t> </a:t>
            </a:r>
            <a:r>
              <a:rPr lang="en-GB" dirty="0" err="1"/>
              <a:t>lần</a:t>
            </a:r>
            <a:r>
              <a:rPr lang="en-GB" dirty="0"/>
              <a:t> </a:t>
            </a:r>
            <a:r>
              <a:rPr lang="en-GB" dirty="0" err="1"/>
              <a:t>lượt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4 </a:t>
            </a:r>
            <a:r>
              <a:rPr lang="en-GB" dirty="0" err="1"/>
              <a:t>hướng</a:t>
            </a:r>
            <a:r>
              <a:rPr lang="en-GB" dirty="0"/>
              <a:t> </a:t>
            </a:r>
            <a:r>
              <a:rPr lang="en-GB" dirty="0" err="1"/>
              <a:t>tương</a:t>
            </a:r>
            <a:r>
              <a:rPr lang="en-GB" dirty="0"/>
              <a:t> </a:t>
            </a:r>
            <a:r>
              <a:rPr lang="en-GB" dirty="0" err="1"/>
              <a:t>ứng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4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lân</a:t>
            </a:r>
            <a:r>
              <a:rPr lang="en-GB" dirty="0"/>
              <a:t> </a:t>
            </a:r>
            <a:r>
              <a:rPr lang="en-GB" dirty="0" err="1"/>
              <a:t>cận</a:t>
            </a:r>
            <a:r>
              <a:rPr lang="en-GB" dirty="0"/>
              <a:t>. </a:t>
            </a:r>
            <a:r>
              <a:rPr lang="en-GB" dirty="0" err="1"/>
              <a:t>Tuy</a:t>
            </a:r>
            <a:r>
              <a:rPr lang="en-GB" dirty="0"/>
              <a:t> </a:t>
            </a:r>
            <a:r>
              <a:rPr lang="en-GB" dirty="0" err="1"/>
              <a:t>nhiên</a:t>
            </a:r>
            <a:r>
              <a:rPr lang="en-GB" dirty="0"/>
              <a:t>,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tâm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tô</a:t>
            </a:r>
            <a:r>
              <a:rPr lang="en-GB" dirty="0"/>
              <a:t> ở </a:t>
            </a:r>
            <a:r>
              <a:rPr lang="en-GB" dirty="0" err="1"/>
              <a:t>bước</a:t>
            </a:r>
            <a:r>
              <a:rPr lang="en-GB" dirty="0"/>
              <a:t> </a:t>
            </a:r>
            <a:r>
              <a:rPr lang="en-GB" dirty="0" err="1"/>
              <a:t>trước</a:t>
            </a:r>
            <a:r>
              <a:rPr lang="en-GB" dirty="0"/>
              <a:t> hay </a:t>
            </a:r>
            <a:r>
              <a:rPr lang="en-GB" dirty="0" err="1"/>
              <a:t>chưa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64B2-A32B-4ABC-BF52-7BB788CF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DF30-0CE9-4F73-A2BB-E15D944E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6B5F-676D-4784-909F-B2487ED2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58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7536-3491-4EA5-ABC4-DF5DAEA0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64B2-A32B-4ABC-BF52-7BB788CF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DF30-0CE9-4F73-A2BB-E15D944E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6B5F-676D-4784-909F-B2487ED2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35</a:t>
            </a:fld>
            <a:endParaRPr lang="en-US"/>
          </a:p>
        </p:txBody>
      </p:sp>
      <p:pic>
        <p:nvPicPr>
          <p:cNvPr id="10" name="Content Placeholder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FDA3388-81BD-48F3-9EE3-44DF669F5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49" b="35850"/>
          <a:stretch/>
        </p:blipFill>
        <p:spPr>
          <a:xfrm>
            <a:off x="2266757" y="1825625"/>
            <a:ext cx="7658486" cy="4833577"/>
          </a:xfrm>
        </p:spPr>
      </p:pic>
    </p:spTree>
    <p:extLst>
      <p:ext uri="{BB962C8B-B14F-4D97-AF65-F5344CB8AC3E}">
        <p14:creationId xmlns:p14="http://schemas.microsoft.com/office/powerpoint/2010/main" val="724045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7536-3491-4EA5-ABC4-DF5DAEA0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64B2-A32B-4ABC-BF52-7BB788CF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DF30-0CE9-4F73-A2BB-E15D944E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6B5F-676D-4784-909F-B2487ED2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36</a:t>
            </a:fld>
            <a:endParaRPr lang="en-US"/>
          </a:p>
        </p:txBody>
      </p:sp>
      <p:pic>
        <p:nvPicPr>
          <p:cNvPr id="26" name="Content Placeholder 2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729818B-A168-4BB5-940E-D4FC96B7B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42" b="36259"/>
          <a:stretch/>
        </p:blipFill>
        <p:spPr>
          <a:xfrm>
            <a:off x="1945342" y="1825625"/>
            <a:ext cx="8301317" cy="4791964"/>
          </a:xfrm>
        </p:spPr>
      </p:pic>
    </p:spTree>
    <p:extLst>
      <p:ext uri="{BB962C8B-B14F-4D97-AF65-F5344CB8AC3E}">
        <p14:creationId xmlns:p14="http://schemas.microsoft.com/office/powerpoint/2010/main" val="1678000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CD7F-6B5D-4954-9DBE-233875E0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/>
              <a:t>Tô</a:t>
            </a:r>
            <a:r>
              <a:rPr lang="en-GB" sz="3600" dirty="0"/>
              <a:t> </a:t>
            </a:r>
            <a:r>
              <a:rPr lang="en-GB" sz="3600" dirty="0" err="1"/>
              <a:t>màu</a:t>
            </a:r>
            <a:r>
              <a:rPr lang="en-GB" sz="3600" dirty="0"/>
              <a:t> </a:t>
            </a:r>
            <a:r>
              <a:rPr lang="en-GB" sz="3600" dirty="0" err="1"/>
              <a:t>dựa</a:t>
            </a:r>
            <a:r>
              <a:rPr lang="en-GB" sz="3600" dirty="0"/>
              <a:t> </a:t>
            </a:r>
            <a:r>
              <a:rPr lang="en-GB" sz="3600" dirty="0" err="1"/>
              <a:t>theo</a:t>
            </a:r>
            <a:r>
              <a:rPr lang="en-GB" sz="3600" dirty="0"/>
              <a:t> </a:t>
            </a:r>
            <a:r>
              <a:rPr lang="en-GB" sz="3600" dirty="0" err="1"/>
              <a:t>đường</a:t>
            </a:r>
            <a:r>
              <a:rPr lang="en-GB" sz="3600" dirty="0"/>
              <a:t> </a:t>
            </a:r>
            <a:r>
              <a:rPr lang="en-GB" sz="3600" dirty="0" err="1"/>
              <a:t>biên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9ADE-D32A-4BA7-81B6-519980FA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xét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đệ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, do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cài</a:t>
            </a:r>
            <a:r>
              <a:rPr lang="en-GB" dirty="0"/>
              <a:t> </a:t>
            </a:r>
            <a:r>
              <a:rPr lang="en-GB" dirty="0" err="1"/>
              <a:t>đặt</a:t>
            </a:r>
            <a:r>
              <a:rPr lang="en-GB" dirty="0"/>
              <a:t> </a:t>
            </a:r>
            <a:r>
              <a:rPr lang="en-GB" dirty="0" err="1"/>
              <a:t>thường</a:t>
            </a:r>
            <a:r>
              <a:rPr lang="en-GB" dirty="0"/>
              <a:t> </a:t>
            </a:r>
            <a:r>
              <a:rPr lang="en-GB" dirty="0" err="1"/>
              <a:t>gây</a:t>
            </a:r>
            <a:r>
              <a:rPr lang="en-GB" dirty="0"/>
              <a:t> </a:t>
            </a:r>
            <a:r>
              <a:rPr lang="en-GB" dirty="0" err="1"/>
              <a:t>lỗi</a:t>
            </a:r>
            <a:r>
              <a:rPr lang="en-GB" dirty="0"/>
              <a:t> </a:t>
            </a:r>
            <a:r>
              <a:rPr lang="en-GB" dirty="0" err="1"/>
              <a:t>tràn</a:t>
            </a:r>
            <a:r>
              <a:rPr lang="en-GB" dirty="0"/>
              <a:t> </a:t>
            </a:r>
            <a:r>
              <a:rPr lang="en-GB" dirty="0" err="1"/>
              <a:t>vùng</a:t>
            </a:r>
            <a:r>
              <a:rPr lang="en-GB" dirty="0"/>
              <a:t> </a:t>
            </a:r>
            <a:r>
              <a:rPr lang="en-GB" dirty="0" err="1"/>
              <a:t>nhớ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vùng</a:t>
            </a:r>
            <a:r>
              <a:rPr lang="en-GB" dirty="0"/>
              <a:t> </a:t>
            </a:r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lớn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cấu</a:t>
            </a:r>
            <a:r>
              <a:rPr lang="en-GB" dirty="0"/>
              <a:t> </a:t>
            </a:r>
            <a:r>
              <a:rPr lang="en-GB" dirty="0" err="1"/>
              <a:t>trúc</a:t>
            </a:r>
            <a:r>
              <a:rPr lang="en-GB" dirty="0"/>
              <a:t> </a:t>
            </a:r>
            <a:r>
              <a:rPr lang="en-GB" dirty="0" err="1"/>
              <a:t>ngăn</a:t>
            </a:r>
            <a:r>
              <a:rPr lang="en-GB" dirty="0"/>
              <a:t> </a:t>
            </a:r>
            <a:r>
              <a:rPr lang="en-GB" dirty="0" err="1"/>
              <a:t>xếp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khử</a:t>
            </a:r>
            <a:r>
              <a:rPr lang="en-GB" dirty="0"/>
              <a:t> </a:t>
            </a:r>
            <a:r>
              <a:rPr lang="en-GB" dirty="0" err="1"/>
              <a:t>đệ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FB527-CF79-4AC4-ABFE-423CDC54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E4EA-48AA-4190-B808-96A1B425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0B0DA-BBBC-4128-B855-5DF62DE5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46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529670A-F272-4A13-BDED-AAE56E71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45C159-6CE1-44FF-8F77-8DEC7903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cấu</a:t>
            </a:r>
            <a:r>
              <a:rPr lang="en-GB" dirty="0"/>
              <a:t> </a:t>
            </a:r>
            <a:r>
              <a:rPr lang="en-GB" dirty="0" err="1"/>
              <a:t>trúc</a:t>
            </a:r>
            <a:r>
              <a:rPr lang="en-GB" dirty="0"/>
              <a:t> </a:t>
            </a:r>
            <a:r>
              <a:rPr lang="en-GB" dirty="0" err="1"/>
              <a:t>ngăn</a:t>
            </a:r>
            <a:r>
              <a:rPr lang="en-GB" dirty="0"/>
              <a:t> </a:t>
            </a:r>
            <a:r>
              <a:rPr lang="en-GB" dirty="0" err="1"/>
              <a:t>xếp</a:t>
            </a:r>
            <a:r>
              <a:rPr lang="en-GB" dirty="0"/>
              <a:t>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lân</a:t>
            </a:r>
            <a:r>
              <a:rPr lang="en-GB" dirty="0"/>
              <a:t> </a:t>
            </a:r>
            <a:r>
              <a:rPr lang="en-GB" dirty="0" err="1"/>
              <a:t>cận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E6DA3-86DE-4860-8F97-20B47E5B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9656-1DC4-4E7E-91BB-721332B4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C4755-46CC-4401-8BA6-117C9767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38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C1F3E5-72D9-4214-99BA-577B63B0D27D}"/>
              </a:ext>
            </a:extLst>
          </p:cNvPr>
          <p:cNvGrpSpPr/>
          <p:nvPr/>
        </p:nvGrpSpPr>
        <p:grpSpPr>
          <a:xfrm>
            <a:off x="345879" y="3160657"/>
            <a:ext cx="3362833" cy="2276724"/>
            <a:chOff x="824132" y="3149069"/>
            <a:chExt cx="4122185" cy="27908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0F29312-508A-4FF5-94E4-C043FA9F00A3}"/>
                </a:ext>
              </a:extLst>
            </p:cNvPr>
            <p:cNvGrpSpPr/>
            <p:nvPr/>
          </p:nvGrpSpPr>
          <p:grpSpPr>
            <a:xfrm>
              <a:off x="824132" y="3149069"/>
              <a:ext cx="3257616" cy="2790825"/>
              <a:chOff x="838200" y="2225913"/>
              <a:chExt cx="4661930" cy="3993912"/>
            </a:xfrm>
          </p:grpSpPr>
          <p:sp>
            <p:nvSpPr>
              <p:cNvPr id="11" name="Oval 114">
                <a:extLst>
                  <a:ext uri="{FF2B5EF4-FFF2-40B4-BE49-F238E27FC236}">
                    <a16:creationId xmlns:a16="http://schemas.microsoft.com/office/drawing/2014/main" id="{7FC61871-4348-4D95-84C2-20F11EEF7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715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12" name="Oval 107">
                <a:extLst>
                  <a:ext uri="{FF2B5EF4-FFF2-40B4-BE49-F238E27FC236}">
                    <a16:creationId xmlns:a16="http://schemas.microsoft.com/office/drawing/2014/main" id="{02DBBC79-67EF-4204-86A2-7477E8D8C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363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13" name="Oval 114">
                <a:extLst>
                  <a:ext uri="{FF2B5EF4-FFF2-40B4-BE49-F238E27FC236}">
                    <a16:creationId xmlns:a16="http://schemas.microsoft.com/office/drawing/2014/main" id="{C9AC6424-4296-46EF-B3BC-37246BE44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010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14" name="Oval 114">
                <a:extLst>
                  <a:ext uri="{FF2B5EF4-FFF2-40B4-BE49-F238E27FC236}">
                    <a16:creationId xmlns:a16="http://schemas.microsoft.com/office/drawing/2014/main" id="{6A5B1A3D-06A2-4897-9151-E57C041C3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067" y="553390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1F97000-E978-409E-8435-E8EE1F81598F}"/>
                  </a:ext>
                </a:extLst>
              </p:cNvPr>
              <p:cNvGrpSpPr/>
              <p:nvPr/>
            </p:nvGrpSpPr>
            <p:grpSpPr>
              <a:xfrm>
                <a:off x="838200" y="2225913"/>
                <a:ext cx="4661930" cy="3317266"/>
                <a:chOff x="838200" y="2225913"/>
                <a:chExt cx="4661930" cy="3317266"/>
              </a:xfrm>
            </p:grpSpPr>
            <p:sp>
              <p:nvSpPr>
                <p:cNvPr id="16" name="Oval 107">
                  <a:extLst>
                    <a:ext uri="{FF2B5EF4-FFF2-40B4-BE49-F238E27FC236}">
                      <a16:creationId xmlns:a16="http://schemas.microsoft.com/office/drawing/2014/main" id="{E5BB7130-386F-4B39-9D6E-59B5DA9234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60" y="4850040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7" name="Oval 116">
                  <a:extLst>
                    <a:ext uri="{FF2B5EF4-FFF2-40B4-BE49-F238E27FC236}">
                      <a16:creationId xmlns:a16="http://schemas.microsoft.com/office/drawing/2014/main" id="{922982BB-1D75-4681-99C7-09864F5BDC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8" name="Oval 104">
                  <a:extLst>
                    <a:ext uri="{FF2B5EF4-FFF2-40B4-BE49-F238E27FC236}">
                      <a16:creationId xmlns:a16="http://schemas.microsoft.com/office/drawing/2014/main" id="{CB0E2144-D527-42AD-9089-9CA45B63D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9" name="Oval 105">
                  <a:extLst>
                    <a:ext uri="{FF2B5EF4-FFF2-40B4-BE49-F238E27FC236}">
                      <a16:creationId xmlns:a16="http://schemas.microsoft.com/office/drawing/2014/main" id="{14E8C04D-8449-4A03-9C70-600EDF6AE7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0" name="Oval 106">
                  <a:extLst>
                    <a:ext uri="{FF2B5EF4-FFF2-40B4-BE49-F238E27FC236}">
                      <a16:creationId xmlns:a16="http://schemas.microsoft.com/office/drawing/2014/main" id="{4AB4C943-AB11-4A43-ACFC-A5001CCB83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1" name="Oval 107">
                  <a:extLst>
                    <a:ext uri="{FF2B5EF4-FFF2-40B4-BE49-F238E27FC236}">
                      <a16:creationId xmlns:a16="http://schemas.microsoft.com/office/drawing/2014/main" id="{BF917D7A-BF96-41F8-BC6A-6F940BC2D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3553731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2" name="Oval 108">
                  <a:extLst>
                    <a:ext uri="{FF2B5EF4-FFF2-40B4-BE49-F238E27FC236}">
                      <a16:creationId xmlns:a16="http://schemas.microsoft.com/office/drawing/2014/main" id="{E6910871-AB1F-4921-9C09-41684B1B5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3" name="Oval 112">
                  <a:extLst>
                    <a:ext uri="{FF2B5EF4-FFF2-40B4-BE49-F238E27FC236}">
                      <a16:creationId xmlns:a16="http://schemas.microsoft.com/office/drawing/2014/main" id="{6EDF9881-2DFE-44D4-B75E-2E7F09172B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4" name="Oval 113">
                  <a:extLst>
                    <a:ext uri="{FF2B5EF4-FFF2-40B4-BE49-F238E27FC236}">
                      <a16:creationId xmlns:a16="http://schemas.microsoft.com/office/drawing/2014/main" id="{FB377CFC-794A-4F57-BCE5-4E9B4B244B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5" name="Oval 116">
                  <a:extLst>
                    <a:ext uri="{FF2B5EF4-FFF2-40B4-BE49-F238E27FC236}">
                      <a16:creationId xmlns:a16="http://schemas.microsoft.com/office/drawing/2014/main" id="{AC6F8DD9-7B19-467D-A5E3-F53E15513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6" name="Oval 104">
                  <a:extLst>
                    <a:ext uri="{FF2B5EF4-FFF2-40B4-BE49-F238E27FC236}">
                      <a16:creationId xmlns:a16="http://schemas.microsoft.com/office/drawing/2014/main" id="{E4966436-28FE-4EBF-B3F1-EA70D5A0FA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b="1" dirty="0">
                    <a:solidFill>
                      <a:schemeClr val="bg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7" name="Oval 105">
                  <a:extLst>
                    <a:ext uri="{FF2B5EF4-FFF2-40B4-BE49-F238E27FC236}">
                      <a16:creationId xmlns:a16="http://schemas.microsoft.com/office/drawing/2014/main" id="{02DC25D4-D936-40BE-BFBD-DCBEBF3DE4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8" name="Oval 107">
                  <a:extLst>
                    <a:ext uri="{FF2B5EF4-FFF2-40B4-BE49-F238E27FC236}">
                      <a16:creationId xmlns:a16="http://schemas.microsoft.com/office/drawing/2014/main" id="{4C8DB089-ED63-48B8-A3E2-8821E1497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35537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9" name="Oval 108">
                  <a:extLst>
                    <a:ext uri="{FF2B5EF4-FFF2-40B4-BE49-F238E27FC236}">
                      <a16:creationId xmlns:a16="http://schemas.microsoft.com/office/drawing/2014/main" id="{6948B640-BBBD-4BA4-8133-ED323FFB3D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0" name="Oval 114">
                  <a:extLst>
                    <a:ext uri="{FF2B5EF4-FFF2-40B4-BE49-F238E27FC236}">
                      <a16:creationId xmlns:a16="http://schemas.microsoft.com/office/drawing/2014/main" id="{D9C5B061-D97B-48AB-9C25-A541677E63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1" name="Oval 114">
                  <a:extLst>
                    <a:ext uri="{FF2B5EF4-FFF2-40B4-BE49-F238E27FC236}">
                      <a16:creationId xmlns:a16="http://schemas.microsoft.com/office/drawing/2014/main" id="{7B874EDA-9D10-4D9D-BD45-06659E8C2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4201886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2" name="Oval 107">
                  <a:extLst>
                    <a:ext uri="{FF2B5EF4-FFF2-40B4-BE49-F238E27FC236}">
                      <a16:creationId xmlns:a16="http://schemas.microsoft.com/office/drawing/2014/main" id="{00AC57F4-E825-4A23-A908-13343F5042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0835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3" name="Oval 114">
                  <a:extLst>
                    <a:ext uri="{FF2B5EF4-FFF2-40B4-BE49-F238E27FC236}">
                      <a16:creationId xmlns:a16="http://schemas.microsoft.com/office/drawing/2014/main" id="{D4CD5E0D-B890-4CAD-83A1-7CD7FCE2A6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4" name="Oval 114">
                  <a:extLst>
                    <a:ext uri="{FF2B5EF4-FFF2-40B4-BE49-F238E27FC236}">
                      <a16:creationId xmlns:a16="http://schemas.microsoft.com/office/drawing/2014/main" id="{41213C44-1D39-47BE-B030-DDD732116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877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5" name="Oval 107">
                  <a:extLst>
                    <a:ext uri="{FF2B5EF4-FFF2-40B4-BE49-F238E27FC236}">
                      <a16:creationId xmlns:a16="http://schemas.microsoft.com/office/drawing/2014/main" id="{E6360309-2E69-4666-B760-A73D2453A8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3420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6" name="Oval 114">
                  <a:extLst>
                    <a:ext uri="{FF2B5EF4-FFF2-40B4-BE49-F238E27FC236}">
                      <a16:creationId xmlns:a16="http://schemas.microsoft.com/office/drawing/2014/main" id="{31B5BD75-138C-4B61-8C1F-7AAC3CB0D0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8067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7" name="Oval 107">
                  <a:extLst>
                    <a:ext uri="{FF2B5EF4-FFF2-40B4-BE49-F238E27FC236}">
                      <a16:creationId xmlns:a16="http://schemas.microsoft.com/office/drawing/2014/main" id="{4C43AC1A-DF85-4EB7-B3B5-9A9FA701D0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4201886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GB" dirty="0">
                      <a:latin typeface="Playfair Display" pitchFamily="2" charset="0"/>
                    </a:rPr>
                    <a:t>3</a:t>
                  </a:r>
                  <a:endParaRPr lang="en-US" dirty="0">
                    <a:latin typeface="Playfair Display" pitchFamily="2" charset="0"/>
                  </a:endParaRPr>
                </a:p>
              </p:txBody>
            </p:sp>
            <p:sp>
              <p:nvSpPr>
                <p:cNvPr id="38" name="Oval 113">
                  <a:extLst>
                    <a:ext uri="{FF2B5EF4-FFF2-40B4-BE49-F238E27FC236}">
                      <a16:creationId xmlns:a16="http://schemas.microsoft.com/office/drawing/2014/main" id="{E34BC08F-1BE8-4836-911E-F1EDA9D52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201886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9" name="Oval 114">
                  <a:extLst>
                    <a:ext uri="{FF2B5EF4-FFF2-40B4-BE49-F238E27FC236}">
                      <a16:creationId xmlns:a16="http://schemas.microsoft.com/office/drawing/2014/main" id="{4267A0CF-298C-4CDA-A2B3-7D0FA54ADD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4201886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40" name="Oval 114">
                  <a:extLst>
                    <a:ext uri="{FF2B5EF4-FFF2-40B4-BE49-F238E27FC236}">
                      <a16:creationId xmlns:a16="http://schemas.microsoft.com/office/drawing/2014/main" id="{759A23BD-0856-4128-AE2C-F14EA9123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41" name="Oval 113">
                  <a:extLst>
                    <a:ext uri="{FF2B5EF4-FFF2-40B4-BE49-F238E27FC236}">
                      <a16:creationId xmlns:a16="http://schemas.microsoft.com/office/drawing/2014/main" id="{EBA10A2B-DD09-47CC-9ADF-7A25C48E9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1507" y="4223159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42" name="Oval 114">
                  <a:extLst>
                    <a:ext uri="{FF2B5EF4-FFF2-40B4-BE49-F238E27FC236}">
                      <a16:creationId xmlns:a16="http://schemas.microsoft.com/office/drawing/2014/main" id="{CDC6ABB9-4CC3-46F9-92B6-24547B85A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35537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664648"/>
                            <a:gd name="connsiteY0" fmla="*/ 332324 h 664648"/>
                            <a:gd name="connsiteX1" fmla="*/ 332324 w 664648"/>
                            <a:gd name="connsiteY1" fmla="*/ 0 h 664648"/>
                            <a:gd name="connsiteX2" fmla="*/ 664648 w 664648"/>
                            <a:gd name="connsiteY2" fmla="*/ 332324 h 664648"/>
                            <a:gd name="connsiteX3" fmla="*/ 332324 w 664648"/>
                            <a:gd name="connsiteY3" fmla="*/ 664648 h 664648"/>
                            <a:gd name="connsiteX4" fmla="*/ 0 w 664648"/>
                            <a:gd name="connsiteY4" fmla="*/ 332324 h 6646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64648" h="664648" fill="none" extrusionOk="0">
                              <a:moveTo>
                                <a:pt x="0" y="332324"/>
                              </a:moveTo>
                              <a:cubicBezTo>
                                <a:pt x="19493" y="130259"/>
                                <a:pt x="163581" y="976"/>
                                <a:pt x="332324" y="0"/>
                              </a:cubicBezTo>
                              <a:cubicBezTo>
                                <a:pt x="532013" y="27608"/>
                                <a:pt x="653401" y="148545"/>
                                <a:pt x="664648" y="332324"/>
                              </a:cubicBezTo>
                              <a:cubicBezTo>
                                <a:pt x="682945" y="518514"/>
                                <a:pt x="497165" y="656116"/>
                                <a:pt x="332324" y="664648"/>
                              </a:cubicBezTo>
                              <a:cubicBezTo>
                                <a:pt x="140019" y="667264"/>
                                <a:pt x="2304" y="512738"/>
                                <a:pt x="0" y="332324"/>
                              </a:cubicBezTo>
                              <a:close/>
                            </a:path>
                            <a:path w="664648" h="664648" stroke="0" extrusionOk="0">
                              <a:moveTo>
                                <a:pt x="0" y="332324"/>
                              </a:moveTo>
                              <a:cubicBezTo>
                                <a:pt x="-6054" y="159408"/>
                                <a:pt x="119811" y="-11965"/>
                                <a:pt x="332324" y="0"/>
                              </a:cubicBezTo>
                              <a:cubicBezTo>
                                <a:pt x="546584" y="-4536"/>
                                <a:pt x="650538" y="174486"/>
                                <a:pt x="664648" y="332324"/>
                              </a:cubicBezTo>
                              <a:cubicBezTo>
                                <a:pt x="631264" y="527019"/>
                                <a:pt x="493567" y="691010"/>
                                <a:pt x="332324" y="664648"/>
                              </a:cubicBezTo>
                              <a:cubicBezTo>
                                <a:pt x="163909" y="654862"/>
                                <a:pt x="-27427" y="522152"/>
                                <a:pt x="0" y="332324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GB" dirty="0">
                      <a:latin typeface="Playfair Display" pitchFamily="2" charset="0"/>
                    </a:rPr>
                    <a:t>2</a:t>
                  </a:r>
                  <a:endParaRPr lang="en-US" dirty="0">
                    <a:latin typeface="Playfair Display" pitchFamily="2" charset="0"/>
                  </a:endParaRPr>
                </a:p>
              </p:txBody>
            </p:sp>
            <p:sp>
              <p:nvSpPr>
                <p:cNvPr id="43" name="Oval 114">
                  <a:extLst>
                    <a:ext uri="{FF2B5EF4-FFF2-40B4-BE49-F238E27FC236}">
                      <a16:creationId xmlns:a16="http://schemas.microsoft.com/office/drawing/2014/main" id="{6398B981-45D5-4CC1-B88A-DCB69F609A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4151" y="48785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44" name="Oval 114">
                  <a:extLst>
                    <a:ext uri="{FF2B5EF4-FFF2-40B4-BE49-F238E27FC236}">
                      <a16:creationId xmlns:a16="http://schemas.microsoft.com/office/drawing/2014/main" id="{D66ED389-CA65-46A9-94F1-552292533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5980" y="4866533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</p:grp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AC18E5-0C17-4E15-8FEB-2A79406BAA66}"/>
                </a:ext>
              </a:extLst>
            </p:cNvPr>
            <p:cNvSpPr/>
            <p:nvPr/>
          </p:nvSpPr>
          <p:spPr>
            <a:xfrm>
              <a:off x="4481881" y="4138866"/>
              <a:ext cx="464436" cy="464436"/>
            </a:xfrm>
            <a:custGeom>
              <a:avLst/>
              <a:gdLst>
                <a:gd name="connsiteX0" fmla="*/ 0 w 464436"/>
                <a:gd name="connsiteY0" fmla="*/ 0 h 464436"/>
                <a:gd name="connsiteX1" fmla="*/ 464436 w 464436"/>
                <a:gd name="connsiteY1" fmla="*/ 0 h 464436"/>
                <a:gd name="connsiteX2" fmla="*/ 464436 w 464436"/>
                <a:gd name="connsiteY2" fmla="*/ 464436 h 464436"/>
                <a:gd name="connsiteX3" fmla="*/ 0 w 464436"/>
                <a:gd name="connsiteY3" fmla="*/ 464436 h 464436"/>
                <a:gd name="connsiteX4" fmla="*/ 0 w 464436"/>
                <a:gd name="connsiteY4" fmla="*/ 0 h 46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436" h="464436" fill="none" extrusionOk="0">
                  <a:moveTo>
                    <a:pt x="0" y="0"/>
                  </a:moveTo>
                  <a:cubicBezTo>
                    <a:pt x="155874" y="-8965"/>
                    <a:pt x="275558" y="18519"/>
                    <a:pt x="464436" y="0"/>
                  </a:cubicBezTo>
                  <a:cubicBezTo>
                    <a:pt x="452655" y="182112"/>
                    <a:pt x="459085" y="298838"/>
                    <a:pt x="464436" y="464436"/>
                  </a:cubicBezTo>
                  <a:cubicBezTo>
                    <a:pt x="313885" y="447219"/>
                    <a:pt x="153712" y="462510"/>
                    <a:pt x="0" y="464436"/>
                  </a:cubicBezTo>
                  <a:cubicBezTo>
                    <a:pt x="-19714" y="369757"/>
                    <a:pt x="-18384" y="198727"/>
                    <a:pt x="0" y="0"/>
                  </a:cubicBezTo>
                  <a:close/>
                </a:path>
                <a:path w="464436" h="464436" stroke="0" extrusionOk="0">
                  <a:moveTo>
                    <a:pt x="0" y="0"/>
                  </a:moveTo>
                  <a:cubicBezTo>
                    <a:pt x="134024" y="16498"/>
                    <a:pt x="310898" y="-10929"/>
                    <a:pt x="464436" y="0"/>
                  </a:cubicBezTo>
                  <a:cubicBezTo>
                    <a:pt x="442953" y="129365"/>
                    <a:pt x="478898" y="243342"/>
                    <a:pt x="464436" y="464436"/>
                  </a:cubicBezTo>
                  <a:cubicBezTo>
                    <a:pt x="309868" y="464962"/>
                    <a:pt x="209426" y="467506"/>
                    <a:pt x="0" y="464436"/>
                  </a:cubicBezTo>
                  <a:cubicBezTo>
                    <a:pt x="8183" y="314730"/>
                    <a:pt x="-6965" y="215904"/>
                    <a:pt x="0" y="0"/>
                  </a:cubicBezTo>
                  <a:close/>
                </a:path>
              </a:pathLst>
            </a:custGeom>
            <a:ln w="38100">
              <a:extLst>
                <a:ext uri="{C807C97D-BFC1-408E-A445-0C87EB9F89A2}">
                  <ask:lineSketchStyleProps xmlns:ask="http://schemas.microsoft.com/office/drawing/2018/sketchyshapes" sd="20151344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Playfair Display" pitchFamily="2" charset="0"/>
                </a:rPr>
                <a:t>2</a:t>
              </a:r>
              <a:endParaRPr lang="en-US" dirty="0">
                <a:latin typeface="Playfair Display" pitchFamily="2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80D84C9-E261-4105-B35E-45797FDCD135}"/>
                </a:ext>
              </a:extLst>
            </p:cNvPr>
            <p:cNvSpPr/>
            <p:nvPr/>
          </p:nvSpPr>
          <p:spPr>
            <a:xfrm>
              <a:off x="4481881" y="4603302"/>
              <a:ext cx="464436" cy="464436"/>
            </a:xfrm>
            <a:custGeom>
              <a:avLst/>
              <a:gdLst>
                <a:gd name="connsiteX0" fmla="*/ 0 w 464436"/>
                <a:gd name="connsiteY0" fmla="*/ 0 h 464436"/>
                <a:gd name="connsiteX1" fmla="*/ 464436 w 464436"/>
                <a:gd name="connsiteY1" fmla="*/ 0 h 464436"/>
                <a:gd name="connsiteX2" fmla="*/ 464436 w 464436"/>
                <a:gd name="connsiteY2" fmla="*/ 464436 h 464436"/>
                <a:gd name="connsiteX3" fmla="*/ 0 w 464436"/>
                <a:gd name="connsiteY3" fmla="*/ 464436 h 464436"/>
                <a:gd name="connsiteX4" fmla="*/ 0 w 464436"/>
                <a:gd name="connsiteY4" fmla="*/ 0 h 46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436" h="464436" fill="none" extrusionOk="0">
                  <a:moveTo>
                    <a:pt x="0" y="0"/>
                  </a:moveTo>
                  <a:cubicBezTo>
                    <a:pt x="148736" y="1896"/>
                    <a:pt x="342923" y="-1090"/>
                    <a:pt x="464436" y="0"/>
                  </a:cubicBezTo>
                  <a:cubicBezTo>
                    <a:pt x="446101" y="138704"/>
                    <a:pt x="447433" y="304863"/>
                    <a:pt x="464436" y="464436"/>
                  </a:cubicBezTo>
                  <a:cubicBezTo>
                    <a:pt x="238304" y="460514"/>
                    <a:pt x="139357" y="473956"/>
                    <a:pt x="0" y="464436"/>
                  </a:cubicBezTo>
                  <a:cubicBezTo>
                    <a:pt x="16851" y="332267"/>
                    <a:pt x="-10431" y="172174"/>
                    <a:pt x="0" y="0"/>
                  </a:cubicBezTo>
                  <a:close/>
                </a:path>
                <a:path w="464436" h="464436" stroke="0" extrusionOk="0">
                  <a:moveTo>
                    <a:pt x="0" y="0"/>
                  </a:moveTo>
                  <a:cubicBezTo>
                    <a:pt x="226704" y="15724"/>
                    <a:pt x="296885" y="17687"/>
                    <a:pt x="464436" y="0"/>
                  </a:cubicBezTo>
                  <a:cubicBezTo>
                    <a:pt x="471506" y="126338"/>
                    <a:pt x="484662" y="292738"/>
                    <a:pt x="464436" y="464436"/>
                  </a:cubicBezTo>
                  <a:cubicBezTo>
                    <a:pt x="296887" y="455719"/>
                    <a:pt x="106003" y="473082"/>
                    <a:pt x="0" y="464436"/>
                  </a:cubicBezTo>
                  <a:cubicBezTo>
                    <a:pt x="-3524" y="293099"/>
                    <a:pt x="17092" y="125472"/>
                    <a:pt x="0" y="0"/>
                  </a:cubicBezTo>
                  <a:close/>
                </a:path>
              </a:pathLst>
            </a:custGeom>
            <a:ln w="38100">
              <a:extLst>
                <a:ext uri="{C807C97D-BFC1-408E-A445-0C87EB9F89A2}">
                  <ask:lineSketchStyleProps xmlns:ask="http://schemas.microsoft.com/office/drawing/2018/sketchyshapes" sd="25514351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Playfair Display" pitchFamily="2" charset="0"/>
                </a:rPr>
                <a:t>1</a:t>
              </a:r>
              <a:endParaRPr lang="en-US" dirty="0">
                <a:latin typeface="Playfair Display" pitchFamily="2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0FDBC-ED00-4364-9467-C5B55DD38D0C}"/>
                </a:ext>
              </a:extLst>
            </p:cNvPr>
            <p:cNvSpPr/>
            <p:nvPr/>
          </p:nvSpPr>
          <p:spPr>
            <a:xfrm>
              <a:off x="4481881" y="3209994"/>
              <a:ext cx="464436" cy="464436"/>
            </a:xfrm>
            <a:custGeom>
              <a:avLst/>
              <a:gdLst>
                <a:gd name="connsiteX0" fmla="*/ 0 w 464436"/>
                <a:gd name="connsiteY0" fmla="*/ 0 h 464436"/>
                <a:gd name="connsiteX1" fmla="*/ 464436 w 464436"/>
                <a:gd name="connsiteY1" fmla="*/ 0 h 464436"/>
                <a:gd name="connsiteX2" fmla="*/ 464436 w 464436"/>
                <a:gd name="connsiteY2" fmla="*/ 464436 h 464436"/>
                <a:gd name="connsiteX3" fmla="*/ 0 w 464436"/>
                <a:gd name="connsiteY3" fmla="*/ 464436 h 464436"/>
                <a:gd name="connsiteX4" fmla="*/ 0 w 464436"/>
                <a:gd name="connsiteY4" fmla="*/ 0 h 46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436" h="464436" fill="none" extrusionOk="0">
                  <a:moveTo>
                    <a:pt x="0" y="0"/>
                  </a:moveTo>
                  <a:cubicBezTo>
                    <a:pt x="165608" y="16635"/>
                    <a:pt x="290274" y="20465"/>
                    <a:pt x="464436" y="0"/>
                  </a:cubicBezTo>
                  <a:cubicBezTo>
                    <a:pt x="477073" y="147987"/>
                    <a:pt x="462879" y="348438"/>
                    <a:pt x="464436" y="464436"/>
                  </a:cubicBezTo>
                  <a:cubicBezTo>
                    <a:pt x="260089" y="452045"/>
                    <a:pt x="228684" y="477722"/>
                    <a:pt x="0" y="464436"/>
                  </a:cubicBezTo>
                  <a:cubicBezTo>
                    <a:pt x="297" y="240445"/>
                    <a:pt x="16608" y="141460"/>
                    <a:pt x="0" y="0"/>
                  </a:cubicBezTo>
                  <a:close/>
                </a:path>
                <a:path w="464436" h="464436" stroke="0" extrusionOk="0">
                  <a:moveTo>
                    <a:pt x="0" y="0"/>
                  </a:moveTo>
                  <a:cubicBezTo>
                    <a:pt x="165260" y="3676"/>
                    <a:pt x="326391" y="-3516"/>
                    <a:pt x="464436" y="0"/>
                  </a:cubicBezTo>
                  <a:cubicBezTo>
                    <a:pt x="459564" y="115463"/>
                    <a:pt x="459114" y="367694"/>
                    <a:pt x="464436" y="464436"/>
                  </a:cubicBezTo>
                  <a:cubicBezTo>
                    <a:pt x="284675" y="483022"/>
                    <a:pt x="128116" y="484729"/>
                    <a:pt x="0" y="464436"/>
                  </a:cubicBezTo>
                  <a:cubicBezTo>
                    <a:pt x="-12961" y="366810"/>
                    <a:pt x="19278" y="135826"/>
                    <a:pt x="0" y="0"/>
                  </a:cubicBezTo>
                  <a:close/>
                </a:path>
              </a:pathLst>
            </a:custGeom>
            <a:ln w="38100">
              <a:extLst>
                <a:ext uri="{C807C97D-BFC1-408E-A445-0C87EB9F89A2}">
                  <ask:lineSketchStyleProps xmlns:ask="http://schemas.microsoft.com/office/drawing/2018/sketchyshapes" sd="40854485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Playfair Display" pitchFamily="2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FE3DA7-A68C-42E1-8923-5F81CB20B0D5}"/>
                </a:ext>
              </a:extLst>
            </p:cNvPr>
            <p:cNvSpPr/>
            <p:nvPr/>
          </p:nvSpPr>
          <p:spPr>
            <a:xfrm>
              <a:off x="4481881" y="3674430"/>
              <a:ext cx="464436" cy="464436"/>
            </a:xfrm>
            <a:custGeom>
              <a:avLst/>
              <a:gdLst>
                <a:gd name="connsiteX0" fmla="*/ 0 w 464436"/>
                <a:gd name="connsiteY0" fmla="*/ 0 h 464436"/>
                <a:gd name="connsiteX1" fmla="*/ 464436 w 464436"/>
                <a:gd name="connsiteY1" fmla="*/ 0 h 464436"/>
                <a:gd name="connsiteX2" fmla="*/ 464436 w 464436"/>
                <a:gd name="connsiteY2" fmla="*/ 464436 h 464436"/>
                <a:gd name="connsiteX3" fmla="*/ 0 w 464436"/>
                <a:gd name="connsiteY3" fmla="*/ 464436 h 464436"/>
                <a:gd name="connsiteX4" fmla="*/ 0 w 464436"/>
                <a:gd name="connsiteY4" fmla="*/ 0 h 46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436" h="464436" fill="none" extrusionOk="0">
                  <a:moveTo>
                    <a:pt x="0" y="0"/>
                  </a:moveTo>
                  <a:cubicBezTo>
                    <a:pt x="160725" y="20904"/>
                    <a:pt x="294551" y="5652"/>
                    <a:pt x="464436" y="0"/>
                  </a:cubicBezTo>
                  <a:cubicBezTo>
                    <a:pt x="476064" y="133881"/>
                    <a:pt x="476586" y="343097"/>
                    <a:pt x="464436" y="464436"/>
                  </a:cubicBezTo>
                  <a:cubicBezTo>
                    <a:pt x="306067" y="451369"/>
                    <a:pt x="204637" y="464284"/>
                    <a:pt x="0" y="464436"/>
                  </a:cubicBezTo>
                  <a:cubicBezTo>
                    <a:pt x="-16254" y="304633"/>
                    <a:pt x="-4570" y="107043"/>
                    <a:pt x="0" y="0"/>
                  </a:cubicBezTo>
                  <a:close/>
                </a:path>
                <a:path w="464436" h="464436" stroke="0" extrusionOk="0">
                  <a:moveTo>
                    <a:pt x="0" y="0"/>
                  </a:moveTo>
                  <a:cubicBezTo>
                    <a:pt x="99071" y="11663"/>
                    <a:pt x="280545" y="13587"/>
                    <a:pt x="464436" y="0"/>
                  </a:cubicBezTo>
                  <a:cubicBezTo>
                    <a:pt x="476083" y="150315"/>
                    <a:pt x="464967" y="344732"/>
                    <a:pt x="464436" y="464436"/>
                  </a:cubicBezTo>
                  <a:cubicBezTo>
                    <a:pt x="286617" y="480068"/>
                    <a:pt x="216769" y="453654"/>
                    <a:pt x="0" y="464436"/>
                  </a:cubicBezTo>
                  <a:cubicBezTo>
                    <a:pt x="7071" y="317414"/>
                    <a:pt x="4438" y="202359"/>
                    <a:pt x="0" y="0"/>
                  </a:cubicBezTo>
                  <a:close/>
                </a:path>
              </a:pathLst>
            </a:custGeom>
            <a:ln w="38100">
              <a:extLst>
                <a:ext uri="{C807C97D-BFC1-408E-A445-0C87EB9F89A2}">
                  <ask:lineSketchStyleProps xmlns:ask="http://schemas.microsoft.com/office/drawing/2018/sketchyshapes" sd="34024046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latin typeface="Playfair Display" pitchFamily="2" charset="0"/>
                </a:rPr>
                <a:t>3</a:t>
              </a:r>
              <a:endParaRPr lang="en-US" b="1" dirty="0">
                <a:latin typeface="Playfair Display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F2B03B7-6F06-4108-A57E-20F4663CECCB}"/>
              </a:ext>
            </a:extLst>
          </p:cNvPr>
          <p:cNvGrpSpPr/>
          <p:nvPr/>
        </p:nvGrpSpPr>
        <p:grpSpPr>
          <a:xfrm>
            <a:off x="4534549" y="3160657"/>
            <a:ext cx="3362833" cy="2276724"/>
            <a:chOff x="7217549" y="3149069"/>
            <a:chExt cx="4122185" cy="27908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A27C21C-9A35-48DF-A095-1F44BC611899}"/>
                </a:ext>
              </a:extLst>
            </p:cNvPr>
            <p:cNvGrpSpPr/>
            <p:nvPr/>
          </p:nvGrpSpPr>
          <p:grpSpPr>
            <a:xfrm>
              <a:off x="7217549" y="3149069"/>
              <a:ext cx="3257616" cy="2790825"/>
              <a:chOff x="838200" y="2225913"/>
              <a:chExt cx="4661930" cy="3993912"/>
            </a:xfrm>
          </p:grpSpPr>
          <p:sp>
            <p:nvSpPr>
              <p:cNvPr id="50" name="Oval 114">
                <a:extLst>
                  <a:ext uri="{FF2B5EF4-FFF2-40B4-BE49-F238E27FC236}">
                    <a16:creationId xmlns:a16="http://schemas.microsoft.com/office/drawing/2014/main" id="{A282C6A6-5EAF-4DD1-80C4-1F39DCBAB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715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51" name="Oval 107">
                <a:extLst>
                  <a:ext uri="{FF2B5EF4-FFF2-40B4-BE49-F238E27FC236}">
                    <a16:creationId xmlns:a16="http://schemas.microsoft.com/office/drawing/2014/main" id="{269F6498-0113-4C9D-B543-0FCA9D9E0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363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52" name="Oval 114">
                <a:extLst>
                  <a:ext uri="{FF2B5EF4-FFF2-40B4-BE49-F238E27FC236}">
                    <a16:creationId xmlns:a16="http://schemas.microsoft.com/office/drawing/2014/main" id="{E46D42D1-18CE-47BB-A224-388D0E4A1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010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53" name="Oval 114">
                <a:extLst>
                  <a:ext uri="{FF2B5EF4-FFF2-40B4-BE49-F238E27FC236}">
                    <a16:creationId xmlns:a16="http://schemas.microsoft.com/office/drawing/2014/main" id="{AA3E6873-CB99-4E54-8A88-160FDAB6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067" y="553390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AEFD7AA-E769-42DC-A30D-A621C73538B8}"/>
                  </a:ext>
                </a:extLst>
              </p:cNvPr>
              <p:cNvGrpSpPr/>
              <p:nvPr/>
            </p:nvGrpSpPr>
            <p:grpSpPr>
              <a:xfrm>
                <a:off x="838200" y="2225913"/>
                <a:ext cx="4661930" cy="3317266"/>
                <a:chOff x="838200" y="2225913"/>
                <a:chExt cx="4661930" cy="3317266"/>
              </a:xfrm>
            </p:grpSpPr>
            <p:sp>
              <p:nvSpPr>
                <p:cNvPr id="55" name="Oval 107">
                  <a:extLst>
                    <a:ext uri="{FF2B5EF4-FFF2-40B4-BE49-F238E27FC236}">
                      <a16:creationId xmlns:a16="http://schemas.microsoft.com/office/drawing/2014/main" id="{FE41E477-F53C-4143-B3A9-B1599CA9E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60" y="4850040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56" name="Oval 116">
                  <a:extLst>
                    <a:ext uri="{FF2B5EF4-FFF2-40B4-BE49-F238E27FC236}">
                      <a16:creationId xmlns:a16="http://schemas.microsoft.com/office/drawing/2014/main" id="{A64B18B1-2B3D-4254-862E-B8AA018D7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57" name="Oval 104">
                  <a:extLst>
                    <a:ext uri="{FF2B5EF4-FFF2-40B4-BE49-F238E27FC236}">
                      <a16:creationId xmlns:a16="http://schemas.microsoft.com/office/drawing/2014/main" id="{A1E86F36-DFCE-4036-AF79-8056D04D5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58" name="Oval 105">
                  <a:extLst>
                    <a:ext uri="{FF2B5EF4-FFF2-40B4-BE49-F238E27FC236}">
                      <a16:creationId xmlns:a16="http://schemas.microsoft.com/office/drawing/2014/main" id="{DA934AD4-9E4D-4A94-BA65-8FB11F29D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59" name="Oval 106">
                  <a:extLst>
                    <a:ext uri="{FF2B5EF4-FFF2-40B4-BE49-F238E27FC236}">
                      <a16:creationId xmlns:a16="http://schemas.microsoft.com/office/drawing/2014/main" id="{D297DC98-B74E-48B8-9183-2BCDA937B7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60" name="Oval 107">
                  <a:extLst>
                    <a:ext uri="{FF2B5EF4-FFF2-40B4-BE49-F238E27FC236}">
                      <a16:creationId xmlns:a16="http://schemas.microsoft.com/office/drawing/2014/main" id="{ED7BAEDF-CD6E-4295-A2F0-F098DC0AD0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3553731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 dirty="0">
                    <a:latin typeface="Playfair Display" pitchFamily="2" charset="0"/>
                  </a:endParaRPr>
                </a:p>
              </p:txBody>
            </p:sp>
            <p:sp>
              <p:nvSpPr>
                <p:cNvPr id="61" name="Oval 108">
                  <a:extLst>
                    <a:ext uri="{FF2B5EF4-FFF2-40B4-BE49-F238E27FC236}">
                      <a16:creationId xmlns:a16="http://schemas.microsoft.com/office/drawing/2014/main" id="{B2A19692-53D9-477C-A19E-FF46D5E2E9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62" name="Oval 112">
                  <a:extLst>
                    <a:ext uri="{FF2B5EF4-FFF2-40B4-BE49-F238E27FC236}">
                      <a16:creationId xmlns:a16="http://schemas.microsoft.com/office/drawing/2014/main" id="{A3F43633-BE22-40AB-8BD7-7BD5392566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63" name="Oval 113">
                  <a:extLst>
                    <a:ext uri="{FF2B5EF4-FFF2-40B4-BE49-F238E27FC236}">
                      <a16:creationId xmlns:a16="http://schemas.microsoft.com/office/drawing/2014/main" id="{928CBC89-9F41-40C9-9786-7D64F8DC3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64" name="Oval 116">
                  <a:extLst>
                    <a:ext uri="{FF2B5EF4-FFF2-40B4-BE49-F238E27FC236}">
                      <a16:creationId xmlns:a16="http://schemas.microsoft.com/office/drawing/2014/main" id="{04F392F5-7EE3-429A-AAB8-8D9B5D9907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65" name="Oval 104">
                  <a:extLst>
                    <a:ext uri="{FF2B5EF4-FFF2-40B4-BE49-F238E27FC236}">
                      <a16:creationId xmlns:a16="http://schemas.microsoft.com/office/drawing/2014/main" id="{D06CE29D-9099-483C-BF50-A5A56B1B90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66" name="Oval 105">
                  <a:extLst>
                    <a:ext uri="{FF2B5EF4-FFF2-40B4-BE49-F238E27FC236}">
                      <a16:creationId xmlns:a16="http://schemas.microsoft.com/office/drawing/2014/main" id="{D88BDB55-B3D9-43A8-8954-795F167CD5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67" name="Oval 107">
                  <a:extLst>
                    <a:ext uri="{FF2B5EF4-FFF2-40B4-BE49-F238E27FC236}">
                      <a16:creationId xmlns:a16="http://schemas.microsoft.com/office/drawing/2014/main" id="{17516352-536E-46AA-B085-B9D8E0B14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35537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68" name="Oval 108">
                  <a:extLst>
                    <a:ext uri="{FF2B5EF4-FFF2-40B4-BE49-F238E27FC236}">
                      <a16:creationId xmlns:a16="http://schemas.microsoft.com/office/drawing/2014/main" id="{9847E436-5716-47B0-A67E-FB08E7CAD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69" name="Oval 114">
                  <a:extLst>
                    <a:ext uri="{FF2B5EF4-FFF2-40B4-BE49-F238E27FC236}">
                      <a16:creationId xmlns:a16="http://schemas.microsoft.com/office/drawing/2014/main" id="{B97E6E19-FBD3-48D8-94ED-D09E8DBE4C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70" name="Oval 114">
                  <a:extLst>
                    <a:ext uri="{FF2B5EF4-FFF2-40B4-BE49-F238E27FC236}">
                      <a16:creationId xmlns:a16="http://schemas.microsoft.com/office/drawing/2014/main" id="{85D8EDD8-E6F7-4B92-A6C5-84B839F3A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4201886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71" name="Oval 107">
                  <a:extLst>
                    <a:ext uri="{FF2B5EF4-FFF2-40B4-BE49-F238E27FC236}">
                      <a16:creationId xmlns:a16="http://schemas.microsoft.com/office/drawing/2014/main" id="{4E8FC990-9AFD-4B18-B929-1452645634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0835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72" name="Oval 114">
                  <a:extLst>
                    <a:ext uri="{FF2B5EF4-FFF2-40B4-BE49-F238E27FC236}">
                      <a16:creationId xmlns:a16="http://schemas.microsoft.com/office/drawing/2014/main" id="{54C04788-6DDB-4674-971B-243190E428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73" name="Oval 114">
                  <a:extLst>
                    <a:ext uri="{FF2B5EF4-FFF2-40B4-BE49-F238E27FC236}">
                      <a16:creationId xmlns:a16="http://schemas.microsoft.com/office/drawing/2014/main" id="{A61451A1-2358-4C9C-A803-95A04B822A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877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74" name="Oval 107">
                  <a:extLst>
                    <a:ext uri="{FF2B5EF4-FFF2-40B4-BE49-F238E27FC236}">
                      <a16:creationId xmlns:a16="http://schemas.microsoft.com/office/drawing/2014/main" id="{424D27D9-F00A-44A0-821E-FF206C48D4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3420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75" name="Oval 114">
                  <a:extLst>
                    <a:ext uri="{FF2B5EF4-FFF2-40B4-BE49-F238E27FC236}">
                      <a16:creationId xmlns:a16="http://schemas.microsoft.com/office/drawing/2014/main" id="{A7D734A9-35C6-4E87-8FE3-C0491F3EB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8067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76" name="Oval 107">
                  <a:extLst>
                    <a:ext uri="{FF2B5EF4-FFF2-40B4-BE49-F238E27FC236}">
                      <a16:creationId xmlns:a16="http://schemas.microsoft.com/office/drawing/2014/main" id="{B7E05894-F499-4360-BAD8-E19389531A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>
                    <a:latin typeface="Playfair Display" pitchFamily="2" charset="0"/>
                  </a:endParaRPr>
                </a:p>
              </p:txBody>
            </p:sp>
            <p:sp>
              <p:nvSpPr>
                <p:cNvPr id="77" name="Oval 113">
                  <a:extLst>
                    <a:ext uri="{FF2B5EF4-FFF2-40B4-BE49-F238E27FC236}">
                      <a16:creationId xmlns:a16="http://schemas.microsoft.com/office/drawing/2014/main" id="{B872C5FD-7879-4D4E-B16A-29C81CECF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201886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78" name="Oval 114">
                  <a:extLst>
                    <a:ext uri="{FF2B5EF4-FFF2-40B4-BE49-F238E27FC236}">
                      <a16:creationId xmlns:a16="http://schemas.microsoft.com/office/drawing/2014/main" id="{0A01BF6A-5334-40F7-91B5-C9051187C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4201886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4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79" name="Oval 114">
                  <a:extLst>
                    <a:ext uri="{FF2B5EF4-FFF2-40B4-BE49-F238E27FC236}">
                      <a16:creationId xmlns:a16="http://schemas.microsoft.com/office/drawing/2014/main" id="{9F84E519-25AC-4626-99F7-1DC49E76C1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80" name="Oval 113">
                  <a:extLst>
                    <a:ext uri="{FF2B5EF4-FFF2-40B4-BE49-F238E27FC236}">
                      <a16:creationId xmlns:a16="http://schemas.microsoft.com/office/drawing/2014/main" id="{7392B2EC-7AC0-49AB-A203-36A7BC9807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1507" y="4223159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81" name="Oval 114">
                  <a:extLst>
                    <a:ext uri="{FF2B5EF4-FFF2-40B4-BE49-F238E27FC236}">
                      <a16:creationId xmlns:a16="http://schemas.microsoft.com/office/drawing/2014/main" id="{698F1F33-809E-4275-8085-A2126D595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35537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664648"/>
                            <a:gd name="connsiteY0" fmla="*/ 332324 h 664648"/>
                            <a:gd name="connsiteX1" fmla="*/ 332324 w 664648"/>
                            <a:gd name="connsiteY1" fmla="*/ 0 h 664648"/>
                            <a:gd name="connsiteX2" fmla="*/ 664648 w 664648"/>
                            <a:gd name="connsiteY2" fmla="*/ 332324 h 664648"/>
                            <a:gd name="connsiteX3" fmla="*/ 332324 w 664648"/>
                            <a:gd name="connsiteY3" fmla="*/ 664648 h 664648"/>
                            <a:gd name="connsiteX4" fmla="*/ 0 w 664648"/>
                            <a:gd name="connsiteY4" fmla="*/ 332324 h 6646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64648" h="664648" fill="none" extrusionOk="0">
                              <a:moveTo>
                                <a:pt x="0" y="332324"/>
                              </a:moveTo>
                              <a:cubicBezTo>
                                <a:pt x="19493" y="130259"/>
                                <a:pt x="163581" y="976"/>
                                <a:pt x="332324" y="0"/>
                              </a:cubicBezTo>
                              <a:cubicBezTo>
                                <a:pt x="532013" y="27608"/>
                                <a:pt x="653401" y="148545"/>
                                <a:pt x="664648" y="332324"/>
                              </a:cubicBezTo>
                              <a:cubicBezTo>
                                <a:pt x="682945" y="518514"/>
                                <a:pt x="497165" y="656116"/>
                                <a:pt x="332324" y="664648"/>
                              </a:cubicBezTo>
                              <a:cubicBezTo>
                                <a:pt x="140019" y="667264"/>
                                <a:pt x="2304" y="512738"/>
                                <a:pt x="0" y="332324"/>
                              </a:cubicBezTo>
                              <a:close/>
                            </a:path>
                            <a:path w="664648" h="664648" stroke="0" extrusionOk="0">
                              <a:moveTo>
                                <a:pt x="0" y="332324"/>
                              </a:moveTo>
                              <a:cubicBezTo>
                                <a:pt x="-6054" y="159408"/>
                                <a:pt x="119811" y="-11965"/>
                                <a:pt x="332324" y="0"/>
                              </a:cubicBezTo>
                              <a:cubicBezTo>
                                <a:pt x="546584" y="-4536"/>
                                <a:pt x="650538" y="174486"/>
                                <a:pt x="664648" y="332324"/>
                              </a:cubicBezTo>
                              <a:cubicBezTo>
                                <a:pt x="631264" y="527019"/>
                                <a:pt x="493567" y="691010"/>
                                <a:pt x="332324" y="664648"/>
                              </a:cubicBezTo>
                              <a:cubicBezTo>
                                <a:pt x="163909" y="654862"/>
                                <a:pt x="-27427" y="522152"/>
                                <a:pt x="0" y="332324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2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82" name="Oval 114">
                  <a:extLst>
                    <a:ext uri="{FF2B5EF4-FFF2-40B4-BE49-F238E27FC236}">
                      <a16:creationId xmlns:a16="http://schemas.microsoft.com/office/drawing/2014/main" id="{BA53E6B6-3DD6-4280-B6C4-3B434C7D78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4151" y="48785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83" name="Oval 114">
                  <a:extLst>
                    <a:ext uri="{FF2B5EF4-FFF2-40B4-BE49-F238E27FC236}">
                      <a16:creationId xmlns:a16="http://schemas.microsoft.com/office/drawing/2014/main" id="{E47DE8CA-E6C0-415A-A72C-51D24E3D23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5980" y="4866533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</p:grp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707273F-D1E6-436E-853D-B8736CFFC5C2}"/>
                </a:ext>
              </a:extLst>
            </p:cNvPr>
            <p:cNvSpPr/>
            <p:nvPr/>
          </p:nvSpPr>
          <p:spPr>
            <a:xfrm>
              <a:off x="10875298" y="4138866"/>
              <a:ext cx="464436" cy="464436"/>
            </a:xfrm>
            <a:custGeom>
              <a:avLst/>
              <a:gdLst>
                <a:gd name="connsiteX0" fmla="*/ 0 w 464436"/>
                <a:gd name="connsiteY0" fmla="*/ 0 h 464436"/>
                <a:gd name="connsiteX1" fmla="*/ 464436 w 464436"/>
                <a:gd name="connsiteY1" fmla="*/ 0 h 464436"/>
                <a:gd name="connsiteX2" fmla="*/ 464436 w 464436"/>
                <a:gd name="connsiteY2" fmla="*/ 464436 h 464436"/>
                <a:gd name="connsiteX3" fmla="*/ 0 w 464436"/>
                <a:gd name="connsiteY3" fmla="*/ 464436 h 464436"/>
                <a:gd name="connsiteX4" fmla="*/ 0 w 464436"/>
                <a:gd name="connsiteY4" fmla="*/ 0 h 46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436" h="464436" fill="none" extrusionOk="0">
                  <a:moveTo>
                    <a:pt x="0" y="0"/>
                  </a:moveTo>
                  <a:cubicBezTo>
                    <a:pt x="227559" y="-4638"/>
                    <a:pt x="309975" y="-17387"/>
                    <a:pt x="464436" y="0"/>
                  </a:cubicBezTo>
                  <a:cubicBezTo>
                    <a:pt x="460431" y="220472"/>
                    <a:pt x="454521" y="305111"/>
                    <a:pt x="464436" y="464436"/>
                  </a:cubicBezTo>
                  <a:cubicBezTo>
                    <a:pt x="234602" y="486543"/>
                    <a:pt x="133503" y="450730"/>
                    <a:pt x="0" y="464436"/>
                  </a:cubicBezTo>
                  <a:cubicBezTo>
                    <a:pt x="10271" y="238170"/>
                    <a:pt x="17620" y="185978"/>
                    <a:pt x="0" y="0"/>
                  </a:cubicBezTo>
                  <a:close/>
                </a:path>
                <a:path w="464436" h="464436" stroke="0" extrusionOk="0">
                  <a:moveTo>
                    <a:pt x="0" y="0"/>
                  </a:moveTo>
                  <a:cubicBezTo>
                    <a:pt x="175237" y="-32"/>
                    <a:pt x="337882" y="3894"/>
                    <a:pt x="464436" y="0"/>
                  </a:cubicBezTo>
                  <a:cubicBezTo>
                    <a:pt x="473953" y="103902"/>
                    <a:pt x="474541" y="340068"/>
                    <a:pt x="464436" y="464436"/>
                  </a:cubicBezTo>
                  <a:cubicBezTo>
                    <a:pt x="271016" y="459584"/>
                    <a:pt x="107442" y="451598"/>
                    <a:pt x="0" y="464436"/>
                  </a:cubicBezTo>
                  <a:cubicBezTo>
                    <a:pt x="-20315" y="254968"/>
                    <a:pt x="-11344" y="223762"/>
                    <a:pt x="0" y="0"/>
                  </a:cubicBezTo>
                  <a:close/>
                </a:path>
              </a:pathLst>
            </a:custGeom>
            <a:ln w="38100">
              <a:extLst>
                <a:ext uri="{C807C97D-BFC1-408E-A445-0C87EB9F89A2}">
                  <ask:lineSketchStyleProps xmlns:ask="http://schemas.microsoft.com/office/drawing/2018/sketchyshapes" sd="163440257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Playfair Display" pitchFamily="2" charset="0"/>
                </a:rPr>
                <a:t>2</a:t>
              </a:r>
              <a:endParaRPr lang="en-US" dirty="0">
                <a:latin typeface="Playfair Display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6FFECFA-DCD5-4D35-A72D-28F724F61B3C}"/>
                </a:ext>
              </a:extLst>
            </p:cNvPr>
            <p:cNvSpPr/>
            <p:nvPr/>
          </p:nvSpPr>
          <p:spPr>
            <a:xfrm>
              <a:off x="10875298" y="4603302"/>
              <a:ext cx="464436" cy="464436"/>
            </a:xfrm>
            <a:custGeom>
              <a:avLst/>
              <a:gdLst>
                <a:gd name="connsiteX0" fmla="*/ 0 w 464436"/>
                <a:gd name="connsiteY0" fmla="*/ 0 h 464436"/>
                <a:gd name="connsiteX1" fmla="*/ 464436 w 464436"/>
                <a:gd name="connsiteY1" fmla="*/ 0 h 464436"/>
                <a:gd name="connsiteX2" fmla="*/ 464436 w 464436"/>
                <a:gd name="connsiteY2" fmla="*/ 464436 h 464436"/>
                <a:gd name="connsiteX3" fmla="*/ 0 w 464436"/>
                <a:gd name="connsiteY3" fmla="*/ 464436 h 464436"/>
                <a:gd name="connsiteX4" fmla="*/ 0 w 464436"/>
                <a:gd name="connsiteY4" fmla="*/ 0 h 46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436" h="464436" fill="none" extrusionOk="0">
                  <a:moveTo>
                    <a:pt x="0" y="0"/>
                  </a:moveTo>
                  <a:cubicBezTo>
                    <a:pt x="177172" y="-15133"/>
                    <a:pt x="332240" y="1798"/>
                    <a:pt x="464436" y="0"/>
                  </a:cubicBezTo>
                  <a:cubicBezTo>
                    <a:pt x="467854" y="130589"/>
                    <a:pt x="450690" y="294277"/>
                    <a:pt x="464436" y="464436"/>
                  </a:cubicBezTo>
                  <a:cubicBezTo>
                    <a:pt x="355962" y="475030"/>
                    <a:pt x="94214" y="443908"/>
                    <a:pt x="0" y="464436"/>
                  </a:cubicBezTo>
                  <a:cubicBezTo>
                    <a:pt x="-4164" y="361517"/>
                    <a:pt x="-20368" y="215357"/>
                    <a:pt x="0" y="0"/>
                  </a:cubicBezTo>
                  <a:close/>
                </a:path>
                <a:path w="464436" h="464436" stroke="0" extrusionOk="0">
                  <a:moveTo>
                    <a:pt x="0" y="0"/>
                  </a:moveTo>
                  <a:cubicBezTo>
                    <a:pt x="224358" y="19560"/>
                    <a:pt x="264111" y="14590"/>
                    <a:pt x="464436" y="0"/>
                  </a:cubicBezTo>
                  <a:cubicBezTo>
                    <a:pt x="486748" y="105255"/>
                    <a:pt x="469457" y="265279"/>
                    <a:pt x="464436" y="464436"/>
                  </a:cubicBezTo>
                  <a:cubicBezTo>
                    <a:pt x="288910" y="455447"/>
                    <a:pt x="215570" y="449803"/>
                    <a:pt x="0" y="464436"/>
                  </a:cubicBezTo>
                  <a:cubicBezTo>
                    <a:pt x="-17807" y="347388"/>
                    <a:pt x="2898" y="168957"/>
                    <a:pt x="0" y="0"/>
                  </a:cubicBezTo>
                  <a:close/>
                </a:path>
              </a:pathLst>
            </a:custGeom>
            <a:ln w="38100">
              <a:extLst>
                <a:ext uri="{C807C97D-BFC1-408E-A445-0C87EB9F89A2}">
                  <ask:lineSketchStyleProps xmlns:ask="http://schemas.microsoft.com/office/drawing/2018/sketchyshapes" sd="1375846321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Playfair Display" pitchFamily="2" charset="0"/>
                </a:rPr>
                <a:t>1</a:t>
              </a:r>
              <a:endParaRPr lang="en-US" dirty="0">
                <a:latin typeface="Playfair Display" pitchFamily="2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48E608B-B479-45F4-BB04-0A911C4F0127}"/>
                </a:ext>
              </a:extLst>
            </p:cNvPr>
            <p:cNvSpPr/>
            <p:nvPr/>
          </p:nvSpPr>
          <p:spPr>
            <a:xfrm>
              <a:off x="10875298" y="3209994"/>
              <a:ext cx="464436" cy="464436"/>
            </a:xfrm>
            <a:custGeom>
              <a:avLst/>
              <a:gdLst>
                <a:gd name="connsiteX0" fmla="*/ 0 w 464436"/>
                <a:gd name="connsiteY0" fmla="*/ 0 h 464436"/>
                <a:gd name="connsiteX1" fmla="*/ 464436 w 464436"/>
                <a:gd name="connsiteY1" fmla="*/ 0 h 464436"/>
                <a:gd name="connsiteX2" fmla="*/ 464436 w 464436"/>
                <a:gd name="connsiteY2" fmla="*/ 464436 h 464436"/>
                <a:gd name="connsiteX3" fmla="*/ 0 w 464436"/>
                <a:gd name="connsiteY3" fmla="*/ 464436 h 464436"/>
                <a:gd name="connsiteX4" fmla="*/ 0 w 464436"/>
                <a:gd name="connsiteY4" fmla="*/ 0 h 46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436" h="464436" fill="none" extrusionOk="0">
                  <a:moveTo>
                    <a:pt x="0" y="0"/>
                  </a:moveTo>
                  <a:cubicBezTo>
                    <a:pt x="128579" y="9054"/>
                    <a:pt x="296854" y="-428"/>
                    <a:pt x="464436" y="0"/>
                  </a:cubicBezTo>
                  <a:cubicBezTo>
                    <a:pt x="449971" y="106285"/>
                    <a:pt x="450495" y="270098"/>
                    <a:pt x="464436" y="464436"/>
                  </a:cubicBezTo>
                  <a:cubicBezTo>
                    <a:pt x="265602" y="446335"/>
                    <a:pt x="162085" y="462652"/>
                    <a:pt x="0" y="464436"/>
                  </a:cubicBezTo>
                  <a:cubicBezTo>
                    <a:pt x="9243" y="313212"/>
                    <a:pt x="10761" y="110541"/>
                    <a:pt x="0" y="0"/>
                  </a:cubicBezTo>
                  <a:close/>
                </a:path>
                <a:path w="464436" h="464436" stroke="0" extrusionOk="0">
                  <a:moveTo>
                    <a:pt x="0" y="0"/>
                  </a:moveTo>
                  <a:cubicBezTo>
                    <a:pt x="95898" y="23208"/>
                    <a:pt x="237932" y="-318"/>
                    <a:pt x="464436" y="0"/>
                  </a:cubicBezTo>
                  <a:cubicBezTo>
                    <a:pt x="442839" y="166195"/>
                    <a:pt x="449514" y="336915"/>
                    <a:pt x="464436" y="464436"/>
                  </a:cubicBezTo>
                  <a:cubicBezTo>
                    <a:pt x="236701" y="443854"/>
                    <a:pt x="116167" y="460785"/>
                    <a:pt x="0" y="464436"/>
                  </a:cubicBezTo>
                  <a:cubicBezTo>
                    <a:pt x="22993" y="252907"/>
                    <a:pt x="-7967" y="227009"/>
                    <a:pt x="0" y="0"/>
                  </a:cubicBezTo>
                  <a:close/>
                </a:path>
              </a:pathLst>
            </a:custGeom>
            <a:ln w="38100">
              <a:extLst>
                <a:ext uri="{C807C97D-BFC1-408E-A445-0C87EB9F89A2}">
                  <ask:lineSketchStyleProps xmlns:ask="http://schemas.microsoft.com/office/drawing/2018/sketchyshapes" sd="441420941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Playfair Display" pitchFamily="2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2B3AE21-5D4B-4D37-A11A-8490B7A174F1}"/>
                </a:ext>
              </a:extLst>
            </p:cNvPr>
            <p:cNvSpPr/>
            <p:nvPr/>
          </p:nvSpPr>
          <p:spPr>
            <a:xfrm>
              <a:off x="10875298" y="3674430"/>
              <a:ext cx="464436" cy="464436"/>
            </a:xfrm>
            <a:custGeom>
              <a:avLst/>
              <a:gdLst>
                <a:gd name="connsiteX0" fmla="*/ 0 w 464436"/>
                <a:gd name="connsiteY0" fmla="*/ 0 h 464436"/>
                <a:gd name="connsiteX1" fmla="*/ 464436 w 464436"/>
                <a:gd name="connsiteY1" fmla="*/ 0 h 464436"/>
                <a:gd name="connsiteX2" fmla="*/ 464436 w 464436"/>
                <a:gd name="connsiteY2" fmla="*/ 464436 h 464436"/>
                <a:gd name="connsiteX3" fmla="*/ 0 w 464436"/>
                <a:gd name="connsiteY3" fmla="*/ 464436 h 464436"/>
                <a:gd name="connsiteX4" fmla="*/ 0 w 464436"/>
                <a:gd name="connsiteY4" fmla="*/ 0 h 46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436" h="464436" fill="none" extrusionOk="0">
                  <a:moveTo>
                    <a:pt x="0" y="0"/>
                  </a:moveTo>
                  <a:cubicBezTo>
                    <a:pt x="196612" y="-2191"/>
                    <a:pt x="314883" y="-20660"/>
                    <a:pt x="464436" y="0"/>
                  </a:cubicBezTo>
                  <a:cubicBezTo>
                    <a:pt x="483511" y="145707"/>
                    <a:pt x="472834" y="267078"/>
                    <a:pt x="464436" y="464436"/>
                  </a:cubicBezTo>
                  <a:cubicBezTo>
                    <a:pt x="365445" y="481815"/>
                    <a:pt x="118160" y="460157"/>
                    <a:pt x="0" y="464436"/>
                  </a:cubicBezTo>
                  <a:cubicBezTo>
                    <a:pt x="-15348" y="299029"/>
                    <a:pt x="-5478" y="215754"/>
                    <a:pt x="0" y="0"/>
                  </a:cubicBezTo>
                  <a:close/>
                </a:path>
                <a:path w="464436" h="464436" stroke="0" extrusionOk="0">
                  <a:moveTo>
                    <a:pt x="0" y="0"/>
                  </a:moveTo>
                  <a:cubicBezTo>
                    <a:pt x="149366" y="-18410"/>
                    <a:pt x="343386" y="-914"/>
                    <a:pt x="464436" y="0"/>
                  </a:cubicBezTo>
                  <a:cubicBezTo>
                    <a:pt x="470183" y="154555"/>
                    <a:pt x="449375" y="268002"/>
                    <a:pt x="464436" y="464436"/>
                  </a:cubicBezTo>
                  <a:cubicBezTo>
                    <a:pt x="338911" y="441598"/>
                    <a:pt x="187405" y="457902"/>
                    <a:pt x="0" y="464436"/>
                  </a:cubicBezTo>
                  <a:cubicBezTo>
                    <a:pt x="-14534" y="335935"/>
                    <a:pt x="-22524" y="176998"/>
                    <a:pt x="0" y="0"/>
                  </a:cubicBezTo>
                  <a:close/>
                </a:path>
              </a:pathLst>
            </a:custGeom>
            <a:ln w="38100">
              <a:extLst>
                <a:ext uri="{C807C97D-BFC1-408E-A445-0C87EB9F89A2}">
                  <ask:lineSketchStyleProps xmlns:ask="http://schemas.microsoft.com/office/drawing/2018/sketchyshapes" sd="114232166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latin typeface="Playfair Display" pitchFamily="2" charset="0"/>
                </a:rPr>
                <a:t>4</a:t>
              </a:r>
              <a:endParaRPr lang="en-US" b="1" dirty="0">
                <a:latin typeface="Playfair Display" pitchFamily="2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796C5FC-D203-430C-B69E-13CF16793329}"/>
              </a:ext>
            </a:extLst>
          </p:cNvPr>
          <p:cNvGrpSpPr/>
          <p:nvPr/>
        </p:nvGrpSpPr>
        <p:grpSpPr>
          <a:xfrm>
            <a:off x="8512197" y="3166721"/>
            <a:ext cx="3334692" cy="2264597"/>
            <a:chOff x="838201" y="3422205"/>
            <a:chExt cx="3272366" cy="222227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F450038-9B3E-460C-8905-81B264188075}"/>
                </a:ext>
              </a:extLst>
            </p:cNvPr>
            <p:cNvGrpSpPr/>
            <p:nvPr/>
          </p:nvGrpSpPr>
          <p:grpSpPr>
            <a:xfrm>
              <a:off x="838201" y="3429000"/>
              <a:ext cx="2586034" cy="2215476"/>
              <a:chOff x="838200" y="2225913"/>
              <a:chExt cx="4661930" cy="3993912"/>
            </a:xfrm>
          </p:grpSpPr>
          <p:sp>
            <p:nvSpPr>
              <p:cNvPr id="97" name="Oval 114">
                <a:extLst>
                  <a:ext uri="{FF2B5EF4-FFF2-40B4-BE49-F238E27FC236}">
                    <a16:creationId xmlns:a16="http://schemas.microsoft.com/office/drawing/2014/main" id="{E8F57DF3-DB19-49FB-A374-19F6419D7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715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98" name="Oval 107">
                <a:extLst>
                  <a:ext uri="{FF2B5EF4-FFF2-40B4-BE49-F238E27FC236}">
                    <a16:creationId xmlns:a16="http://schemas.microsoft.com/office/drawing/2014/main" id="{CD219FAA-681D-4A16-AF60-E4C116896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363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99" name="Oval 114">
                <a:extLst>
                  <a:ext uri="{FF2B5EF4-FFF2-40B4-BE49-F238E27FC236}">
                    <a16:creationId xmlns:a16="http://schemas.microsoft.com/office/drawing/2014/main" id="{0452C83E-D28A-45FE-B5CA-E406857A3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010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100" name="Oval 114">
                <a:extLst>
                  <a:ext uri="{FF2B5EF4-FFF2-40B4-BE49-F238E27FC236}">
                    <a16:creationId xmlns:a16="http://schemas.microsoft.com/office/drawing/2014/main" id="{7F59DFA2-E54C-45E6-81FB-CF9B6A187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067" y="553390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A4D2738-7976-489B-9BA0-3CEF8B2DD10A}"/>
                  </a:ext>
                </a:extLst>
              </p:cNvPr>
              <p:cNvGrpSpPr/>
              <p:nvPr/>
            </p:nvGrpSpPr>
            <p:grpSpPr>
              <a:xfrm>
                <a:off x="838200" y="2225913"/>
                <a:ext cx="4661930" cy="3317266"/>
                <a:chOff x="838200" y="2225913"/>
                <a:chExt cx="4661930" cy="3317266"/>
              </a:xfrm>
            </p:grpSpPr>
            <p:sp>
              <p:nvSpPr>
                <p:cNvPr id="102" name="Oval 107">
                  <a:extLst>
                    <a:ext uri="{FF2B5EF4-FFF2-40B4-BE49-F238E27FC236}">
                      <a16:creationId xmlns:a16="http://schemas.microsoft.com/office/drawing/2014/main" id="{09FF05E0-B20B-40C1-A623-525AC2E980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60" y="4850040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03" name="Oval 116">
                  <a:extLst>
                    <a:ext uri="{FF2B5EF4-FFF2-40B4-BE49-F238E27FC236}">
                      <a16:creationId xmlns:a16="http://schemas.microsoft.com/office/drawing/2014/main" id="{C2F7385D-0FDF-410A-83A1-FF6F4C6BF6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04" name="Oval 104">
                  <a:extLst>
                    <a:ext uri="{FF2B5EF4-FFF2-40B4-BE49-F238E27FC236}">
                      <a16:creationId xmlns:a16="http://schemas.microsoft.com/office/drawing/2014/main" id="{88584A53-8F1B-4386-B611-E7C732806A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05" name="Oval 105">
                  <a:extLst>
                    <a:ext uri="{FF2B5EF4-FFF2-40B4-BE49-F238E27FC236}">
                      <a16:creationId xmlns:a16="http://schemas.microsoft.com/office/drawing/2014/main" id="{E36059FB-E81B-46C4-821A-589359E5FC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latin typeface="Playfair Display" pitchFamily="2" charset="0"/>
                  </a:endParaRPr>
                </a:p>
              </p:txBody>
            </p:sp>
            <p:sp>
              <p:nvSpPr>
                <p:cNvPr id="106" name="Oval 106">
                  <a:extLst>
                    <a:ext uri="{FF2B5EF4-FFF2-40B4-BE49-F238E27FC236}">
                      <a16:creationId xmlns:a16="http://schemas.microsoft.com/office/drawing/2014/main" id="{A4C9F302-5A02-4E01-8228-55084AC231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07" name="Oval 107">
                  <a:extLst>
                    <a:ext uri="{FF2B5EF4-FFF2-40B4-BE49-F238E27FC236}">
                      <a16:creationId xmlns:a16="http://schemas.microsoft.com/office/drawing/2014/main" id="{B577B626-BC67-4C51-889F-540B904DF6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3553731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08" name="Oval 108">
                  <a:extLst>
                    <a:ext uri="{FF2B5EF4-FFF2-40B4-BE49-F238E27FC236}">
                      <a16:creationId xmlns:a16="http://schemas.microsoft.com/office/drawing/2014/main" id="{10E3C00E-549C-433D-A8ED-58B5A3BA2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09" name="Oval 112">
                  <a:extLst>
                    <a:ext uri="{FF2B5EF4-FFF2-40B4-BE49-F238E27FC236}">
                      <a16:creationId xmlns:a16="http://schemas.microsoft.com/office/drawing/2014/main" id="{C42A50FE-B05E-4106-BEA3-19B1B9397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10" name="Oval 113">
                  <a:extLst>
                    <a:ext uri="{FF2B5EF4-FFF2-40B4-BE49-F238E27FC236}">
                      <a16:creationId xmlns:a16="http://schemas.microsoft.com/office/drawing/2014/main" id="{A851B467-45D5-4DD3-8BBD-132188883C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11" name="Oval 116">
                  <a:extLst>
                    <a:ext uri="{FF2B5EF4-FFF2-40B4-BE49-F238E27FC236}">
                      <a16:creationId xmlns:a16="http://schemas.microsoft.com/office/drawing/2014/main" id="{4C22B9A9-6523-4B7C-A52F-64478D3BD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12" name="Oval 104">
                  <a:extLst>
                    <a:ext uri="{FF2B5EF4-FFF2-40B4-BE49-F238E27FC236}">
                      <a16:creationId xmlns:a16="http://schemas.microsoft.com/office/drawing/2014/main" id="{DF725359-73F5-406B-AF79-0A923910DC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b="1" dirty="0">
                    <a:solidFill>
                      <a:schemeClr val="bg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13" name="Oval 105">
                  <a:extLst>
                    <a:ext uri="{FF2B5EF4-FFF2-40B4-BE49-F238E27FC236}">
                      <a16:creationId xmlns:a16="http://schemas.microsoft.com/office/drawing/2014/main" id="{5C60A96C-A51D-41E5-BCE5-FCB956CC40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14" name="Oval 107">
                  <a:extLst>
                    <a:ext uri="{FF2B5EF4-FFF2-40B4-BE49-F238E27FC236}">
                      <a16:creationId xmlns:a16="http://schemas.microsoft.com/office/drawing/2014/main" id="{D319D1E9-EF74-419F-BCCE-5C42EB5BF4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35537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15" name="Oval 108">
                  <a:extLst>
                    <a:ext uri="{FF2B5EF4-FFF2-40B4-BE49-F238E27FC236}">
                      <a16:creationId xmlns:a16="http://schemas.microsoft.com/office/drawing/2014/main" id="{950A5555-1989-4F63-86B6-8EB9178B7C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16" name="Oval 114">
                  <a:extLst>
                    <a:ext uri="{FF2B5EF4-FFF2-40B4-BE49-F238E27FC236}">
                      <a16:creationId xmlns:a16="http://schemas.microsoft.com/office/drawing/2014/main" id="{A4209EEE-8DCC-4016-8ABD-0A3242447E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17" name="Oval 114">
                  <a:extLst>
                    <a:ext uri="{FF2B5EF4-FFF2-40B4-BE49-F238E27FC236}">
                      <a16:creationId xmlns:a16="http://schemas.microsoft.com/office/drawing/2014/main" id="{02406AB8-967F-4C75-8472-1C814E3FE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4201886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GB" dirty="0">
                      <a:latin typeface="Playfair Display" pitchFamily="2" charset="0"/>
                    </a:rPr>
                    <a:t>5</a:t>
                  </a:r>
                  <a:endParaRPr lang="en-US" dirty="0">
                    <a:latin typeface="Playfair Display" pitchFamily="2" charset="0"/>
                  </a:endParaRPr>
                </a:p>
              </p:txBody>
            </p:sp>
            <p:sp>
              <p:nvSpPr>
                <p:cNvPr id="118" name="Oval 107">
                  <a:extLst>
                    <a:ext uri="{FF2B5EF4-FFF2-40B4-BE49-F238E27FC236}">
                      <a16:creationId xmlns:a16="http://schemas.microsoft.com/office/drawing/2014/main" id="{21EDB58B-AC9E-411C-B90B-EC390E5B11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0835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19" name="Oval 114">
                  <a:extLst>
                    <a:ext uri="{FF2B5EF4-FFF2-40B4-BE49-F238E27FC236}">
                      <a16:creationId xmlns:a16="http://schemas.microsoft.com/office/drawing/2014/main" id="{30AEC1DD-27FC-4A97-916E-36B558BE8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20" name="Oval 114">
                  <a:extLst>
                    <a:ext uri="{FF2B5EF4-FFF2-40B4-BE49-F238E27FC236}">
                      <a16:creationId xmlns:a16="http://schemas.microsoft.com/office/drawing/2014/main" id="{0FAA709A-F9B0-4F45-B829-D07F651870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877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21" name="Oval 107">
                  <a:extLst>
                    <a:ext uri="{FF2B5EF4-FFF2-40B4-BE49-F238E27FC236}">
                      <a16:creationId xmlns:a16="http://schemas.microsoft.com/office/drawing/2014/main" id="{FE47B8AE-2AF0-4B3C-AB6A-702DFF00C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3420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22" name="Oval 114">
                  <a:extLst>
                    <a:ext uri="{FF2B5EF4-FFF2-40B4-BE49-F238E27FC236}">
                      <a16:creationId xmlns:a16="http://schemas.microsoft.com/office/drawing/2014/main" id="{149E95CD-6533-427D-90E6-17FF59B6A6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8067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23" name="Oval 107">
                  <a:extLst>
                    <a:ext uri="{FF2B5EF4-FFF2-40B4-BE49-F238E27FC236}">
                      <a16:creationId xmlns:a16="http://schemas.microsoft.com/office/drawing/2014/main" id="{F5FDD03D-FEC1-44EE-A55E-D05528BAB7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24" name="Oval 113">
                  <a:extLst>
                    <a:ext uri="{FF2B5EF4-FFF2-40B4-BE49-F238E27FC236}">
                      <a16:creationId xmlns:a16="http://schemas.microsoft.com/office/drawing/2014/main" id="{952D5735-F595-48B5-AC68-816C536D1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201886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25" name="Oval 114">
                  <a:extLst>
                    <a:ext uri="{FF2B5EF4-FFF2-40B4-BE49-F238E27FC236}">
                      <a16:creationId xmlns:a16="http://schemas.microsoft.com/office/drawing/2014/main" id="{2B4D8F85-2374-4B62-A9A7-23CFF25DAA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26" name="Oval 114">
                  <a:extLst>
                    <a:ext uri="{FF2B5EF4-FFF2-40B4-BE49-F238E27FC236}">
                      <a16:creationId xmlns:a16="http://schemas.microsoft.com/office/drawing/2014/main" id="{69A78FAD-5A8A-4B54-9C06-C16DC50B14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27" name="Oval 113">
                  <a:extLst>
                    <a:ext uri="{FF2B5EF4-FFF2-40B4-BE49-F238E27FC236}">
                      <a16:creationId xmlns:a16="http://schemas.microsoft.com/office/drawing/2014/main" id="{B6F5C1B1-6F28-405D-B9D8-44C6345FF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1507" y="4223159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28" name="Oval 114">
                  <a:extLst>
                    <a:ext uri="{FF2B5EF4-FFF2-40B4-BE49-F238E27FC236}">
                      <a16:creationId xmlns:a16="http://schemas.microsoft.com/office/drawing/2014/main" id="{FB43730C-4295-4FC5-A0FD-BF6F23C898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35537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664648"/>
                            <a:gd name="connsiteY0" fmla="*/ 332324 h 664648"/>
                            <a:gd name="connsiteX1" fmla="*/ 332324 w 664648"/>
                            <a:gd name="connsiteY1" fmla="*/ 0 h 664648"/>
                            <a:gd name="connsiteX2" fmla="*/ 664648 w 664648"/>
                            <a:gd name="connsiteY2" fmla="*/ 332324 h 664648"/>
                            <a:gd name="connsiteX3" fmla="*/ 332324 w 664648"/>
                            <a:gd name="connsiteY3" fmla="*/ 664648 h 664648"/>
                            <a:gd name="connsiteX4" fmla="*/ 0 w 664648"/>
                            <a:gd name="connsiteY4" fmla="*/ 332324 h 6646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64648" h="664648" fill="none" extrusionOk="0">
                              <a:moveTo>
                                <a:pt x="0" y="332324"/>
                              </a:moveTo>
                              <a:cubicBezTo>
                                <a:pt x="19493" y="130259"/>
                                <a:pt x="163581" y="976"/>
                                <a:pt x="332324" y="0"/>
                              </a:cubicBezTo>
                              <a:cubicBezTo>
                                <a:pt x="532013" y="27608"/>
                                <a:pt x="653401" y="148545"/>
                                <a:pt x="664648" y="332324"/>
                              </a:cubicBezTo>
                              <a:cubicBezTo>
                                <a:pt x="682945" y="518514"/>
                                <a:pt x="497165" y="656116"/>
                                <a:pt x="332324" y="664648"/>
                              </a:cubicBezTo>
                              <a:cubicBezTo>
                                <a:pt x="140019" y="667264"/>
                                <a:pt x="2304" y="512738"/>
                                <a:pt x="0" y="332324"/>
                              </a:cubicBezTo>
                              <a:close/>
                            </a:path>
                            <a:path w="664648" h="664648" stroke="0" extrusionOk="0">
                              <a:moveTo>
                                <a:pt x="0" y="332324"/>
                              </a:moveTo>
                              <a:cubicBezTo>
                                <a:pt x="-6054" y="159408"/>
                                <a:pt x="119811" y="-11965"/>
                                <a:pt x="332324" y="0"/>
                              </a:cubicBezTo>
                              <a:cubicBezTo>
                                <a:pt x="546584" y="-4536"/>
                                <a:pt x="650538" y="174486"/>
                                <a:pt x="664648" y="332324"/>
                              </a:cubicBezTo>
                              <a:cubicBezTo>
                                <a:pt x="631264" y="527019"/>
                                <a:pt x="493567" y="691010"/>
                                <a:pt x="332324" y="664648"/>
                              </a:cubicBezTo>
                              <a:cubicBezTo>
                                <a:pt x="163909" y="654862"/>
                                <a:pt x="-27427" y="522152"/>
                                <a:pt x="0" y="332324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2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29" name="Oval 114">
                  <a:extLst>
                    <a:ext uri="{FF2B5EF4-FFF2-40B4-BE49-F238E27FC236}">
                      <a16:creationId xmlns:a16="http://schemas.microsoft.com/office/drawing/2014/main" id="{44D29460-FE74-4B5B-AE0A-A685350B45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4151" y="48785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30" name="Oval 114">
                  <a:extLst>
                    <a:ext uri="{FF2B5EF4-FFF2-40B4-BE49-F238E27FC236}">
                      <a16:creationId xmlns:a16="http://schemas.microsoft.com/office/drawing/2014/main" id="{C6EDE96A-25F7-413A-B062-3B5F0B234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5980" y="4866533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40035DB-ABDA-4726-9DCE-36ADFECBDAF3}"/>
                </a:ext>
              </a:extLst>
            </p:cNvPr>
            <p:cNvGrpSpPr/>
            <p:nvPr/>
          </p:nvGrpSpPr>
          <p:grpSpPr>
            <a:xfrm>
              <a:off x="3741878" y="3422205"/>
              <a:ext cx="368689" cy="2180193"/>
              <a:chOff x="4495949" y="2025941"/>
              <a:chExt cx="464436" cy="274637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DB84AD9-F4F4-4D96-AACC-4A127064727B}"/>
                  </a:ext>
                </a:extLst>
              </p:cNvPr>
              <p:cNvSpPr/>
              <p:nvPr/>
            </p:nvSpPr>
            <p:spPr>
              <a:xfrm>
                <a:off x="4495949" y="3843448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55874" y="-8965"/>
                      <a:pt x="275558" y="18519"/>
                      <a:pt x="464436" y="0"/>
                    </a:cubicBezTo>
                    <a:cubicBezTo>
                      <a:pt x="452655" y="182112"/>
                      <a:pt x="459085" y="298838"/>
                      <a:pt x="464436" y="464436"/>
                    </a:cubicBezTo>
                    <a:cubicBezTo>
                      <a:pt x="313885" y="447219"/>
                      <a:pt x="153712" y="462510"/>
                      <a:pt x="0" y="464436"/>
                    </a:cubicBezTo>
                    <a:cubicBezTo>
                      <a:pt x="-19714" y="369757"/>
                      <a:pt x="-18384" y="198727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34024" y="16498"/>
                      <a:pt x="310898" y="-10929"/>
                      <a:pt x="464436" y="0"/>
                    </a:cubicBezTo>
                    <a:cubicBezTo>
                      <a:pt x="442953" y="129365"/>
                      <a:pt x="478898" y="243342"/>
                      <a:pt x="464436" y="464436"/>
                    </a:cubicBezTo>
                    <a:cubicBezTo>
                      <a:pt x="309868" y="464962"/>
                      <a:pt x="209426" y="467506"/>
                      <a:pt x="0" y="464436"/>
                    </a:cubicBezTo>
                    <a:cubicBezTo>
                      <a:pt x="8183" y="314730"/>
                      <a:pt x="-6965" y="215904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20151344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Playfair Display" pitchFamily="2" charset="0"/>
                  </a:rPr>
                  <a:t>2</a:t>
                </a:r>
                <a:endParaRPr lang="en-US" dirty="0">
                  <a:latin typeface="Playfair Display" pitchFamily="2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D71F317-759A-4892-9343-FC3BC650B38A}"/>
                  </a:ext>
                </a:extLst>
              </p:cNvPr>
              <p:cNvSpPr/>
              <p:nvPr/>
            </p:nvSpPr>
            <p:spPr>
              <a:xfrm>
                <a:off x="4495949" y="4307884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48736" y="1896"/>
                      <a:pt x="342923" y="-1090"/>
                      <a:pt x="464436" y="0"/>
                    </a:cubicBezTo>
                    <a:cubicBezTo>
                      <a:pt x="446101" y="138704"/>
                      <a:pt x="447433" y="304863"/>
                      <a:pt x="464436" y="464436"/>
                    </a:cubicBezTo>
                    <a:cubicBezTo>
                      <a:pt x="238304" y="460514"/>
                      <a:pt x="139357" y="473956"/>
                      <a:pt x="0" y="464436"/>
                    </a:cubicBezTo>
                    <a:cubicBezTo>
                      <a:pt x="16851" y="332267"/>
                      <a:pt x="-10431" y="172174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226704" y="15724"/>
                      <a:pt x="296885" y="17687"/>
                      <a:pt x="464436" y="0"/>
                    </a:cubicBezTo>
                    <a:cubicBezTo>
                      <a:pt x="471506" y="126338"/>
                      <a:pt x="484662" y="292738"/>
                      <a:pt x="464436" y="464436"/>
                    </a:cubicBezTo>
                    <a:cubicBezTo>
                      <a:pt x="296887" y="455719"/>
                      <a:pt x="106003" y="473082"/>
                      <a:pt x="0" y="464436"/>
                    </a:cubicBezTo>
                    <a:cubicBezTo>
                      <a:pt x="-3524" y="293099"/>
                      <a:pt x="17092" y="125472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255143513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Playfair Display" pitchFamily="2" charset="0"/>
                  </a:rPr>
                  <a:t>1</a:t>
                </a:r>
                <a:endParaRPr lang="en-US" dirty="0">
                  <a:latin typeface="Playfair Display" pitchFamily="2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4FC140E-2FC4-43CC-88C7-372BC94F5FAD}"/>
                  </a:ext>
                </a:extLst>
              </p:cNvPr>
              <p:cNvSpPr/>
              <p:nvPr/>
            </p:nvSpPr>
            <p:spPr>
              <a:xfrm>
                <a:off x="4495949" y="2914576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Playfair Display" pitchFamily="2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E857F41-51FE-4CE2-B130-AA5359F8421A}"/>
                  </a:ext>
                </a:extLst>
              </p:cNvPr>
              <p:cNvSpPr/>
              <p:nvPr/>
            </p:nvSpPr>
            <p:spPr>
              <a:xfrm>
                <a:off x="4495949" y="3379012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0725" y="20904"/>
                      <a:pt x="294551" y="5652"/>
                      <a:pt x="464436" y="0"/>
                    </a:cubicBezTo>
                    <a:cubicBezTo>
                      <a:pt x="476064" y="133881"/>
                      <a:pt x="476586" y="343097"/>
                      <a:pt x="464436" y="464436"/>
                    </a:cubicBezTo>
                    <a:cubicBezTo>
                      <a:pt x="306067" y="451369"/>
                      <a:pt x="204637" y="464284"/>
                      <a:pt x="0" y="464436"/>
                    </a:cubicBezTo>
                    <a:cubicBezTo>
                      <a:pt x="-16254" y="304633"/>
                      <a:pt x="-4570" y="107043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99071" y="11663"/>
                      <a:pt x="280545" y="13587"/>
                      <a:pt x="464436" y="0"/>
                    </a:cubicBezTo>
                    <a:cubicBezTo>
                      <a:pt x="476083" y="150315"/>
                      <a:pt x="464967" y="344732"/>
                      <a:pt x="464436" y="464436"/>
                    </a:cubicBezTo>
                    <a:cubicBezTo>
                      <a:pt x="286617" y="480068"/>
                      <a:pt x="216769" y="453654"/>
                      <a:pt x="0" y="464436"/>
                    </a:cubicBezTo>
                    <a:cubicBezTo>
                      <a:pt x="7071" y="317414"/>
                      <a:pt x="4438" y="202359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4024046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latin typeface="Playfair Display" pitchFamily="2" charset="0"/>
                  </a:rPr>
                  <a:t>5</a:t>
                </a:r>
                <a:endParaRPr lang="en-US" b="1" dirty="0">
                  <a:latin typeface="Playfair Display" pitchFamily="2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AD98A9B-3AE8-462D-9DB2-C0A6F8D48834}"/>
                  </a:ext>
                </a:extLst>
              </p:cNvPr>
              <p:cNvSpPr/>
              <p:nvPr/>
            </p:nvSpPr>
            <p:spPr>
              <a:xfrm>
                <a:off x="4495949" y="2476230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Playfair Display" pitchFamily="2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ABD656A-9038-451D-8740-78F5B2A27611}"/>
                  </a:ext>
                </a:extLst>
              </p:cNvPr>
              <p:cNvSpPr/>
              <p:nvPr/>
            </p:nvSpPr>
            <p:spPr>
              <a:xfrm>
                <a:off x="4495949" y="2025941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layfair Display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86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529670A-F272-4A13-BDED-AAE56E71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45C159-6CE1-44FF-8F77-8DEC7903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E6DA3-86DE-4860-8F97-20B47E5B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9656-1DC4-4E7E-91BB-721332B4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C4755-46CC-4401-8BA6-117C9767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39</a:t>
            </a:fld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354BA8A-9DC3-4424-987A-EE9CAAA4C7A0}"/>
              </a:ext>
            </a:extLst>
          </p:cNvPr>
          <p:cNvGrpSpPr/>
          <p:nvPr/>
        </p:nvGrpSpPr>
        <p:grpSpPr>
          <a:xfrm>
            <a:off x="4346077" y="3189925"/>
            <a:ext cx="3341210" cy="2215476"/>
            <a:chOff x="8298224" y="3458268"/>
            <a:chExt cx="3341210" cy="221547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5A49272-613E-48F9-A8C0-C4D67183EF7F}"/>
                </a:ext>
              </a:extLst>
            </p:cNvPr>
            <p:cNvGrpSpPr/>
            <p:nvPr/>
          </p:nvGrpSpPr>
          <p:grpSpPr>
            <a:xfrm>
              <a:off x="8298224" y="3458268"/>
              <a:ext cx="2586035" cy="2215476"/>
              <a:chOff x="838200" y="2225913"/>
              <a:chExt cx="4661930" cy="3993912"/>
            </a:xfrm>
          </p:grpSpPr>
          <p:sp>
            <p:nvSpPr>
              <p:cNvPr id="105" name="Oval 114">
                <a:extLst>
                  <a:ext uri="{FF2B5EF4-FFF2-40B4-BE49-F238E27FC236}">
                    <a16:creationId xmlns:a16="http://schemas.microsoft.com/office/drawing/2014/main" id="{BE12835C-783A-4E9A-8E15-FDD99A6DD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715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06" name="Oval 107">
                <a:extLst>
                  <a:ext uri="{FF2B5EF4-FFF2-40B4-BE49-F238E27FC236}">
                    <a16:creationId xmlns:a16="http://schemas.microsoft.com/office/drawing/2014/main" id="{F2F76207-5388-4CD6-B15E-B5D3E001A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363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07" name="Oval 114">
                <a:extLst>
                  <a:ext uri="{FF2B5EF4-FFF2-40B4-BE49-F238E27FC236}">
                    <a16:creationId xmlns:a16="http://schemas.microsoft.com/office/drawing/2014/main" id="{ED60F0AC-5F45-468A-9AED-811EFB474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010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08" name="Oval 114">
                <a:extLst>
                  <a:ext uri="{FF2B5EF4-FFF2-40B4-BE49-F238E27FC236}">
                    <a16:creationId xmlns:a16="http://schemas.microsoft.com/office/drawing/2014/main" id="{4792FE52-BE11-4737-B2C2-16F2505FD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067" y="553390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1E6A5F3A-7A13-4B5D-9433-BA71777FE1D0}"/>
                  </a:ext>
                </a:extLst>
              </p:cNvPr>
              <p:cNvGrpSpPr/>
              <p:nvPr/>
            </p:nvGrpSpPr>
            <p:grpSpPr>
              <a:xfrm>
                <a:off x="838200" y="2225913"/>
                <a:ext cx="4661930" cy="3317266"/>
                <a:chOff x="838200" y="2225913"/>
                <a:chExt cx="4661930" cy="3317266"/>
              </a:xfrm>
            </p:grpSpPr>
            <p:sp>
              <p:nvSpPr>
                <p:cNvPr id="110" name="Oval 107">
                  <a:extLst>
                    <a:ext uri="{FF2B5EF4-FFF2-40B4-BE49-F238E27FC236}">
                      <a16:creationId xmlns:a16="http://schemas.microsoft.com/office/drawing/2014/main" id="{9C3EAB60-F304-4613-B95A-BA2E9F144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60" y="4850040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11" name="Oval 116">
                  <a:extLst>
                    <a:ext uri="{FF2B5EF4-FFF2-40B4-BE49-F238E27FC236}">
                      <a16:creationId xmlns:a16="http://schemas.microsoft.com/office/drawing/2014/main" id="{639D5FDB-49B0-4F55-9CC7-5F9217F23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12" name="Oval 104">
                  <a:extLst>
                    <a:ext uri="{FF2B5EF4-FFF2-40B4-BE49-F238E27FC236}">
                      <a16:creationId xmlns:a16="http://schemas.microsoft.com/office/drawing/2014/main" id="{68F398F3-02C5-4352-B357-9C29DA7488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13" name="Oval 105">
                  <a:extLst>
                    <a:ext uri="{FF2B5EF4-FFF2-40B4-BE49-F238E27FC236}">
                      <a16:creationId xmlns:a16="http://schemas.microsoft.com/office/drawing/2014/main" id="{59BB7E15-BB24-479D-9F50-467464E68A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14" name="Oval 106">
                  <a:extLst>
                    <a:ext uri="{FF2B5EF4-FFF2-40B4-BE49-F238E27FC236}">
                      <a16:creationId xmlns:a16="http://schemas.microsoft.com/office/drawing/2014/main" id="{16838BE8-9316-4CFE-AE60-20A12BC382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15" name="Oval 107">
                  <a:extLst>
                    <a:ext uri="{FF2B5EF4-FFF2-40B4-BE49-F238E27FC236}">
                      <a16:creationId xmlns:a16="http://schemas.microsoft.com/office/drawing/2014/main" id="{0CF93EA2-55F1-4726-B399-A46E0AAF86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3553731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16" name="Oval 108">
                  <a:extLst>
                    <a:ext uri="{FF2B5EF4-FFF2-40B4-BE49-F238E27FC236}">
                      <a16:creationId xmlns:a16="http://schemas.microsoft.com/office/drawing/2014/main" id="{EED35894-CDB3-47C9-B7E4-FCC3F224D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17" name="Oval 112">
                  <a:extLst>
                    <a:ext uri="{FF2B5EF4-FFF2-40B4-BE49-F238E27FC236}">
                      <a16:creationId xmlns:a16="http://schemas.microsoft.com/office/drawing/2014/main" id="{ADACFA77-AD8B-4D0A-9887-3822C8FDC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18" name="Oval 113">
                  <a:extLst>
                    <a:ext uri="{FF2B5EF4-FFF2-40B4-BE49-F238E27FC236}">
                      <a16:creationId xmlns:a16="http://schemas.microsoft.com/office/drawing/2014/main" id="{7DAA54A7-272E-4628-A30B-58F6CD2C04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19" name="Oval 116">
                  <a:extLst>
                    <a:ext uri="{FF2B5EF4-FFF2-40B4-BE49-F238E27FC236}">
                      <a16:creationId xmlns:a16="http://schemas.microsoft.com/office/drawing/2014/main" id="{5A03D505-48A7-4B51-9EDF-B78795E596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20" name="Oval 104">
                  <a:extLst>
                    <a:ext uri="{FF2B5EF4-FFF2-40B4-BE49-F238E27FC236}">
                      <a16:creationId xmlns:a16="http://schemas.microsoft.com/office/drawing/2014/main" id="{DE0D213B-117C-4D0C-AEE4-681363D09B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7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21" name="Oval 105">
                  <a:extLst>
                    <a:ext uri="{FF2B5EF4-FFF2-40B4-BE49-F238E27FC236}">
                      <a16:creationId xmlns:a16="http://schemas.microsoft.com/office/drawing/2014/main" id="{043DC65B-3770-4AB3-9846-F90E759A7D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22" name="Oval 107">
                  <a:extLst>
                    <a:ext uri="{FF2B5EF4-FFF2-40B4-BE49-F238E27FC236}">
                      <a16:creationId xmlns:a16="http://schemas.microsoft.com/office/drawing/2014/main" id="{514D3CEC-5496-4966-92F9-59F1FDFF04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3553731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23" name="Oval 108">
                  <a:extLst>
                    <a:ext uri="{FF2B5EF4-FFF2-40B4-BE49-F238E27FC236}">
                      <a16:creationId xmlns:a16="http://schemas.microsoft.com/office/drawing/2014/main" id="{C97B8A91-1372-4D9F-8C42-7BCCC46750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24" name="Oval 114">
                  <a:extLst>
                    <a:ext uri="{FF2B5EF4-FFF2-40B4-BE49-F238E27FC236}">
                      <a16:creationId xmlns:a16="http://schemas.microsoft.com/office/drawing/2014/main" id="{AAD1EA6D-E100-4790-A001-74F4831681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25" name="Oval 114">
                  <a:extLst>
                    <a:ext uri="{FF2B5EF4-FFF2-40B4-BE49-F238E27FC236}">
                      <a16:creationId xmlns:a16="http://schemas.microsoft.com/office/drawing/2014/main" id="{42431B07-460C-4F78-A6A1-9044621F03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b="1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26" name="Oval 107">
                  <a:extLst>
                    <a:ext uri="{FF2B5EF4-FFF2-40B4-BE49-F238E27FC236}">
                      <a16:creationId xmlns:a16="http://schemas.microsoft.com/office/drawing/2014/main" id="{CE3486B9-9F29-4695-8AA4-F7936CC843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0835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27" name="Oval 114">
                  <a:extLst>
                    <a:ext uri="{FF2B5EF4-FFF2-40B4-BE49-F238E27FC236}">
                      <a16:creationId xmlns:a16="http://schemas.microsoft.com/office/drawing/2014/main" id="{A1173C5D-92F3-439D-82E1-45B069A147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28" name="Oval 114">
                  <a:extLst>
                    <a:ext uri="{FF2B5EF4-FFF2-40B4-BE49-F238E27FC236}">
                      <a16:creationId xmlns:a16="http://schemas.microsoft.com/office/drawing/2014/main" id="{6766189F-A416-444F-A29F-D669D4959A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877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29" name="Oval 107">
                  <a:extLst>
                    <a:ext uri="{FF2B5EF4-FFF2-40B4-BE49-F238E27FC236}">
                      <a16:creationId xmlns:a16="http://schemas.microsoft.com/office/drawing/2014/main" id="{AB2C874E-9319-47E2-B635-3994134E9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3420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30" name="Oval 114">
                  <a:extLst>
                    <a:ext uri="{FF2B5EF4-FFF2-40B4-BE49-F238E27FC236}">
                      <a16:creationId xmlns:a16="http://schemas.microsoft.com/office/drawing/2014/main" id="{956A933D-ABC7-4139-A3F7-67E002756B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8067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31" name="Oval 107">
                  <a:extLst>
                    <a:ext uri="{FF2B5EF4-FFF2-40B4-BE49-F238E27FC236}">
                      <a16:creationId xmlns:a16="http://schemas.microsoft.com/office/drawing/2014/main" id="{2B4B8C7D-FB89-4039-ABC0-05E214F28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32" name="Oval 113">
                  <a:extLst>
                    <a:ext uri="{FF2B5EF4-FFF2-40B4-BE49-F238E27FC236}">
                      <a16:creationId xmlns:a16="http://schemas.microsoft.com/office/drawing/2014/main" id="{34C48128-9491-40F8-A641-4401DB57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201886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33" name="Oval 114">
                  <a:extLst>
                    <a:ext uri="{FF2B5EF4-FFF2-40B4-BE49-F238E27FC236}">
                      <a16:creationId xmlns:a16="http://schemas.microsoft.com/office/drawing/2014/main" id="{50ECF336-9FCE-4594-BF40-0ED41153FC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34" name="Oval 114">
                  <a:extLst>
                    <a:ext uri="{FF2B5EF4-FFF2-40B4-BE49-F238E27FC236}">
                      <a16:creationId xmlns:a16="http://schemas.microsoft.com/office/drawing/2014/main" id="{BFEB66A2-E944-4DD7-94A8-B6DCEE4E66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35" name="Oval 113">
                  <a:extLst>
                    <a:ext uri="{FF2B5EF4-FFF2-40B4-BE49-F238E27FC236}">
                      <a16:creationId xmlns:a16="http://schemas.microsoft.com/office/drawing/2014/main" id="{9EEAE064-9EEC-4573-9014-E6FFB70499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1507" y="4223159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36" name="Oval 114">
                  <a:extLst>
                    <a:ext uri="{FF2B5EF4-FFF2-40B4-BE49-F238E27FC236}">
                      <a16:creationId xmlns:a16="http://schemas.microsoft.com/office/drawing/2014/main" id="{F27E3BD0-E809-4AB4-A42D-ABE6ED839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35537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664648"/>
                            <a:gd name="connsiteY0" fmla="*/ 332324 h 664648"/>
                            <a:gd name="connsiteX1" fmla="*/ 332324 w 664648"/>
                            <a:gd name="connsiteY1" fmla="*/ 0 h 664648"/>
                            <a:gd name="connsiteX2" fmla="*/ 664648 w 664648"/>
                            <a:gd name="connsiteY2" fmla="*/ 332324 h 664648"/>
                            <a:gd name="connsiteX3" fmla="*/ 332324 w 664648"/>
                            <a:gd name="connsiteY3" fmla="*/ 664648 h 664648"/>
                            <a:gd name="connsiteX4" fmla="*/ 0 w 664648"/>
                            <a:gd name="connsiteY4" fmla="*/ 332324 h 6646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64648" h="664648" fill="none" extrusionOk="0">
                              <a:moveTo>
                                <a:pt x="0" y="332324"/>
                              </a:moveTo>
                              <a:cubicBezTo>
                                <a:pt x="19493" y="130259"/>
                                <a:pt x="163581" y="976"/>
                                <a:pt x="332324" y="0"/>
                              </a:cubicBezTo>
                              <a:cubicBezTo>
                                <a:pt x="532013" y="27608"/>
                                <a:pt x="653401" y="148545"/>
                                <a:pt x="664648" y="332324"/>
                              </a:cubicBezTo>
                              <a:cubicBezTo>
                                <a:pt x="682945" y="518514"/>
                                <a:pt x="497165" y="656116"/>
                                <a:pt x="332324" y="664648"/>
                              </a:cubicBezTo>
                              <a:cubicBezTo>
                                <a:pt x="140019" y="667264"/>
                                <a:pt x="2304" y="512738"/>
                                <a:pt x="0" y="332324"/>
                              </a:cubicBezTo>
                              <a:close/>
                            </a:path>
                            <a:path w="664648" h="664648" stroke="0" extrusionOk="0">
                              <a:moveTo>
                                <a:pt x="0" y="332324"/>
                              </a:moveTo>
                              <a:cubicBezTo>
                                <a:pt x="-6054" y="159408"/>
                                <a:pt x="119811" y="-11965"/>
                                <a:pt x="332324" y="0"/>
                              </a:cubicBezTo>
                              <a:cubicBezTo>
                                <a:pt x="546584" y="-4536"/>
                                <a:pt x="650538" y="174486"/>
                                <a:pt x="664648" y="332324"/>
                              </a:cubicBezTo>
                              <a:cubicBezTo>
                                <a:pt x="631264" y="527019"/>
                                <a:pt x="493567" y="691010"/>
                                <a:pt x="332324" y="664648"/>
                              </a:cubicBezTo>
                              <a:cubicBezTo>
                                <a:pt x="163909" y="654862"/>
                                <a:pt x="-27427" y="522152"/>
                                <a:pt x="0" y="332324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2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37" name="Oval 114">
                  <a:extLst>
                    <a:ext uri="{FF2B5EF4-FFF2-40B4-BE49-F238E27FC236}">
                      <a16:creationId xmlns:a16="http://schemas.microsoft.com/office/drawing/2014/main" id="{0F0BED32-0936-4F01-83D1-41ED7B9C1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4151" y="48785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38" name="Oval 114">
                  <a:extLst>
                    <a:ext uri="{FF2B5EF4-FFF2-40B4-BE49-F238E27FC236}">
                      <a16:creationId xmlns:a16="http://schemas.microsoft.com/office/drawing/2014/main" id="{EED517BF-9F72-48A7-969B-51E7DEB2F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5980" y="4866533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417FAD8-6F4E-4EFE-A316-CE0BC2996F9D}"/>
                </a:ext>
              </a:extLst>
            </p:cNvPr>
            <p:cNvGrpSpPr/>
            <p:nvPr/>
          </p:nvGrpSpPr>
          <p:grpSpPr>
            <a:xfrm>
              <a:off x="11270745" y="3487536"/>
              <a:ext cx="368689" cy="2180193"/>
              <a:chOff x="4495949" y="2025941"/>
              <a:chExt cx="464436" cy="2746379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2E9D9EF-9468-497F-9A3A-35C4555011DA}"/>
                  </a:ext>
                </a:extLst>
              </p:cNvPr>
              <p:cNvSpPr/>
              <p:nvPr/>
            </p:nvSpPr>
            <p:spPr>
              <a:xfrm>
                <a:off x="4495949" y="3843448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55874" y="-8965"/>
                      <a:pt x="275558" y="18519"/>
                      <a:pt x="464436" y="0"/>
                    </a:cubicBezTo>
                    <a:cubicBezTo>
                      <a:pt x="452655" y="182112"/>
                      <a:pt x="459085" y="298838"/>
                      <a:pt x="464436" y="464436"/>
                    </a:cubicBezTo>
                    <a:cubicBezTo>
                      <a:pt x="313885" y="447219"/>
                      <a:pt x="153712" y="462510"/>
                      <a:pt x="0" y="464436"/>
                    </a:cubicBezTo>
                    <a:cubicBezTo>
                      <a:pt x="-19714" y="369757"/>
                      <a:pt x="-18384" y="198727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34024" y="16498"/>
                      <a:pt x="310898" y="-10929"/>
                      <a:pt x="464436" y="0"/>
                    </a:cubicBezTo>
                    <a:cubicBezTo>
                      <a:pt x="442953" y="129365"/>
                      <a:pt x="478898" y="243342"/>
                      <a:pt x="464436" y="464436"/>
                    </a:cubicBezTo>
                    <a:cubicBezTo>
                      <a:pt x="309868" y="464962"/>
                      <a:pt x="209426" y="467506"/>
                      <a:pt x="0" y="464436"/>
                    </a:cubicBezTo>
                    <a:cubicBezTo>
                      <a:pt x="8183" y="314730"/>
                      <a:pt x="-6965" y="215904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20151344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Playfair Display" pitchFamily="2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5A4AB73-CC76-47E2-B034-4C5BC24B0343}"/>
                  </a:ext>
                </a:extLst>
              </p:cNvPr>
              <p:cNvSpPr/>
              <p:nvPr/>
            </p:nvSpPr>
            <p:spPr>
              <a:xfrm>
                <a:off x="4495949" y="4307884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48736" y="1896"/>
                      <a:pt x="342923" y="-1090"/>
                      <a:pt x="464436" y="0"/>
                    </a:cubicBezTo>
                    <a:cubicBezTo>
                      <a:pt x="446101" y="138704"/>
                      <a:pt x="447433" y="304863"/>
                      <a:pt x="464436" y="464436"/>
                    </a:cubicBezTo>
                    <a:cubicBezTo>
                      <a:pt x="238304" y="460514"/>
                      <a:pt x="139357" y="473956"/>
                      <a:pt x="0" y="464436"/>
                    </a:cubicBezTo>
                    <a:cubicBezTo>
                      <a:pt x="16851" y="332267"/>
                      <a:pt x="-10431" y="172174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226704" y="15724"/>
                      <a:pt x="296885" y="17687"/>
                      <a:pt x="464436" y="0"/>
                    </a:cubicBezTo>
                    <a:cubicBezTo>
                      <a:pt x="471506" y="126338"/>
                      <a:pt x="484662" y="292738"/>
                      <a:pt x="464436" y="464436"/>
                    </a:cubicBezTo>
                    <a:cubicBezTo>
                      <a:pt x="296887" y="455719"/>
                      <a:pt x="106003" y="473082"/>
                      <a:pt x="0" y="464436"/>
                    </a:cubicBezTo>
                    <a:cubicBezTo>
                      <a:pt x="-3524" y="293099"/>
                      <a:pt x="17092" y="125472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255143513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Playfair Display" pitchFamily="2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A264C21-C7E6-41BB-A029-3033148DBDC2}"/>
                  </a:ext>
                </a:extLst>
              </p:cNvPr>
              <p:cNvSpPr/>
              <p:nvPr/>
            </p:nvSpPr>
            <p:spPr>
              <a:xfrm>
                <a:off x="4495949" y="2914576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4264CE1-2BC9-4078-BA67-0AADD0279EEC}"/>
                  </a:ext>
                </a:extLst>
              </p:cNvPr>
              <p:cNvSpPr/>
              <p:nvPr/>
            </p:nvSpPr>
            <p:spPr>
              <a:xfrm>
                <a:off x="4495949" y="3379012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0725" y="20904"/>
                      <a:pt x="294551" y="5652"/>
                      <a:pt x="464436" y="0"/>
                    </a:cubicBezTo>
                    <a:cubicBezTo>
                      <a:pt x="476064" y="133881"/>
                      <a:pt x="476586" y="343097"/>
                      <a:pt x="464436" y="464436"/>
                    </a:cubicBezTo>
                    <a:cubicBezTo>
                      <a:pt x="306067" y="451369"/>
                      <a:pt x="204637" y="464284"/>
                      <a:pt x="0" y="464436"/>
                    </a:cubicBezTo>
                    <a:cubicBezTo>
                      <a:pt x="-16254" y="304633"/>
                      <a:pt x="-4570" y="107043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99071" y="11663"/>
                      <a:pt x="280545" y="13587"/>
                      <a:pt x="464436" y="0"/>
                    </a:cubicBezTo>
                    <a:cubicBezTo>
                      <a:pt x="476083" y="150315"/>
                      <a:pt x="464967" y="344732"/>
                      <a:pt x="464436" y="464436"/>
                    </a:cubicBezTo>
                    <a:cubicBezTo>
                      <a:pt x="286617" y="480068"/>
                      <a:pt x="216769" y="453654"/>
                      <a:pt x="0" y="464436"/>
                    </a:cubicBezTo>
                    <a:cubicBezTo>
                      <a:pt x="7071" y="317414"/>
                      <a:pt x="4438" y="202359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4024046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  <a:latin typeface="Playfair Display" pitchFamily="2" charset="0"/>
                  </a:rPr>
                  <a:t>7</a:t>
                </a:r>
                <a:endParaRPr lang="en-US" b="1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CB83549-F321-4EDC-90BA-C714BF631FDB}"/>
                  </a:ext>
                </a:extLst>
              </p:cNvPr>
              <p:cNvSpPr/>
              <p:nvPr/>
            </p:nvSpPr>
            <p:spPr>
              <a:xfrm>
                <a:off x="4495949" y="2476230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E125D47-B296-404A-94E8-B7D94E8BB8E2}"/>
                  </a:ext>
                </a:extLst>
              </p:cNvPr>
              <p:cNvSpPr/>
              <p:nvPr/>
            </p:nvSpPr>
            <p:spPr>
              <a:xfrm>
                <a:off x="4495949" y="2025941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92DD76-0D24-4CED-A3D9-D104713139AB}"/>
              </a:ext>
            </a:extLst>
          </p:cNvPr>
          <p:cNvGrpSpPr/>
          <p:nvPr/>
        </p:nvGrpSpPr>
        <p:grpSpPr>
          <a:xfrm>
            <a:off x="345879" y="3160657"/>
            <a:ext cx="3341210" cy="2215476"/>
            <a:chOff x="4524972" y="3429000"/>
            <a:chExt cx="3341210" cy="221547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A27C21C-9A35-48DF-A095-1F44BC611899}"/>
                </a:ext>
              </a:extLst>
            </p:cNvPr>
            <p:cNvGrpSpPr/>
            <p:nvPr/>
          </p:nvGrpSpPr>
          <p:grpSpPr>
            <a:xfrm>
              <a:off x="4524972" y="3429000"/>
              <a:ext cx="2586035" cy="2215476"/>
              <a:chOff x="838200" y="2225913"/>
              <a:chExt cx="4661930" cy="3993912"/>
            </a:xfrm>
          </p:grpSpPr>
          <p:sp>
            <p:nvSpPr>
              <p:cNvPr id="50" name="Oval 114">
                <a:extLst>
                  <a:ext uri="{FF2B5EF4-FFF2-40B4-BE49-F238E27FC236}">
                    <a16:creationId xmlns:a16="http://schemas.microsoft.com/office/drawing/2014/main" id="{A282C6A6-5EAF-4DD1-80C4-1F39DCBAB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715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51" name="Oval 107">
                <a:extLst>
                  <a:ext uri="{FF2B5EF4-FFF2-40B4-BE49-F238E27FC236}">
                    <a16:creationId xmlns:a16="http://schemas.microsoft.com/office/drawing/2014/main" id="{269F6498-0113-4C9D-B543-0FCA9D9E0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363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52" name="Oval 114">
                <a:extLst>
                  <a:ext uri="{FF2B5EF4-FFF2-40B4-BE49-F238E27FC236}">
                    <a16:creationId xmlns:a16="http://schemas.microsoft.com/office/drawing/2014/main" id="{E46D42D1-18CE-47BB-A224-388D0E4A1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010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53" name="Oval 114">
                <a:extLst>
                  <a:ext uri="{FF2B5EF4-FFF2-40B4-BE49-F238E27FC236}">
                    <a16:creationId xmlns:a16="http://schemas.microsoft.com/office/drawing/2014/main" id="{AA3E6873-CB99-4E54-8A88-160FDAB6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067" y="553390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AEFD7AA-E769-42DC-A30D-A621C73538B8}"/>
                  </a:ext>
                </a:extLst>
              </p:cNvPr>
              <p:cNvGrpSpPr/>
              <p:nvPr/>
            </p:nvGrpSpPr>
            <p:grpSpPr>
              <a:xfrm>
                <a:off x="838200" y="2225913"/>
                <a:ext cx="4661930" cy="3317266"/>
                <a:chOff x="838200" y="2225913"/>
                <a:chExt cx="4661930" cy="3317266"/>
              </a:xfrm>
            </p:grpSpPr>
            <p:sp>
              <p:nvSpPr>
                <p:cNvPr id="55" name="Oval 107">
                  <a:extLst>
                    <a:ext uri="{FF2B5EF4-FFF2-40B4-BE49-F238E27FC236}">
                      <a16:creationId xmlns:a16="http://schemas.microsoft.com/office/drawing/2014/main" id="{FE41E477-F53C-4143-B3A9-B1599CA9E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60" y="4850040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56" name="Oval 116">
                  <a:extLst>
                    <a:ext uri="{FF2B5EF4-FFF2-40B4-BE49-F238E27FC236}">
                      <a16:creationId xmlns:a16="http://schemas.microsoft.com/office/drawing/2014/main" id="{A64B18B1-2B3D-4254-862E-B8AA018D7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57" name="Oval 104">
                  <a:extLst>
                    <a:ext uri="{FF2B5EF4-FFF2-40B4-BE49-F238E27FC236}">
                      <a16:creationId xmlns:a16="http://schemas.microsoft.com/office/drawing/2014/main" id="{A1E86F36-DFCE-4036-AF79-8056D04D5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58" name="Oval 105">
                  <a:extLst>
                    <a:ext uri="{FF2B5EF4-FFF2-40B4-BE49-F238E27FC236}">
                      <a16:creationId xmlns:a16="http://schemas.microsoft.com/office/drawing/2014/main" id="{DA934AD4-9E4D-4A94-BA65-8FB11F29D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59" name="Oval 106">
                  <a:extLst>
                    <a:ext uri="{FF2B5EF4-FFF2-40B4-BE49-F238E27FC236}">
                      <a16:creationId xmlns:a16="http://schemas.microsoft.com/office/drawing/2014/main" id="{D297DC98-B74E-48B8-9183-2BCDA937B7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60" name="Oval 107">
                  <a:extLst>
                    <a:ext uri="{FF2B5EF4-FFF2-40B4-BE49-F238E27FC236}">
                      <a16:creationId xmlns:a16="http://schemas.microsoft.com/office/drawing/2014/main" id="{ED7BAEDF-CD6E-4295-A2F0-F098DC0AD0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3553731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61" name="Oval 108">
                  <a:extLst>
                    <a:ext uri="{FF2B5EF4-FFF2-40B4-BE49-F238E27FC236}">
                      <a16:creationId xmlns:a16="http://schemas.microsoft.com/office/drawing/2014/main" id="{B2A19692-53D9-477C-A19E-FF46D5E2E9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62" name="Oval 112">
                  <a:extLst>
                    <a:ext uri="{FF2B5EF4-FFF2-40B4-BE49-F238E27FC236}">
                      <a16:creationId xmlns:a16="http://schemas.microsoft.com/office/drawing/2014/main" id="{A3F43633-BE22-40AB-8BD7-7BD5392566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63" name="Oval 113">
                  <a:extLst>
                    <a:ext uri="{FF2B5EF4-FFF2-40B4-BE49-F238E27FC236}">
                      <a16:creationId xmlns:a16="http://schemas.microsoft.com/office/drawing/2014/main" id="{928CBC89-9F41-40C9-9786-7D64F8DC3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64" name="Oval 116">
                  <a:extLst>
                    <a:ext uri="{FF2B5EF4-FFF2-40B4-BE49-F238E27FC236}">
                      <a16:creationId xmlns:a16="http://schemas.microsoft.com/office/drawing/2014/main" id="{04F392F5-7EE3-429A-AAB8-8D9B5D9907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65" name="Oval 104">
                  <a:extLst>
                    <a:ext uri="{FF2B5EF4-FFF2-40B4-BE49-F238E27FC236}">
                      <a16:creationId xmlns:a16="http://schemas.microsoft.com/office/drawing/2014/main" id="{D06CE29D-9099-483C-BF50-A5A56B1B90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66" name="Oval 105">
                  <a:extLst>
                    <a:ext uri="{FF2B5EF4-FFF2-40B4-BE49-F238E27FC236}">
                      <a16:creationId xmlns:a16="http://schemas.microsoft.com/office/drawing/2014/main" id="{D88BDB55-B3D9-43A8-8954-795F167CD5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67" name="Oval 107">
                  <a:extLst>
                    <a:ext uri="{FF2B5EF4-FFF2-40B4-BE49-F238E27FC236}">
                      <a16:creationId xmlns:a16="http://schemas.microsoft.com/office/drawing/2014/main" id="{17516352-536E-46AA-B085-B9D8E0B14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35537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6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68" name="Oval 108">
                  <a:extLst>
                    <a:ext uri="{FF2B5EF4-FFF2-40B4-BE49-F238E27FC236}">
                      <a16:creationId xmlns:a16="http://schemas.microsoft.com/office/drawing/2014/main" id="{9847E436-5716-47B0-A67E-FB08E7CAD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69" name="Oval 114">
                  <a:extLst>
                    <a:ext uri="{FF2B5EF4-FFF2-40B4-BE49-F238E27FC236}">
                      <a16:creationId xmlns:a16="http://schemas.microsoft.com/office/drawing/2014/main" id="{B97E6E19-FBD3-48D8-94ED-D09E8DBE4C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70" name="Oval 114">
                  <a:extLst>
                    <a:ext uri="{FF2B5EF4-FFF2-40B4-BE49-F238E27FC236}">
                      <a16:creationId xmlns:a16="http://schemas.microsoft.com/office/drawing/2014/main" id="{85D8EDD8-E6F7-4B92-A6C5-84B839F3A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71" name="Oval 107">
                  <a:extLst>
                    <a:ext uri="{FF2B5EF4-FFF2-40B4-BE49-F238E27FC236}">
                      <a16:creationId xmlns:a16="http://schemas.microsoft.com/office/drawing/2014/main" id="{4E8FC990-9AFD-4B18-B929-1452645634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0835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72" name="Oval 114">
                  <a:extLst>
                    <a:ext uri="{FF2B5EF4-FFF2-40B4-BE49-F238E27FC236}">
                      <a16:creationId xmlns:a16="http://schemas.microsoft.com/office/drawing/2014/main" id="{54C04788-6DDB-4674-971B-243190E428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73" name="Oval 114">
                  <a:extLst>
                    <a:ext uri="{FF2B5EF4-FFF2-40B4-BE49-F238E27FC236}">
                      <a16:creationId xmlns:a16="http://schemas.microsoft.com/office/drawing/2014/main" id="{A61451A1-2358-4C9C-A803-95A04B822A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877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74" name="Oval 107">
                  <a:extLst>
                    <a:ext uri="{FF2B5EF4-FFF2-40B4-BE49-F238E27FC236}">
                      <a16:creationId xmlns:a16="http://schemas.microsoft.com/office/drawing/2014/main" id="{424D27D9-F00A-44A0-821E-FF206C48D4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3420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75" name="Oval 114">
                  <a:extLst>
                    <a:ext uri="{FF2B5EF4-FFF2-40B4-BE49-F238E27FC236}">
                      <a16:creationId xmlns:a16="http://schemas.microsoft.com/office/drawing/2014/main" id="{A7D734A9-35C6-4E87-8FE3-C0491F3EB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8067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76" name="Oval 107">
                  <a:extLst>
                    <a:ext uri="{FF2B5EF4-FFF2-40B4-BE49-F238E27FC236}">
                      <a16:creationId xmlns:a16="http://schemas.microsoft.com/office/drawing/2014/main" id="{B7E05894-F499-4360-BAD8-E19389531A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77" name="Oval 113">
                  <a:extLst>
                    <a:ext uri="{FF2B5EF4-FFF2-40B4-BE49-F238E27FC236}">
                      <a16:creationId xmlns:a16="http://schemas.microsoft.com/office/drawing/2014/main" id="{B872C5FD-7879-4D4E-B16A-29C81CECF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201886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78" name="Oval 114">
                  <a:extLst>
                    <a:ext uri="{FF2B5EF4-FFF2-40B4-BE49-F238E27FC236}">
                      <a16:creationId xmlns:a16="http://schemas.microsoft.com/office/drawing/2014/main" id="{0A01BF6A-5334-40F7-91B5-C9051187C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b="1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79" name="Oval 114">
                  <a:extLst>
                    <a:ext uri="{FF2B5EF4-FFF2-40B4-BE49-F238E27FC236}">
                      <a16:creationId xmlns:a16="http://schemas.microsoft.com/office/drawing/2014/main" id="{9F84E519-25AC-4626-99F7-1DC49E76C1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80" name="Oval 113">
                  <a:extLst>
                    <a:ext uri="{FF2B5EF4-FFF2-40B4-BE49-F238E27FC236}">
                      <a16:creationId xmlns:a16="http://schemas.microsoft.com/office/drawing/2014/main" id="{7392B2EC-7AC0-49AB-A203-36A7BC9807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1507" y="4223159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81" name="Oval 114">
                  <a:extLst>
                    <a:ext uri="{FF2B5EF4-FFF2-40B4-BE49-F238E27FC236}">
                      <a16:creationId xmlns:a16="http://schemas.microsoft.com/office/drawing/2014/main" id="{698F1F33-809E-4275-8085-A2126D595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35537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664648"/>
                            <a:gd name="connsiteY0" fmla="*/ 332324 h 664648"/>
                            <a:gd name="connsiteX1" fmla="*/ 332324 w 664648"/>
                            <a:gd name="connsiteY1" fmla="*/ 0 h 664648"/>
                            <a:gd name="connsiteX2" fmla="*/ 664648 w 664648"/>
                            <a:gd name="connsiteY2" fmla="*/ 332324 h 664648"/>
                            <a:gd name="connsiteX3" fmla="*/ 332324 w 664648"/>
                            <a:gd name="connsiteY3" fmla="*/ 664648 h 664648"/>
                            <a:gd name="connsiteX4" fmla="*/ 0 w 664648"/>
                            <a:gd name="connsiteY4" fmla="*/ 332324 h 6646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64648" h="664648" fill="none" extrusionOk="0">
                              <a:moveTo>
                                <a:pt x="0" y="332324"/>
                              </a:moveTo>
                              <a:cubicBezTo>
                                <a:pt x="19493" y="130259"/>
                                <a:pt x="163581" y="976"/>
                                <a:pt x="332324" y="0"/>
                              </a:cubicBezTo>
                              <a:cubicBezTo>
                                <a:pt x="532013" y="27608"/>
                                <a:pt x="653401" y="148545"/>
                                <a:pt x="664648" y="332324"/>
                              </a:cubicBezTo>
                              <a:cubicBezTo>
                                <a:pt x="682945" y="518514"/>
                                <a:pt x="497165" y="656116"/>
                                <a:pt x="332324" y="664648"/>
                              </a:cubicBezTo>
                              <a:cubicBezTo>
                                <a:pt x="140019" y="667264"/>
                                <a:pt x="2304" y="512738"/>
                                <a:pt x="0" y="332324"/>
                              </a:cubicBezTo>
                              <a:close/>
                            </a:path>
                            <a:path w="664648" h="664648" stroke="0" extrusionOk="0">
                              <a:moveTo>
                                <a:pt x="0" y="332324"/>
                              </a:moveTo>
                              <a:cubicBezTo>
                                <a:pt x="-6054" y="159408"/>
                                <a:pt x="119811" y="-11965"/>
                                <a:pt x="332324" y="0"/>
                              </a:cubicBezTo>
                              <a:cubicBezTo>
                                <a:pt x="546584" y="-4536"/>
                                <a:pt x="650538" y="174486"/>
                                <a:pt x="664648" y="332324"/>
                              </a:cubicBezTo>
                              <a:cubicBezTo>
                                <a:pt x="631264" y="527019"/>
                                <a:pt x="493567" y="691010"/>
                                <a:pt x="332324" y="664648"/>
                              </a:cubicBezTo>
                              <a:cubicBezTo>
                                <a:pt x="163909" y="654862"/>
                                <a:pt x="-27427" y="522152"/>
                                <a:pt x="0" y="332324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2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82" name="Oval 114">
                  <a:extLst>
                    <a:ext uri="{FF2B5EF4-FFF2-40B4-BE49-F238E27FC236}">
                      <a16:creationId xmlns:a16="http://schemas.microsoft.com/office/drawing/2014/main" id="{BA53E6B6-3DD6-4280-B6C4-3B434C7D78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4151" y="48785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83" name="Oval 114">
                  <a:extLst>
                    <a:ext uri="{FF2B5EF4-FFF2-40B4-BE49-F238E27FC236}">
                      <a16:creationId xmlns:a16="http://schemas.microsoft.com/office/drawing/2014/main" id="{E47DE8CA-E6C0-415A-A72C-51D24E3D23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5980" y="4866533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8C4E2AF-05C4-4B09-A3B0-CB56B73B7F99}"/>
                </a:ext>
              </a:extLst>
            </p:cNvPr>
            <p:cNvGrpSpPr/>
            <p:nvPr/>
          </p:nvGrpSpPr>
          <p:grpSpPr>
            <a:xfrm>
              <a:off x="7497493" y="3458268"/>
              <a:ext cx="368689" cy="2180193"/>
              <a:chOff x="4495949" y="2025941"/>
              <a:chExt cx="464436" cy="274637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24BF1C7-0C96-4F0C-B344-FCC0EF25F8EC}"/>
                  </a:ext>
                </a:extLst>
              </p:cNvPr>
              <p:cNvSpPr/>
              <p:nvPr/>
            </p:nvSpPr>
            <p:spPr>
              <a:xfrm>
                <a:off x="4495949" y="3843448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55874" y="-8965"/>
                      <a:pt x="275558" y="18519"/>
                      <a:pt x="464436" y="0"/>
                    </a:cubicBezTo>
                    <a:cubicBezTo>
                      <a:pt x="452655" y="182112"/>
                      <a:pt x="459085" y="298838"/>
                      <a:pt x="464436" y="464436"/>
                    </a:cubicBezTo>
                    <a:cubicBezTo>
                      <a:pt x="313885" y="447219"/>
                      <a:pt x="153712" y="462510"/>
                      <a:pt x="0" y="464436"/>
                    </a:cubicBezTo>
                    <a:cubicBezTo>
                      <a:pt x="-19714" y="369757"/>
                      <a:pt x="-18384" y="198727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34024" y="16498"/>
                      <a:pt x="310898" y="-10929"/>
                      <a:pt x="464436" y="0"/>
                    </a:cubicBezTo>
                    <a:cubicBezTo>
                      <a:pt x="442953" y="129365"/>
                      <a:pt x="478898" y="243342"/>
                      <a:pt x="464436" y="464436"/>
                    </a:cubicBezTo>
                    <a:cubicBezTo>
                      <a:pt x="309868" y="464962"/>
                      <a:pt x="209426" y="467506"/>
                      <a:pt x="0" y="464436"/>
                    </a:cubicBezTo>
                    <a:cubicBezTo>
                      <a:pt x="8183" y="314730"/>
                      <a:pt x="-6965" y="215904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20151344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Playfair Display" pitchFamily="2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2ED5919-99E5-48DA-B745-B8FA47ED4314}"/>
                  </a:ext>
                </a:extLst>
              </p:cNvPr>
              <p:cNvSpPr/>
              <p:nvPr/>
            </p:nvSpPr>
            <p:spPr>
              <a:xfrm>
                <a:off x="4495949" y="4307884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48736" y="1896"/>
                      <a:pt x="342923" y="-1090"/>
                      <a:pt x="464436" y="0"/>
                    </a:cubicBezTo>
                    <a:cubicBezTo>
                      <a:pt x="446101" y="138704"/>
                      <a:pt x="447433" y="304863"/>
                      <a:pt x="464436" y="464436"/>
                    </a:cubicBezTo>
                    <a:cubicBezTo>
                      <a:pt x="238304" y="460514"/>
                      <a:pt x="139357" y="473956"/>
                      <a:pt x="0" y="464436"/>
                    </a:cubicBezTo>
                    <a:cubicBezTo>
                      <a:pt x="16851" y="332267"/>
                      <a:pt x="-10431" y="172174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226704" y="15724"/>
                      <a:pt x="296885" y="17687"/>
                      <a:pt x="464436" y="0"/>
                    </a:cubicBezTo>
                    <a:cubicBezTo>
                      <a:pt x="471506" y="126338"/>
                      <a:pt x="484662" y="292738"/>
                      <a:pt x="464436" y="464436"/>
                    </a:cubicBezTo>
                    <a:cubicBezTo>
                      <a:pt x="296887" y="455719"/>
                      <a:pt x="106003" y="473082"/>
                      <a:pt x="0" y="464436"/>
                    </a:cubicBezTo>
                    <a:cubicBezTo>
                      <a:pt x="-3524" y="293099"/>
                      <a:pt x="17092" y="125472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255143513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Playfair Display" pitchFamily="2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30AE022-EF80-4CBC-978C-07FA52A62E52}"/>
                  </a:ext>
                </a:extLst>
              </p:cNvPr>
              <p:cNvSpPr/>
              <p:nvPr/>
            </p:nvSpPr>
            <p:spPr>
              <a:xfrm>
                <a:off x="4495949" y="2914576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DD4E98E-E2B3-43BC-BE38-2ECC9C7FB00B}"/>
                  </a:ext>
                </a:extLst>
              </p:cNvPr>
              <p:cNvSpPr/>
              <p:nvPr/>
            </p:nvSpPr>
            <p:spPr>
              <a:xfrm>
                <a:off x="4495949" y="3379012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0725" y="20904"/>
                      <a:pt x="294551" y="5652"/>
                      <a:pt x="464436" y="0"/>
                    </a:cubicBezTo>
                    <a:cubicBezTo>
                      <a:pt x="476064" y="133881"/>
                      <a:pt x="476586" y="343097"/>
                      <a:pt x="464436" y="464436"/>
                    </a:cubicBezTo>
                    <a:cubicBezTo>
                      <a:pt x="306067" y="451369"/>
                      <a:pt x="204637" y="464284"/>
                      <a:pt x="0" y="464436"/>
                    </a:cubicBezTo>
                    <a:cubicBezTo>
                      <a:pt x="-16254" y="304633"/>
                      <a:pt x="-4570" y="107043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99071" y="11663"/>
                      <a:pt x="280545" y="13587"/>
                      <a:pt x="464436" y="0"/>
                    </a:cubicBezTo>
                    <a:cubicBezTo>
                      <a:pt x="476083" y="150315"/>
                      <a:pt x="464967" y="344732"/>
                      <a:pt x="464436" y="464436"/>
                    </a:cubicBezTo>
                    <a:cubicBezTo>
                      <a:pt x="286617" y="480068"/>
                      <a:pt x="216769" y="453654"/>
                      <a:pt x="0" y="464436"/>
                    </a:cubicBezTo>
                    <a:cubicBezTo>
                      <a:pt x="7071" y="317414"/>
                      <a:pt x="4438" y="202359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4024046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  <a:latin typeface="Playfair Display" pitchFamily="2" charset="0"/>
                  </a:rPr>
                  <a:t>6</a:t>
                </a:r>
                <a:endParaRPr lang="en-US" b="1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D6B8FEC-35C3-4DDA-AACA-CEBE94679A90}"/>
                  </a:ext>
                </a:extLst>
              </p:cNvPr>
              <p:cNvSpPr/>
              <p:nvPr/>
            </p:nvSpPr>
            <p:spPr>
              <a:xfrm>
                <a:off x="4495949" y="2476230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09BE7F2-9335-4DB5-9330-2A6F141D7BB6}"/>
                  </a:ext>
                </a:extLst>
              </p:cNvPr>
              <p:cNvSpPr/>
              <p:nvPr/>
            </p:nvSpPr>
            <p:spPr>
              <a:xfrm>
                <a:off x="4495949" y="2025941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9075126-DBD9-4D26-BF54-805503578221}"/>
              </a:ext>
            </a:extLst>
          </p:cNvPr>
          <p:cNvGrpSpPr/>
          <p:nvPr/>
        </p:nvGrpSpPr>
        <p:grpSpPr>
          <a:xfrm>
            <a:off x="8476733" y="3219193"/>
            <a:ext cx="3341210" cy="2215476"/>
            <a:chOff x="8298224" y="3458268"/>
            <a:chExt cx="3341210" cy="2215476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72BBD5-117E-44CE-A18E-7958A288E9A6}"/>
                </a:ext>
              </a:extLst>
            </p:cNvPr>
            <p:cNvGrpSpPr/>
            <p:nvPr/>
          </p:nvGrpSpPr>
          <p:grpSpPr>
            <a:xfrm>
              <a:off x="8298224" y="3458268"/>
              <a:ext cx="2586035" cy="2215476"/>
              <a:chOff x="838200" y="2225913"/>
              <a:chExt cx="4661930" cy="3993912"/>
            </a:xfrm>
          </p:grpSpPr>
          <p:sp>
            <p:nvSpPr>
              <p:cNvPr id="235" name="Oval 114">
                <a:extLst>
                  <a:ext uri="{FF2B5EF4-FFF2-40B4-BE49-F238E27FC236}">
                    <a16:creationId xmlns:a16="http://schemas.microsoft.com/office/drawing/2014/main" id="{05F3227A-A11B-457E-8D02-1CA338339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715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36" name="Oval 107">
                <a:extLst>
                  <a:ext uri="{FF2B5EF4-FFF2-40B4-BE49-F238E27FC236}">
                    <a16:creationId xmlns:a16="http://schemas.microsoft.com/office/drawing/2014/main" id="{D76156E0-D12A-42AF-81C6-342667697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363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37" name="Oval 114">
                <a:extLst>
                  <a:ext uri="{FF2B5EF4-FFF2-40B4-BE49-F238E27FC236}">
                    <a16:creationId xmlns:a16="http://schemas.microsoft.com/office/drawing/2014/main" id="{102E5745-7693-4DFD-8B09-211ECF7D2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010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38" name="Oval 114">
                <a:extLst>
                  <a:ext uri="{FF2B5EF4-FFF2-40B4-BE49-F238E27FC236}">
                    <a16:creationId xmlns:a16="http://schemas.microsoft.com/office/drawing/2014/main" id="{B98F841F-E0C0-4318-9A95-29A5A85BE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067" y="553390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E7782838-28B4-4387-A922-1625F5478279}"/>
                  </a:ext>
                </a:extLst>
              </p:cNvPr>
              <p:cNvGrpSpPr/>
              <p:nvPr/>
            </p:nvGrpSpPr>
            <p:grpSpPr>
              <a:xfrm>
                <a:off x="838200" y="2225913"/>
                <a:ext cx="4661930" cy="3317266"/>
                <a:chOff x="838200" y="2225913"/>
                <a:chExt cx="4661930" cy="3317266"/>
              </a:xfrm>
            </p:grpSpPr>
            <p:sp>
              <p:nvSpPr>
                <p:cNvPr id="240" name="Oval 107">
                  <a:extLst>
                    <a:ext uri="{FF2B5EF4-FFF2-40B4-BE49-F238E27FC236}">
                      <a16:creationId xmlns:a16="http://schemas.microsoft.com/office/drawing/2014/main" id="{BF82B5CD-DB5C-4CE5-9E8C-33FCFAB26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60" y="4850040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41" name="Oval 116">
                  <a:extLst>
                    <a:ext uri="{FF2B5EF4-FFF2-40B4-BE49-F238E27FC236}">
                      <a16:creationId xmlns:a16="http://schemas.microsoft.com/office/drawing/2014/main" id="{1847B917-A6DF-4A63-BD03-430A47CE16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42" name="Oval 104">
                  <a:extLst>
                    <a:ext uri="{FF2B5EF4-FFF2-40B4-BE49-F238E27FC236}">
                      <a16:creationId xmlns:a16="http://schemas.microsoft.com/office/drawing/2014/main" id="{0A83F73F-3CBB-40A8-AF10-A623D4234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43" name="Oval 105">
                  <a:extLst>
                    <a:ext uri="{FF2B5EF4-FFF2-40B4-BE49-F238E27FC236}">
                      <a16:creationId xmlns:a16="http://schemas.microsoft.com/office/drawing/2014/main" id="{1EB55446-A82A-4748-8EAE-EED3190209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8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44" name="Oval 106">
                  <a:extLst>
                    <a:ext uri="{FF2B5EF4-FFF2-40B4-BE49-F238E27FC236}">
                      <a16:creationId xmlns:a16="http://schemas.microsoft.com/office/drawing/2014/main" id="{F9BC11C2-94BA-457B-81B0-730E3DEE92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45" name="Oval 107">
                  <a:extLst>
                    <a:ext uri="{FF2B5EF4-FFF2-40B4-BE49-F238E27FC236}">
                      <a16:creationId xmlns:a16="http://schemas.microsoft.com/office/drawing/2014/main" id="{66BC20D6-00AD-4670-A56E-437AED1E4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3553731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46" name="Oval 108">
                  <a:extLst>
                    <a:ext uri="{FF2B5EF4-FFF2-40B4-BE49-F238E27FC236}">
                      <a16:creationId xmlns:a16="http://schemas.microsoft.com/office/drawing/2014/main" id="{060ED731-EE7F-4F1F-AF27-7F16D244B3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47" name="Oval 112">
                  <a:extLst>
                    <a:ext uri="{FF2B5EF4-FFF2-40B4-BE49-F238E27FC236}">
                      <a16:creationId xmlns:a16="http://schemas.microsoft.com/office/drawing/2014/main" id="{2A8BF9AB-DEEF-42B0-A871-29A3D5BB73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48" name="Oval 113">
                  <a:extLst>
                    <a:ext uri="{FF2B5EF4-FFF2-40B4-BE49-F238E27FC236}">
                      <a16:creationId xmlns:a16="http://schemas.microsoft.com/office/drawing/2014/main" id="{B22F332B-0EA8-41CA-BD8D-8927BAFC46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49" name="Oval 116">
                  <a:extLst>
                    <a:ext uri="{FF2B5EF4-FFF2-40B4-BE49-F238E27FC236}">
                      <a16:creationId xmlns:a16="http://schemas.microsoft.com/office/drawing/2014/main" id="{ECFDE04C-B535-441F-A23E-FD580D9389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50" name="Oval 104">
                  <a:extLst>
                    <a:ext uri="{FF2B5EF4-FFF2-40B4-BE49-F238E27FC236}">
                      <a16:creationId xmlns:a16="http://schemas.microsoft.com/office/drawing/2014/main" id="{EB0A91A1-1771-4475-BF51-9D9610A232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889084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51" name="Oval 105">
                  <a:extLst>
                    <a:ext uri="{FF2B5EF4-FFF2-40B4-BE49-F238E27FC236}">
                      <a16:creationId xmlns:a16="http://schemas.microsoft.com/office/drawing/2014/main" id="{98A33261-DFDE-40B6-8328-074625213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52" name="Oval 107">
                  <a:extLst>
                    <a:ext uri="{FF2B5EF4-FFF2-40B4-BE49-F238E27FC236}">
                      <a16:creationId xmlns:a16="http://schemas.microsoft.com/office/drawing/2014/main" id="{B5176720-CD25-4F8C-8DE8-8190B5F656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3553731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53" name="Oval 108">
                  <a:extLst>
                    <a:ext uri="{FF2B5EF4-FFF2-40B4-BE49-F238E27FC236}">
                      <a16:creationId xmlns:a16="http://schemas.microsoft.com/office/drawing/2014/main" id="{FA7818F6-5D62-4447-BD72-B7386289F9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54" name="Oval 114">
                  <a:extLst>
                    <a:ext uri="{FF2B5EF4-FFF2-40B4-BE49-F238E27FC236}">
                      <a16:creationId xmlns:a16="http://schemas.microsoft.com/office/drawing/2014/main" id="{F03C06F5-85FC-4AC1-84E2-36C1A493C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55" name="Oval 114">
                  <a:extLst>
                    <a:ext uri="{FF2B5EF4-FFF2-40B4-BE49-F238E27FC236}">
                      <a16:creationId xmlns:a16="http://schemas.microsoft.com/office/drawing/2014/main" id="{03BAC153-B687-47EE-B616-AB91BA671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b="1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56" name="Oval 107">
                  <a:extLst>
                    <a:ext uri="{FF2B5EF4-FFF2-40B4-BE49-F238E27FC236}">
                      <a16:creationId xmlns:a16="http://schemas.microsoft.com/office/drawing/2014/main" id="{AE8FCEDD-174B-4AB3-A2F4-508974655A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0835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57" name="Oval 114">
                  <a:extLst>
                    <a:ext uri="{FF2B5EF4-FFF2-40B4-BE49-F238E27FC236}">
                      <a16:creationId xmlns:a16="http://schemas.microsoft.com/office/drawing/2014/main" id="{1AD777FE-B943-4DBE-B49B-714768E28B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58" name="Oval 114">
                  <a:extLst>
                    <a:ext uri="{FF2B5EF4-FFF2-40B4-BE49-F238E27FC236}">
                      <a16:creationId xmlns:a16="http://schemas.microsoft.com/office/drawing/2014/main" id="{2EE7CE69-53D6-4C08-889E-FABBE844AE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877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59" name="Oval 107">
                  <a:extLst>
                    <a:ext uri="{FF2B5EF4-FFF2-40B4-BE49-F238E27FC236}">
                      <a16:creationId xmlns:a16="http://schemas.microsoft.com/office/drawing/2014/main" id="{23A38118-15C7-4C89-97AF-A5F770701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3420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60" name="Oval 114">
                  <a:extLst>
                    <a:ext uri="{FF2B5EF4-FFF2-40B4-BE49-F238E27FC236}">
                      <a16:creationId xmlns:a16="http://schemas.microsoft.com/office/drawing/2014/main" id="{F25E62C2-6AC0-4E10-9479-88EE40C03C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8067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61" name="Oval 107">
                  <a:extLst>
                    <a:ext uri="{FF2B5EF4-FFF2-40B4-BE49-F238E27FC236}">
                      <a16:creationId xmlns:a16="http://schemas.microsoft.com/office/drawing/2014/main" id="{BBD275CD-3CAE-4185-961A-0856EFE91F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62" name="Oval 113">
                  <a:extLst>
                    <a:ext uri="{FF2B5EF4-FFF2-40B4-BE49-F238E27FC236}">
                      <a16:creationId xmlns:a16="http://schemas.microsoft.com/office/drawing/2014/main" id="{37DBF993-71E4-4F68-ACE6-FC63410371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201886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63" name="Oval 114">
                  <a:extLst>
                    <a:ext uri="{FF2B5EF4-FFF2-40B4-BE49-F238E27FC236}">
                      <a16:creationId xmlns:a16="http://schemas.microsoft.com/office/drawing/2014/main" id="{C3645E3C-6112-45FF-839F-53DB46D51A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64" name="Oval 114">
                  <a:extLst>
                    <a:ext uri="{FF2B5EF4-FFF2-40B4-BE49-F238E27FC236}">
                      <a16:creationId xmlns:a16="http://schemas.microsoft.com/office/drawing/2014/main" id="{5364C283-F851-4003-9AED-779BE4B813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65" name="Oval 113">
                  <a:extLst>
                    <a:ext uri="{FF2B5EF4-FFF2-40B4-BE49-F238E27FC236}">
                      <a16:creationId xmlns:a16="http://schemas.microsoft.com/office/drawing/2014/main" id="{D7A3AFDB-5167-4706-BCA2-AFD80AD9E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1507" y="4223159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66" name="Oval 114">
                  <a:extLst>
                    <a:ext uri="{FF2B5EF4-FFF2-40B4-BE49-F238E27FC236}">
                      <a16:creationId xmlns:a16="http://schemas.microsoft.com/office/drawing/2014/main" id="{52D382DD-5BFA-40B4-A312-637A97A71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35537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664648"/>
                            <a:gd name="connsiteY0" fmla="*/ 332324 h 664648"/>
                            <a:gd name="connsiteX1" fmla="*/ 332324 w 664648"/>
                            <a:gd name="connsiteY1" fmla="*/ 0 h 664648"/>
                            <a:gd name="connsiteX2" fmla="*/ 664648 w 664648"/>
                            <a:gd name="connsiteY2" fmla="*/ 332324 h 664648"/>
                            <a:gd name="connsiteX3" fmla="*/ 332324 w 664648"/>
                            <a:gd name="connsiteY3" fmla="*/ 664648 h 664648"/>
                            <a:gd name="connsiteX4" fmla="*/ 0 w 664648"/>
                            <a:gd name="connsiteY4" fmla="*/ 332324 h 6646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64648" h="664648" fill="none" extrusionOk="0">
                              <a:moveTo>
                                <a:pt x="0" y="332324"/>
                              </a:moveTo>
                              <a:cubicBezTo>
                                <a:pt x="19493" y="130259"/>
                                <a:pt x="163581" y="976"/>
                                <a:pt x="332324" y="0"/>
                              </a:cubicBezTo>
                              <a:cubicBezTo>
                                <a:pt x="532013" y="27608"/>
                                <a:pt x="653401" y="148545"/>
                                <a:pt x="664648" y="332324"/>
                              </a:cubicBezTo>
                              <a:cubicBezTo>
                                <a:pt x="682945" y="518514"/>
                                <a:pt x="497165" y="656116"/>
                                <a:pt x="332324" y="664648"/>
                              </a:cubicBezTo>
                              <a:cubicBezTo>
                                <a:pt x="140019" y="667264"/>
                                <a:pt x="2304" y="512738"/>
                                <a:pt x="0" y="332324"/>
                              </a:cubicBezTo>
                              <a:close/>
                            </a:path>
                            <a:path w="664648" h="664648" stroke="0" extrusionOk="0">
                              <a:moveTo>
                                <a:pt x="0" y="332324"/>
                              </a:moveTo>
                              <a:cubicBezTo>
                                <a:pt x="-6054" y="159408"/>
                                <a:pt x="119811" y="-11965"/>
                                <a:pt x="332324" y="0"/>
                              </a:cubicBezTo>
                              <a:cubicBezTo>
                                <a:pt x="546584" y="-4536"/>
                                <a:pt x="650538" y="174486"/>
                                <a:pt x="664648" y="332324"/>
                              </a:cubicBezTo>
                              <a:cubicBezTo>
                                <a:pt x="631264" y="527019"/>
                                <a:pt x="493567" y="691010"/>
                                <a:pt x="332324" y="664648"/>
                              </a:cubicBezTo>
                              <a:cubicBezTo>
                                <a:pt x="163909" y="654862"/>
                                <a:pt x="-27427" y="522152"/>
                                <a:pt x="0" y="332324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2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67" name="Oval 114">
                  <a:extLst>
                    <a:ext uri="{FF2B5EF4-FFF2-40B4-BE49-F238E27FC236}">
                      <a16:creationId xmlns:a16="http://schemas.microsoft.com/office/drawing/2014/main" id="{F14D402E-AA61-4E38-B745-90EFFA1173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4151" y="48785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68" name="Oval 114">
                  <a:extLst>
                    <a:ext uri="{FF2B5EF4-FFF2-40B4-BE49-F238E27FC236}">
                      <a16:creationId xmlns:a16="http://schemas.microsoft.com/office/drawing/2014/main" id="{089F038D-CC5A-4F1B-B510-84F5C93C7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5980" y="4866533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</p:grp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044A8517-173F-40D3-84A1-3A04B0D61BAC}"/>
                </a:ext>
              </a:extLst>
            </p:cNvPr>
            <p:cNvGrpSpPr/>
            <p:nvPr/>
          </p:nvGrpSpPr>
          <p:grpSpPr>
            <a:xfrm>
              <a:off x="11270745" y="3487536"/>
              <a:ext cx="368689" cy="2180193"/>
              <a:chOff x="4495949" y="2025941"/>
              <a:chExt cx="464436" cy="2746379"/>
            </a:xfrm>
          </p:grpSpPr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9EBADED4-9BC4-4BA0-A959-C1243D8097F2}"/>
                  </a:ext>
                </a:extLst>
              </p:cNvPr>
              <p:cNvSpPr/>
              <p:nvPr/>
            </p:nvSpPr>
            <p:spPr>
              <a:xfrm>
                <a:off x="4495949" y="3843448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55874" y="-8965"/>
                      <a:pt x="275558" y="18519"/>
                      <a:pt x="464436" y="0"/>
                    </a:cubicBezTo>
                    <a:cubicBezTo>
                      <a:pt x="452655" y="182112"/>
                      <a:pt x="459085" y="298838"/>
                      <a:pt x="464436" y="464436"/>
                    </a:cubicBezTo>
                    <a:cubicBezTo>
                      <a:pt x="313885" y="447219"/>
                      <a:pt x="153712" y="462510"/>
                      <a:pt x="0" y="464436"/>
                    </a:cubicBezTo>
                    <a:cubicBezTo>
                      <a:pt x="-19714" y="369757"/>
                      <a:pt x="-18384" y="198727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34024" y="16498"/>
                      <a:pt x="310898" y="-10929"/>
                      <a:pt x="464436" y="0"/>
                    </a:cubicBezTo>
                    <a:cubicBezTo>
                      <a:pt x="442953" y="129365"/>
                      <a:pt x="478898" y="243342"/>
                      <a:pt x="464436" y="464436"/>
                    </a:cubicBezTo>
                    <a:cubicBezTo>
                      <a:pt x="309868" y="464962"/>
                      <a:pt x="209426" y="467506"/>
                      <a:pt x="0" y="464436"/>
                    </a:cubicBezTo>
                    <a:cubicBezTo>
                      <a:pt x="8183" y="314730"/>
                      <a:pt x="-6965" y="215904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20151344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Playfair Display" pitchFamily="2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B0E08BF-F2D7-4070-9ECB-8FD0B763B923}"/>
                  </a:ext>
                </a:extLst>
              </p:cNvPr>
              <p:cNvSpPr/>
              <p:nvPr/>
            </p:nvSpPr>
            <p:spPr>
              <a:xfrm>
                <a:off x="4495949" y="4307884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48736" y="1896"/>
                      <a:pt x="342923" y="-1090"/>
                      <a:pt x="464436" y="0"/>
                    </a:cubicBezTo>
                    <a:cubicBezTo>
                      <a:pt x="446101" y="138704"/>
                      <a:pt x="447433" y="304863"/>
                      <a:pt x="464436" y="464436"/>
                    </a:cubicBezTo>
                    <a:cubicBezTo>
                      <a:pt x="238304" y="460514"/>
                      <a:pt x="139357" y="473956"/>
                      <a:pt x="0" y="464436"/>
                    </a:cubicBezTo>
                    <a:cubicBezTo>
                      <a:pt x="16851" y="332267"/>
                      <a:pt x="-10431" y="172174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226704" y="15724"/>
                      <a:pt x="296885" y="17687"/>
                      <a:pt x="464436" y="0"/>
                    </a:cubicBezTo>
                    <a:cubicBezTo>
                      <a:pt x="471506" y="126338"/>
                      <a:pt x="484662" y="292738"/>
                      <a:pt x="464436" y="464436"/>
                    </a:cubicBezTo>
                    <a:cubicBezTo>
                      <a:pt x="296887" y="455719"/>
                      <a:pt x="106003" y="473082"/>
                      <a:pt x="0" y="464436"/>
                    </a:cubicBezTo>
                    <a:cubicBezTo>
                      <a:pt x="-3524" y="293099"/>
                      <a:pt x="17092" y="125472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255143513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Playfair Display" pitchFamily="2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E3729A7-069F-47CD-8C1F-27001EA8033C}"/>
                  </a:ext>
                </a:extLst>
              </p:cNvPr>
              <p:cNvSpPr/>
              <p:nvPr/>
            </p:nvSpPr>
            <p:spPr>
              <a:xfrm>
                <a:off x="4495949" y="2914576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AA9E803B-80A9-45CC-9766-17F60D7F2BEB}"/>
                  </a:ext>
                </a:extLst>
              </p:cNvPr>
              <p:cNvSpPr/>
              <p:nvPr/>
            </p:nvSpPr>
            <p:spPr>
              <a:xfrm>
                <a:off x="4495949" y="3379012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0725" y="20904"/>
                      <a:pt x="294551" y="5652"/>
                      <a:pt x="464436" y="0"/>
                    </a:cubicBezTo>
                    <a:cubicBezTo>
                      <a:pt x="476064" y="133881"/>
                      <a:pt x="476586" y="343097"/>
                      <a:pt x="464436" y="464436"/>
                    </a:cubicBezTo>
                    <a:cubicBezTo>
                      <a:pt x="306067" y="451369"/>
                      <a:pt x="204637" y="464284"/>
                      <a:pt x="0" y="464436"/>
                    </a:cubicBezTo>
                    <a:cubicBezTo>
                      <a:pt x="-16254" y="304633"/>
                      <a:pt x="-4570" y="107043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99071" y="11663"/>
                      <a:pt x="280545" y="13587"/>
                      <a:pt x="464436" y="0"/>
                    </a:cubicBezTo>
                    <a:cubicBezTo>
                      <a:pt x="476083" y="150315"/>
                      <a:pt x="464967" y="344732"/>
                      <a:pt x="464436" y="464436"/>
                    </a:cubicBezTo>
                    <a:cubicBezTo>
                      <a:pt x="286617" y="480068"/>
                      <a:pt x="216769" y="453654"/>
                      <a:pt x="0" y="464436"/>
                    </a:cubicBezTo>
                    <a:cubicBezTo>
                      <a:pt x="7071" y="317414"/>
                      <a:pt x="4438" y="202359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4024046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  <a:latin typeface="Playfair Display" pitchFamily="2" charset="0"/>
                  </a:rPr>
                  <a:t>8</a:t>
                </a:r>
                <a:endParaRPr lang="en-US" b="1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28CA4935-7469-4FF4-AD2A-9A72D8D5F269}"/>
                  </a:ext>
                </a:extLst>
              </p:cNvPr>
              <p:cNvSpPr/>
              <p:nvPr/>
            </p:nvSpPr>
            <p:spPr>
              <a:xfrm>
                <a:off x="4495949" y="2476230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4BF6181D-42F6-4727-B5EF-B0C9B9C5A48A}"/>
                  </a:ext>
                </a:extLst>
              </p:cNvPr>
              <p:cNvSpPr/>
              <p:nvPr/>
            </p:nvSpPr>
            <p:spPr>
              <a:xfrm>
                <a:off x="4495949" y="2025941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77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1FC5-E420-4485-8049-96A517E3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6A2B-B208-45CC-86D5-28A47647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endParaRPr lang="en-GB" dirty="0"/>
          </a:p>
          <a:p>
            <a:pPr lvl="1"/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(scan line fill)</a:t>
            </a:r>
          </a:p>
          <a:p>
            <a:pPr lvl="1"/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r>
              <a:rPr lang="en-GB" dirty="0"/>
              <a:t> (boundary fill)</a:t>
            </a:r>
          </a:p>
          <a:p>
            <a:pPr lvl="1"/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loang</a:t>
            </a:r>
            <a:r>
              <a:rPr lang="en-GB" dirty="0"/>
              <a:t> (flood fill)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9765-F8DE-4FFA-96F6-A56E28DD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8930D-8A55-47F5-8DA0-2448F6A7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11038-7D57-412F-A19C-37CF9CF0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15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529670A-F272-4A13-BDED-AAE56E71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45C159-6CE1-44FF-8F77-8DEC7903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E6DA3-86DE-4860-8F97-20B47E5B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9656-1DC4-4E7E-91BB-721332B4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C4755-46CC-4401-8BA6-117C9767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40</a:t>
            </a:fld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476636B-1FF5-43EB-B28D-7FA3CD3DCF52}"/>
              </a:ext>
            </a:extLst>
          </p:cNvPr>
          <p:cNvGrpSpPr/>
          <p:nvPr/>
        </p:nvGrpSpPr>
        <p:grpSpPr>
          <a:xfrm>
            <a:off x="345879" y="3219193"/>
            <a:ext cx="3341210" cy="2215476"/>
            <a:chOff x="8298224" y="3458268"/>
            <a:chExt cx="3341210" cy="2215476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6F32E619-F589-4977-9FD0-59E3215E0B96}"/>
                </a:ext>
              </a:extLst>
            </p:cNvPr>
            <p:cNvGrpSpPr/>
            <p:nvPr/>
          </p:nvGrpSpPr>
          <p:grpSpPr>
            <a:xfrm>
              <a:off x="8298224" y="3458268"/>
              <a:ext cx="2586035" cy="2215476"/>
              <a:chOff x="838200" y="2225913"/>
              <a:chExt cx="4661930" cy="3993912"/>
            </a:xfrm>
          </p:grpSpPr>
          <p:sp>
            <p:nvSpPr>
              <p:cNvPr id="155" name="Oval 114">
                <a:extLst>
                  <a:ext uri="{FF2B5EF4-FFF2-40B4-BE49-F238E27FC236}">
                    <a16:creationId xmlns:a16="http://schemas.microsoft.com/office/drawing/2014/main" id="{1280D0C4-A66B-4A9F-A2D0-013B318CA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715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56" name="Oval 107">
                <a:extLst>
                  <a:ext uri="{FF2B5EF4-FFF2-40B4-BE49-F238E27FC236}">
                    <a16:creationId xmlns:a16="http://schemas.microsoft.com/office/drawing/2014/main" id="{1B93A766-EADC-48C3-93EB-29530ACCE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363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57" name="Oval 114">
                <a:extLst>
                  <a:ext uri="{FF2B5EF4-FFF2-40B4-BE49-F238E27FC236}">
                    <a16:creationId xmlns:a16="http://schemas.microsoft.com/office/drawing/2014/main" id="{796B7BDB-3008-4C6A-B361-9F42BC4CA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010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58" name="Oval 114">
                <a:extLst>
                  <a:ext uri="{FF2B5EF4-FFF2-40B4-BE49-F238E27FC236}">
                    <a16:creationId xmlns:a16="http://schemas.microsoft.com/office/drawing/2014/main" id="{71B42DA5-7558-45C7-8F84-31D955CA3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067" y="553390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8883DA2C-F55A-4635-92D0-D732CE38D409}"/>
                  </a:ext>
                </a:extLst>
              </p:cNvPr>
              <p:cNvGrpSpPr/>
              <p:nvPr/>
            </p:nvGrpSpPr>
            <p:grpSpPr>
              <a:xfrm>
                <a:off x="838200" y="2225913"/>
                <a:ext cx="4661930" cy="3317266"/>
                <a:chOff x="838200" y="2225913"/>
                <a:chExt cx="4661930" cy="3317266"/>
              </a:xfrm>
            </p:grpSpPr>
            <p:sp>
              <p:nvSpPr>
                <p:cNvPr id="160" name="Oval 107">
                  <a:extLst>
                    <a:ext uri="{FF2B5EF4-FFF2-40B4-BE49-F238E27FC236}">
                      <a16:creationId xmlns:a16="http://schemas.microsoft.com/office/drawing/2014/main" id="{0428EC47-1A7F-4427-9A9B-00400BB436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60" y="4850040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61" name="Oval 116">
                  <a:extLst>
                    <a:ext uri="{FF2B5EF4-FFF2-40B4-BE49-F238E27FC236}">
                      <a16:creationId xmlns:a16="http://schemas.microsoft.com/office/drawing/2014/main" id="{964DA3BF-646C-4227-8304-6045A6D96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62" name="Oval 104">
                  <a:extLst>
                    <a:ext uri="{FF2B5EF4-FFF2-40B4-BE49-F238E27FC236}">
                      <a16:creationId xmlns:a16="http://schemas.microsoft.com/office/drawing/2014/main" id="{2232A691-33C2-4DD7-9E03-7BCAF37AD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63" name="Oval 105">
                  <a:extLst>
                    <a:ext uri="{FF2B5EF4-FFF2-40B4-BE49-F238E27FC236}">
                      <a16:creationId xmlns:a16="http://schemas.microsoft.com/office/drawing/2014/main" id="{07F6A542-FA24-4C88-BE40-434BE2CF0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889084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64" name="Oval 106">
                  <a:extLst>
                    <a:ext uri="{FF2B5EF4-FFF2-40B4-BE49-F238E27FC236}">
                      <a16:creationId xmlns:a16="http://schemas.microsoft.com/office/drawing/2014/main" id="{0FC7E2C0-F76C-41F9-A209-89C2305BC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65" name="Oval 107">
                  <a:extLst>
                    <a:ext uri="{FF2B5EF4-FFF2-40B4-BE49-F238E27FC236}">
                      <a16:creationId xmlns:a16="http://schemas.microsoft.com/office/drawing/2014/main" id="{953461D6-47B5-4308-9AA8-FCB2861B3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3553731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66" name="Oval 108">
                  <a:extLst>
                    <a:ext uri="{FF2B5EF4-FFF2-40B4-BE49-F238E27FC236}">
                      <a16:creationId xmlns:a16="http://schemas.microsoft.com/office/drawing/2014/main" id="{6A39D581-E4FD-4120-8B3F-89936B7E6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67" name="Oval 112">
                  <a:extLst>
                    <a:ext uri="{FF2B5EF4-FFF2-40B4-BE49-F238E27FC236}">
                      <a16:creationId xmlns:a16="http://schemas.microsoft.com/office/drawing/2014/main" id="{F62B09D0-F194-43AA-AD47-1DD0F9A6A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68" name="Oval 113">
                  <a:extLst>
                    <a:ext uri="{FF2B5EF4-FFF2-40B4-BE49-F238E27FC236}">
                      <a16:creationId xmlns:a16="http://schemas.microsoft.com/office/drawing/2014/main" id="{FD9B4C2C-6F42-4B0D-921F-910C226DC8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69" name="Oval 116">
                  <a:extLst>
                    <a:ext uri="{FF2B5EF4-FFF2-40B4-BE49-F238E27FC236}">
                      <a16:creationId xmlns:a16="http://schemas.microsoft.com/office/drawing/2014/main" id="{3DA95392-5656-4960-AD4A-FA0F40AA03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70" name="Oval 104">
                  <a:extLst>
                    <a:ext uri="{FF2B5EF4-FFF2-40B4-BE49-F238E27FC236}">
                      <a16:creationId xmlns:a16="http://schemas.microsoft.com/office/drawing/2014/main" id="{6A486B15-0E38-43B2-898A-D8C622F69B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889084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71" name="Oval 105">
                  <a:extLst>
                    <a:ext uri="{FF2B5EF4-FFF2-40B4-BE49-F238E27FC236}">
                      <a16:creationId xmlns:a16="http://schemas.microsoft.com/office/drawing/2014/main" id="{44D38810-A79D-4022-83A8-00689B0A74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72" name="Oval 107">
                  <a:extLst>
                    <a:ext uri="{FF2B5EF4-FFF2-40B4-BE49-F238E27FC236}">
                      <a16:creationId xmlns:a16="http://schemas.microsoft.com/office/drawing/2014/main" id="{ED01660E-325C-45CA-8617-F793B9DD3A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3553731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73" name="Oval 108">
                  <a:extLst>
                    <a:ext uri="{FF2B5EF4-FFF2-40B4-BE49-F238E27FC236}">
                      <a16:creationId xmlns:a16="http://schemas.microsoft.com/office/drawing/2014/main" id="{AED74BE7-51A3-42CC-AAE3-EF1AF9B57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74" name="Oval 114">
                  <a:extLst>
                    <a:ext uri="{FF2B5EF4-FFF2-40B4-BE49-F238E27FC236}">
                      <a16:creationId xmlns:a16="http://schemas.microsoft.com/office/drawing/2014/main" id="{135D14E0-E84C-470D-B38C-68A0D77FD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75" name="Oval 114">
                  <a:extLst>
                    <a:ext uri="{FF2B5EF4-FFF2-40B4-BE49-F238E27FC236}">
                      <a16:creationId xmlns:a16="http://schemas.microsoft.com/office/drawing/2014/main" id="{AD6970C7-5FD6-474D-804F-27EADE898B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b="1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76" name="Oval 107">
                  <a:extLst>
                    <a:ext uri="{FF2B5EF4-FFF2-40B4-BE49-F238E27FC236}">
                      <a16:creationId xmlns:a16="http://schemas.microsoft.com/office/drawing/2014/main" id="{BB939D76-87AD-41CE-87B0-EA8F852CD0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0835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77" name="Oval 114">
                  <a:extLst>
                    <a:ext uri="{FF2B5EF4-FFF2-40B4-BE49-F238E27FC236}">
                      <a16:creationId xmlns:a16="http://schemas.microsoft.com/office/drawing/2014/main" id="{53FA7F2C-D284-4255-9A7C-07341E85C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78" name="Oval 114">
                  <a:extLst>
                    <a:ext uri="{FF2B5EF4-FFF2-40B4-BE49-F238E27FC236}">
                      <a16:creationId xmlns:a16="http://schemas.microsoft.com/office/drawing/2014/main" id="{E4C81179-0880-4A41-8886-F35BD85DC7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877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79" name="Oval 107">
                  <a:extLst>
                    <a:ext uri="{FF2B5EF4-FFF2-40B4-BE49-F238E27FC236}">
                      <a16:creationId xmlns:a16="http://schemas.microsoft.com/office/drawing/2014/main" id="{9975B0BD-5120-42FB-A381-360E03BED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3420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80" name="Oval 114">
                  <a:extLst>
                    <a:ext uri="{FF2B5EF4-FFF2-40B4-BE49-F238E27FC236}">
                      <a16:creationId xmlns:a16="http://schemas.microsoft.com/office/drawing/2014/main" id="{7B56E4D3-2C3D-4FEC-B3E2-575DAE0F8B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8067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81" name="Oval 107">
                  <a:extLst>
                    <a:ext uri="{FF2B5EF4-FFF2-40B4-BE49-F238E27FC236}">
                      <a16:creationId xmlns:a16="http://schemas.microsoft.com/office/drawing/2014/main" id="{3C5B14ED-4424-4D47-B4D6-1CE8A712E3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82" name="Oval 113">
                  <a:extLst>
                    <a:ext uri="{FF2B5EF4-FFF2-40B4-BE49-F238E27FC236}">
                      <a16:creationId xmlns:a16="http://schemas.microsoft.com/office/drawing/2014/main" id="{DA790425-2408-4C3A-8F8D-3CBFF171B5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201886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83" name="Oval 114">
                  <a:extLst>
                    <a:ext uri="{FF2B5EF4-FFF2-40B4-BE49-F238E27FC236}">
                      <a16:creationId xmlns:a16="http://schemas.microsoft.com/office/drawing/2014/main" id="{C909DE11-319A-4ABB-A923-05A205A564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84" name="Oval 114">
                  <a:extLst>
                    <a:ext uri="{FF2B5EF4-FFF2-40B4-BE49-F238E27FC236}">
                      <a16:creationId xmlns:a16="http://schemas.microsoft.com/office/drawing/2014/main" id="{AC573A51-3FB0-4FD3-AE3A-D56A66E673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85" name="Oval 113">
                  <a:extLst>
                    <a:ext uri="{FF2B5EF4-FFF2-40B4-BE49-F238E27FC236}">
                      <a16:creationId xmlns:a16="http://schemas.microsoft.com/office/drawing/2014/main" id="{2819C6E1-43E8-4FF1-A2E2-25AA620EF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1507" y="4223159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86" name="Oval 114">
                  <a:extLst>
                    <a:ext uri="{FF2B5EF4-FFF2-40B4-BE49-F238E27FC236}">
                      <a16:creationId xmlns:a16="http://schemas.microsoft.com/office/drawing/2014/main" id="{32A227EC-7C05-4559-B37C-AB63C385C2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35537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664648"/>
                            <a:gd name="connsiteY0" fmla="*/ 332324 h 664648"/>
                            <a:gd name="connsiteX1" fmla="*/ 332324 w 664648"/>
                            <a:gd name="connsiteY1" fmla="*/ 0 h 664648"/>
                            <a:gd name="connsiteX2" fmla="*/ 664648 w 664648"/>
                            <a:gd name="connsiteY2" fmla="*/ 332324 h 664648"/>
                            <a:gd name="connsiteX3" fmla="*/ 332324 w 664648"/>
                            <a:gd name="connsiteY3" fmla="*/ 664648 h 664648"/>
                            <a:gd name="connsiteX4" fmla="*/ 0 w 664648"/>
                            <a:gd name="connsiteY4" fmla="*/ 332324 h 6646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64648" h="664648" fill="none" extrusionOk="0">
                              <a:moveTo>
                                <a:pt x="0" y="332324"/>
                              </a:moveTo>
                              <a:cubicBezTo>
                                <a:pt x="19493" y="130259"/>
                                <a:pt x="163581" y="976"/>
                                <a:pt x="332324" y="0"/>
                              </a:cubicBezTo>
                              <a:cubicBezTo>
                                <a:pt x="532013" y="27608"/>
                                <a:pt x="653401" y="148545"/>
                                <a:pt x="664648" y="332324"/>
                              </a:cubicBezTo>
                              <a:cubicBezTo>
                                <a:pt x="682945" y="518514"/>
                                <a:pt x="497165" y="656116"/>
                                <a:pt x="332324" y="664648"/>
                              </a:cubicBezTo>
                              <a:cubicBezTo>
                                <a:pt x="140019" y="667264"/>
                                <a:pt x="2304" y="512738"/>
                                <a:pt x="0" y="332324"/>
                              </a:cubicBezTo>
                              <a:close/>
                            </a:path>
                            <a:path w="664648" h="664648" stroke="0" extrusionOk="0">
                              <a:moveTo>
                                <a:pt x="0" y="332324"/>
                              </a:moveTo>
                              <a:cubicBezTo>
                                <a:pt x="-6054" y="159408"/>
                                <a:pt x="119811" y="-11965"/>
                                <a:pt x="332324" y="0"/>
                              </a:cubicBezTo>
                              <a:cubicBezTo>
                                <a:pt x="546584" y="-4536"/>
                                <a:pt x="650538" y="174486"/>
                                <a:pt x="664648" y="332324"/>
                              </a:cubicBezTo>
                              <a:cubicBezTo>
                                <a:pt x="631264" y="527019"/>
                                <a:pt x="493567" y="691010"/>
                                <a:pt x="332324" y="664648"/>
                              </a:cubicBezTo>
                              <a:cubicBezTo>
                                <a:pt x="163909" y="654862"/>
                                <a:pt x="-27427" y="522152"/>
                                <a:pt x="0" y="332324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2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87" name="Oval 114">
                  <a:extLst>
                    <a:ext uri="{FF2B5EF4-FFF2-40B4-BE49-F238E27FC236}">
                      <a16:creationId xmlns:a16="http://schemas.microsoft.com/office/drawing/2014/main" id="{72C9AAC9-ABA5-42B2-9134-62CC6635DA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4151" y="48785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88" name="Oval 114">
                  <a:extLst>
                    <a:ext uri="{FF2B5EF4-FFF2-40B4-BE49-F238E27FC236}">
                      <a16:creationId xmlns:a16="http://schemas.microsoft.com/office/drawing/2014/main" id="{74C5C8A7-1F88-4CE9-9FA8-C73ABDACD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5980" y="4866533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</p:grp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FA3857D-3374-4859-9F80-465C69652169}"/>
                </a:ext>
              </a:extLst>
            </p:cNvPr>
            <p:cNvGrpSpPr/>
            <p:nvPr/>
          </p:nvGrpSpPr>
          <p:grpSpPr>
            <a:xfrm>
              <a:off x="11270745" y="3487536"/>
              <a:ext cx="368689" cy="2180193"/>
              <a:chOff x="4495949" y="2025941"/>
              <a:chExt cx="464436" cy="2746379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099711C-FD1E-408A-9140-7656F84EA9F9}"/>
                  </a:ext>
                </a:extLst>
              </p:cNvPr>
              <p:cNvSpPr/>
              <p:nvPr/>
            </p:nvSpPr>
            <p:spPr>
              <a:xfrm>
                <a:off x="4495949" y="3843448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55874" y="-8965"/>
                      <a:pt x="275558" y="18519"/>
                      <a:pt x="464436" y="0"/>
                    </a:cubicBezTo>
                    <a:cubicBezTo>
                      <a:pt x="452655" y="182112"/>
                      <a:pt x="459085" y="298838"/>
                      <a:pt x="464436" y="464436"/>
                    </a:cubicBezTo>
                    <a:cubicBezTo>
                      <a:pt x="313885" y="447219"/>
                      <a:pt x="153712" y="462510"/>
                      <a:pt x="0" y="464436"/>
                    </a:cubicBezTo>
                    <a:cubicBezTo>
                      <a:pt x="-19714" y="369757"/>
                      <a:pt x="-18384" y="198727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34024" y="16498"/>
                      <a:pt x="310898" y="-10929"/>
                      <a:pt x="464436" y="0"/>
                    </a:cubicBezTo>
                    <a:cubicBezTo>
                      <a:pt x="442953" y="129365"/>
                      <a:pt x="478898" y="243342"/>
                      <a:pt x="464436" y="464436"/>
                    </a:cubicBezTo>
                    <a:cubicBezTo>
                      <a:pt x="309868" y="464962"/>
                      <a:pt x="209426" y="467506"/>
                      <a:pt x="0" y="464436"/>
                    </a:cubicBezTo>
                    <a:cubicBezTo>
                      <a:pt x="8183" y="314730"/>
                      <a:pt x="-6965" y="215904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20151344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  <a:latin typeface="Playfair Display" pitchFamily="2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A130178-8F48-4363-80E7-7D251E88FCA5}"/>
                  </a:ext>
                </a:extLst>
              </p:cNvPr>
              <p:cNvSpPr/>
              <p:nvPr/>
            </p:nvSpPr>
            <p:spPr>
              <a:xfrm>
                <a:off x="4495949" y="4307884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48736" y="1896"/>
                      <a:pt x="342923" y="-1090"/>
                      <a:pt x="464436" y="0"/>
                    </a:cubicBezTo>
                    <a:cubicBezTo>
                      <a:pt x="446101" y="138704"/>
                      <a:pt x="447433" y="304863"/>
                      <a:pt x="464436" y="464436"/>
                    </a:cubicBezTo>
                    <a:cubicBezTo>
                      <a:pt x="238304" y="460514"/>
                      <a:pt x="139357" y="473956"/>
                      <a:pt x="0" y="464436"/>
                    </a:cubicBezTo>
                    <a:cubicBezTo>
                      <a:pt x="16851" y="332267"/>
                      <a:pt x="-10431" y="172174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226704" y="15724"/>
                      <a:pt x="296885" y="17687"/>
                      <a:pt x="464436" y="0"/>
                    </a:cubicBezTo>
                    <a:cubicBezTo>
                      <a:pt x="471506" y="126338"/>
                      <a:pt x="484662" y="292738"/>
                      <a:pt x="464436" y="464436"/>
                    </a:cubicBezTo>
                    <a:cubicBezTo>
                      <a:pt x="296887" y="455719"/>
                      <a:pt x="106003" y="473082"/>
                      <a:pt x="0" y="464436"/>
                    </a:cubicBezTo>
                    <a:cubicBezTo>
                      <a:pt x="-3524" y="293099"/>
                      <a:pt x="17092" y="125472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255143513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Playfair Display" pitchFamily="2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A7DE29C-8462-49A0-83AF-7A79F2F2C8E9}"/>
                  </a:ext>
                </a:extLst>
              </p:cNvPr>
              <p:cNvSpPr/>
              <p:nvPr/>
            </p:nvSpPr>
            <p:spPr>
              <a:xfrm>
                <a:off x="4495949" y="2914576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18C6C84-5207-4380-980C-DB2A834DBCA2}"/>
                  </a:ext>
                </a:extLst>
              </p:cNvPr>
              <p:cNvSpPr/>
              <p:nvPr/>
            </p:nvSpPr>
            <p:spPr>
              <a:xfrm>
                <a:off x="4495949" y="3379012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0725" y="20904"/>
                      <a:pt x="294551" y="5652"/>
                      <a:pt x="464436" y="0"/>
                    </a:cubicBezTo>
                    <a:cubicBezTo>
                      <a:pt x="476064" y="133881"/>
                      <a:pt x="476586" y="343097"/>
                      <a:pt x="464436" y="464436"/>
                    </a:cubicBezTo>
                    <a:cubicBezTo>
                      <a:pt x="306067" y="451369"/>
                      <a:pt x="204637" y="464284"/>
                      <a:pt x="0" y="464436"/>
                    </a:cubicBezTo>
                    <a:cubicBezTo>
                      <a:pt x="-16254" y="304633"/>
                      <a:pt x="-4570" y="107043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99071" y="11663"/>
                      <a:pt x="280545" y="13587"/>
                      <a:pt x="464436" y="0"/>
                    </a:cubicBezTo>
                    <a:cubicBezTo>
                      <a:pt x="476083" y="150315"/>
                      <a:pt x="464967" y="344732"/>
                      <a:pt x="464436" y="464436"/>
                    </a:cubicBezTo>
                    <a:cubicBezTo>
                      <a:pt x="286617" y="480068"/>
                      <a:pt x="216769" y="453654"/>
                      <a:pt x="0" y="464436"/>
                    </a:cubicBezTo>
                    <a:cubicBezTo>
                      <a:pt x="7071" y="317414"/>
                      <a:pt x="4438" y="202359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4024046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2CB080A-DD91-48D7-91C1-3329019FB4A1}"/>
                  </a:ext>
                </a:extLst>
              </p:cNvPr>
              <p:cNvSpPr/>
              <p:nvPr/>
            </p:nvSpPr>
            <p:spPr>
              <a:xfrm>
                <a:off x="4495949" y="2476230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FBDF1CE-DD2C-4E15-846B-1323604B6E78}"/>
                  </a:ext>
                </a:extLst>
              </p:cNvPr>
              <p:cNvSpPr/>
              <p:nvPr/>
            </p:nvSpPr>
            <p:spPr>
              <a:xfrm>
                <a:off x="4495949" y="2025941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B406C5A-A7F6-4CC8-B9C4-1A4A8F412045}"/>
              </a:ext>
            </a:extLst>
          </p:cNvPr>
          <p:cNvGrpSpPr/>
          <p:nvPr/>
        </p:nvGrpSpPr>
        <p:grpSpPr>
          <a:xfrm>
            <a:off x="4422206" y="3219193"/>
            <a:ext cx="3341210" cy="2215476"/>
            <a:chOff x="8298224" y="3458268"/>
            <a:chExt cx="3341210" cy="2215476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40B5FA2D-E656-4C99-94AF-6B22F9744EDF}"/>
                </a:ext>
              </a:extLst>
            </p:cNvPr>
            <p:cNvGrpSpPr/>
            <p:nvPr/>
          </p:nvGrpSpPr>
          <p:grpSpPr>
            <a:xfrm>
              <a:off x="8298224" y="3458268"/>
              <a:ext cx="2586035" cy="2215476"/>
              <a:chOff x="838200" y="2225913"/>
              <a:chExt cx="4661930" cy="3993912"/>
            </a:xfrm>
          </p:grpSpPr>
          <p:sp>
            <p:nvSpPr>
              <p:cNvPr id="198" name="Oval 114">
                <a:extLst>
                  <a:ext uri="{FF2B5EF4-FFF2-40B4-BE49-F238E27FC236}">
                    <a16:creationId xmlns:a16="http://schemas.microsoft.com/office/drawing/2014/main" id="{0A4ECA54-A2AD-4E80-9706-078AD0E62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715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99" name="Oval 107">
                <a:extLst>
                  <a:ext uri="{FF2B5EF4-FFF2-40B4-BE49-F238E27FC236}">
                    <a16:creationId xmlns:a16="http://schemas.microsoft.com/office/drawing/2014/main" id="{200FEE22-D638-42E6-8424-15E2EB99B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363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00" name="Oval 114">
                <a:extLst>
                  <a:ext uri="{FF2B5EF4-FFF2-40B4-BE49-F238E27FC236}">
                    <a16:creationId xmlns:a16="http://schemas.microsoft.com/office/drawing/2014/main" id="{E0232CBB-5CCC-4D11-A470-3F4B7CC69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010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01" name="Oval 114">
                <a:extLst>
                  <a:ext uri="{FF2B5EF4-FFF2-40B4-BE49-F238E27FC236}">
                    <a16:creationId xmlns:a16="http://schemas.microsoft.com/office/drawing/2014/main" id="{ABB006DF-5E2C-4411-8297-3D6A59C0A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067" y="553390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C23C7A32-5A51-465F-AF9F-1DE16E58169E}"/>
                  </a:ext>
                </a:extLst>
              </p:cNvPr>
              <p:cNvGrpSpPr/>
              <p:nvPr/>
            </p:nvGrpSpPr>
            <p:grpSpPr>
              <a:xfrm>
                <a:off x="838200" y="2225913"/>
                <a:ext cx="4661930" cy="3317266"/>
                <a:chOff x="838200" y="2225913"/>
                <a:chExt cx="4661930" cy="3317266"/>
              </a:xfrm>
            </p:grpSpPr>
            <p:sp>
              <p:nvSpPr>
                <p:cNvPr id="203" name="Oval 107">
                  <a:extLst>
                    <a:ext uri="{FF2B5EF4-FFF2-40B4-BE49-F238E27FC236}">
                      <a16:creationId xmlns:a16="http://schemas.microsoft.com/office/drawing/2014/main" id="{7307CC53-4273-416C-A9F9-38245383E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60" y="4850040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04" name="Oval 116">
                  <a:extLst>
                    <a:ext uri="{FF2B5EF4-FFF2-40B4-BE49-F238E27FC236}">
                      <a16:creationId xmlns:a16="http://schemas.microsoft.com/office/drawing/2014/main" id="{5E9D514E-5193-4BA4-966E-E3D5102F4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05" name="Oval 104">
                  <a:extLst>
                    <a:ext uri="{FF2B5EF4-FFF2-40B4-BE49-F238E27FC236}">
                      <a16:creationId xmlns:a16="http://schemas.microsoft.com/office/drawing/2014/main" id="{8D723DEE-840B-413B-8B80-D17D52D4B7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  <a:latin typeface="Playfair Display" pitchFamily="2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06" name="Oval 105">
                  <a:extLst>
                    <a:ext uri="{FF2B5EF4-FFF2-40B4-BE49-F238E27FC236}">
                      <a16:creationId xmlns:a16="http://schemas.microsoft.com/office/drawing/2014/main" id="{549C8808-DDBA-4BBA-AC60-96F16E55B3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889084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07" name="Oval 106">
                  <a:extLst>
                    <a:ext uri="{FF2B5EF4-FFF2-40B4-BE49-F238E27FC236}">
                      <a16:creationId xmlns:a16="http://schemas.microsoft.com/office/drawing/2014/main" id="{72B77B92-C92C-4974-B4EB-70753ACA2A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08" name="Oval 107">
                  <a:extLst>
                    <a:ext uri="{FF2B5EF4-FFF2-40B4-BE49-F238E27FC236}">
                      <a16:creationId xmlns:a16="http://schemas.microsoft.com/office/drawing/2014/main" id="{91BD2538-0D56-4A87-A61D-0AE559400C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3553731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09" name="Oval 108">
                  <a:extLst>
                    <a:ext uri="{FF2B5EF4-FFF2-40B4-BE49-F238E27FC236}">
                      <a16:creationId xmlns:a16="http://schemas.microsoft.com/office/drawing/2014/main" id="{E87C8B3B-45B8-4CE5-A5D8-C3205089D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10" name="Oval 112">
                  <a:extLst>
                    <a:ext uri="{FF2B5EF4-FFF2-40B4-BE49-F238E27FC236}">
                      <a16:creationId xmlns:a16="http://schemas.microsoft.com/office/drawing/2014/main" id="{1C479E38-6C98-4E9B-B0BC-1C8DA12FF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11" name="Oval 113">
                  <a:extLst>
                    <a:ext uri="{FF2B5EF4-FFF2-40B4-BE49-F238E27FC236}">
                      <a16:creationId xmlns:a16="http://schemas.microsoft.com/office/drawing/2014/main" id="{E71FF5EB-43AF-49D7-9AB8-CA1D4F690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12" name="Oval 116">
                  <a:extLst>
                    <a:ext uri="{FF2B5EF4-FFF2-40B4-BE49-F238E27FC236}">
                      <a16:creationId xmlns:a16="http://schemas.microsoft.com/office/drawing/2014/main" id="{0C2E980F-3B8B-4FC9-B70D-D02363763C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13" name="Oval 104">
                  <a:extLst>
                    <a:ext uri="{FF2B5EF4-FFF2-40B4-BE49-F238E27FC236}">
                      <a16:creationId xmlns:a16="http://schemas.microsoft.com/office/drawing/2014/main" id="{881DDDD2-EDAC-4DBF-B9F5-32DDD1F75E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889084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14" name="Oval 105">
                  <a:extLst>
                    <a:ext uri="{FF2B5EF4-FFF2-40B4-BE49-F238E27FC236}">
                      <a16:creationId xmlns:a16="http://schemas.microsoft.com/office/drawing/2014/main" id="{BFB0F163-E02B-4922-AE62-9A0B60AEC7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15" name="Oval 107">
                  <a:extLst>
                    <a:ext uri="{FF2B5EF4-FFF2-40B4-BE49-F238E27FC236}">
                      <a16:creationId xmlns:a16="http://schemas.microsoft.com/office/drawing/2014/main" id="{33820DC8-C677-485C-920E-92F7DD1601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3553731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16" name="Oval 108">
                  <a:extLst>
                    <a:ext uri="{FF2B5EF4-FFF2-40B4-BE49-F238E27FC236}">
                      <a16:creationId xmlns:a16="http://schemas.microsoft.com/office/drawing/2014/main" id="{A841156D-138E-40B7-BBAC-B4E7B28A5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17" name="Oval 114">
                  <a:extLst>
                    <a:ext uri="{FF2B5EF4-FFF2-40B4-BE49-F238E27FC236}">
                      <a16:creationId xmlns:a16="http://schemas.microsoft.com/office/drawing/2014/main" id="{18FFF237-3B59-4420-AF46-B2400F0062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18" name="Oval 114">
                  <a:extLst>
                    <a:ext uri="{FF2B5EF4-FFF2-40B4-BE49-F238E27FC236}">
                      <a16:creationId xmlns:a16="http://schemas.microsoft.com/office/drawing/2014/main" id="{0C0CA51B-48C1-4320-893F-D2932FD46D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b="1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19" name="Oval 107">
                  <a:extLst>
                    <a:ext uri="{FF2B5EF4-FFF2-40B4-BE49-F238E27FC236}">
                      <a16:creationId xmlns:a16="http://schemas.microsoft.com/office/drawing/2014/main" id="{FB8A2F46-AF2C-4205-B58F-FFAA4720F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0835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20" name="Oval 114">
                  <a:extLst>
                    <a:ext uri="{FF2B5EF4-FFF2-40B4-BE49-F238E27FC236}">
                      <a16:creationId xmlns:a16="http://schemas.microsoft.com/office/drawing/2014/main" id="{DECBA548-1470-41A5-9823-039B198D76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21" name="Oval 114">
                  <a:extLst>
                    <a:ext uri="{FF2B5EF4-FFF2-40B4-BE49-F238E27FC236}">
                      <a16:creationId xmlns:a16="http://schemas.microsoft.com/office/drawing/2014/main" id="{2B4CE5FA-2DB4-4EB5-AC6A-D1ECB6F58A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877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22" name="Oval 107">
                  <a:extLst>
                    <a:ext uri="{FF2B5EF4-FFF2-40B4-BE49-F238E27FC236}">
                      <a16:creationId xmlns:a16="http://schemas.microsoft.com/office/drawing/2014/main" id="{E79FB08F-7C35-4217-A7AB-ECD96CBB2A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3420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23" name="Oval 114">
                  <a:extLst>
                    <a:ext uri="{FF2B5EF4-FFF2-40B4-BE49-F238E27FC236}">
                      <a16:creationId xmlns:a16="http://schemas.microsoft.com/office/drawing/2014/main" id="{9E950A6A-549C-4A0A-A2E8-BF4DCA2F4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8067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24" name="Oval 107">
                  <a:extLst>
                    <a:ext uri="{FF2B5EF4-FFF2-40B4-BE49-F238E27FC236}">
                      <a16:creationId xmlns:a16="http://schemas.microsoft.com/office/drawing/2014/main" id="{E9975EAB-03A9-4282-BEBB-99E033D06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25" name="Oval 113">
                  <a:extLst>
                    <a:ext uri="{FF2B5EF4-FFF2-40B4-BE49-F238E27FC236}">
                      <a16:creationId xmlns:a16="http://schemas.microsoft.com/office/drawing/2014/main" id="{FDC6CE43-6998-49F3-9CC3-8077B9F96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201886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69" name="Oval 114">
                  <a:extLst>
                    <a:ext uri="{FF2B5EF4-FFF2-40B4-BE49-F238E27FC236}">
                      <a16:creationId xmlns:a16="http://schemas.microsoft.com/office/drawing/2014/main" id="{60A18577-00BA-4916-9351-F35EA86D7D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70" name="Oval 114">
                  <a:extLst>
                    <a:ext uri="{FF2B5EF4-FFF2-40B4-BE49-F238E27FC236}">
                      <a16:creationId xmlns:a16="http://schemas.microsoft.com/office/drawing/2014/main" id="{3CBF96EB-A079-4F83-8454-F7B0DA251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71" name="Oval 113">
                  <a:extLst>
                    <a:ext uri="{FF2B5EF4-FFF2-40B4-BE49-F238E27FC236}">
                      <a16:creationId xmlns:a16="http://schemas.microsoft.com/office/drawing/2014/main" id="{2079AF76-6E75-4BC6-8460-D9E6E84D2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1507" y="4223159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72" name="Oval 114">
                  <a:extLst>
                    <a:ext uri="{FF2B5EF4-FFF2-40B4-BE49-F238E27FC236}">
                      <a16:creationId xmlns:a16="http://schemas.microsoft.com/office/drawing/2014/main" id="{E7A6C67B-A6E0-4736-9461-2CF23754DA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3553731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664648"/>
                            <a:gd name="connsiteY0" fmla="*/ 332324 h 664648"/>
                            <a:gd name="connsiteX1" fmla="*/ 332324 w 664648"/>
                            <a:gd name="connsiteY1" fmla="*/ 0 h 664648"/>
                            <a:gd name="connsiteX2" fmla="*/ 664648 w 664648"/>
                            <a:gd name="connsiteY2" fmla="*/ 332324 h 664648"/>
                            <a:gd name="connsiteX3" fmla="*/ 332324 w 664648"/>
                            <a:gd name="connsiteY3" fmla="*/ 664648 h 664648"/>
                            <a:gd name="connsiteX4" fmla="*/ 0 w 664648"/>
                            <a:gd name="connsiteY4" fmla="*/ 332324 h 6646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64648" h="664648" fill="none" extrusionOk="0">
                              <a:moveTo>
                                <a:pt x="0" y="332324"/>
                              </a:moveTo>
                              <a:cubicBezTo>
                                <a:pt x="19493" y="130259"/>
                                <a:pt x="163581" y="976"/>
                                <a:pt x="332324" y="0"/>
                              </a:cubicBezTo>
                              <a:cubicBezTo>
                                <a:pt x="532013" y="27608"/>
                                <a:pt x="653401" y="148545"/>
                                <a:pt x="664648" y="332324"/>
                              </a:cubicBezTo>
                              <a:cubicBezTo>
                                <a:pt x="682945" y="518514"/>
                                <a:pt x="497165" y="656116"/>
                                <a:pt x="332324" y="664648"/>
                              </a:cubicBezTo>
                              <a:cubicBezTo>
                                <a:pt x="140019" y="667264"/>
                                <a:pt x="2304" y="512738"/>
                                <a:pt x="0" y="332324"/>
                              </a:cubicBezTo>
                              <a:close/>
                            </a:path>
                            <a:path w="664648" h="664648" stroke="0" extrusionOk="0">
                              <a:moveTo>
                                <a:pt x="0" y="332324"/>
                              </a:moveTo>
                              <a:cubicBezTo>
                                <a:pt x="-6054" y="159408"/>
                                <a:pt x="119811" y="-11965"/>
                                <a:pt x="332324" y="0"/>
                              </a:cubicBezTo>
                              <a:cubicBezTo>
                                <a:pt x="546584" y="-4536"/>
                                <a:pt x="650538" y="174486"/>
                                <a:pt x="664648" y="332324"/>
                              </a:cubicBezTo>
                              <a:cubicBezTo>
                                <a:pt x="631264" y="527019"/>
                                <a:pt x="493567" y="691010"/>
                                <a:pt x="332324" y="664648"/>
                              </a:cubicBezTo>
                              <a:cubicBezTo>
                                <a:pt x="163909" y="654862"/>
                                <a:pt x="-27427" y="522152"/>
                                <a:pt x="0" y="332324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73" name="Oval 114">
                  <a:extLst>
                    <a:ext uri="{FF2B5EF4-FFF2-40B4-BE49-F238E27FC236}">
                      <a16:creationId xmlns:a16="http://schemas.microsoft.com/office/drawing/2014/main" id="{E02B2AE7-373C-47EF-917C-8FB465896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4151" y="48785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74" name="Oval 114">
                  <a:extLst>
                    <a:ext uri="{FF2B5EF4-FFF2-40B4-BE49-F238E27FC236}">
                      <a16:creationId xmlns:a16="http://schemas.microsoft.com/office/drawing/2014/main" id="{ABF8ABAF-3D35-40FF-A9BE-A1EAEC193C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5980" y="4866533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</p:grp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8D10A0E-979B-40EA-BBDD-7992DE47AFAA}"/>
                </a:ext>
              </a:extLst>
            </p:cNvPr>
            <p:cNvGrpSpPr/>
            <p:nvPr/>
          </p:nvGrpSpPr>
          <p:grpSpPr>
            <a:xfrm>
              <a:off x="11270745" y="3487536"/>
              <a:ext cx="368689" cy="2180193"/>
              <a:chOff x="4495949" y="2025941"/>
              <a:chExt cx="464436" cy="2746379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1C6E4AF6-7E07-411A-90D1-19C1DF11C3E6}"/>
                  </a:ext>
                </a:extLst>
              </p:cNvPr>
              <p:cNvSpPr/>
              <p:nvPr/>
            </p:nvSpPr>
            <p:spPr>
              <a:xfrm>
                <a:off x="4495949" y="3843448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55874" y="-8965"/>
                      <a:pt x="275558" y="18519"/>
                      <a:pt x="464436" y="0"/>
                    </a:cubicBezTo>
                    <a:cubicBezTo>
                      <a:pt x="452655" y="182112"/>
                      <a:pt x="459085" y="298838"/>
                      <a:pt x="464436" y="464436"/>
                    </a:cubicBezTo>
                    <a:cubicBezTo>
                      <a:pt x="313885" y="447219"/>
                      <a:pt x="153712" y="462510"/>
                      <a:pt x="0" y="464436"/>
                    </a:cubicBezTo>
                    <a:cubicBezTo>
                      <a:pt x="-19714" y="369757"/>
                      <a:pt x="-18384" y="198727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34024" y="16498"/>
                      <a:pt x="310898" y="-10929"/>
                      <a:pt x="464436" y="0"/>
                    </a:cubicBezTo>
                    <a:cubicBezTo>
                      <a:pt x="442953" y="129365"/>
                      <a:pt x="478898" y="243342"/>
                      <a:pt x="464436" y="464436"/>
                    </a:cubicBezTo>
                    <a:cubicBezTo>
                      <a:pt x="309868" y="464962"/>
                      <a:pt x="209426" y="467506"/>
                      <a:pt x="0" y="464436"/>
                    </a:cubicBezTo>
                    <a:cubicBezTo>
                      <a:pt x="8183" y="314730"/>
                      <a:pt x="-6965" y="215904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20151344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66BF07A-0382-4E1A-8E62-88A2921DAE82}"/>
                  </a:ext>
                </a:extLst>
              </p:cNvPr>
              <p:cNvSpPr/>
              <p:nvPr/>
            </p:nvSpPr>
            <p:spPr>
              <a:xfrm>
                <a:off x="4495949" y="4307884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48736" y="1896"/>
                      <a:pt x="342923" y="-1090"/>
                      <a:pt x="464436" y="0"/>
                    </a:cubicBezTo>
                    <a:cubicBezTo>
                      <a:pt x="446101" y="138704"/>
                      <a:pt x="447433" y="304863"/>
                      <a:pt x="464436" y="464436"/>
                    </a:cubicBezTo>
                    <a:cubicBezTo>
                      <a:pt x="238304" y="460514"/>
                      <a:pt x="139357" y="473956"/>
                      <a:pt x="0" y="464436"/>
                    </a:cubicBezTo>
                    <a:cubicBezTo>
                      <a:pt x="16851" y="332267"/>
                      <a:pt x="-10431" y="172174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226704" y="15724"/>
                      <a:pt x="296885" y="17687"/>
                      <a:pt x="464436" y="0"/>
                    </a:cubicBezTo>
                    <a:cubicBezTo>
                      <a:pt x="471506" y="126338"/>
                      <a:pt x="484662" y="292738"/>
                      <a:pt x="464436" y="464436"/>
                    </a:cubicBezTo>
                    <a:cubicBezTo>
                      <a:pt x="296887" y="455719"/>
                      <a:pt x="106003" y="473082"/>
                      <a:pt x="0" y="464436"/>
                    </a:cubicBezTo>
                    <a:cubicBezTo>
                      <a:pt x="-3524" y="293099"/>
                      <a:pt x="17092" y="125472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255143513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  <a:latin typeface="Playfair Display" pitchFamily="2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D071E617-F189-46F1-B8F2-6B0802A6AB95}"/>
                  </a:ext>
                </a:extLst>
              </p:cNvPr>
              <p:cNvSpPr/>
              <p:nvPr/>
            </p:nvSpPr>
            <p:spPr>
              <a:xfrm>
                <a:off x="4495949" y="2914576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9E08E2B-0519-4E1D-8579-1EADD0E241D7}"/>
                  </a:ext>
                </a:extLst>
              </p:cNvPr>
              <p:cNvSpPr/>
              <p:nvPr/>
            </p:nvSpPr>
            <p:spPr>
              <a:xfrm>
                <a:off x="4495949" y="3379012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0725" y="20904"/>
                      <a:pt x="294551" y="5652"/>
                      <a:pt x="464436" y="0"/>
                    </a:cubicBezTo>
                    <a:cubicBezTo>
                      <a:pt x="476064" y="133881"/>
                      <a:pt x="476586" y="343097"/>
                      <a:pt x="464436" y="464436"/>
                    </a:cubicBezTo>
                    <a:cubicBezTo>
                      <a:pt x="306067" y="451369"/>
                      <a:pt x="204637" y="464284"/>
                      <a:pt x="0" y="464436"/>
                    </a:cubicBezTo>
                    <a:cubicBezTo>
                      <a:pt x="-16254" y="304633"/>
                      <a:pt x="-4570" y="107043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99071" y="11663"/>
                      <a:pt x="280545" y="13587"/>
                      <a:pt x="464436" y="0"/>
                    </a:cubicBezTo>
                    <a:cubicBezTo>
                      <a:pt x="476083" y="150315"/>
                      <a:pt x="464967" y="344732"/>
                      <a:pt x="464436" y="464436"/>
                    </a:cubicBezTo>
                    <a:cubicBezTo>
                      <a:pt x="286617" y="480068"/>
                      <a:pt x="216769" y="453654"/>
                      <a:pt x="0" y="464436"/>
                    </a:cubicBezTo>
                    <a:cubicBezTo>
                      <a:pt x="7071" y="317414"/>
                      <a:pt x="4438" y="202359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4024046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86C5F2D7-3F3C-4CD0-B91B-65E2C2FD0958}"/>
                  </a:ext>
                </a:extLst>
              </p:cNvPr>
              <p:cNvSpPr/>
              <p:nvPr/>
            </p:nvSpPr>
            <p:spPr>
              <a:xfrm>
                <a:off x="4495949" y="2476230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4C205730-3F09-4E17-AB9A-EADA2656E3FA}"/>
                  </a:ext>
                </a:extLst>
              </p:cNvPr>
              <p:cNvSpPr/>
              <p:nvPr/>
            </p:nvSpPr>
            <p:spPr>
              <a:xfrm>
                <a:off x="4495949" y="2025941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CCD9B3A1-D9AD-43E0-BBFA-B72DADAE7245}"/>
              </a:ext>
            </a:extLst>
          </p:cNvPr>
          <p:cNvGrpSpPr/>
          <p:nvPr/>
        </p:nvGrpSpPr>
        <p:grpSpPr>
          <a:xfrm>
            <a:off x="8467266" y="3214848"/>
            <a:ext cx="3341210" cy="2215476"/>
            <a:chOff x="8298224" y="3458268"/>
            <a:chExt cx="3341210" cy="2215476"/>
          </a:xfrm>
        </p:grpSpPr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38649793-8B39-4195-BE86-CE3961F15728}"/>
                </a:ext>
              </a:extLst>
            </p:cNvPr>
            <p:cNvGrpSpPr/>
            <p:nvPr/>
          </p:nvGrpSpPr>
          <p:grpSpPr>
            <a:xfrm>
              <a:off x="8298224" y="3458268"/>
              <a:ext cx="2586035" cy="2215476"/>
              <a:chOff x="838200" y="2225913"/>
              <a:chExt cx="4661930" cy="3993912"/>
            </a:xfrm>
          </p:grpSpPr>
          <p:sp>
            <p:nvSpPr>
              <p:cNvPr id="284" name="Oval 114">
                <a:extLst>
                  <a:ext uri="{FF2B5EF4-FFF2-40B4-BE49-F238E27FC236}">
                    <a16:creationId xmlns:a16="http://schemas.microsoft.com/office/drawing/2014/main" id="{8B848B22-91C0-4383-8DA5-AB324450C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715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85" name="Oval 107">
                <a:extLst>
                  <a:ext uri="{FF2B5EF4-FFF2-40B4-BE49-F238E27FC236}">
                    <a16:creationId xmlns:a16="http://schemas.microsoft.com/office/drawing/2014/main" id="{189DBCB9-2390-428C-9461-BE4F9A342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363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86" name="Oval 114">
                <a:extLst>
                  <a:ext uri="{FF2B5EF4-FFF2-40B4-BE49-F238E27FC236}">
                    <a16:creationId xmlns:a16="http://schemas.microsoft.com/office/drawing/2014/main" id="{40AD166D-87EB-4ABC-8A08-54E53D208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010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87" name="Oval 114">
                <a:extLst>
                  <a:ext uri="{FF2B5EF4-FFF2-40B4-BE49-F238E27FC236}">
                    <a16:creationId xmlns:a16="http://schemas.microsoft.com/office/drawing/2014/main" id="{C0C0D0CE-16C3-4A93-A418-D4F0A17B7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067" y="553390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72344DE4-FF8A-4B22-9D2B-E5947A246922}"/>
                  </a:ext>
                </a:extLst>
              </p:cNvPr>
              <p:cNvGrpSpPr/>
              <p:nvPr/>
            </p:nvGrpSpPr>
            <p:grpSpPr>
              <a:xfrm>
                <a:off x="838200" y="2225913"/>
                <a:ext cx="4661930" cy="3317266"/>
                <a:chOff x="838200" y="2225913"/>
                <a:chExt cx="4661930" cy="3317266"/>
              </a:xfrm>
            </p:grpSpPr>
            <p:sp>
              <p:nvSpPr>
                <p:cNvPr id="289" name="Oval 107">
                  <a:extLst>
                    <a:ext uri="{FF2B5EF4-FFF2-40B4-BE49-F238E27FC236}">
                      <a16:creationId xmlns:a16="http://schemas.microsoft.com/office/drawing/2014/main" id="{EF4BBFB8-B41B-47E3-8B06-E50CA60D65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60" y="4850040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90" name="Oval 116">
                  <a:extLst>
                    <a:ext uri="{FF2B5EF4-FFF2-40B4-BE49-F238E27FC236}">
                      <a16:creationId xmlns:a16="http://schemas.microsoft.com/office/drawing/2014/main" id="{1F066608-E810-4075-ADEF-3734AD484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91" name="Oval 104">
                  <a:extLst>
                    <a:ext uri="{FF2B5EF4-FFF2-40B4-BE49-F238E27FC236}">
                      <a16:creationId xmlns:a16="http://schemas.microsoft.com/office/drawing/2014/main" id="{03C9B3E8-D018-4885-AF10-0DC6F35EA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889084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92" name="Oval 105">
                  <a:extLst>
                    <a:ext uri="{FF2B5EF4-FFF2-40B4-BE49-F238E27FC236}">
                      <a16:creationId xmlns:a16="http://schemas.microsoft.com/office/drawing/2014/main" id="{CA40774C-006A-4FA9-A3BA-951413290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889084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93" name="Oval 106">
                  <a:extLst>
                    <a:ext uri="{FF2B5EF4-FFF2-40B4-BE49-F238E27FC236}">
                      <a16:creationId xmlns:a16="http://schemas.microsoft.com/office/drawing/2014/main" id="{92B34312-55E7-4D57-8278-651D3DE441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94" name="Oval 107">
                  <a:extLst>
                    <a:ext uri="{FF2B5EF4-FFF2-40B4-BE49-F238E27FC236}">
                      <a16:creationId xmlns:a16="http://schemas.microsoft.com/office/drawing/2014/main" id="{B4736BD8-24A7-4E20-9175-E0B26F2CDF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3553731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95" name="Oval 108">
                  <a:extLst>
                    <a:ext uri="{FF2B5EF4-FFF2-40B4-BE49-F238E27FC236}">
                      <a16:creationId xmlns:a16="http://schemas.microsoft.com/office/drawing/2014/main" id="{23CEB772-2A0F-4EC5-9A51-DFB55D8CB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96" name="Oval 112">
                  <a:extLst>
                    <a:ext uri="{FF2B5EF4-FFF2-40B4-BE49-F238E27FC236}">
                      <a16:creationId xmlns:a16="http://schemas.microsoft.com/office/drawing/2014/main" id="{99298122-D892-4F5A-8A31-F2FF803E0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97" name="Oval 113">
                  <a:extLst>
                    <a:ext uri="{FF2B5EF4-FFF2-40B4-BE49-F238E27FC236}">
                      <a16:creationId xmlns:a16="http://schemas.microsoft.com/office/drawing/2014/main" id="{D5ACA5F8-D37A-49F1-ADE5-FF61A4DC55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98" name="Oval 116">
                  <a:extLst>
                    <a:ext uri="{FF2B5EF4-FFF2-40B4-BE49-F238E27FC236}">
                      <a16:creationId xmlns:a16="http://schemas.microsoft.com/office/drawing/2014/main" id="{1147B7A4-C724-49FC-8A66-FF2ED3E36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99" name="Oval 104">
                  <a:extLst>
                    <a:ext uri="{FF2B5EF4-FFF2-40B4-BE49-F238E27FC236}">
                      <a16:creationId xmlns:a16="http://schemas.microsoft.com/office/drawing/2014/main" id="{4CE40149-F01E-48F4-8A6C-8D0FA8F4B0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889084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00" name="Oval 105">
                  <a:extLst>
                    <a:ext uri="{FF2B5EF4-FFF2-40B4-BE49-F238E27FC236}">
                      <a16:creationId xmlns:a16="http://schemas.microsoft.com/office/drawing/2014/main" id="{1DE756D3-B0E9-4B8D-A0E4-91F6B02F56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01" name="Oval 107">
                  <a:extLst>
                    <a:ext uri="{FF2B5EF4-FFF2-40B4-BE49-F238E27FC236}">
                      <a16:creationId xmlns:a16="http://schemas.microsoft.com/office/drawing/2014/main" id="{8B4232DA-0052-43AA-BE5B-ECA685BAA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3553731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02" name="Oval 108">
                  <a:extLst>
                    <a:ext uri="{FF2B5EF4-FFF2-40B4-BE49-F238E27FC236}">
                      <a16:creationId xmlns:a16="http://schemas.microsoft.com/office/drawing/2014/main" id="{246A199D-C1AD-429E-B708-4A3A3178C4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03" name="Oval 114">
                  <a:extLst>
                    <a:ext uri="{FF2B5EF4-FFF2-40B4-BE49-F238E27FC236}">
                      <a16:creationId xmlns:a16="http://schemas.microsoft.com/office/drawing/2014/main" id="{5ADB26FD-5170-4736-82EA-157DA81818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04" name="Oval 114">
                  <a:extLst>
                    <a:ext uri="{FF2B5EF4-FFF2-40B4-BE49-F238E27FC236}">
                      <a16:creationId xmlns:a16="http://schemas.microsoft.com/office/drawing/2014/main" id="{FE402B2F-C977-4A96-8165-BFBB62A191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b="1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05" name="Oval 107">
                  <a:extLst>
                    <a:ext uri="{FF2B5EF4-FFF2-40B4-BE49-F238E27FC236}">
                      <a16:creationId xmlns:a16="http://schemas.microsoft.com/office/drawing/2014/main" id="{2D5B7A47-4111-43D8-8135-65A2F1F57D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0835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06" name="Oval 114">
                  <a:extLst>
                    <a:ext uri="{FF2B5EF4-FFF2-40B4-BE49-F238E27FC236}">
                      <a16:creationId xmlns:a16="http://schemas.microsoft.com/office/drawing/2014/main" id="{C969CA70-45DE-4F67-BE14-53FC30A373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07" name="Oval 114">
                  <a:extLst>
                    <a:ext uri="{FF2B5EF4-FFF2-40B4-BE49-F238E27FC236}">
                      <a16:creationId xmlns:a16="http://schemas.microsoft.com/office/drawing/2014/main" id="{F62DBB71-1BAB-4676-B008-ABF7651F33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877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08" name="Oval 107">
                  <a:extLst>
                    <a:ext uri="{FF2B5EF4-FFF2-40B4-BE49-F238E27FC236}">
                      <a16:creationId xmlns:a16="http://schemas.microsoft.com/office/drawing/2014/main" id="{ED585702-6D67-4021-8E58-DE9CB65C1E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3420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09" name="Oval 114">
                  <a:extLst>
                    <a:ext uri="{FF2B5EF4-FFF2-40B4-BE49-F238E27FC236}">
                      <a16:creationId xmlns:a16="http://schemas.microsoft.com/office/drawing/2014/main" id="{E5E6E382-618E-4EA0-9A4A-A7817CB75A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8067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10" name="Oval 107">
                  <a:extLst>
                    <a:ext uri="{FF2B5EF4-FFF2-40B4-BE49-F238E27FC236}">
                      <a16:creationId xmlns:a16="http://schemas.microsoft.com/office/drawing/2014/main" id="{83B74E9E-FB17-4B71-9007-E7382B497E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11" name="Oval 113">
                  <a:extLst>
                    <a:ext uri="{FF2B5EF4-FFF2-40B4-BE49-F238E27FC236}">
                      <a16:creationId xmlns:a16="http://schemas.microsoft.com/office/drawing/2014/main" id="{37408C66-8EC7-4FA8-9C55-58C8524085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201886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12" name="Oval 114">
                  <a:extLst>
                    <a:ext uri="{FF2B5EF4-FFF2-40B4-BE49-F238E27FC236}">
                      <a16:creationId xmlns:a16="http://schemas.microsoft.com/office/drawing/2014/main" id="{D64954BC-F2C2-4702-9BD7-28132F575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4201886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13" name="Oval 114">
                  <a:extLst>
                    <a:ext uri="{FF2B5EF4-FFF2-40B4-BE49-F238E27FC236}">
                      <a16:creationId xmlns:a16="http://schemas.microsoft.com/office/drawing/2014/main" id="{F0FCDFF1-E9ED-4CEA-962D-37B773BB3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14" name="Oval 113">
                  <a:extLst>
                    <a:ext uri="{FF2B5EF4-FFF2-40B4-BE49-F238E27FC236}">
                      <a16:creationId xmlns:a16="http://schemas.microsoft.com/office/drawing/2014/main" id="{42CF6B92-4185-4E35-88D6-67CDBA929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1507" y="4223159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15" name="Oval 114">
                  <a:extLst>
                    <a:ext uri="{FF2B5EF4-FFF2-40B4-BE49-F238E27FC236}">
                      <a16:creationId xmlns:a16="http://schemas.microsoft.com/office/drawing/2014/main" id="{7273CAAF-E1C9-4036-92DF-A5D37B918B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3553731"/>
                  <a:ext cx="664648" cy="6646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  <a:headEnd/>
                  <a:tailEnd/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664648"/>
                            <a:gd name="connsiteY0" fmla="*/ 332324 h 664648"/>
                            <a:gd name="connsiteX1" fmla="*/ 332324 w 664648"/>
                            <a:gd name="connsiteY1" fmla="*/ 0 h 664648"/>
                            <a:gd name="connsiteX2" fmla="*/ 664648 w 664648"/>
                            <a:gd name="connsiteY2" fmla="*/ 332324 h 664648"/>
                            <a:gd name="connsiteX3" fmla="*/ 332324 w 664648"/>
                            <a:gd name="connsiteY3" fmla="*/ 664648 h 664648"/>
                            <a:gd name="connsiteX4" fmla="*/ 0 w 664648"/>
                            <a:gd name="connsiteY4" fmla="*/ 332324 h 6646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64648" h="664648" fill="none" extrusionOk="0">
                              <a:moveTo>
                                <a:pt x="0" y="332324"/>
                              </a:moveTo>
                              <a:cubicBezTo>
                                <a:pt x="19493" y="130259"/>
                                <a:pt x="163581" y="976"/>
                                <a:pt x="332324" y="0"/>
                              </a:cubicBezTo>
                              <a:cubicBezTo>
                                <a:pt x="532013" y="27608"/>
                                <a:pt x="653401" y="148545"/>
                                <a:pt x="664648" y="332324"/>
                              </a:cubicBezTo>
                              <a:cubicBezTo>
                                <a:pt x="682945" y="518514"/>
                                <a:pt x="497165" y="656116"/>
                                <a:pt x="332324" y="664648"/>
                              </a:cubicBezTo>
                              <a:cubicBezTo>
                                <a:pt x="140019" y="667264"/>
                                <a:pt x="2304" y="512738"/>
                                <a:pt x="0" y="332324"/>
                              </a:cubicBezTo>
                              <a:close/>
                            </a:path>
                            <a:path w="664648" h="664648" stroke="0" extrusionOk="0">
                              <a:moveTo>
                                <a:pt x="0" y="332324"/>
                              </a:moveTo>
                              <a:cubicBezTo>
                                <a:pt x="-6054" y="159408"/>
                                <a:pt x="119811" y="-11965"/>
                                <a:pt x="332324" y="0"/>
                              </a:cubicBezTo>
                              <a:cubicBezTo>
                                <a:pt x="546584" y="-4536"/>
                                <a:pt x="650538" y="174486"/>
                                <a:pt x="664648" y="332324"/>
                              </a:cubicBezTo>
                              <a:cubicBezTo>
                                <a:pt x="631264" y="527019"/>
                                <a:pt x="493567" y="691010"/>
                                <a:pt x="332324" y="664648"/>
                              </a:cubicBezTo>
                              <a:cubicBezTo>
                                <a:pt x="163909" y="654862"/>
                                <a:pt x="-27427" y="522152"/>
                                <a:pt x="0" y="332324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16" name="Oval 114">
                  <a:extLst>
                    <a:ext uri="{FF2B5EF4-FFF2-40B4-BE49-F238E27FC236}">
                      <a16:creationId xmlns:a16="http://schemas.microsoft.com/office/drawing/2014/main" id="{B884D57F-3407-48E9-80E2-99FDA5E8D0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4151" y="48785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317" name="Oval 114">
                  <a:extLst>
                    <a:ext uri="{FF2B5EF4-FFF2-40B4-BE49-F238E27FC236}">
                      <a16:creationId xmlns:a16="http://schemas.microsoft.com/office/drawing/2014/main" id="{D3D697EC-35FD-4E40-A90D-A53ECFEDAE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5980" y="4866533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</p:grp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85014BD4-247B-4EA5-B397-DA32831967B2}"/>
                </a:ext>
              </a:extLst>
            </p:cNvPr>
            <p:cNvGrpSpPr/>
            <p:nvPr/>
          </p:nvGrpSpPr>
          <p:grpSpPr>
            <a:xfrm>
              <a:off x="11270745" y="3487536"/>
              <a:ext cx="368689" cy="2180193"/>
              <a:chOff x="4495949" y="2025941"/>
              <a:chExt cx="464436" cy="2746379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75E54C67-EC65-45D1-900F-F29A3CFD3AD4}"/>
                  </a:ext>
                </a:extLst>
              </p:cNvPr>
              <p:cNvSpPr/>
              <p:nvPr/>
            </p:nvSpPr>
            <p:spPr>
              <a:xfrm>
                <a:off x="4495949" y="3843448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55874" y="-8965"/>
                      <a:pt x="275558" y="18519"/>
                      <a:pt x="464436" y="0"/>
                    </a:cubicBezTo>
                    <a:cubicBezTo>
                      <a:pt x="452655" y="182112"/>
                      <a:pt x="459085" y="298838"/>
                      <a:pt x="464436" y="464436"/>
                    </a:cubicBezTo>
                    <a:cubicBezTo>
                      <a:pt x="313885" y="447219"/>
                      <a:pt x="153712" y="462510"/>
                      <a:pt x="0" y="464436"/>
                    </a:cubicBezTo>
                    <a:cubicBezTo>
                      <a:pt x="-19714" y="369757"/>
                      <a:pt x="-18384" y="198727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34024" y="16498"/>
                      <a:pt x="310898" y="-10929"/>
                      <a:pt x="464436" y="0"/>
                    </a:cubicBezTo>
                    <a:cubicBezTo>
                      <a:pt x="442953" y="129365"/>
                      <a:pt x="478898" y="243342"/>
                      <a:pt x="464436" y="464436"/>
                    </a:cubicBezTo>
                    <a:cubicBezTo>
                      <a:pt x="309868" y="464962"/>
                      <a:pt x="209426" y="467506"/>
                      <a:pt x="0" y="464436"/>
                    </a:cubicBezTo>
                    <a:cubicBezTo>
                      <a:pt x="8183" y="314730"/>
                      <a:pt x="-6965" y="215904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20151344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744C06B6-DC5E-4230-B5B8-86B97242833A}"/>
                  </a:ext>
                </a:extLst>
              </p:cNvPr>
              <p:cNvSpPr/>
              <p:nvPr/>
            </p:nvSpPr>
            <p:spPr>
              <a:xfrm>
                <a:off x="4495949" y="4307884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48736" y="1896"/>
                      <a:pt x="342923" y="-1090"/>
                      <a:pt x="464436" y="0"/>
                    </a:cubicBezTo>
                    <a:cubicBezTo>
                      <a:pt x="446101" y="138704"/>
                      <a:pt x="447433" y="304863"/>
                      <a:pt x="464436" y="464436"/>
                    </a:cubicBezTo>
                    <a:cubicBezTo>
                      <a:pt x="238304" y="460514"/>
                      <a:pt x="139357" y="473956"/>
                      <a:pt x="0" y="464436"/>
                    </a:cubicBezTo>
                    <a:cubicBezTo>
                      <a:pt x="16851" y="332267"/>
                      <a:pt x="-10431" y="172174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226704" y="15724"/>
                      <a:pt x="296885" y="17687"/>
                      <a:pt x="464436" y="0"/>
                    </a:cubicBezTo>
                    <a:cubicBezTo>
                      <a:pt x="471506" y="126338"/>
                      <a:pt x="484662" y="292738"/>
                      <a:pt x="464436" y="464436"/>
                    </a:cubicBezTo>
                    <a:cubicBezTo>
                      <a:pt x="296887" y="455719"/>
                      <a:pt x="106003" y="473082"/>
                      <a:pt x="0" y="464436"/>
                    </a:cubicBezTo>
                    <a:cubicBezTo>
                      <a:pt x="-3524" y="293099"/>
                      <a:pt x="17092" y="125472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255143513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A53426AA-92B5-43A5-976B-0A0F9D9EE043}"/>
                  </a:ext>
                </a:extLst>
              </p:cNvPr>
              <p:cNvSpPr/>
              <p:nvPr/>
            </p:nvSpPr>
            <p:spPr>
              <a:xfrm>
                <a:off x="4495949" y="2914576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A449D2B5-D469-4F2C-90C7-4E3AEAC3D3F0}"/>
                  </a:ext>
                </a:extLst>
              </p:cNvPr>
              <p:cNvSpPr/>
              <p:nvPr/>
            </p:nvSpPr>
            <p:spPr>
              <a:xfrm>
                <a:off x="4495949" y="3379012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0725" y="20904"/>
                      <a:pt x="294551" y="5652"/>
                      <a:pt x="464436" y="0"/>
                    </a:cubicBezTo>
                    <a:cubicBezTo>
                      <a:pt x="476064" y="133881"/>
                      <a:pt x="476586" y="343097"/>
                      <a:pt x="464436" y="464436"/>
                    </a:cubicBezTo>
                    <a:cubicBezTo>
                      <a:pt x="306067" y="451369"/>
                      <a:pt x="204637" y="464284"/>
                      <a:pt x="0" y="464436"/>
                    </a:cubicBezTo>
                    <a:cubicBezTo>
                      <a:pt x="-16254" y="304633"/>
                      <a:pt x="-4570" y="107043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99071" y="11663"/>
                      <a:pt x="280545" y="13587"/>
                      <a:pt x="464436" y="0"/>
                    </a:cubicBezTo>
                    <a:cubicBezTo>
                      <a:pt x="476083" y="150315"/>
                      <a:pt x="464967" y="344732"/>
                      <a:pt x="464436" y="464436"/>
                    </a:cubicBezTo>
                    <a:cubicBezTo>
                      <a:pt x="286617" y="480068"/>
                      <a:pt x="216769" y="453654"/>
                      <a:pt x="0" y="464436"/>
                    </a:cubicBezTo>
                    <a:cubicBezTo>
                      <a:pt x="7071" y="317414"/>
                      <a:pt x="4438" y="202359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4024046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D4A7A61C-1D73-48D9-B232-1F3863C9AAEC}"/>
                  </a:ext>
                </a:extLst>
              </p:cNvPr>
              <p:cNvSpPr/>
              <p:nvPr/>
            </p:nvSpPr>
            <p:spPr>
              <a:xfrm>
                <a:off x="4495949" y="2476230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1482C20-BCEE-44E5-92F9-E033BA7A4049}"/>
                  </a:ext>
                </a:extLst>
              </p:cNvPr>
              <p:cNvSpPr/>
              <p:nvPr/>
            </p:nvSpPr>
            <p:spPr>
              <a:xfrm>
                <a:off x="4495949" y="2025941"/>
                <a:ext cx="464436" cy="464436"/>
              </a:xfrm>
              <a:custGeom>
                <a:avLst/>
                <a:gdLst>
                  <a:gd name="connsiteX0" fmla="*/ 0 w 464436"/>
                  <a:gd name="connsiteY0" fmla="*/ 0 h 464436"/>
                  <a:gd name="connsiteX1" fmla="*/ 464436 w 464436"/>
                  <a:gd name="connsiteY1" fmla="*/ 0 h 464436"/>
                  <a:gd name="connsiteX2" fmla="*/ 464436 w 464436"/>
                  <a:gd name="connsiteY2" fmla="*/ 464436 h 464436"/>
                  <a:gd name="connsiteX3" fmla="*/ 0 w 464436"/>
                  <a:gd name="connsiteY3" fmla="*/ 464436 h 464436"/>
                  <a:gd name="connsiteX4" fmla="*/ 0 w 464436"/>
                  <a:gd name="connsiteY4" fmla="*/ 0 h 4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6" h="464436" fill="none" extrusionOk="0">
                    <a:moveTo>
                      <a:pt x="0" y="0"/>
                    </a:moveTo>
                    <a:cubicBezTo>
                      <a:pt x="165608" y="16635"/>
                      <a:pt x="290274" y="20465"/>
                      <a:pt x="464436" y="0"/>
                    </a:cubicBezTo>
                    <a:cubicBezTo>
                      <a:pt x="477073" y="147987"/>
                      <a:pt x="462879" y="348438"/>
                      <a:pt x="464436" y="464436"/>
                    </a:cubicBezTo>
                    <a:cubicBezTo>
                      <a:pt x="260089" y="452045"/>
                      <a:pt x="228684" y="477722"/>
                      <a:pt x="0" y="464436"/>
                    </a:cubicBezTo>
                    <a:cubicBezTo>
                      <a:pt x="297" y="240445"/>
                      <a:pt x="16608" y="141460"/>
                      <a:pt x="0" y="0"/>
                    </a:cubicBezTo>
                    <a:close/>
                  </a:path>
                  <a:path w="464436" h="464436" stroke="0" extrusionOk="0">
                    <a:moveTo>
                      <a:pt x="0" y="0"/>
                    </a:moveTo>
                    <a:cubicBezTo>
                      <a:pt x="165260" y="3676"/>
                      <a:pt x="326391" y="-3516"/>
                      <a:pt x="464436" y="0"/>
                    </a:cubicBezTo>
                    <a:cubicBezTo>
                      <a:pt x="459564" y="115463"/>
                      <a:pt x="459114" y="367694"/>
                      <a:pt x="464436" y="464436"/>
                    </a:cubicBezTo>
                    <a:cubicBezTo>
                      <a:pt x="284675" y="483022"/>
                      <a:pt x="128116" y="484729"/>
                      <a:pt x="0" y="464436"/>
                    </a:cubicBezTo>
                    <a:cubicBezTo>
                      <a:pt x="-12961" y="366810"/>
                      <a:pt x="19278" y="135826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408544856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824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529670A-F272-4A13-BDED-AAE56E71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45C159-6CE1-44FF-8F77-8DEC7903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cấu</a:t>
            </a:r>
            <a:r>
              <a:rPr lang="en-GB" dirty="0"/>
              <a:t> </a:t>
            </a:r>
            <a:r>
              <a:rPr lang="en-GB" dirty="0" err="1"/>
              <a:t>trúc</a:t>
            </a:r>
            <a:r>
              <a:rPr lang="en-GB" dirty="0"/>
              <a:t> </a:t>
            </a:r>
            <a:r>
              <a:rPr lang="en-GB" dirty="0" err="1"/>
              <a:t>ngăn</a:t>
            </a:r>
            <a:r>
              <a:rPr lang="en-GB" dirty="0"/>
              <a:t> </a:t>
            </a:r>
            <a:r>
              <a:rPr lang="en-GB" dirty="0" err="1"/>
              <a:t>xếp</a:t>
            </a:r>
            <a:r>
              <a:rPr lang="en-GB" dirty="0"/>
              <a:t>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lân</a:t>
            </a:r>
            <a:r>
              <a:rPr lang="en-GB" dirty="0"/>
              <a:t> </a:t>
            </a:r>
            <a:r>
              <a:rPr lang="en-GB" dirty="0" err="1"/>
              <a:t>cận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E6DA3-86DE-4860-8F97-20B47E5B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9656-1DC4-4E7E-91BB-721332B4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C4755-46CC-4401-8BA6-117C9767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41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C1F3E5-72D9-4214-99BA-577B63B0D27D}"/>
              </a:ext>
            </a:extLst>
          </p:cNvPr>
          <p:cNvGrpSpPr/>
          <p:nvPr/>
        </p:nvGrpSpPr>
        <p:grpSpPr>
          <a:xfrm>
            <a:off x="345879" y="3160657"/>
            <a:ext cx="3362833" cy="2276724"/>
            <a:chOff x="824132" y="3149069"/>
            <a:chExt cx="4122185" cy="27908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0F29312-508A-4FF5-94E4-C043FA9F00A3}"/>
                </a:ext>
              </a:extLst>
            </p:cNvPr>
            <p:cNvGrpSpPr/>
            <p:nvPr/>
          </p:nvGrpSpPr>
          <p:grpSpPr>
            <a:xfrm>
              <a:off x="824132" y="3149069"/>
              <a:ext cx="3257616" cy="2790825"/>
              <a:chOff x="838200" y="2225913"/>
              <a:chExt cx="4661930" cy="3993912"/>
            </a:xfrm>
          </p:grpSpPr>
          <p:sp>
            <p:nvSpPr>
              <p:cNvPr id="11" name="Oval 114">
                <a:extLst>
                  <a:ext uri="{FF2B5EF4-FFF2-40B4-BE49-F238E27FC236}">
                    <a16:creationId xmlns:a16="http://schemas.microsoft.com/office/drawing/2014/main" id="{7FC61871-4348-4D95-84C2-20F11EEF7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715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12" name="Oval 107">
                <a:extLst>
                  <a:ext uri="{FF2B5EF4-FFF2-40B4-BE49-F238E27FC236}">
                    <a16:creationId xmlns:a16="http://schemas.microsoft.com/office/drawing/2014/main" id="{02DBBC79-67EF-4204-86A2-7477E8D8C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363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13" name="Oval 114">
                <a:extLst>
                  <a:ext uri="{FF2B5EF4-FFF2-40B4-BE49-F238E27FC236}">
                    <a16:creationId xmlns:a16="http://schemas.microsoft.com/office/drawing/2014/main" id="{C9AC6424-4296-46EF-B3BC-37246BE44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010" y="5555177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14" name="Oval 114">
                <a:extLst>
                  <a:ext uri="{FF2B5EF4-FFF2-40B4-BE49-F238E27FC236}">
                    <a16:creationId xmlns:a16="http://schemas.microsoft.com/office/drawing/2014/main" id="{6A5B1A3D-06A2-4897-9151-E57C041C3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067" y="553390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1F97000-E978-409E-8435-E8EE1F81598F}"/>
                  </a:ext>
                </a:extLst>
              </p:cNvPr>
              <p:cNvGrpSpPr/>
              <p:nvPr/>
            </p:nvGrpSpPr>
            <p:grpSpPr>
              <a:xfrm>
                <a:off x="838200" y="2225913"/>
                <a:ext cx="4661930" cy="3317266"/>
                <a:chOff x="838200" y="2225913"/>
                <a:chExt cx="4661930" cy="3317266"/>
              </a:xfrm>
            </p:grpSpPr>
            <p:sp>
              <p:nvSpPr>
                <p:cNvPr id="16" name="Oval 107">
                  <a:extLst>
                    <a:ext uri="{FF2B5EF4-FFF2-40B4-BE49-F238E27FC236}">
                      <a16:creationId xmlns:a16="http://schemas.microsoft.com/office/drawing/2014/main" id="{E5BB7130-386F-4B39-9D6E-59B5DA9234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60" y="4850040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7" name="Oval 116">
                  <a:extLst>
                    <a:ext uri="{FF2B5EF4-FFF2-40B4-BE49-F238E27FC236}">
                      <a16:creationId xmlns:a16="http://schemas.microsoft.com/office/drawing/2014/main" id="{922982BB-1D75-4681-99C7-09864F5BDC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18" name="Oval 104">
                  <a:extLst>
                    <a:ext uri="{FF2B5EF4-FFF2-40B4-BE49-F238E27FC236}">
                      <a16:creationId xmlns:a16="http://schemas.microsoft.com/office/drawing/2014/main" id="{CB0E2144-D527-42AD-9089-9CA45B63D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19" name="Oval 105">
                  <a:extLst>
                    <a:ext uri="{FF2B5EF4-FFF2-40B4-BE49-F238E27FC236}">
                      <a16:creationId xmlns:a16="http://schemas.microsoft.com/office/drawing/2014/main" id="{14E8C04D-8449-4A03-9C70-600EDF6AE7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0" name="Oval 106">
                  <a:extLst>
                    <a:ext uri="{FF2B5EF4-FFF2-40B4-BE49-F238E27FC236}">
                      <a16:creationId xmlns:a16="http://schemas.microsoft.com/office/drawing/2014/main" id="{4AB4C943-AB11-4A43-ACFC-A5001CCB83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1" name="Oval 107">
                  <a:extLst>
                    <a:ext uri="{FF2B5EF4-FFF2-40B4-BE49-F238E27FC236}">
                      <a16:creationId xmlns:a16="http://schemas.microsoft.com/office/drawing/2014/main" id="{BF917D7A-BF96-41F8-BC6A-6F940BC2D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35537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2" name="Oval 108">
                  <a:extLst>
                    <a:ext uri="{FF2B5EF4-FFF2-40B4-BE49-F238E27FC236}">
                      <a16:creationId xmlns:a16="http://schemas.microsoft.com/office/drawing/2014/main" id="{E6910871-AB1F-4921-9C09-41684B1B5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3" name="Oval 112">
                  <a:extLst>
                    <a:ext uri="{FF2B5EF4-FFF2-40B4-BE49-F238E27FC236}">
                      <a16:creationId xmlns:a16="http://schemas.microsoft.com/office/drawing/2014/main" id="{6EDF9881-2DFE-44D4-B75E-2E7F09172B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4" name="Oval 113">
                  <a:extLst>
                    <a:ext uri="{FF2B5EF4-FFF2-40B4-BE49-F238E27FC236}">
                      <a16:creationId xmlns:a16="http://schemas.microsoft.com/office/drawing/2014/main" id="{FB377CFC-794A-4F57-BCE5-4E9B4B244B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5" name="Oval 116">
                  <a:extLst>
                    <a:ext uri="{FF2B5EF4-FFF2-40B4-BE49-F238E27FC236}">
                      <a16:creationId xmlns:a16="http://schemas.microsoft.com/office/drawing/2014/main" id="{AC6F8DD9-7B19-467D-A5E3-F53E15513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6" name="Oval 104">
                  <a:extLst>
                    <a:ext uri="{FF2B5EF4-FFF2-40B4-BE49-F238E27FC236}">
                      <a16:creationId xmlns:a16="http://schemas.microsoft.com/office/drawing/2014/main" id="{E4966436-28FE-4EBF-B3F1-EA70D5A0FA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889084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b="1" dirty="0">
                    <a:solidFill>
                      <a:schemeClr val="bg1"/>
                    </a:solidFill>
                    <a:latin typeface="Playfair Display" pitchFamily="2" charset="0"/>
                  </a:endParaRPr>
                </a:p>
              </p:txBody>
            </p:sp>
            <p:sp>
              <p:nvSpPr>
                <p:cNvPr id="27" name="Oval 105">
                  <a:extLst>
                    <a:ext uri="{FF2B5EF4-FFF2-40B4-BE49-F238E27FC236}">
                      <a16:creationId xmlns:a16="http://schemas.microsoft.com/office/drawing/2014/main" id="{02DC25D4-D936-40BE-BFBD-DCBEBF3DE4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2889084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8" name="Oval 107">
                  <a:extLst>
                    <a:ext uri="{FF2B5EF4-FFF2-40B4-BE49-F238E27FC236}">
                      <a16:creationId xmlns:a16="http://schemas.microsoft.com/office/drawing/2014/main" id="{4C8DB089-ED63-48B8-A3E2-8821E1497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35537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29" name="Oval 108">
                  <a:extLst>
                    <a:ext uri="{FF2B5EF4-FFF2-40B4-BE49-F238E27FC236}">
                      <a16:creationId xmlns:a16="http://schemas.microsoft.com/office/drawing/2014/main" id="{6948B640-BBBD-4BA4-8133-ED323FFB3D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222591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0" name="Oval 114">
                  <a:extLst>
                    <a:ext uri="{FF2B5EF4-FFF2-40B4-BE49-F238E27FC236}">
                      <a16:creationId xmlns:a16="http://schemas.microsoft.com/office/drawing/2014/main" id="{D9C5B061-D97B-48AB-9C25-A541677E63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791" y="3553731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1" name="Oval 114">
                  <a:extLst>
                    <a:ext uri="{FF2B5EF4-FFF2-40B4-BE49-F238E27FC236}">
                      <a16:creationId xmlns:a16="http://schemas.microsoft.com/office/drawing/2014/main" id="{7B874EDA-9D10-4D9D-BD45-06659E8C2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143" y="4201886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2" name="Oval 107">
                  <a:extLst>
                    <a:ext uri="{FF2B5EF4-FFF2-40B4-BE49-F238E27FC236}">
                      <a16:creationId xmlns:a16="http://schemas.microsoft.com/office/drawing/2014/main" id="{00AC57F4-E825-4A23-A908-13343F5042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0835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3" name="Oval 114">
                  <a:extLst>
                    <a:ext uri="{FF2B5EF4-FFF2-40B4-BE49-F238E27FC236}">
                      <a16:creationId xmlns:a16="http://schemas.microsoft.com/office/drawing/2014/main" id="{D4CD5E0D-B890-4CAD-83A1-7CD7FCE2A6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218378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4" name="Oval 114">
                  <a:extLst>
                    <a:ext uri="{FF2B5EF4-FFF2-40B4-BE49-F238E27FC236}">
                      <a16:creationId xmlns:a16="http://schemas.microsoft.com/office/drawing/2014/main" id="{41213C44-1D39-47BE-B030-DDD732116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877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5" name="Oval 107">
                  <a:extLst>
                    <a:ext uri="{FF2B5EF4-FFF2-40B4-BE49-F238E27FC236}">
                      <a16:creationId xmlns:a16="http://schemas.microsoft.com/office/drawing/2014/main" id="{E6360309-2E69-4666-B760-A73D2453A8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3420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6" name="Oval 114">
                  <a:extLst>
                    <a:ext uri="{FF2B5EF4-FFF2-40B4-BE49-F238E27FC236}">
                      <a16:creationId xmlns:a16="http://schemas.microsoft.com/office/drawing/2014/main" id="{31B5BD75-138C-4B61-8C1F-7AAC3CB0D0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8067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7" name="Oval 107">
                  <a:extLst>
                    <a:ext uri="{FF2B5EF4-FFF2-40B4-BE49-F238E27FC236}">
                      <a16:creationId xmlns:a16="http://schemas.microsoft.com/office/drawing/2014/main" id="{4C43AC1A-DF85-4EB7-B3B5-9A9FA701D0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848" y="4201886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>
                    <a:latin typeface="Playfair Display" pitchFamily="2" charset="0"/>
                  </a:endParaRPr>
                </a:p>
              </p:txBody>
            </p:sp>
            <p:sp>
              <p:nvSpPr>
                <p:cNvPr id="38" name="Oval 113">
                  <a:extLst>
                    <a:ext uri="{FF2B5EF4-FFF2-40B4-BE49-F238E27FC236}">
                      <a16:creationId xmlns:a16="http://schemas.microsoft.com/office/drawing/2014/main" id="{E34BC08F-1BE8-4836-911E-F1EDA9D52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201886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39" name="Oval 114">
                  <a:extLst>
                    <a:ext uri="{FF2B5EF4-FFF2-40B4-BE49-F238E27FC236}">
                      <a16:creationId xmlns:a16="http://schemas.microsoft.com/office/drawing/2014/main" id="{4267A0CF-298C-4CDA-A2B3-7D0FA54ADD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4201886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40" name="Oval 114">
                  <a:extLst>
                    <a:ext uri="{FF2B5EF4-FFF2-40B4-BE49-F238E27FC236}">
                      <a16:creationId xmlns:a16="http://schemas.microsoft.com/office/drawing/2014/main" id="{759A23BD-0856-4128-AE2C-F14EA9123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482" y="4866533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41" name="Oval 113">
                  <a:extLst>
                    <a:ext uri="{FF2B5EF4-FFF2-40B4-BE49-F238E27FC236}">
                      <a16:creationId xmlns:a16="http://schemas.microsoft.com/office/drawing/2014/main" id="{EBA10A2B-DD09-47CC-9ADF-7A25C48E9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1507" y="4223159"/>
                  <a:ext cx="664648" cy="6646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42" name="Oval 114">
                  <a:extLst>
                    <a:ext uri="{FF2B5EF4-FFF2-40B4-BE49-F238E27FC236}">
                      <a16:creationId xmlns:a16="http://schemas.microsoft.com/office/drawing/2014/main" id="{CDC6ABB9-4CC3-46F9-92B6-24547B85A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495" y="35537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664648"/>
                            <a:gd name="connsiteY0" fmla="*/ 332324 h 664648"/>
                            <a:gd name="connsiteX1" fmla="*/ 332324 w 664648"/>
                            <a:gd name="connsiteY1" fmla="*/ 0 h 664648"/>
                            <a:gd name="connsiteX2" fmla="*/ 664648 w 664648"/>
                            <a:gd name="connsiteY2" fmla="*/ 332324 h 664648"/>
                            <a:gd name="connsiteX3" fmla="*/ 332324 w 664648"/>
                            <a:gd name="connsiteY3" fmla="*/ 664648 h 664648"/>
                            <a:gd name="connsiteX4" fmla="*/ 0 w 664648"/>
                            <a:gd name="connsiteY4" fmla="*/ 332324 h 6646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64648" h="664648" fill="none" extrusionOk="0">
                              <a:moveTo>
                                <a:pt x="0" y="332324"/>
                              </a:moveTo>
                              <a:cubicBezTo>
                                <a:pt x="19493" y="130259"/>
                                <a:pt x="163581" y="976"/>
                                <a:pt x="332324" y="0"/>
                              </a:cubicBezTo>
                              <a:cubicBezTo>
                                <a:pt x="532013" y="27608"/>
                                <a:pt x="653401" y="148545"/>
                                <a:pt x="664648" y="332324"/>
                              </a:cubicBezTo>
                              <a:cubicBezTo>
                                <a:pt x="682945" y="518514"/>
                                <a:pt x="497165" y="656116"/>
                                <a:pt x="332324" y="664648"/>
                              </a:cubicBezTo>
                              <a:cubicBezTo>
                                <a:pt x="140019" y="667264"/>
                                <a:pt x="2304" y="512738"/>
                                <a:pt x="0" y="332324"/>
                              </a:cubicBezTo>
                              <a:close/>
                            </a:path>
                            <a:path w="664648" h="664648" stroke="0" extrusionOk="0">
                              <a:moveTo>
                                <a:pt x="0" y="332324"/>
                              </a:moveTo>
                              <a:cubicBezTo>
                                <a:pt x="-6054" y="159408"/>
                                <a:pt x="119811" y="-11965"/>
                                <a:pt x="332324" y="0"/>
                              </a:cubicBezTo>
                              <a:cubicBezTo>
                                <a:pt x="546584" y="-4536"/>
                                <a:pt x="650538" y="174486"/>
                                <a:pt x="664648" y="332324"/>
                              </a:cubicBezTo>
                              <a:cubicBezTo>
                                <a:pt x="631264" y="527019"/>
                                <a:pt x="493567" y="691010"/>
                                <a:pt x="332324" y="664648"/>
                              </a:cubicBezTo>
                              <a:cubicBezTo>
                                <a:pt x="163909" y="654862"/>
                                <a:pt x="-27427" y="522152"/>
                                <a:pt x="0" y="332324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>
                    <a:latin typeface="Playfair Display" pitchFamily="2" charset="0"/>
                  </a:endParaRPr>
                </a:p>
              </p:txBody>
            </p:sp>
            <p:sp>
              <p:nvSpPr>
                <p:cNvPr id="43" name="Oval 114">
                  <a:extLst>
                    <a:ext uri="{FF2B5EF4-FFF2-40B4-BE49-F238E27FC236}">
                      <a16:creationId xmlns:a16="http://schemas.microsoft.com/office/drawing/2014/main" id="{6398B981-45D5-4CC1-B88A-DCB69F609A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4151" y="4878531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  <p:sp>
              <p:nvSpPr>
                <p:cNvPr id="44" name="Oval 114">
                  <a:extLst>
                    <a:ext uri="{FF2B5EF4-FFF2-40B4-BE49-F238E27FC236}">
                      <a16:creationId xmlns:a16="http://schemas.microsoft.com/office/drawing/2014/main" id="{D66ED389-CA65-46A9-94F1-552292533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5980" y="4866533"/>
                  <a:ext cx="664648" cy="66464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>
                    <a:latin typeface="Playfair Display" pitchFamily="2" charset="0"/>
                  </a:endParaRPr>
                </a:p>
              </p:txBody>
            </p:sp>
          </p:grp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AC18E5-0C17-4E15-8FEB-2A79406BAA66}"/>
                </a:ext>
              </a:extLst>
            </p:cNvPr>
            <p:cNvSpPr/>
            <p:nvPr/>
          </p:nvSpPr>
          <p:spPr>
            <a:xfrm>
              <a:off x="4481881" y="4138866"/>
              <a:ext cx="464436" cy="464436"/>
            </a:xfrm>
            <a:custGeom>
              <a:avLst/>
              <a:gdLst>
                <a:gd name="connsiteX0" fmla="*/ 0 w 464436"/>
                <a:gd name="connsiteY0" fmla="*/ 0 h 464436"/>
                <a:gd name="connsiteX1" fmla="*/ 464436 w 464436"/>
                <a:gd name="connsiteY1" fmla="*/ 0 h 464436"/>
                <a:gd name="connsiteX2" fmla="*/ 464436 w 464436"/>
                <a:gd name="connsiteY2" fmla="*/ 464436 h 464436"/>
                <a:gd name="connsiteX3" fmla="*/ 0 w 464436"/>
                <a:gd name="connsiteY3" fmla="*/ 464436 h 464436"/>
                <a:gd name="connsiteX4" fmla="*/ 0 w 464436"/>
                <a:gd name="connsiteY4" fmla="*/ 0 h 46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436" h="464436" fill="none" extrusionOk="0">
                  <a:moveTo>
                    <a:pt x="0" y="0"/>
                  </a:moveTo>
                  <a:cubicBezTo>
                    <a:pt x="155874" y="-8965"/>
                    <a:pt x="275558" y="18519"/>
                    <a:pt x="464436" y="0"/>
                  </a:cubicBezTo>
                  <a:cubicBezTo>
                    <a:pt x="452655" y="182112"/>
                    <a:pt x="459085" y="298838"/>
                    <a:pt x="464436" y="464436"/>
                  </a:cubicBezTo>
                  <a:cubicBezTo>
                    <a:pt x="313885" y="447219"/>
                    <a:pt x="153712" y="462510"/>
                    <a:pt x="0" y="464436"/>
                  </a:cubicBezTo>
                  <a:cubicBezTo>
                    <a:pt x="-19714" y="369757"/>
                    <a:pt x="-18384" y="198727"/>
                    <a:pt x="0" y="0"/>
                  </a:cubicBezTo>
                  <a:close/>
                </a:path>
                <a:path w="464436" h="464436" stroke="0" extrusionOk="0">
                  <a:moveTo>
                    <a:pt x="0" y="0"/>
                  </a:moveTo>
                  <a:cubicBezTo>
                    <a:pt x="134024" y="16498"/>
                    <a:pt x="310898" y="-10929"/>
                    <a:pt x="464436" y="0"/>
                  </a:cubicBezTo>
                  <a:cubicBezTo>
                    <a:pt x="442953" y="129365"/>
                    <a:pt x="478898" y="243342"/>
                    <a:pt x="464436" y="464436"/>
                  </a:cubicBezTo>
                  <a:cubicBezTo>
                    <a:pt x="309868" y="464962"/>
                    <a:pt x="209426" y="467506"/>
                    <a:pt x="0" y="464436"/>
                  </a:cubicBezTo>
                  <a:cubicBezTo>
                    <a:pt x="8183" y="314730"/>
                    <a:pt x="-6965" y="215904"/>
                    <a:pt x="0" y="0"/>
                  </a:cubicBezTo>
                  <a:close/>
                </a:path>
              </a:pathLst>
            </a:custGeom>
            <a:ln w="38100">
              <a:extLst>
                <a:ext uri="{C807C97D-BFC1-408E-A445-0C87EB9F89A2}">
                  <ask:lineSketchStyleProps xmlns:ask="http://schemas.microsoft.com/office/drawing/2018/sketchyshapes" sd="20151344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layfair Display" pitchFamily="2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80D84C9-E261-4105-B35E-45797FDCD135}"/>
                </a:ext>
              </a:extLst>
            </p:cNvPr>
            <p:cNvSpPr/>
            <p:nvPr/>
          </p:nvSpPr>
          <p:spPr>
            <a:xfrm>
              <a:off x="4481881" y="4603302"/>
              <a:ext cx="464436" cy="464436"/>
            </a:xfrm>
            <a:custGeom>
              <a:avLst/>
              <a:gdLst>
                <a:gd name="connsiteX0" fmla="*/ 0 w 464436"/>
                <a:gd name="connsiteY0" fmla="*/ 0 h 464436"/>
                <a:gd name="connsiteX1" fmla="*/ 464436 w 464436"/>
                <a:gd name="connsiteY1" fmla="*/ 0 h 464436"/>
                <a:gd name="connsiteX2" fmla="*/ 464436 w 464436"/>
                <a:gd name="connsiteY2" fmla="*/ 464436 h 464436"/>
                <a:gd name="connsiteX3" fmla="*/ 0 w 464436"/>
                <a:gd name="connsiteY3" fmla="*/ 464436 h 464436"/>
                <a:gd name="connsiteX4" fmla="*/ 0 w 464436"/>
                <a:gd name="connsiteY4" fmla="*/ 0 h 46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436" h="464436" fill="none" extrusionOk="0">
                  <a:moveTo>
                    <a:pt x="0" y="0"/>
                  </a:moveTo>
                  <a:cubicBezTo>
                    <a:pt x="148736" y="1896"/>
                    <a:pt x="342923" y="-1090"/>
                    <a:pt x="464436" y="0"/>
                  </a:cubicBezTo>
                  <a:cubicBezTo>
                    <a:pt x="446101" y="138704"/>
                    <a:pt x="447433" y="304863"/>
                    <a:pt x="464436" y="464436"/>
                  </a:cubicBezTo>
                  <a:cubicBezTo>
                    <a:pt x="238304" y="460514"/>
                    <a:pt x="139357" y="473956"/>
                    <a:pt x="0" y="464436"/>
                  </a:cubicBezTo>
                  <a:cubicBezTo>
                    <a:pt x="16851" y="332267"/>
                    <a:pt x="-10431" y="172174"/>
                    <a:pt x="0" y="0"/>
                  </a:cubicBezTo>
                  <a:close/>
                </a:path>
                <a:path w="464436" h="464436" stroke="0" extrusionOk="0">
                  <a:moveTo>
                    <a:pt x="0" y="0"/>
                  </a:moveTo>
                  <a:cubicBezTo>
                    <a:pt x="226704" y="15724"/>
                    <a:pt x="296885" y="17687"/>
                    <a:pt x="464436" y="0"/>
                  </a:cubicBezTo>
                  <a:cubicBezTo>
                    <a:pt x="471506" y="126338"/>
                    <a:pt x="484662" y="292738"/>
                    <a:pt x="464436" y="464436"/>
                  </a:cubicBezTo>
                  <a:cubicBezTo>
                    <a:pt x="296887" y="455719"/>
                    <a:pt x="106003" y="473082"/>
                    <a:pt x="0" y="464436"/>
                  </a:cubicBezTo>
                  <a:cubicBezTo>
                    <a:pt x="-3524" y="293099"/>
                    <a:pt x="17092" y="125472"/>
                    <a:pt x="0" y="0"/>
                  </a:cubicBezTo>
                  <a:close/>
                </a:path>
              </a:pathLst>
            </a:custGeom>
            <a:ln w="38100">
              <a:extLst>
                <a:ext uri="{C807C97D-BFC1-408E-A445-0C87EB9F89A2}">
                  <ask:lineSketchStyleProps xmlns:ask="http://schemas.microsoft.com/office/drawing/2018/sketchyshapes" sd="25514351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layfair Display" pitchFamily="2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0FDBC-ED00-4364-9467-C5B55DD38D0C}"/>
                </a:ext>
              </a:extLst>
            </p:cNvPr>
            <p:cNvSpPr/>
            <p:nvPr/>
          </p:nvSpPr>
          <p:spPr>
            <a:xfrm>
              <a:off x="4481881" y="3209994"/>
              <a:ext cx="464436" cy="464436"/>
            </a:xfrm>
            <a:custGeom>
              <a:avLst/>
              <a:gdLst>
                <a:gd name="connsiteX0" fmla="*/ 0 w 464436"/>
                <a:gd name="connsiteY0" fmla="*/ 0 h 464436"/>
                <a:gd name="connsiteX1" fmla="*/ 464436 w 464436"/>
                <a:gd name="connsiteY1" fmla="*/ 0 h 464436"/>
                <a:gd name="connsiteX2" fmla="*/ 464436 w 464436"/>
                <a:gd name="connsiteY2" fmla="*/ 464436 h 464436"/>
                <a:gd name="connsiteX3" fmla="*/ 0 w 464436"/>
                <a:gd name="connsiteY3" fmla="*/ 464436 h 464436"/>
                <a:gd name="connsiteX4" fmla="*/ 0 w 464436"/>
                <a:gd name="connsiteY4" fmla="*/ 0 h 46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436" h="464436" fill="none" extrusionOk="0">
                  <a:moveTo>
                    <a:pt x="0" y="0"/>
                  </a:moveTo>
                  <a:cubicBezTo>
                    <a:pt x="165608" y="16635"/>
                    <a:pt x="290274" y="20465"/>
                    <a:pt x="464436" y="0"/>
                  </a:cubicBezTo>
                  <a:cubicBezTo>
                    <a:pt x="477073" y="147987"/>
                    <a:pt x="462879" y="348438"/>
                    <a:pt x="464436" y="464436"/>
                  </a:cubicBezTo>
                  <a:cubicBezTo>
                    <a:pt x="260089" y="452045"/>
                    <a:pt x="228684" y="477722"/>
                    <a:pt x="0" y="464436"/>
                  </a:cubicBezTo>
                  <a:cubicBezTo>
                    <a:pt x="297" y="240445"/>
                    <a:pt x="16608" y="141460"/>
                    <a:pt x="0" y="0"/>
                  </a:cubicBezTo>
                  <a:close/>
                </a:path>
                <a:path w="464436" h="464436" stroke="0" extrusionOk="0">
                  <a:moveTo>
                    <a:pt x="0" y="0"/>
                  </a:moveTo>
                  <a:cubicBezTo>
                    <a:pt x="165260" y="3676"/>
                    <a:pt x="326391" y="-3516"/>
                    <a:pt x="464436" y="0"/>
                  </a:cubicBezTo>
                  <a:cubicBezTo>
                    <a:pt x="459564" y="115463"/>
                    <a:pt x="459114" y="367694"/>
                    <a:pt x="464436" y="464436"/>
                  </a:cubicBezTo>
                  <a:cubicBezTo>
                    <a:pt x="284675" y="483022"/>
                    <a:pt x="128116" y="484729"/>
                    <a:pt x="0" y="464436"/>
                  </a:cubicBezTo>
                  <a:cubicBezTo>
                    <a:pt x="-12961" y="366810"/>
                    <a:pt x="19278" y="135826"/>
                    <a:pt x="0" y="0"/>
                  </a:cubicBezTo>
                  <a:close/>
                </a:path>
              </a:pathLst>
            </a:custGeom>
            <a:ln w="38100">
              <a:extLst>
                <a:ext uri="{C807C97D-BFC1-408E-A445-0C87EB9F89A2}">
                  <ask:lineSketchStyleProps xmlns:ask="http://schemas.microsoft.com/office/drawing/2018/sketchyshapes" sd="40854485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Playfair Display" pitchFamily="2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FE3DA7-A68C-42E1-8923-5F81CB20B0D5}"/>
                </a:ext>
              </a:extLst>
            </p:cNvPr>
            <p:cNvSpPr/>
            <p:nvPr/>
          </p:nvSpPr>
          <p:spPr>
            <a:xfrm>
              <a:off x="4481881" y="3674430"/>
              <a:ext cx="464436" cy="464436"/>
            </a:xfrm>
            <a:custGeom>
              <a:avLst/>
              <a:gdLst>
                <a:gd name="connsiteX0" fmla="*/ 0 w 464436"/>
                <a:gd name="connsiteY0" fmla="*/ 0 h 464436"/>
                <a:gd name="connsiteX1" fmla="*/ 464436 w 464436"/>
                <a:gd name="connsiteY1" fmla="*/ 0 h 464436"/>
                <a:gd name="connsiteX2" fmla="*/ 464436 w 464436"/>
                <a:gd name="connsiteY2" fmla="*/ 464436 h 464436"/>
                <a:gd name="connsiteX3" fmla="*/ 0 w 464436"/>
                <a:gd name="connsiteY3" fmla="*/ 464436 h 464436"/>
                <a:gd name="connsiteX4" fmla="*/ 0 w 464436"/>
                <a:gd name="connsiteY4" fmla="*/ 0 h 46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436" h="464436" fill="none" extrusionOk="0">
                  <a:moveTo>
                    <a:pt x="0" y="0"/>
                  </a:moveTo>
                  <a:cubicBezTo>
                    <a:pt x="160725" y="20904"/>
                    <a:pt x="294551" y="5652"/>
                    <a:pt x="464436" y="0"/>
                  </a:cubicBezTo>
                  <a:cubicBezTo>
                    <a:pt x="476064" y="133881"/>
                    <a:pt x="476586" y="343097"/>
                    <a:pt x="464436" y="464436"/>
                  </a:cubicBezTo>
                  <a:cubicBezTo>
                    <a:pt x="306067" y="451369"/>
                    <a:pt x="204637" y="464284"/>
                    <a:pt x="0" y="464436"/>
                  </a:cubicBezTo>
                  <a:cubicBezTo>
                    <a:pt x="-16254" y="304633"/>
                    <a:pt x="-4570" y="107043"/>
                    <a:pt x="0" y="0"/>
                  </a:cubicBezTo>
                  <a:close/>
                </a:path>
                <a:path w="464436" h="464436" stroke="0" extrusionOk="0">
                  <a:moveTo>
                    <a:pt x="0" y="0"/>
                  </a:moveTo>
                  <a:cubicBezTo>
                    <a:pt x="99071" y="11663"/>
                    <a:pt x="280545" y="13587"/>
                    <a:pt x="464436" y="0"/>
                  </a:cubicBezTo>
                  <a:cubicBezTo>
                    <a:pt x="476083" y="150315"/>
                    <a:pt x="464967" y="344732"/>
                    <a:pt x="464436" y="464436"/>
                  </a:cubicBezTo>
                  <a:cubicBezTo>
                    <a:pt x="286617" y="480068"/>
                    <a:pt x="216769" y="453654"/>
                    <a:pt x="0" y="464436"/>
                  </a:cubicBezTo>
                  <a:cubicBezTo>
                    <a:pt x="7071" y="317414"/>
                    <a:pt x="4438" y="202359"/>
                    <a:pt x="0" y="0"/>
                  </a:cubicBezTo>
                  <a:close/>
                </a:path>
              </a:pathLst>
            </a:custGeom>
            <a:ln w="38100">
              <a:extLst>
                <a:ext uri="{C807C97D-BFC1-408E-A445-0C87EB9F89A2}">
                  <ask:lineSketchStyleProps xmlns:ask="http://schemas.microsoft.com/office/drawing/2018/sketchyshapes" sd="34024046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layfair Displa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78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7435-11C2-4385-A2CF-0DBAC4ED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6D35-3220-49B9-8632-4336CA9F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Cải</a:t>
            </a:r>
            <a:r>
              <a:rPr lang="en-GB" dirty="0"/>
              <a:t> </a:t>
            </a:r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endParaRPr lang="en-GB" dirty="0"/>
          </a:p>
          <a:p>
            <a:pPr lvl="1"/>
            <a:r>
              <a:rPr lang="en-GB" dirty="0" err="1"/>
              <a:t>Khởi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nằm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vùng</a:t>
            </a:r>
            <a:r>
              <a:rPr lang="en-GB" dirty="0"/>
              <a:t> </a:t>
            </a:r>
            <a:r>
              <a:rPr lang="en-GB" dirty="0" err="1"/>
              <a:t>tô</a:t>
            </a:r>
            <a:endParaRPr lang="en-GB" dirty="0"/>
          </a:p>
          <a:p>
            <a:pPr lvl="1"/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trái-phải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ngược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đụng</a:t>
            </a:r>
            <a:r>
              <a:rPr lang="en-GB" dirty="0"/>
              <a:t> </a:t>
            </a:r>
            <a:r>
              <a:rPr lang="en-GB" dirty="0" err="1"/>
              <a:t>biên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 </a:t>
            </a:r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dưới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hoành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gần</a:t>
            </a:r>
            <a:r>
              <a:rPr lang="en-GB" dirty="0"/>
              <a:t> </a:t>
            </a:r>
            <a:r>
              <a:rPr lang="en-GB" dirty="0" err="1"/>
              <a:t>biên</a:t>
            </a:r>
            <a:r>
              <a:rPr lang="en-GB" dirty="0"/>
              <a:t> </a:t>
            </a:r>
            <a:r>
              <a:rPr lang="en-GB" dirty="0" err="1"/>
              <a:t>nhất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chưa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tô</a:t>
            </a:r>
            <a:r>
              <a:rPr lang="en-GB" dirty="0"/>
              <a:t>. Sau </a:t>
            </a:r>
            <a:r>
              <a:rPr lang="en-GB" dirty="0" err="1"/>
              <a:t>đó</a:t>
            </a:r>
            <a:r>
              <a:rPr lang="en-GB" dirty="0"/>
              <a:t>,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ngăn</a:t>
            </a:r>
            <a:r>
              <a:rPr lang="en-GB" dirty="0"/>
              <a:t> </a:t>
            </a:r>
            <a:r>
              <a:rPr lang="en-GB" dirty="0" err="1"/>
              <a:t>xếp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05153-847D-4033-BE78-152455D4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CDB3-37BD-45D5-B79A-073ECE3E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74495-29A9-4AEE-A15B-12449C6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8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8A3A-AF8A-4E16-9CD8-AA72F7B1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9338-C2D7-4CE4-A529-93F0BEE9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EB42-A243-4F0C-B335-B3D775C3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CD4-9407-41FC-AB27-A72CC1ED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2A72-B4A8-4BB1-AFEE-AF49040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43</a:t>
            </a:fld>
            <a:endParaRPr lang="en-US"/>
          </a:p>
        </p:txBody>
      </p:sp>
      <p:sp>
        <p:nvSpPr>
          <p:cNvPr id="7" name="Oval 107">
            <a:extLst>
              <a:ext uri="{FF2B5EF4-FFF2-40B4-BE49-F238E27FC236}">
                <a16:creationId xmlns:a16="http://schemas.microsoft.com/office/drawing/2014/main" id="{E9FB21C2-816E-4BC3-987A-19210B28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114">
            <a:extLst>
              <a:ext uri="{FF2B5EF4-FFF2-40B4-BE49-F238E27FC236}">
                <a16:creationId xmlns:a16="http://schemas.microsoft.com/office/drawing/2014/main" id="{F9BEBAB0-4C9C-4CF5-A2E0-CAA2DE28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107">
            <a:extLst>
              <a:ext uri="{FF2B5EF4-FFF2-40B4-BE49-F238E27FC236}">
                <a16:creationId xmlns:a16="http://schemas.microsoft.com/office/drawing/2014/main" id="{DC7E9660-46A0-4D61-A096-FB484C56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8BFB4833-CF75-476B-94F5-673E4768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Oval 114">
            <a:extLst>
              <a:ext uri="{FF2B5EF4-FFF2-40B4-BE49-F238E27FC236}">
                <a16:creationId xmlns:a16="http://schemas.microsoft.com/office/drawing/2014/main" id="{11F3B10C-9E6C-430A-ADD3-BEA92A8A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114">
            <a:extLst>
              <a:ext uri="{FF2B5EF4-FFF2-40B4-BE49-F238E27FC236}">
                <a16:creationId xmlns:a16="http://schemas.microsoft.com/office/drawing/2014/main" id="{B359B3FF-777F-4A7F-ABD2-F47E1833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14">
            <a:extLst>
              <a:ext uri="{FF2B5EF4-FFF2-40B4-BE49-F238E27FC236}">
                <a16:creationId xmlns:a16="http://schemas.microsoft.com/office/drawing/2014/main" id="{93056938-7BC0-4E70-AAAE-0D34573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7">
            <a:extLst>
              <a:ext uri="{FF2B5EF4-FFF2-40B4-BE49-F238E27FC236}">
                <a16:creationId xmlns:a16="http://schemas.microsoft.com/office/drawing/2014/main" id="{792C71F9-0EC8-4DD4-BF39-F6D0174C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4">
            <a:extLst>
              <a:ext uri="{FF2B5EF4-FFF2-40B4-BE49-F238E27FC236}">
                <a16:creationId xmlns:a16="http://schemas.microsoft.com/office/drawing/2014/main" id="{11B35448-667B-4EA1-89E2-659322D1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07">
            <a:extLst>
              <a:ext uri="{FF2B5EF4-FFF2-40B4-BE49-F238E27FC236}">
                <a16:creationId xmlns:a16="http://schemas.microsoft.com/office/drawing/2014/main" id="{F02DB925-B36F-4F70-B88F-DF6AA26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14">
            <a:extLst>
              <a:ext uri="{FF2B5EF4-FFF2-40B4-BE49-F238E27FC236}">
                <a16:creationId xmlns:a16="http://schemas.microsoft.com/office/drawing/2014/main" id="{6D405D9E-E9A4-4AE0-8DE3-0A4D2207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Oval 114">
            <a:extLst>
              <a:ext uri="{FF2B5EF4-FFF2-40B4-BE49-F238E27FC236}">
                <a16:creationId xmlns:a16="http://schemas.microsoft.com/office/drawing/2014/main" id="{B5F29D96-F61E-439B-AAB4-2AEAAC59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Oval 107">
            <a:extLst>
              <a:ext uri="{FF2B5EF4-FFF2-40B4-BE49-F238E27FC236}">
                <a16:creationId xmlns:a16="http://schemas.microsoft.com/office/drawing/2014/main" id="{839EEDDC-9A46-429C-B094-0B36556E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Oval 114">
            <a:extLst>
              <a:ext uri="{FF2B5EF4-FFF2-40B4-BE49-F238E27FC236}">
                <a16:creationId xmlns:a16="http://schemas.microsoft.com/office/drawing/2014/main" id="{5A6D872B-75A4-47ED-A61F-9FA1C9E9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Oval 107">
            <a:extLst>
              <a:ext uri="{FF2B5EF4-FFF2-40B4-BE49-F238E27FC236}">
                <a16:creationId xmlns:a16="http://schemas.microsoft.com/office/drawing/2014/main" id="{4BCE8EF8-E636-4F5C-91FF-F8C718A6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Oval 114">
            <a:extLst>
              <a:ext uri="{FF2B5EF4-FFF2-40B4-BE49-F238E27FC236}">
                <a16:creationId xmlns:a16="http://schemas.microsoft.com/office/drawing/2014/main" id="{BB213A06-3914-44A3-AECE-3EA1905B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Oval 114">
            <a:extLst>
              <a:ext uri="{FF2B5EF4-FFF2-40B4-BE49-F238E27FC236}">
                <a16:creationId xmlns:a16="http://schemas.microsoft.com/office/drawing/2014/main" id="{6B108EDA-737B-41CB-B2F9-D19744D4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Oval 114">
            <a:extLst>
              <a:ext uri="{FF2B5EF4-FFF2-40B4-BE49-F238E27FC236}">
                <a16:creationId xmlns:a16="http://schemas.microsoft.com/office/drawing/2014/main" id="{FF02BAA0-80E3-432B-898E-B3CF056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Oval 114">
            <a:extLst>
              <a:ext uri="{FF2B5EF4-FFF2-40B4-BE49-F238E27FC236}">
                <a16:creationId xmlns:a16="http://schemas.microsoft.com/office/drawing/2014/main" id="{45B03D75-0653-4AD0-918C-D41C8CAD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107">
            <a:extLst>
              <a:ext uri="{FF2B5EF4-FFF2-40B4-BE49-F238E27FC236}">
                <a16:creationId xmlns:a16="http://schemas.microsoft.com/office/drawing/2014/main" id="{7083CEFE-7563-4D76-8254-4F25EE14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Oval 114">
            <a:extLst>
              <a:ext uri="{FF2B5EF4-FFF2-40B4-BE49-F238E27FC236}">
                <a16:creationId xmlns:a16="http://schemas.microsoft.com/office/drawing/2014/main" id="{785D8D8B-F84E-419D-A9BB-05F0B303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Oval 107">
            <a:extLst>
              <a:ext uri="{FF2B5EF4-FFF2-40B4-BE49-F238E27FC236}">
                <a16:creationId xmlns:a16="http://schemas.microsoft.com/office/drawing/2014/main" id="{AD186EB4-3CFD-4713-A58C-234117C2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Oval 114">
            <a:extLst>
              <a:ext uri="{FF2B5EF4-FFF2-40B4-BE49-F238E27FC236}">
                <a16:creationId xmlns:a16="http://schemas.microsoft.com/office/drawing/2014/main" id="{1BA5AE45-9A95-45DF-9388-DD1503FA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Oval 114">
            <a:extLst>
              <a:ext uri="{FF2B5EF4-FFF2-40B4-BE49-F238E27FC236}">
                <a16:creationId xmlns:a16="http://schemas.microsoft.com/office/drawing/2014/main" id="{0BD35F56-4878-4BBE-9A94-0FAA3061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Oval 107">
            <a:extLst>
              <a:ext uri="{FF2B5EF4-FFF2-40B4-BE49-F238E27FC236}">
                <a16:creationId xmlns:a16="http://schemas.microsoft.com/office/drawing/2014/main" id="{687CE1FC-04EB-4A4A-BF2B-52EF6895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Oval 114">
            <a:extLst>
              <a:ext uri="{FF2B5EF4-FFF2-40B4-BE49-F238E27FC236}">
                <a16:creationId xmlns:a16="http://schemas.microsoft.com/office/drawing/2014/main" id="{26199F15-EB19-485D-A39E-F4BF15DD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Oval 107">
            <a:extLst>
              <a:ext uri="{FF2B5EF4-FFF2-40B4-BE49-F238E27FC236}">
                <a16:creationId xmlns:a16="http://schemas.microsoft.com/office/drawing/2014/main" id="{F786D6E5-F6B7-46DA-BF6F-F04F9D4F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Oval 114">
            <a:extLst>
              <a:ext uri="{FF2B5EF4-FFF2-40B4-BE49-F238E27FC236}">
                <a16:creationId xmlns:a16="http://schemas.microsoft.com/office/drawing/2014/main" id="{2219FB5F-D8A2-408F-B34B-10DA111E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Oval 114">
            <a:extLst>
              <a:ext uri="{FF2B5EF4-FFF2-40B4-BE49-F238E27FC236}">
                <a16:creationId xmlns:a16="http://schemas.microsoft.com/office/drawing/2014/main" id="{A948D086-72BE-4366-B26F-71E3A388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Oval 114">
            <a:extLst>
              <a:ext uri="{FF2B5EF4-FFF2-40B4-BE49-F238E27FC236}">
                <a16:creationId xmlns:a16="http://schemas.microsoft.com/office/drawing/2014/main" id="{C8F1B56C-DF7A-412D-9184-2CA50A38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Oval 114">
            <a:extLst>
              <a:ext uri="{FF2B5EF4-FFF2-40B4-BE49-F238E27FC236}">
                <a16:creationId xmlns:a16="http://schemas.microsoft.com/office/drawing/2014/main" id="{90CD8CEE-A1E6-42C4-A5DF-123D0176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107">
            <a:extLst>
              <a:ext uri="{FF2B5EF4-FFF2-40B4-BE49-F238E27FC236}">
                <a16:creationId xmlns:a16="http://schemas.microsoft.com/office/drawing/2014/main" id="{610CC6C7-C6B8-4DC0-915E-8FDB5879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Oval 114">
            <a:extLst>
              <a:ext uri="{FF2B5EF4-FFF2-40B4-BE49-F238E27FC236}">
                <a16:creationId xmlns:a16="http://schemas.microsoft.com/office/drawing/2014/main" id="{1DA2ED52-7AAF-4A10-9EB0-441197E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Oval 107">
            <a:extLst>
              <a:ext uri="{FF2B5EF4-FFF2-40B4-BE49-F238E27FC236}">
                <a16:creationId xmlns:a16="http://schemas.microsoft.com/office/drawing/2014/main" id="{F470F102-3E5F-4C8D-95B5-F80CDEE9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5" name="Oval 114">
            <a:extLst>
              <a:ext uri="{FF2B5EF4-FFF2-40B4-BE49-F238E27FC236}">
                <a16:creationId xmlns:a16="http://schemas.microsoft.com/office/drawing/2014/main" id="{FBCFE5E3-CB04-47F6-918F-B370887C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Oval 114">
            <a:extLst>
              <a:ext uri="{FF2B5EF4-FFF2-40B4-BE49-F238E27FC236}">
                <a16:creationId xmlns:a16="http://schemas.microsoft.com/office/drawing/2014/main" id="{66185CF9-4394-4431-A9A2-9D009BF2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Oval 107">
            <a:extLst>
              <a:ext uri="{FF2B5EF4-FFF2-40B4-BE49-F238E27FC236}">
                <a16:creationId xmlns:a16="http://schemas.microsoft.com/office/drawing/2014/main" id="{CC9D52F6-F0F1-4EB0-8E45-1B1E494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Oval 114">
            <a:extLst>
              <a:ext uri="{FF2B5EF4-FFF2-40B4-BE49-F238E27FC236}">
                <a16:creationId xmlns:a16="http://schemas.microsoft.com/office/drawing/2014/main" id="{38C4F04A-9C65-48D4-A9CF-32FBAC83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" name="Oval 107">
            <a:extLst>
              <a:ext uri="{FF2B5EF4-FFF2-40B4-BE49-F238E27FC236}">
                <a16:creationId xmlns:a16="http://schemas.microsoft.com/office/drawing/2014/main" id="{2249A042-66E6-455A-A6E4-437E9317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" name="Oval 114">
            <a:extLst>
              <a:ext uri="{FF2B5EF4-FFF2-40B4-BE49-F238E27FC236}">
                <a16:creationId xmlns:a16="http://schemas.microsoft.com/office/drawing/2014/main" id="{1DDDB5DA-1126-45AD-8811-523F2AC4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" name="Oval 114">
            <a:extLst>
              <a:ext uri="{FF2B5EF4-FFF2-40B4-BE49-F238E27FC236}">
                <a16:creationId xmlns:a16="http://schemas.microsoft.com/office/drawing/2014/main" id="{192D25B7-8698-434A-B2EB-3414A25C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Oval 114">
            <a:extLst>
              <a:ext uri="{FF2B5EF4-FFF2-40B4-BE49-F238E27FC236}">
                <a16:creationId xmlns:a16="http://schemas.microsoft.com/office/drawing/2014/main" id="{499F1544-66B5-4A9A-9521-B20F8D3A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5" name="Oval 114">
            <a:extLst>
              <a:ext uri="{FF2B5EF4-FFF2-40B4-BE49-F238E27FC236}">
                <a16:creationId xmlns:a16="http://schemas.microsoft.com/office/drawing/2014/main" id="{9455A763-2EC9-4D40-B01E-74AC5078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" name="Oval 107">
            <a:extLst>
              <a:ext uri="{FF2B5EF4-FFF2-40B4-BE49-F238E27FC236}">
                <a16:creationId xmlns:a16="http://schemas.microsoft.com/office/drawing/2014/main" id="{06809826-77A5-4E22-B79F-689A88DD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7" name="Oval 114">
            <a:extLst>
              <a:ext uri="{FF2B5EF4-FFF2-40B4-BE49-F238E27FC236}">
                <a16:creationId xmlns:a16="http://schemas.microsoft.com/office/drawing/2014/main" id="{5BA38711-1ED8-49F3-9FA3-B160524C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8" name="Oval 107">
            <a:extLst>
              <a:ext uri="{FF2B5EF4-FFF2-40B4-BE49-F238E27FC236}">
                <a16:creationId xmlns:a16="http://schemas.microsoft.com/office/drawing/2014/main" id="{0D30E172-0E53-46C5-BAE4-297EF0E5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Oval 114">
            <a:extLst>
              <a:ext uri="{FF2B5EF4-FFF2-40B4-BE49-F238E27FC236}">
                <a16:creationId xmlns:a16="http://schemas.microsoft.com/office/drawing/2014/main" id="{8FBA71B7-0A8C-4DC2-8440-7FD7A48F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" name="Oval 114">
            <a:extLst>
              <a:ext uri="{FF2B5EF4-FFF2-40B4-BE49-F238E27FC236}">
                <a16:creationId xmlns:a16="http://schemas.microsoft.com/office/drawing/2014/main" id="{9D1E3FC6-A0A2-40ED-A91B-FD2DF620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3" name="Oval 107">
            <a:extLst>
              <a:ext uri="{FF2B5EF4-FFF2-40B4-BE49-F238E27FC236}">
                <a16:creationId xmlns:a16="http://schemas.microsoft.com/office/drawing/2014/main" id="{5970C845-7017-4945-A221-411E5C1E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4" name="Oval 114">
            <a:extLst>
              <a:ext uri="{FF2B5EF4-FFF2-40B4-BE49-F238E27FC236}">
                <a16:creationId xmlns:a16="http://schemas.microsoft.com/office/drawing/2014/main" id="{0863D1DB-B87F-4A01-91D0-34937EEC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5" name="Oval 107">
            <a:extLst>
              <a:ext uri="{FF2B5EF4-FFF2-40B4-BE49-F238E27FC236}">
                <a16:creationId xmlns:a16="http://schemas.microsoft.com/office/drawing/2014/main" id="{F22388B9-600B-4227-BEBE-6143BD4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6" name="Oval 114">
            <a:extLst>
              <a:ext uri="{FF2B5EF4-FFF2-40B4-BE49-F238E27FC236}">
                <a16:creationId xmlns:a16="http://schemas.microsoft.com/office/drawing/2014/main" id="{46DFD171-93FE-43FC-88D2-A549412F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7" name="Oval 114">
            <a:extLst>
              <a:ext uri="{FF2B5EF4-FFF2-40B4-BE49-F238E27FC236}">
                <a16:creationId xmlns:a16="http://schemas.microsoft.com/office/drawing/2014/main" id="{BDF0E9F0-758F-43F2-B0C5-2ECB1A00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8" name="Oval 114">
            <a:extLst>
              <a:ext uri="{FF2B5EF4-FFF2-40B4-BE49-F238E27FC236}">
                <a16:creationId xmlns:a16="http://schemas.microsoft.com/office/drawing/2014/main" id="{ACAC6242-7B02-43F9-8F11-968887B6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9" name="Oval 114">
            <a:extLst>
              <a:ext uri="{FF2B5EF4-FFF2-40B4-BE49-F238E27FC236}">
                <a16:creationId xmlns:a16="http://schemas.microsoft.com/office/drawing/2014/main" id="{BAC83F41-3BF0-4611-AB93-B29A055E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0" name="Oval 107">
            <a:extLst>
              <a:ext uri="{FF2B5EF4-FFF2-40B4-BE49-F238E27FC236}">
                <a16:creationId xmlns:a16="http://schemas.microsoft.com/office/drawing/2014/main" id="{51E9DA92-9075-46B7-9CEE-560CCB1A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" name="Oval 114">
            <a:extLst>
              <a:ext uri="{FF2B5EF4-FFF2-40B4-BE49-F238E27FC236}">
                <a16:creationId xmlns:a16="http://schemas.microsoft.com/office/drawing/2014/main" id="{AB375477-403E-4955-8AE5-27EE3B35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2" name="Oval 107">
            <a:extLst>
              <a:ext uri="{FF2B5EF4-FFF2-40B4-BE49-F238E27FC236}">
                <a16:creationId xmlns:a16="http://schemas.microsoft.com/office/drawing/2014/main" id="{AFC28BFF-1B32-468C-B758-6662F3D6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73" name="Oval 114">
            <a:extLst>
              <a:ext uri="{FF2B5EF4-FFF2-40B4-BE49-F238E27FC236}">
                <a16:creationId xmlns:a16="http://schemas.microsoft.com/office/drawing/2014/main" id="{21D63DF7-3D70-4268-B07B-ADAB5B59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6" name="Oval 114">
            <a:extLst>
              <a:ext uri="{FF2B5EF4-FFF2-40B4-BE49-F238E27FC236}">
                <a16:creationId xmlns:a16="http://schemas.microsoft.com/office/drawing/2014/main" id="{6C88A6ED-974F-4017-807D-9A2322CC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" name="Oval 107">
            <a:extLst>
              <a:ext uri="{FF2B5EF4-FFF2-40B4-BE49-F238E27FC236}">
                <a16:creationId xmlns:a16="http://schemas.microsoft.com/office/drawing/2014/main" id="{F26AEEB2-D6F4-441A-9941-153A8E4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8" name="Oval 114">
            <a:extLst>
              <a:ext uri="{FF2B5EF4-FFF2-40B4-BE49-F238E27FC236}">
                <a16:creationId xmlns:a16="http://schemas.microsoft.com/office/drawing/2014/main" id="{B968D98B-1827-49D9-AB0B-C92DF4AA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84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9" name="Oval 107">
            <a:extLst>
              <a:ext uri="{FF2B5EF4-FFF2-40B4-BE49-F238E27FC236}">
                <a16:creationId xmlns:a16="http://schemas.microsoft.com/office/drawing/2014/main" id="{64FB8379-2C2D-4D98-A69C-102E047B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20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0" name="Oval 114">
            <a:extLst>
              <a:ext uri="{FF2B5EF4-FFF2-40B4-BE49-F238E27FC236}">
                <a16:creationId xmlns:a16="http://schemas.microsoft.com/office/drawing/2014/main" id="{504C69FB-2D67-48C3-A4DA-0CBA7215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" name="Oval 114">
            <a:extLst>
              <a:ext uri="{FF2B5EF4-FFF2-40B4-BE49-F238E27FC236}">
                <a16:creationId xmlns:a16="http://schemas.microsoft.com/office/drawing/2014/main" id="{00291073-3207-44B6-B616-26F07CD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76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2" name="Oval 114">
            <a:extLst>
              <a:ext uri="{FF2B5EF4-FFF2-40B4-BE49-F238E27FC236}">
                <a16:creationId xmlns:a16="http://schemas.microsoft.com/office/drawing/2014/main" id="{2C77BD2B-7DAF-4EB8-8783-47C41E76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758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3" name="Oval 114">
            <a:extLst>
              <a:ext uri="{FF2B5EF4-FFF2-40B4-BE49-F238E27FC236}">
                <a16:creationId xmlns:a16="http://schemas.microsoft.com/office/drawing/2014/main" id="{9E2C519F-1B7C-43DD-9E1C-F73F1522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88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4" name="Oval 107">
            <a:extLst>
              <a:ext uri="{FF2B5EF4-FFF2-40B4-BE49-F238E27FC236}">
                <a16:creationId xmlns:a16="http://schemas.microsoft.com/office/drawing/2014/main" id="{9DCED4AD-233B-4F6B-A557-9A9FF1E3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6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85" name="Oval 114">
            <a:extLst>
              <a:ext uri="{FF2B5EF4-FFF2-40B4-BE49-F238E27FC236}">
                <a16:creationId xmlns:a16="http://schemas.microsoft.com/office/drawing/2014/main" id="{12C25BF9-2CAE-4552-A529-D1BAA174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796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86" name="Oval 107">
            <a:extLst>
              <a:ext uri="{FF2B5EF4-FFF2-40B4-BE49-F238E27FC236}">
                <a16:creationId xmlns:a16="http://schemas.microsoft.com/office/drawing/2014/main" id="{4C1E5226-6543-43E6-9A31-8A15DC9A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32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7" name="Oval 114">
            <a:extLst>
              <a:ext uri="{FF2B5EF4-FFF2-40B4-BE49-F238E27FC236}">
                <a16:creationId xmlns:a16="http://schemas.microsoft.com/office/drawing/2014/main" id="{51BA2319-AF06-4382-80BA-B21D9238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66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0" name="Oval 114">
            <a:extLst>
              <a:ext uri="{FF2B5EF4-FFF2-40B4-BE49-F238E27FC236}">
                <a16:creationId xmlns:a16="http://schemas.microsoft.com/office/drawing/2014/main" id="{3F92ACF9-7C6A-43F3-88F4-E24E8110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39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" name="Oval 107">
            <a:extLst>
              <a:ext uri="{FF2B5EF4-FFF2-40B4-BE49-F238E27FC236}">
                <a16:creationId xmlns:a16="http://schemas.microsoft.com/office/drawing/2014/main" id="{8C19FC0E-6A27-46C5-A347-4ED8634D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" name="Oval 114">
            <a:extLst>
              <a:ext uri="{FF2B5EF4-FFF2-40B4-BE49-F238E27FC236}">
                <a16:creationId xmlns:a16="http://schemas.microsoft.com/office/drawing/2014/main" id="{F35586DE-A742-4107-AAB7-4072DB0A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3" name="Oval 107">
            <a:extLst>
              <a:ext uri="{FF2B5EF4-FFF2-40B4-BE49-F238E27FC236}">
                <a16:creationId xmlns:a16="http://schemas.microsoft.com/office/drawing/2014/main" id="{29ACF6F1-CCA2-4E23-8B9E-B4961C14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4" name="Oval 114">
            <a:extLst>
              <a:ext uri="{FF2B5EF4-FFF2-40B4-BE49-F238E27FC236}">
                <a16:creationId xmlns:a16="http://schemas.microsoft.com/office/drawing/2014/main" id="{240117F1-501E-44F1-8C81-B908BD3B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5" name="Oval 114">
            <a:extLst>
              <a:ext uri="{FF2B5EF4-FFF2-40B4-BE49-F238E27FC236}">
                <a16:creationId xmlns:a16="http://schemas.microsoft.com/office/drawing/2014/main" id="{8F6E6CF2-2E8D-49D2-95E1-2024ED9F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6" name="Oval 114">
            <a:extLst>
              <a:ext uri="{FF2B5EF4-FFF2-40B4-BE49-F238E27FC236}">
                <a16:creationId xmlns:a16="http://schemas.microsoft.com/office/drawing/2014/main" id="{57875F48-9F87-49B6-965F-B5CE8CF6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7" name="Oval 114">
            <a:extLst>
              <a:ext uri="{FF2B5EF4-FFF2-40B4-BE49-F238E27FC236}">
                <a16:creationId xmlns:a16="http://schemas.microsoft.com/office/drawing/2014/main" id="{7253D554-E342-4FB3-9EE8-2495FB7C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8" name="Oval 107">
            <a:extLst>
              <a:ext uri="{FF2B5EF4-FFF2-40B4-BE49-F238E27FC236}">
                <a16:creationId xmlns:a16="http://schemas.microsoft.com/office/drawing/2014/main" id="{DBA62E3F-F1ED-4535-916C-9F54998A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Oval 114">
            <a:extLst>
              <a:ext uri="{FF2B5EF4-FFF2-40B4-BE49-F238E27FC236}">
                <a16:creationId xmlns:a16="http://schemas.microsoft.com/office/drawing/2014/main" id="{DC5B81D1-F79D-482A-8F57-C520CD0A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0" name="Oval 107">
            <a:extLst>
              <a:ext uri="{FF2B5EF4-FFF2-40B4-BE49-F238E27FC236}">
                <a16:creationId xmlns:a16="http://schemas.microsoft.com/office/drawing/2014/main" id="{DAB54631-5B9E-47C0-8779-7E400F6E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1" name="Oval 114">
            <a:extLst>
              <a:ext uri="{FF2B5EF4-FFF2-40B4-BE49-F238E27FC236}">
                <a16:creationId xmlns:a16="http://schemas.microsoft.com/office/drawing/2014/main" id="{EF315171-0459-46A4-8010-A89D0FA8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4" name="Oval 114">
            <a:extLst>
              <a:ext uri="{FF2B5EF4-FFF2-40B4-BE49-F238E27FC236}">
                <a16:creationId xmlns:a16="http://schemas.microsoft.com/office/drawing/2014/main" id="{E16F8DB0-4278-4A20-B22B-9EB0A9C6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5" name="Oval 107">
            <a:extLst>
              <a:ext uri="{FF2B5EF4-FFF2-40B4-BE49-F238E27FC236}">
                <a16:creationId xmlns:a16="http://schemas.microsoft.com/office/drawing/2014/main" id="{CFB64428-D23E-446A-9459-382F91A8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6" name="Oval 114">
            <a:extLst>
              <a:ext uri="{FF2B5EF4-FFF2-40B4-BE49-F238E27FC236}">
                <a16:creationId xmlns:a16="http://schemas.microsoft.com/office/drawing/2014/main" id="{4E1A1C42-ACF6-454B-B34C-C06CAB15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7" name="Oval 107">
            <a:extLst>
              <a:ext uri="{FF2B5EF4-FFF2-40B4-BE49-F238E27FC236}">
                <a16:creationId xmlns:a16="http://schemas.microsoft.com/office/drawing/2014/main" id="{67624956-BE13-4456-A1BF-AC99300A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" name="Oval 114">
            <a:extLst>
              <a:ext uri="{FF2B5EF4-FFF2-40B4-BE49-F238E27FC236}">
                <a16:creationId xmlns:a16="http://schemas.microsoft.com/office/drawing/2014/main" id="{E3A14EA4-7FAF-45EF-B6F8-E129C1B1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9" name="Oval 114">
            <a:extLst>
              <a:ext uri="{FF2B5EF4-FFF2-40B4-BE49-F238E27FC236}">
                <a16:creationId xmlns:a16="http://schemas.microsoft.com/office/drawing/2014/main" id="{5C80B63F-2054-4D4F-BD14-E384BF7C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0" name="Oval 114">
            <a:extLst>
              <a:ext uri="{FF2B5EF4-FFF2-40B4-BE49-F238E27FC236}">
                <a16:creationId xmlns:a16="http://schemas.microsoft.com/office/drawing/2014/main" id="{C9450612-D1C1-460C-A015-CC83FE6A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1" name="Oval 114">
            <a:extLst>
              <a:ext uri="{FF2B5EF4-FFF2-40B4-BE49-F238E27FC236}">
                <a16:creationId xmlns:a16="http://schemas.microsoft.com/office/drawing/2014/main" id="{397B3EF3-94F7-4E64-8B9B-D609D61D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" name="Oval 107">
            <a:extLst>
              <a:ext uri="{FF2B5EF4-FFF2-40B4-BE49-F238E27FC236}">
                <a16:creationId xmlns:a16="http://schemas.microsoft.com/office/drawing/2014/main" id="{E7D5F9BF-9195-4843-A9F6-28D8C4A4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3" name="Oval 114">
            <a:extLst>
              <a:ext uri="{FF2B5EF4-FFF2-40B4-BE49-F238E27FC236}">
                <a16:creationId xmlns:a16="http://schemas.microsoft.com/office/drawing/2014/main" id="{5126A5CA-CBBC-4F10-A5D1-16BF713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4" name="Oval 107">
            <a:extLst>
              <a:ext uri="{FF2B5EF4-FFF2-40B4-BE49-F238E27FC236}">
                <a16:creationId xmlns:a16="http://schemas.microsoft.com/office/drawing/2014/main" id="{C96EA1DA-631F-47EE-A9FD-454A569C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EC7A413-5DF4-41D9-A569-BE1F9991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8" name="Oval 114">
            <a:extLst>
              <a:ext uri="{FF2B5EF4-FFF2-40B4-BE49-F238E27FC236}">
                <a16:creationId xmlns:a16="http://schemas.microsoft.com/office/drawing/2014/main" id="{0E95D63F-67D6-4131-A47F-F466E469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9" name="Oval 107">
            <a:extLst>
              <a:ext uri="{FF2B5EF4-FFF2-40B4-BE49-F238E27FC236}">
                <a16:creationId xmlns:a16="http://schemas.microsoft.com/office/drawing/2014/main" id="{404E05AA-FD76-4AF7-B111-00C7EBF2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0" name="Oval 114">
            <a:extLst>
              <a:ext uri="{FF2B5EF4-FFF2-40B4-BE49-F238E27FC236}">
                <a16:creationId xmlns:a16="http://schemas.microsoft.com/office/drawing/2014/main" id="{BC7D5E1E-104E-4A75-82C1-66E5CAF2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1" name="Oval 107">
            <a:extLst>
              <a:ext uri="{FF2B5EF4-FFF2-40B4-BE49-F238E27FC236}">
                <a16:creationId xmlns:a16="http://schemas.microsoft.com/office/drawing/2014/main" id="{06D361B4-378B-49C4-8F16-4CB55D64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2" name="Oval 114">
            <a:extLst>
              <a:ext uri="{FF2B5EF4-FFF2-40B4-BE49-F238E27FC236}">
                <a16:creationId xmlns:a16="http://schemas.microsoft.com/office/drawing/2014/main" id="{667C86EE-C9D8-4CC6-91B1-2E679C6C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3" name="Oval 114">
            <a:extLst>
              <a:ext uri="{FF2B5EF4-FFF2-40B4-BE49-F238E27FC236}">
                <a16:creationId xmlns:a16="http://schemas.microsoft.com/office/drawing/2014/main" id="{4361AA01-FC85-43BF-97DF-AEC92F52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4" name="Oval 114">
            <a:extLst>
              <a:ext uri="{FF2B5EF4-FFF2-40B4-BE49-F238E27FC236}">
                <a16:creationId xmlns:a16="http://schemas.microsoft.com/office/drawing/2014/main" id="{7DD2AE32-FBD3-4342-ACA2-5A42016E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5" name="Oval 114">
            <a:extLst>
              <a:ext uri="{FF2B5EF4-FFF2-40B4-BE49-F238E27FC236}">
                <a16:creationId xmlns:a16="http://schemas.microsoft.com/office/drawing/2014/main" id="{ECE66E6C-344F-43A7-B9E4-90D72AAB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8EFBF686-7731-4E22-99B0-81D01DBB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7" name="Oval 114">
            <a:extLst>
              <a:ext uri="{FF2B5EF4-FFF2-40B4-BE49-F238E27FC236}">
                <a16:creationId xmlns:a16="http://schemas.microsoft.com/office/drawing/2014/main" id="{D2C2CCFD-12A4-4F9F-AAA8-81D8DCA1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8" name="Oval 107">
            <a:extLst>
              <a:ext uri="{FF2B5EF4-FFF2-40B4-BE49-F238E27FC236}">
                <a16:creationId xmlns:a16="http://schemas.microsoft.com/office/drawing/2014/main" id="{18EBD1EC-6794-449F-AA41-47E7B0EA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9" name="Oval 114">
            <a:extLst>
              <a:ext uri="{FF2B5EF4-FFF2-40B4-BE49-F238E27FC236}">
                <a16:creationId xmlns:a16="http://schemas.microsoft.com/office/drawing/2014/main" id="{F83AF2B1-2905-4FFF-AF0D-EBD3EDD4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D2655C9C-D30A-495A-8C4C-00F4FA80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3" name="Oval 107">
            <a:extLst>
              <a:ext uri="{FF2B5EF4-FFF2-40B4-BE49-F238E27FC236}">
                <a16:creationId xmlns:a16="http://schemas.microsoft.com/office/drawing/2014/main" id="{1F1251AF-5229-4B4F-A6A6-F9CDA737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" name="Oval 114">
            <a:extLst>
              <a:ext uri="{FF2B5EF4-FFF2-40B4-BE49-F238E27FC236}">
                <a16:creationId xmlns:a16="http://schemas.microsoft.com/office/drawing/2014/main" id="{48D1624F-0D80-43D2-B1ED-683EDA77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" name="Oval 107">
            <a:extLst>
              <a:ext uri="{FF2B5EF4-FFF2-40B4-BE49-F238E27FC236}">
                <a16:creationId xmlns:a16="http://schemas.microsoft.com/office/drawing/2014/main" id="{E46942FE-ED50-4207-8062-B7A87618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6" name="Oval 114">
            <a:extLst>
              <a:ext uri="{FF2B5EF4-FFF2-40B4-BE49-F238E27FC236}">
                <a16:creationId xmlns:a16="http://schemas.microsoft.com/office/drawing/2014/main" id="{013B9BFD-AC99-45C1-8B3A-F43F03E6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7" name="Oval 114">
            <a:extLst>
              <a:ext uri="{FF2B5EF4-FFF2-40B4-BE49-F238E27FC236}">
                <a16:creationId xmlns:a16="http://schemas.microsoft.com/office/drawing/2014/main" id="{12CB4744-133B-4757-96D5-B2486EDA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8" name="Oval 114">
            <a:extLst>
              <a:ext uri="{FF2B5EF4-FFF2-40B4-BE49-F238E27FC236}">
                <a16:creationId xmlns:a16="http://schemas.microsoft.com/office/drawing/2014/main" id="{551620D6-6F54-4D61-A893-CD88EF1A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9" name="Oval 114">
            <a:extLst>
              <a:ext uri="{FF2B5EF4-FFF2-40B4-BE49-F238E27FC236}">
                <a16:creationId xmlns:a16="http://schemas.microsoft.com/office/drawing/2014/main" id="{D4D4DA57-1A85-4804-8C45-AC336FF6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0" name="Oval 107">
            <a:extLst>
              <a:ext uri="{FF2B5EF4-FFF2-40B4-BE49-F238E27FC236}">
                <a16:creationId xmlns:a16="http://schemas.microsoft.com/office/drawing/2014/main" id="{4F702423-6575-47B1-8950-420AAA17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1" name="Oval 114">
            <a:extLst>
              <a:ext uri="{FF2B5EF4-FFF2-40B4-BE49-F238E27FC236}">
                <a16:creationId xmlns:a16="http://schemas.microsoft.com/office/drawing/2014/main" id="{DC571248-9A6E-4150-978F-BD1264D5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2" name="Oval 107">
            <a:extLst>
              <a:ext uri="{FF2B5EF4-FFF2-40B4-BE49-F238E27FC236}">
                <a16:creationId xmlns:a16="http://schemas.microsoft.com/office/drawing/2014/main" id="{6FCE3301-403F-4E66-85F3-A2D9B459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3" name="Oval 114">
            <a:extLst>
              <a:ext uri="{FF2B5EF4-FFF2-40B4-BE49-F238E27FC236}">
                <a16:creationId xmlns:a16="http://schemas.microsoft.com/office/drawing/2014/main" id="{FA870633-F79B-4FFF-A68E-35DA01EA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6" name="Oval 114">
            <a:extLst>
              <a:ext uri="{FF2B5EF4-FFF2-40B4-BE49-F238E27FC236}">
                <a16:creationId xmlns:a16="http://schemas.microsoft.com/office/drawing/2014/main" id="{BC2D50C0-17D7-4E82-BF0F-1A24E75E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71F2CBE-4910-4BA6-AD31-6B8E6B909A46}"/>
              </a:ext>
            </a:extLst>
          </p:cNvPr>
          <p:cNvSpPr/>
          <p:nvPr/>
        </p:nvSpPr>
        <p:spPr>
          <a:xfrm>
            <a:off x="9785949" y="5558313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E5796DC-69A2-4168-9083-4453306EB02F}"/>
              </a:ext>
            </a:extLst>
          </p:cNvPr>
          <p:cNvSpPr/>
          <p:nvPr/>
        </p:nvSpPr>
        <p:spPr>
          <a:xfrm>
            <a:off x="9785949" y="6022749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FD0AF7-9513-4E17-9BDD-31D90BCFC308}"/>
              </a:ext>
            </a:extLst>
          </p:cNvPr>
          <p:cNvSpPr/>
          <p:nvPr/>
        </p:nvSpPr>
        <p:spPr>
          <a:xfrm>
            <a:off x="9785949" y="4629441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607964B-BA17-4684-8912-15ED3E6C4A4D}"/>
              </a:ext>
            </a:extLst>
          </p:cNvPr>
          <p:cNvSpPr/>
          <p:nvPr/>
        </p:nvSpPr>
        <p:spPr>
          <a:xfrm>
            <a:off x="9785949" y="509387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4AE11B-BE40-460E-ADFA-6E00D27544C9}"/>
              </a:ext>
            </a:extLst>
          </p:cNvPr>
          <p:cNvSpPr/>
          <p:nvPr/>
        </p:nvSpPr>
        <p:spPr>
          <a:xfrm>
            <a:off x="9785949" y="373610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5B53F5-D654-4DA9-AFDE-AB90727CD12B}"/>
              </a:ext>
            </a:extLst>
          </p:cNvPr>
          <p:cNvSpPr/>
          <p:nvPr/>
        </p:nvSpPr>
        <p:spPr>
          <a:xfrm>
            <a:off x="9785949" y="4172832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06FF1AF-A102-4BEA-A157-7314162F6E35}"/>
              </a:ext>
            </a:extLst>
          </p:cNvPr>
          <p:cNvSpPr/>
          <p:nvPr/>
        </p:nvSpPr>
        <p:spPr>
          <a:xfrm>
            <a:off x="9778705" y="2824210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62A1E6-9BB9-47DB-85FC-EB73919EAFD7}"/>
              </a:ext>
            </a:extLst>
          </p:cNvPr>
          <p:cNvSpPr/>
          <p:nvPr/>
        </p:nvSpPr>
        <p:spPr>
          <a:xfrm>
            <a:off x="9785949" y="3261708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2947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8A3A-AF8A-4E16-9CD8-AA72F7B1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9338-C2D7-4CE4-A529-93F0BEE9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EB42-A243-4F0C-B335-B3D775C3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CD4-9407-41FC-AB27-A72CC1ED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2A72-B4A8-4BB1-AFEE-AF49040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44</a:t>
            </a:fld>
            <a:endParaRPr lang="en-US"/>
          </a:p>
        </p:txBody>
      </p:sp>
      <p:sp>
        <p:nvSpPr>
          <p:cNvPr id="7" name="Oval 107">
            <a:extLst>
              <a:ext uri="{FF2B5EF4-FFF2-40B4-BE49-F238E27FC236}">
                <a16:creationId xmlns:a16="http://schemas.microsoft.com/office/drawing/2014/main" id="{E9FB21C2-816E-4BC3-987A-19210B28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114">
            <a:extLst>
              <a:ext uri="{FF2B5EF4-FFF2-40B4-BE49-F238E27FC236}">
                <a16:creationId xmlns:a16="http://schemas.microsoft.com/office/drawing/2014/main" id="{F9BEBAB0-4C9C-4CF5-A2E0-CAA2DE28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107">
            <a:extLst>
              <a:ext uri="{FF2B5EF4-FFF2-40B4-BE49-F238E27FC236}">
                <a16:creationId xmlns:a16="http://schemas.microsoft.com/office/drawing/2014/main" id="{DC7E9660-46A0-4D61-A096-FB484C56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8BFB4833-CF75-476B-94F5-673E4768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Oval 114">
            <a:extLst>
              <a:ext uri="{FF2B5EF4-FFF2-40B4-BE49-F238E27FC236}">
                <a16:creationId xmlns:a16="http://schemas.microsoft.com/office/drawing/2014/main" id="{11F3B10C-9E6C-430A-ADD3-BEA92A8A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114">
            <a:extLst>
              <a:ext uri="{FF2B5EF4-FFF2-40B4-BE49-F238E27FC236}">
                <a16:creationId xmlns:a16="http://schemas.microsoft.com/office/drawing/2014/main" id="{B359B3FF-777F-4A7F-ABD2-F47E1833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14">
            <a:extLst>
              <a:ext uri="{FF2B5EF4-FFF2-40B4-BE49-F238E27FC236}">
                <a16:creationId xmlns:a16="http://schemas.microsoft.com/office/drawing/2014/main" id="{93056938-7BC0-4E70-AAAE-0D34573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7">
            <a:extLst>
              <a:ext uri="{FF2B5EF4-FFF2-40B4-BE49-F238E27FC236}">
                <a16:creationId xmlns:a16="http://schemas.microsoft.com/office/drawing/2014/main" id="{792C71F9-0EC8-4DD4-BF39-F6D0174C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4">
            <a:extLst>
              <a:ext uri="{FF2B5EF4-FFF2-40B4-BE49-F238E27FC236}">
                <a16:creationId xmlns:a16="http://schemas.microsoft.com/office/drawing/2014/main" id="{11B35448-667B-4EA1-89E2-659322D1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07">
            <a:extLst>
              <a:ext uri="{FF2B5EF4-FFF2-40B4-BE49-F238E27FC236}">
                <a16:creationId xmlns:a16="http://schemas.microsoft.com/office/drawing/2014/main" id="{F02DB925-B36F-4F70-B88F-DF6AA26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14">
            <a:extLst>
              <a:ext uri="{FF2B5EF4-FFF2-40B4-BE49-F238E27FC236}">
                <a16:creationId xmlns:a16="http://schemas.microsoft.com/office/drawing/2014/main" id="{6D405D9E-E9A4-4AE0-8DE3-0A4D2207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Oval 114">
            <a:extLst>
              <a:ext uri="{FF2B5EF4-FFF2-40B4-BE49-F238E27FC236}">
                <a16:creationId xmlns:a16="http://schemas.microsoft.com/office/drawing/2014/main" id="{B5F29D96-F61E-439B-AAB4-2AEAAC59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Oval 107">
            <a:extLst>
              <a:ext uri="{FF2B5EF4-FFF2-40B4-BE49-F238E27FC236}">
                <a16:creationId xmlns:a16="http://schemas.microsoft.com/office/drawing/2014/main" id="{839EEDDC-9A46-429C-B094-0B36556E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Oval 114">
            <a:extLst>
              <a:ext uri="{FF2B5EF4-FFF2-40B4-BE49-F238E27FC236}">
                <a16:creationId xmlns:a16="http://schemas.microsoft.com/office/drawing/2014/main" id="{5A6D872B-75A4-47ED-A61F-9FA1C9E9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Oval 107">
            <a:extLst>
              <a:ext uri="{FF2B5EF4-FFF2-40B4-BE49-F238E27FC236}">
                <a16:creationId xmlns:a16="http://schemas.microsoft.com/office/drawing/2014/main" id="{4BCE8EF8-E636-4F5C-91FF-F8C718A6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Oval 114">
            <a:extLst>
              <a:ext uri="{FF2B5EF4-FFF2-40B4-BE49-F238E27FC236}">
                <a16:creationId xmlns:a16="http://schemas.microsoft.com/office/drawing/2014/main" id="{BB213A06-3914-44A3-AECE-3EA1905B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Oval 114">
            <a:extLst>
              <a:ext uri="{FF2B5EF4-FFF2-40B4-BE49-F238E27FC236}">
                <a16:creationId xmlns:a16="http://schemas.microsoft.com/office/drawing/2014/main" id="{6B108EDA-737B-41CB-B2F9-D19744D4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Oval 114">
            <a:extLst>
              <a:ext uri="{FF2B5EF4-FFF2-40B4-BE49-F238E27FC236}">
                <a16:creationId xmlns:a16="http://schemas.microsoft.com/office/drawing/2014/main" id="{FF02BAA0-80E3-432B-898E-B3CF056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Oval 114">
            <a:extLst>
              <a:ext uri="{FF2B5EF4-FFF2-40B4-BE49-F238E27FC236}">
                <a16:creationId xmlns:a16="http://schemas.microsoft.com/office/drawing/2014/main" id="{45B03D75-0653-4AD0-918C-D41C8CAD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107">
            <a:extLst>
              <a:ext uri="{FF2B5EF4-FFF2-40B4-BE49-F238E27FC236}">
                <a16:creationId xmlns:a16="http://schemas.microsoft.com/office/drawing/2014/main" id="{7083CEFE-7563-4D76-8254-4F25EE14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Oval 114">
            <a:extLst>
              <a:ext uri="{FF2B5EF4-FFF2-40B4-BE49-F238E27FC236}">
                <a16:creationId xmlns:a16="http://schemas.microsoft.com/office/drawing/2014/main" id="{785D8D8B-F84E-419D-A9BB-05F0B303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Oval 107">
            <a:extLst>
              <a:ext uri="{FF2B5EF4-FFF2-40B4-BE49-F238E27FC236}">
                <a16:creationId xmlns:a16="http://schemas.microsoft.com/office/drawing/2014/main" id="{AD186EB4-3CFD-4713-A58C-234117C2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Oval 114">
            <a:extLst>
              <a:ext uri="{FF2B5EF4-FFF2-40B4-BE49-F238E27FC236}">
                <a16:creationId xmlns:a16="http://schemas.microsoft.com/office/drawing/2014/main" id="{1BA5AE45-9A95-45DF-9388-DD1503FA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Oval 114">
            <a:extLst>
              <a:ext uri="{FF2B5EF4-FFF2-40B4-BE49-F238E27FC236}">
                <a16:creationId xmlns:a16="http://schemas.microsoft.com/office/drawing/2014/main" id="{0BD35F56-4878-4BBE-9A94-0FAA3061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Oval 107">
            <a:extLst>
              <a:ext uri="{FF2B5EF4-FFF2-40B4-BE49-F238E27FC236}">
                <a16:creationId xmlns:a16="http://schemas.microsoft.com/office/drawing/2014/main" id="{687CE1FC-04EB-4A4A-BF2B-52EF6895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Oval 114">
            <a:extLst>
              <a:ext uri="{FF2B5EF4-FFF2-40B4-BE49-F238E27FC236}">
                <a16:creationId xmlns:a16="http://schemas.microsoft.com/office/drawing/2014/main" id="{26199F15-EB19-485D-A39E-F4BF15DD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Oval 107">
            <a:extLst>
              <a:ext uri="{FF2B5EF4-FFF2-40B4-BE49-F238E27FC236}">
                <a16:creationId xmlns:a16="http://schemas.microsoft.com/office/drawing/2014/main" id="{F786D6E5-F6B7-46DA-BF6F-F04F9D4F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Oval 114">
            <a:extLst>
              <a:ext uri="{FF2B5EF4-FFF2-40B4-BE49-F238E27FC236}">
                <a16:creationId xmlns:a16="http://schemas.microsoft.com/office/drawing/2014/main" id="{2219FB5F-D8A2-408F-B34B-10DA111E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Oval 114">
            <a:extLst>
              <a:ext uri="{FF2B5EF4-FFF2-40B4-BE49-F238E27FC236}">
                <a16:creationId xmlns:a16="http://schemas.microsoft.com/office/drawing/2014/main" id="{A948D086-72BE-4366-B26F-71E3A388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Oval 114">
            <a:extLst>
              <a:ext uri="{FF2B5EF4-FFF2-40B4-BE49-F238E27FC236}">
                <a16:creationId xmlns:a16="http://schemas.microsoft.com/office/drawing/2014/main" id="{C8F1B56C-DF7A-412D-9184-2CA50A38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Oval 114">
            <a:extLst>
              <a:ext uri="{FF2B5EF4-FFF2-40B4-BE49-F238E27FC236}">
                <a16:creationId xmlns:a16="http://schemas.microsoft.com/office/drawing/2014/main" id="{90CD8CEE-A1E6-42C4-A5DF-123D0176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107">
            <a:extLst>
              <a:ext uri="{FF2B5EF4-FFF2-40B4-BE49-F238E27FC236}">
                <a16:creationId xmlns:a16="http://schemas.microsoft.com/office/drawing/2014/main" id="{610CC6C7-C6B8-4DC0-915E-8FDB5879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Oval 114">
            <a:extLst>
              <a:ext uri="{FF2B5EF4-FFF2-40B4-BE49-F238E27FC236}">
                <a16:creationId xmlns:a16="http://schemas.microsoft.com/office/drawing/2014/main" id="{1DA2ED52-7AAF-4A10-9EB0-441197E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Oval 107">
            <a:extLst>
              <a:ext uri="{FF2B5EF4-FFF2-40B4-BE49-F238E27FC236}">
                <a16:creationId xmlns:a16="http://schemas.microsoft.com/office/drawing/2014/main" id="{F470F102-3E5F-4C8D-95B5-F80CDEE9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5" name="Oval 114">
            <a:extLst>
              <a:ext uri="{FF2B5EF4-FFF2-40B4-BE49-F238E27FC236}">
                <a16:creationId xmlns:a16="http://schemas.microsoft.com/office/drawing/2014/main" id="{FBCFE5E3-CB04-47F6-918F-B370887C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Oval 114">
            <a:extLst>
              <a:ext uri="{FF2B5EF4-FFF2-40B4-BE49-F238E27FC236}">
                <a16:creationId xmlns:a16="http://schemas.microsoft.com/office/drawing/2014/main" id="{66185CF9-4394-4431-A9A2-9D009BF2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Oval 107">
            <a:extLst>
              <a:ext uri="{FF2B5EF4-FFF2-40B4-BE49-F238E27FC236}">
                <a16:creationId xmlns:a16="http://schemas.microsoft.com/office/drawing/2014/main" id="{CC9D52F6-F0F1-4EB0-8E45-1B1E494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Oval 114">
            <a:extLst>
              <a:ext uri="{FF2B5EF4-FFF2-40B4-BE49-F238E27FC236}">
                <a16:creationId xmlns:a16="http://schemas.microsoft.com/office/drawing/2014/main" id="{38C4F04A-9C65-48D4-A9CF-32FBAC83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" name="Oval 107">
            <a:extLst>
              <a:ext uri="{FF2B5EF4-FFF2-40B4-BE49-F238E27FC236}">
                <a16:creationId xmlns:a16="http://schemas.microsoft.com/office/drawing/2014/main" id="{2249A042-66E6-455A-A6E4-437E9317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" name="Oval 114">
            <a:extLst>
              <a:ext uri="{FF2B5EF4-FFF2-40B4-BE49-F238E27FC236}">
                <a16:creationId xmlns:a16="http://schemas.microsoft.com/office/drawing/2014/main" id="{1DDDB5DA-1126-45AD-8811-523F2AC4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" name="Oval 114">
            <a:extLst>
              <a:ext uri="{FF2B5EF4-FFF2-40B4-BE49-F238E27FC236}">
                <a16:creationId xmlns:a16="http://schemas.microsoft.com/office/drawing/2014/main" id="{192D25B7-8698-434A-B2EB-3414A25C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Oval 114">
            <a:extLst>
              <a:ext uri="{FF2B5EF4-FFF2-40B4-BE49-F238E27FC236}">
                <a16:creationId xmlns:a16="http://schemas.microsoft.com/office/drawing/2014/main" id="{499F1544-66B5-4A9A-9521-B20F8D3A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5" name="Oval 114">
            <a:extLst>
              <a:ext uri="{FF2B5EF4-FFF2-40B4-BE49-F238E27FC236}">
                <a16:creationId xmlns:a16="http://schemas.microsoft.com/office/drawing/2014/main" id="{9455A763-2EC9-4D40-B01E-74AC5078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" name="Oval 107">
            <a:extLst>
              <a:ext uri="{FF2B5EF4-FFF2-40B4-BE49-F238E27FC236}">
                <a16:creationId xmlns:a16="http://schemas.microsoft.com/office/drawing/2014/main" id="{06809826-77A5-4E22-B79F-689A88DD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</a:t>
            </a:r>
            <a:endParaRPr lang="en-US" b="1" dirty="0"/>
          </a:p>
        </p:txBody>
      </p:sp>
      <p:sp>
        <p:nvSpPr>
          <p:cNvPr id="57" name="Oval 114">
            <a:extLst>
              <a:ext uri="{FF2B5EF4-FFF2-40B4-BE49-F238E27FC236}">
                <a16:creationId xmlns:a16="http://schemas.microsoft.com/office/drawing/2014/main" id="{5BA38711-1ED8-49F3-9FA3-B160524C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8" name="Oval 107">
            <a:extLst>
              <a:ext uri="{FF2B5EF4-FFF2-40B4-BE49-F238E27FC236}">
                <a16:creationId xmlns:a16="http://schemas.microsoft.com/office/drawing/2014/main" id="{0D30E172-0E53-46C5-BAE4-297EF0E5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Oval 114">
            <a:extLst>
              <a:ext uri="{FF2B5EF4-FFF2-40B4-BE49-F238E27FC236}">
                <a16:creationId xmlns:a16="http://schemas.microsoft.com/office/drawing/2014/main" id="{8FBA71B7-0A8C-4DC2-8440-7FD7A48F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" name="Oval 114">
            <a:extLst>
              <a:ext uri="{FF2B5EF4-FFF2-40B4-BE49-F238E27FC236}">
                <a16:creationId xmlns:a16="http://schemas.microsoft.com/office/drawing/2014/main" id="{9D1E3FC6-A0A2-40ED-A91B-FD2DF620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3" name="Oval 107">
            <a:extLst>
              <a:ext uri="{FF2B5EF4-FFF2-40B4-BE49-F238E27FC236}">
                <a16:creationId xmlns:a16="http://schemas.microsoft.com/office/drawing/2014/main" id="{5970C845-7017-4945-A221-411E5C1E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4" name="Oval 114">
            <a:extLst>
              <a:ext uri="{FF2B5EF4-FFF2-40B4-BE49-F238E27FC236}">
                <a16:creationId xmlns:a16="http://schemas.microsoft.com/office/drawing/2014/main" id="{0863D1DB-B87F-4A01-91D0-34937EEC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5" name="Oval 107">
            <a:extLst>
              <a:ext uri="{FF2B5EF4-FFF2-40B4-BE49-F238E27FC236}">
                <a16:creationId xmlns:a16="http://schemas.microsoft.com/office/drawing/2014/main" id="{F22388B9-600B-4227-BEBE-6143BD4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6" name="Oval 114">
            <a:extLst>
              <a:ext uri="{FF2B5EF4-FFF2-40B4-BE49-F238E27FC236}">
                <a16:creationId xmlns:a16="http://schemas.microsoft.com/office/drawing/2014/main" id="{46DFD171-93FE-43FC-88D2-A549412F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7" name="Oval 114">
            <a:extLst>
              <a:ext uri="{FF2B5EF4-FFF2-40B4-BE49-F238E27FC236}">
                <a16:creationId xmlns:a16="http://schemas.microsoft.com/office/drawing/2014/main" id="{BDF0E9F0-758F-43F2-B0C5-2ECB1A00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8" name="Oval 114">
            <a:extLst>
              <a:ext uri="{FF2B5EF4-FFF2-40B4-BE49-F238E27FC236}">
                <a16:creationId xmlns:a16="http://schemas.microsoft.com/office/drawing/2014/main" id="{ACAC6242-7B02-43F9-8F11-968887B6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9" name="Oval 114">
            <a:extLst>
              <a:ext uri="{FF2B5EF4-FFF2-40B4-BE49-F238E27FC236}">
                <a16:creationId xmlns:a16="http://schemas.microsoft.com/office/drawing/2014/main" id="{BAC83F41-3BF0-4611-AB93-B29A055E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6" name="Oval 114">
            <a:extLst>
              <a:ext uri="{FF2B5EF4-FFF2-40B4-BE49-F238E27FC236}">
                <a16:creationId xmlns:a16="http://schemas.microsoft.com/office/drawing/2014/main" id="{6C88A6ED-974F-4017-807D-9A2322CC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" name="Oval 107">
            <a:extLst>
              <a:ext uri="{FF2B5EF4-FFF2-40B4-BE49-F238E27FC236}">
                <a16:creationId xmlns:a16="http://schemas.microsoft.com/office/drawing/2014/main" id="{F26AEEB2-D6F4-441A-9941-153A8E4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8" name="Oval 114">
            <a:extLst>
              <a:ext uri="{FF2B5EF4-FFF2-40B4-BE49-F238E27FC236}">
                <a16:creationId xmlns:a16="http://schemas.microsoft.com/office/drawing/2014/main" id="{B968D98B-1827-49D9-AB0B-C92DF4AA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84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9" name="Oval 107">
            <a:extLst>
              <a:ext uri="{FF2B5EF4-FFF2-40B4-BE49-F238E27FC236}">
                <a16:creationId xmlns:a16="http://schemas.microsoft.com/office/drawing/2014/main" id="{64FB8379-2C2D-4D98-A69C-102E047B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20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0" name="Oval 114">
            <a:extLst>
              <a:ext uri="{FF2B5EF4-FFF2-40B4-BE49-F238E27FC236}">
                <a16:creationId xmlns:a16="http://schemas.microsoft.com/office/drawing/2014/main" id="{504C69FB-2D67-48C3-A4DA-0CBA7215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" name="Oval 114">
            <a:extLst>
              <a:ext uri="{FF2B5EF4-FFF2-40B4-BE49-F238E27FC236}">
                <a16:creationId xmlns:a16="http://schemas.microsoft.com/office/drawing/2014/main" id="{00291073-3207-44B6-B616-26F07CD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76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2" name="Oval 114">
            <a:extLst>
              <a:ext uri="{FF2B5EF4-FFF2-40B4-BE49-F238E27FC236}">
                <a16:creationId xmlns:a16="http://schemas.microsoft.com/office/drawing/2014/main" id="{2C77BD2B-7DAF-4EB8-8783-47C41E76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758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3" name="Oval 114">
            <a:extLst>
              <a:ext uri="{FF2B5EF4-FFF2-40B4-BE49-F238E27FC236}">
                <a16:creationId xmlns:a16="http://schemas.microsoft.com/office/drawing/2014/main" id="{9E2C519F-1B7C-43DD-9E1C-F73F1522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88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4" name="Oval 107">
            <a:extLst>
              <a:ext uri="{FF2B5EF4-FFF2-40B4-BE49-F238E27FC236}">
                <a16:creationId xmlns:a16="http://schemas.microsoft.com/office/drawing/2014/main" id="{9DCED4AD-233B-4F6B-A557-9A9FF1E3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6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2</a:t>
            </a:r>
            <a:endParaRPr lang="en-US" b="1" dirty="0"/>
          </a:p>
        </p:txBody>
      </p:sp>
      <p:sp>
        <p:nvSpPr>
          <p:cNvPr id="85" name="Oval 114">
            <a:extLst>
              <a:ext uri="{FF2B5EF4-FFF2-40B4-BE49-F238E27FC236}">
                <a16:creationId xmlns:a16="http://schemas.microsoft.com/office/drawing/2014/main" id="{12C25BF9-2CAE-4552-A529-D1BAA174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796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86" name="Oval 107">
            <a:extLst>
              <a:ext uri="{FF2B5EF4-FFF2-40B4-BE49-F238E27FC236}">
                <a16:creationId xmlns:a16="http://schemas.microsoft.com/office/drawing/2014/main" id="{4C1E5226-6543-43E6-9A31-8A15DC9A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32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7" name="Oval 114">
            <a:extLst>
              <a:ext uri="{FF2B5EF4-FFF2-40B4-BE49-F238E27FC236}">
                <a16:creationId xmlns:a16="http://schemas.microsoft.com/office/drawing/2014/main" id="{51BA2319-AF06-4382-80BA-B21D9238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66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0" name="Oval 114">
            <a:extLst>
              <a:ext uri="{FF2B5EF4-FFF2-40B4-BE49-F238E27FC236}">
                <a16:creationId xmlns:a16="http://schemas.microsoft.com/office/drawing/2014/main" id="{3F92ACF9-7C6A-43F3-88F4-E24E8110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39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" name="Oval 107">
            <a:extLst>
              <a:ext uri="{FF2B5EF4-FFF2-40B4-BE49-F238E27FC236}">
                <a16:creationId xmlns:a16="http://schemas.microsoft.com/office/drawing/2014/main" id="{8C19FC0E-6A27-46C5-A347-4ED8634D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" name="Oval 114">
            <a:extLst>
              <a:ext uri="{FF2B5EF4-FFF2-40B4-BE49-F238E27FC236}">
                <a16:creationId xmlns:a16="http://schemas.microsoft.com/office/drawing/2014/main" id="{F35586DE-A742-4107-AAB7-4072DB0A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3" name="Oval 107">
            <a:extLst>
              <a:ext uri="{FF2B5EF4-FFF2-40B4-BE49-F238E27FC236}">
                <a16:creationId xmlns:a16="http://schemas.microsoft.com/office/drawing/2014/main" id="{29ACF6F1-CCA2-4E23-8B9E-B4961C14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4" name="Oval 114">
            <a:extLst>
              <a:ext uri="{FF2B5EF4-FFF2-40B4-BE49-F238E27FC236}">
                <a16:creationId xmlns:a16="http://schemas.microsoft.com/office/drawing/2014/main" id="{240117F1-501E-44F1-8C81-B908BD3B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5" name="Oval 114">
            <a:extLst>
              <a:ext uri="{FF2B5EF4-FFF2-40B4-BE49-F238E27FC236}">
                <a16:creationId xmlns:a16="http://schemas.microsoft.com/office/drawing/2014/main" id="{8F6E6CF2-2E8D-49D2-95E1-2024ED9F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6" name="Oval 114">
            <a:extLst>
              <a:ext uri="{FF2B5EF4-FFF2-40B4-BE49-F238E27FC236}">
                <a16:creationId xmlns:a16="http://schemas.microsoft.com/office/drawing/2014/main" id="{57875F48-9F87-49B6-965F-B5CE8CF6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7" name="Oval 114">
            <a:extLst>
              <a:ext uri="{FF2B5EF4-FFF2-40B4-BE49-F238E27FC236}">
                <a16:creationId xmlns:a16="http://schemas.microsoft.com/office/drawing/2014/main" id="{7253D554-E342-4FB3-9EE8-2495FB7C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8" name="Oval 107">
            <a:extLst>
              <a:ext uri="{FF2B5EF4-FFF2-40B4-BE49-F238E27FC236}">
                <a16:creationId xmlns:a16="http://schemas.microsoft.com/office/drawing/2014/main" id="{DBA62E3F-F1ED-4535-916C-9F54998A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Oval 114">
            <a:extLst>
              <a:ext uri="{FF2B5EF4-FFF2-40B4-BE49-F238E27FC236}">
                <a16:creationId xmlns:a16="http://schemas.microsoft.com/office/drawing/2014/main" id="{DC5B81D1-F79D-482A-8F57-C520CD0A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0" name="Oval 107">
            <a:extLst>
              <a:ext uri="{FF2B5EF4-FFF2-40B4-BE49-F238E27FC236}">
                <a16:creationId xmlns:a16="http://schemas.microsoft.com/office/drawing/2014/main" id="{DAB54631-5B9E-47C0-8779-7E400F6E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1" name="Oval 114">
            <a:extLst>
              <a:ext uri="{FF2B5EF4-FFF2-40B4-BE49-F238E27FC236}">
                <a16:creationId xmlns:a16="http://schemas.microsoft.com/office/drawing/2014/main" id="{EF315171-0459-46A4-8010-A89D0FA8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4" name="Oval 114">
            <a:extLst>
              <a:ext uri="{FF2B5EF4-FFF2-40B4-BE49-F238E27FC236}">
                <a16:creationId xmlns:a16="http://schemas.microsoft.com/office/drawing/2014/main" id="{E16F8DB0-4278-4A20-B22B-9EB0A9C6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5" name="Oval 107">
            <a:extLst>
              <a:ext uri="{FF2B5EF4-FFF2-40B4-BE49-F238E27FC236}">
                <a16:creationId xmlns:a16="http://schemas.microsoft.com/office/drawing/2014/main" id="{CFB64428-D23E-446A-9459-382F91A8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6" name="Oval 114">
            <a:extLst>
              <a:ext uri="{FF2B5EF4-FFF2-40B4-BE49-F238E27FC236}">
                <a16:creationId xmlns:a16="http://schemas.microsoft.com/office/drawing/2014/main" id="{4E1A1C42-ACF6-454B-B34C-C06CAB15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7" name="Oval 107">
            <a:extLst>
              <a:ext uri="{FF2B5EF4-FFF2-40B4-BE49-F238E27FC236}">
                <a16:creationId xmlns:a16="http://schemas.microsoft.com/office/drawing/2014/main" id="{67624956-BE13-4456-A1BF-AC99300A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" name="Oval 114">
            <a:extLst>
              <a:ext uri="{FF2B5EF4-FFF2-40B4-BE49-F238E27FC236}">
                <a16:creationId xmlns:a16="http://schemas.microsoft.com/office/drawing/2014/main" id="{E3A14EA4-7FAF-45EF-B6F8-E129C1B1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9" name="Oval 114">
            <a:extLst>
              <a:ext uri="{FF2B5EF4-FFF2-40B4-BE49-F238E27FC236}">
                <a16:creationId xmlns:a16="http://schemas.microsoft.com/office/drawing/2014/main" id="{5C80B63F-2054-4D4F-BD14-E384BF7C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0" name="Oval 114">
            <a:extLst>
              <a:ext uri="{FF2B5EF4-FFF2-40B4-BE49-F238E27FC236}">
                <a16:creationId xmlns:a16="http://schemas.microsoft.com/office/drawing/2014/main" id="{C9450612-D1C1-460C-A015-CC83FE6A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1" name="Oval 114">
            <a:extLst>
              <a:ext uri="{FF2B5EF4-FFF2-40B4-BE49-F238E27FC236}">
                <a16:creationId xmlns:a16="http://schemas.microsoft.com/office/drawing/2014/main" id="{397B3EF3-94F7-4E64-8B9B-D609D61D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" name="Oval 107">
            <a:extLst>
              <a:ext uri="{FF2B5EF4-FFF2-40B4-BE49-F238E27FC236}">
                <a16:creationId xmlns:a16="http://schemas.microsoft.com/office/drawing/2014/main" id="{E7D5F9BF-9195-4843-A9F6-28D8C4A4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3" name="Oval 114">
            <a:extLst>
              <a:ext uri="{FF2B5EF4-FFF2-40B4-BE49-F238E27FC236}">
                <a16:creationId xmlns:a16="http://schemas.microsoft.com/office/drawing/2014/main" id="{5126A5CA-CBBC-4F10-A5D1-16BF713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4" name="Oval 107">
            <a:extLst>
              <a:ext uri="{FF2B5EF4-FFF2-40B4-BE49-F238E27FC236}">
                <a16:creationId xmlns:a16="http://schemas.microsoft.com/office/drawing/2014/main" id="{C96EA1DA-631F-47EE-A9FD-454A569C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EC7A413-5DF4-41D9-A569-BE1F9991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8" name="Oval 114">
            <a:extLst>
              <a:ext uri="{FF2B5EF4-FFF2-40B4-BE49-F238E27FC236}">
                <a16:creationId xmlns:a16="http://schemas.microsoft.com/office/drawing/2014/main" id="{0E95D63F-67D6-4131-A47F-F466E469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9" name="Oval 107">
            <a:extLst>
              <a:ext uri="{FF2B5EF4-FFF2-40B4-BE49-F238E27FC236}">
                <a16:creationId xmlns:a16="http://schemas.microsoft.com/office/drawing/2014/main" id="{404E05AA-FD76-4AF7-B111-00C7EBF2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0" name="Oval 114">
            <a:extLst>
              <a:ext uri="{FF2B5EF4-FFF2-40B4-BE49-F238E27FC236}">
                <a16:creationId xmlns:a16="http://schemas.microsoft.com/office/drawing/2014/main" id="{BC7D5E1E-104E-4A75-82C1-66E5CAF2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1" name="Oval 107">
            <a:extLst>
              <a:ext uri="{FF2B5EF4-FFF2-40B4-BE49-F238E27FC236}">
                <a16:creationId xmlns:a16="http://schemas.microsoft.com/office/drawing/2014/main" id="{06D361B4-378B-49C4-8F16-4CB55D64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2" name="Oval 114">
            <a:extLst>
              <a:ext uri="{FF2B5EF4-FFF2-40B4-BE49-F238E27FC236}">
                <a16:creationId xmlns:a16="http://schemas.microsoft.com/office/drawing/2014/main" id="{667C86EE-C9D8-4CC6-91B1-2E679C6C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3" name="Oval 114">
            <a:extLst>
              <a:ext uri="{FF2B5EF4-FFF2-40B4-BE49-F238E27FC236}">
                <a16:creationId xmlns:a16="http://schemas.microsoft.com/office/drawing/2014/main" id="{4361AA01-FC85-43BF-97DF-AEC92F52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4" name="Oval 114">
            <a:extLst>
              <a:ext uri="{FF2B5EF4-FFF2-40B4-BE49-F238E27FC236}">
                <a16:creationId xmlns:a16="http://schemas.microsoft.com/office/drawing/2014/main" id="{7DD2AE32-FBD3-4342-ACA2-5A42016E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5" name="Oval 114">
            <a:extLst>
              <a:ext uri="{FF2B5EF4-FFF2-40B4-BE49-F238E27FC236}">
                <a16:creationId xmlns:a16="http://schemas.microsoft.com/office/drawing/2014/main" id="{ECE66E6C-344F-43A7-B9E4-90D72AAB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8EFBF686-7731-4E22-99B0-81D01DBB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7" name="Oval 114">
            <a:extLst>
              <a:ext uri="{FF2B5EF4-FFF2-40B4-BE49-F238E27FC236}">
                <a16:creationId xmlns:a16="http://schemas.microsoft.com/office/drawing/2014/main" id="{D2C2CCFD-12A4-4F9F-AAA8-81D8DCA1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8" name="Oval 107">
            <a:extLst>
              <a:ext uri="{FF2B5EF4-FFF2-40B4-BE49-F238E27FC236}">
                <a16:creationId xmlns:a16="http://schemas.microsoft.com/office/drawing/2014/main" id="{18EBD1EC-6794-449F-AA41-47E7B0EA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9" name="Oval 114">
            <a:extLst>
              <a:ext uri="{FF2B5EF4-FFF2-40B4-BE49-F238E27FC236}">
                <a16:creationId xmlns:a16="http://schemas.microsoft.com/office/drawing/2014/main" id="{F83AF2B1-2905-4FFF-AF0D-EBD3EDD4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D2655C9C-D30A-495A-8C4C-00F4FA80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3" name="Oval 107">
            <a:extLst>
              <a:ext uri="{FF2B5EF4-FFF2-40B4-BE49-F238E27FC236}">
                <a16:creationId xmlns:a16="http://schemas.microsoft.com/office/drawing/2014/main" id="{1F1251AF-5229-4B4F-A6A6-F9CDA737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" name="Oval 114">
            <a:extLst>
              <a:ext uri="{FF2B5EF4-FFF2-40B4-BE49-F238E27FC236}">
                <a16:creationId xmlns:a16="http://schemas.microsoft.com/office/drawing/2014/main" id="{48D1624F-0D80-43D2-B1ED-683EDA77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" name="Oval 107">
            <a:extLst>
              <a:ext uri="{FF2B5EF4-FFF2-40B4-BE49-F238E27FC236}">
                <a16:creationId xmlns:a16="http://schemas.microsoft.com/office/drawing/2014/main" id="{E46942FE-ED50-4207-8062-B7A87618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6" name="Oval 114">
            <a:extLst>
              <a:ext uri="{FF2B5EF4-FFF2-40B4-BE49-F238E27FC236}">
                <a16:creationId xmlns:a16="http://schemas.microsoft.com/office/drawing/2014/main" id="{013B9BFD-AC99-45C1-8B3A-F43F03E6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7" name="Oval 114">
            <a:extLst>
              <a:ext uri="{FF2B5EF4-FFF2-40B4-BE49-F238E27FC236}">
                <a16:creationId xmlns:a16="http://schemas.microsoft.com/office/drawing/2014/main" id="{12CB4744-133B-4757-96D5-B2486EDA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8" name="Oval 114">
            <a:extLst>
              <a:ext uri="{FF2B5EF4-FFF2-40B4-BE49-F238E27FC236}">
                <a16:creationId xmlns:a16="http://schemas.microsoft.com/office/drawing/2014/main" id="{551620D6-6F54-4D61-A893-CD88EF1A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9" name="Oval 114">
            <a:extLst>
              <a:ext uri="{FF2B5EF4-FFF2-40B4-BE49-F238E27FC236}">
                <a16:creationId xmlns:a16="http://schemas.microsoft.com/office/drawing/2014/main" id="{D4D4DA57-1A85-4804-8C45-AC336FF6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0" name="Oval 107">
            <a:extLst>
              <a:ext uri="{FF2B5EF4-FFF2-40B4-BE49-F238E27FC236}">
                <a16:creationId xmlns:a16="http://schemas.microsoft.com/office/drawing/2014/main" id="{4F702423-6575-47B1-8950-420AAA17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1" name="Oval 114">
            <a:extLst>
              <a:ext uri="{FF2B5EF4-FFF2-40B4-BE49-F238E27FC236}">
                <a16:creationId xmlns:a16="http://schemas.microsoft.com/office/drawing/2014/main" id="{DC571248-9A6E-4150-978F-BD1264D5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2" name="Oval 107">
            <a:extLst>
              <a:ext uri="{FF2B5EF4-FFF2-40B4-BE49-F238E27FC236}">
                <a16:creationId xmlns:a16="http://schemas.microsoft.com/office/drawing/2014/main" id="{6FCE3301-403F-4E66-85F3-A2D9B459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3" name="Oval 114">
            <a:extLst>
              <a:ext uri="{FF2B5EF4-FFF2-40B4-BE49-F238E27FC236}">
                <a16:creationId xmlns:a16="http://schemas.microsoft.com/office/drawing/2014/main" id="{FA870633-F79B-4FFF-A68E-35DA01EA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6" name="Oval 114">
            <a:extLst>
              <a:ext uri="{FF2B5EF4-FFF2-40B4-BE49-F238E27FC236}">
                <a16:creationId xmlns:a16="http://schemas.microsoft.com/office/drawing/2014/main" id="{BC2D50C0-17D7-4E82-BF0F-1A24E75E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71F2CBE-4910-4BA6-AD31-6B8E6B909A46}"/>
              </a:ext>
            </a:extLst>
          </p:cNvPr>
          <p:cNvSpPr/>
          <p:nvPr/>
        </p:nvSpPr>
        <p:spPr>
          <a:xfrm>
            <a:off x="9785949" y="5558313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E5796DC-69A2-4168-9083-4453306EB02F}"/>
              </a:ext>
            </a:extLst>
          </p:cNvPr>
          <p:cNvSpPr/>
          <p:nvPr/>
        </p:nvSpPr>
        <p:spPr>
          <a:xfrm>
            <a:off x="9785949" y="6022749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FD0AF7-9513-4E17-9BDD-31D90BCFC308}"/>
              </a:ext>
            </a:extLst>
          </p:cNvPr>
          <p:cNvSpPr/>
          <p:nvPr/>
        </p:nvSpPr>
        <p:spPr>
          <a:xfrm>
            <a:off x="9785949" y="4629441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607964B-BA17-4684-8912-15ED3E6C4A4D}"/>
              </a:ext>
            </a:extLst>
          </p:cNvPr>
          <p:cNvSpPr/>
          <p:nvPr/>
        </p:nvSpPr>
        <p:spPr>
          <a:xfrm>
            <a:off x="9785949" y="509387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4AE11B-BE40-460E-ADFA-6E00D27544C9}"/>
              </a:ext>
            </a:extLst>
          </p:cNvPr>
          <p:cNvSpPr/>
          <p:nvPr/>
        </p:nvSpPr>
        <p:spPr>
          <a:xfrm>
            <a:off x="9785949" y="373610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5B53F5-D654-4DA9-AFDE-AB90727CD12B}"/>
              </a:ext>
            </a:extLst>
          </p:cNvPr>
          <p:cNvSpPr/>
          <p:nvPr/>
        </p:nvSpPr>
        <p:spPr>
          <a:xfrm>
            <a:off x="9785949" y="4172832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06FF1AF-A102-4BEA-A157-7314162F6E35}"/>
              </a:ext>
            </a:extLst>
          </p:cNvPr>
          <p:cNvSpPr/>
          <p:nvPr/>
        </p:nvSpPr>
        <p:spPr>
          <a:xfrm>
            <a:off x="9778705" y="2824210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62A1E6-9BB9-47DB-85FC-EB73919EAFD7}"/>
              </a:ext>
            </a:extLst>
          </p:cNvPr>
          <p:cNvSpPr/>
          <p:nvPr/>
        </p:nvSpPr>
        <p:spPr>
          <a:xfrm>
            <a:off x="9785949" y="3261708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0" name="Oval 107">
            <a:extLst>
              <a:ext uri="{FF2B5EF4-FFF2-40B4-BE49-F238E27FC236}">
                <a16:creationId xmlns:a16="http://schemas.microsoft.com/office/drawing/2014/main" id="{51E9DA92-9075-46B7-9CEE-560CCB1A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" name="Oval 114">
            <a:extLst>
              <a:ext uri="{FF2B5EF4-FFF2-40B4-BE49-F238E27FC236}">
                <a16:creationId xmlns:a16="http://schemas.microsoft.com/office/drawing/2014/main" id="{AB375477-403E-4955-8AE5-27EE3B35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2" name="Oval 107">
            <a:extLst>
              <a:ext uri="{FF2B5EF4-FFF2-40B4-BE49-F238E27FC236}">
                <a16:creationId xmlns:a16="http://schemas.microsoft.com/office/drawing/2014/main" id="{AFC28BFF-1B32-468C-B758-6662F3D6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73" name="Oval 114">
            <a:extLst>
              <a:ext uri="{FF2B5EF4-FFF2-40B4-BE49-F238E27FC236}">
                <a16:creationId xmlns:a16="http://schemas.microsoft.com/office/drawing/2014/main" id="{21D63DF7-3D70-4268-B07B-ADAB5B59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8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8A3A-AF8A-4E16-9CD8-AA72F7B1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9338-C2D7-4CE4-A529-93F0BEE9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EB42-A243-4F0C-B335-B3D775C3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CD4-9407-41FC-AB27-A72CC1ED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2A72-B4A8-4BB1-AFEE-AF49040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45</a:t>
            </a:fld>
            <a:endParaRPr lang="en-US"/>
          </a:p>
        </p:txBody>
      </p:sp>
      <p:sp>
        <p:nvSpPr>
          <p:cNvPr id="7" name="Oval 107">
            <a:extLst>
              <a:ext uri="{FF2B5EF4-FFF2-40B4-BE49-F238E27FC236}">
                <a16:creationId xmlns:a16="http://schemas.microsoft.com/office/drawing/2014/main" id="{E9FB21C2-816E-4BC3-987A-19210B28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8" name="Oval 114">
            <a:extLst>
              <a:ext uri="{FF2B5EF4-FFF2-40B4-BE49-F238E27FC236}">
                <a16:creationId xmlns:a16="http://schemas.microsoft.com/office/drawing/2014/main" id="{F9BEBAB0-4C9C-4CF5-A2E0-CAA2DE28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9" name="Oval 107">
            <a:extLst>
              <a:ext uri="{FF2B5EF4-FFF2-40B4-BE49-F238E27FC236}">
                <a16:creationId xmlns:a16="http://schemas.microsoft.com/office/drawing/2014/main" id="{DC7E9660-46A0-4D61-A096-FB484C56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8BFB4833-CF75-476B-94F5-673E4768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1" name="Oval 114">
            <a:extLst>
              <a:ext uri="{FF2B5EF4-FFF2-40B4-BE49-F238E27FC236}">
                <a16:creationId xmlns:a16="http://schemas.microsoft.com/office/drawing/2014/main" id="{11F3B10C-9E6C-430A-ADD3-BEA92A8A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2" name="Oval 114">
            <a:extLst>
              <a:ext uri="{FF2B5EF4-FFF2-40B4-BE49-F238E27FC236}">
                <a16:creationId xmlns:a16="http://schemas.microsoft.com/office/drawing/2014/main" id="{B359B3FF-777F-4A7F-ABD2-F47E1833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3" name="Oval 114">
            <a:extLst>
              <a:ext uri="{FF2B5EF4-FFF2-40B4-BE49-F238E27FC236}">
                <a16:creationId xmlns:a16="http://schemas.microsoft.com/office/drawing/2014/main" id="{93056938-7BC0-4E70-AAAE-0D34573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4" name="Oval 107">
            <a:extLst>
              <a:ext uri="{FF2B5EF4-FFF2-40B4-BE49-F238E27FC236}">
                <a16:creationId xmlns:a16="http://schemas.microsoft.com/office/drawing/2014/main" id="{792C71F9-0EC8-4DD4-BF39-F6D0174C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5" name="Oval 114">
            <a:extLst>
              <a:ext uri="{FF2B5EF4-FFF2-40B4-BE49-F238E27FC236}">
                <a16:creationId xmlns:a16="http://schemas.microsoft.com/office/drawing/2014/main" id="{11B35448-667B-4EA1-89E2-659322D1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6" name="Oval 107">
            <a:extLst>
              <a:ext uri="{FF2B5EF4-FFF2-40B4-BE49-F238E27FC236}">
                <a16:creationId xmlns:a16="http://schemas.microsoft.com/office/drawing/2014/main" id="{F02DB925-B36F-4F70-B88F-DF6AA26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7" name="Oval 114">
            <a:extLst>
              <a:ext uri="{FF2B5EF4-FFF2-40B4-BE49-F238E27FC236}">
                <a16:creationId xmlns:a16="http://schemas.microsoft.com/office/drawing/2014/main" id="{6D405D9E-E9A4-4AE0-8DE3-0A4D2207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20" name="Oval 114">
            <a:extLst>
              <a:ext uri="{FF2B5EF4-FFF2-40B4-BE49-F238E27FC236}">
                <a16:creationId xmlns:a16="http://schemas.microsoft.com/office/drawing/2014/main" id="{B5F29D96-F61E-439B-AAB4-2AEAAC59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21" name="Oval 107">
            <a:extLst>
              <a:ext uri="{FF2B5EF4-FFF2-40B4-BE49-F238E27FC236}">
                <a16:creationId xmlns:a16="http://schemas.microsoft.com/office/drawing/2014/main" id="{839EEDDC-9A46-429C-B094-0B36556E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22" name="Oval 114">
            <a:extLst>
              <a:ext uri="{FF2B5EF4-FFF2-40B4-BE49-F238E27FC236}">
                <a16:creationId xmlns:a16="http://schemas.microsoft.com/office/drawing/2014/main" id="{5A6D872B-75A4-47ED-A61F-9FA1C9E9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23" name="Oval 107">
            <a:extLst>
              <a:ext uri="{FF2B5EF4-FFF2-40B4-BE49-F238E27FC236}">
                <a16:creationId xmlns:a16="http://schemas.microsoft.com/office/drawing/2014/main" id="{4BCE8EF8-E636-4F5C-91FF-F8C718A6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24" name="Oval 114">
            <a:extLst>
              <a:ext uri="{FF2B5EF4-FFF2-40B4-BE49-F238E27FC236}">
                <a16:creationId xmlns:a16="http://schemas.microsoft.com/office/drawing/2014/main" id="{BB213A06-3914-44A3-AECE-3EA1905B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25" name="Oval 114">
            <a:extLst>
              <a:ext uri="{FF2B5EF4-FFF2-40B4-BE49-F238E27FC236}">
                <a16:creationId xmlns:a16="http://schemas.microsoft.com/office/drawing/2014/main" id="{6B108EDA-737B-41CB-B2F9-D19744D4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26" name="Oval 114">
            <a:extLst>
              <a:ext uri="{FF2B5EF4-FFF2-40B4-BE49-F238E27FC236}">
                <a16:creationId xmlns:a16="http://schemas.microsoft.com/office/drawing/2014/main" id="{FF02BAA0-80E3-432B-898E-B3CF056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27" name="Oval 114">
            <a:extLst>
              <a:ext uri="{FF2B5EF4-FFF2-40B4-BE49-F238E27FC236}">
                <a16:creationId xmlns:a16="http://schemas.microsoft.com/office/drawing/2014/main" id="{45B03D75-0653-4AD0-918C-D41C8CAD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28" name="Oval 107">
            <a:extLst>
              <a:ext uri="{FF2B5EF4-FFF2-40B4-BE49-F238E27FC236}">
                <a16:creationId xmlns:a16="http://schemas.microsoft.com/office/drawing/2014/main" id="{7083CEFE-7563-4D76-8254-4F25EE14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29" name="Oval 114">
            <a:extLst>
              <a:ext uri="{FF2B5EF4-FFF2-40B4-BE49-F238E27FC236}">
                <a16:creationId xmlns:a16="http://schemas.microsoft.com/office/drawing/2014/main" id="{785D8D8B-F84E-419D-A9BB-05F0B303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30" name="Oval 107">
            <a:extLst>
              <a:ext uri="{FF2B5EF4-FFF2-40B4-BE49-F238E27FC236}">
                <a16:creationId xmlns:a16="http://schemas.microsoft.com/office/drawing/2014/main" id="{AD186EB4-3CFD-4713-A58C-234117C2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31" name="Oval 114">
            <a:extLst>
              <a:ext uri="{FF2B5EF4-FFF2-40B4-BE49-F238E27FC236}">
                <a16:creationId xmlns:a16="http://schemas.microsoft.com/office/drawing/2014/main" id="{1BA5AE45-9A95-45DF-9388-DD1503FA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34" name="Oval 114">
            <a:extLst>
              <a:ext uri="{FF2B5EF4-FFF2-40B4-BE49-F238E27FC236}">
                <a16:creationId xmlns:a16="http://schemas.microsoft.com/office/drawing/2014/main" id="{0BD35F56-4878-4BBE-9A94-0FAA3061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35" name="Oval 107">
            <a:extLst>
              <a:ext uri="{FF2B5EF4-FFF2-40B4-BE49-F238E27FC236}">
                <a16:creationId xmlns:a16="http://schemas.microsoft.com/office/drawing/2014/main" id="{687CE1FC-04EB-4A4A-BF2B-52EF6895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36" name="Oval 114">
            <a:extLst>
              <a:ext uri="{FF2B5EF4-FFF2-40B4-BE49-F238E27FC236}">
                <a16:creationId xmlns:a16="http://schemas.microsoft.com/office/drawing/2014/main" id="{26199F15-EB19-485D-A39E-F4BF15DD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37" name="Oval 107">
            <a:extLst>
              <a:ext uri="{FF2B5EF4-FFF2-40B4-BE49-F238E27FC236}">
                <a16:creationId xmlns:a16="http://schemas.microsoft.com/office/drawing/2014/main" id="{F786D6E5-F6B7-46DA-BF6F-F04F9D4F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38" name="Oval 114">
            <a:extLst>
              <a:ext uri="{FF2B5EF4-FFF2-40B4-BE49-F238E27FC236}">
                <a16:creationId xmlns:a16="http://schemas.microsoft.com/office/drawing/2014/main" id="{2219FB5F-D8A2-408F-B34B-10DA111E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39" name="Oval 114">
            <a:extLst>
              <a:ext uri="{FF2B5EF4-FFF2-40B4-BE49-F238E27FC236}">
                <a16:creationId xmlns:a16="http://schemas.microsoft.com/office/drawing/2014/main" id="{A948D086-72BE-4366-B26F-71E3A388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40" name="Oval 114">
            <a:extLst>
              <a:ext uri="{FF2B5EF4-FFF2-40B4-BE49-F238E27FC236}">
                <a16:creationId xmlns:a16="http://schemas.microsoft.com/office/drawing/2014/main" id="{C8F1B56C-DF7A-412D-9184-2CA50A38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41" name="Oval 114">
            <a:extLst>
              <a:ext uri="{FF2B5EF4-FFF2-40B4-BE49-F238E27FC236}">
                <a16:creationId xmlns:a16="http://schemas.microsoft.com/office/drawing/2014/main" id="{90CD8CEE-A1E6-42C4-A5DF-123D0176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42" name="Oval 107">
            <a:extLst>
              <a:ext uri="{FF2B5EF4-FFF2-40B4-BE49-F238E27FC236}">
                <a16:creationId xmlns:a16="http://schemas.microsoft.com/office/drawing/2014/main" id="{610CC6C7-C6B8-4DC0-915E-8FDB5879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43" name="Oval 114">
            <a:extLst>
              <a:ext uri="{FF2B5EF4-FFF2-40B4-BE49-F238E27FC236}">
                <a16:creationId xmlns:a16="http://schemas.microsoft.com/office/drawing/2014/main" id="{1DA2ED52-7AAF-4A10-9EB0-441197E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44" name="Oval 107">
            <a:extLst>
              <a:ext uri="{FF2B5EF4-FFF2-40B4-BE49-F238E27FC236}">
                <a16:creationId xmlns:a16="http://schemas.microsoft.com/office/drawing/2014/main" id="{F470F102-3E5F-4C8D-95B5-F80CDEE9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45" name="Oval 114">
            <a:extLst>
              <a:ext uri="{FF2B5EF4-FFF2-40B4-BE49-F238E27FC236}">
                <a16:creationId xmlns:a16="http://schemas.microsoft.com/office/drawing/2014/main" id="{FBCFE5E3-CB04-47F6-918F-B370887C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48" name="Oval 114">
            <a:extLst>
              <a:ext uri="{FF2B5EF4-FFF2-40B4-BE49-F238E27FC236}">
                <a16:creationId xmlns:a16="http://schemas.microsoft.com/office/drawing/2014/main" id="{66185CF9-4394-4431-A9A2-9D009BF2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49" name="Oval 107">
            <a:extLst>
              <a:ext uri="{FF2B5EF4-FFF2-40B4-BE49-F238E27FC236}">
                <a16:creationId xmlns:a16="http://schemas.microsoft.com/office/drawing/2014/main" id="{CC9D52F6-F0F1-4EB0-8E45-1B1E494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50" name="Oval 114">
            <a:extLst>
              <a:ext uri="{FF2B5EF4-FFF2-40B4-BE49-F238E27FC236}">
                <a16:creationId xmlns:a16="http://schemas.microsoft.com/office/drawing/2014/main" id="{38C4F04A-9C65-48D4-A9CF-32FBAC83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51" name="Oval 107">
            <a:extLst>
              <a:ext uri="{FF2B5EF4-FFF2-40B4-BE49-F238E27FC236}">
                <a16:creationId xmlns:a16="http://schemas.microsoft.com/office/drawing/2014/main" id="{2249A042-66E6-455A-A6E4-437E9317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52" name="Oval 114">
            <a:extLst>
              <a:ext uri="{FF2B5EF4-FFF2-40B4-BE49-F238E27FC236}">
                <a16:creationId xmlns:a16="http://schemas.microsoft.com/office/drawing/2014/main" id="{1DDDB5DA-1126-45AD-8811-523F2AC4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53" name="Oval 114">
            <a:extLst>
              <a:ext uri="{FF2B5EF4-FFF2-40B4-BE49-F238E27FC236}">
                <a16:creationId xmlns:a16="http://schemas.microsoft.com/office/drawing/2014/main" id="{192D25B7-8698-434A-B2EB-3414A25C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54" name="Oval 114">
            <a:extLst>
              <a:ext uri="{FF2B5EF4-FFF2-40B4-BE49-F238E27FC236}">
                <a16:creationId xmlns:a16="http://schemas.microsoft.com/office/drawing/2014/main" id="{499F1544-66B5-4A9A-9521-B20F8D3A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55" name="Oval 114">
            <a:extLst>
              <a:ext uri="{FF2B5EF4-FFF2-40B4-BE49-F238E27FC236}">
                <a16:creationId xmlns:a16="http://schemas.microsoft.com/office/drawing/2014/main" id="{9455A763-2EC9-4D40-B01E-74AC5078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56" name="Oval 107">
            <a:extLst>
              <a:ext uri="{FF2B5EF4-FFF2-40B4-BE49-F238E27FC236}">
                <a16:creationId xmlns:a16="http://schemas.microsoft.com/office/drawing/2014/main" id="{06809826-77A5-4E22-B79F-689A88DD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</a:t>
            </a:r>
            <a:endParaRPr lang="en-US" b="1" dirty="0"/>
          </a:p>
        </p:txBody>
      </p:sp>
      <p:sp>
        <p:nvSpPr>
          <p:cNvPr id="57" name="Oval 114">
            <a:extLst>
              <a:ext uri="{FF2B5EF4-FFF2-40B4-BE49-F238E27FC236}">
                <a16:creationId xmlns:a16="http://schemas.microsoft.com/office/drawing/2014/main" id="{5BA38711-1ED8-49F3-9FA3-B160524C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 dirty="0"/>
          </a:p>
        </p:txBody>
      </p:sp>
      <p:sp>
        <p:nvSpPr>
          <p:cNvPr id="58" name="Oval 107">
            <a:extLst>
              <a:ext uri="{FF2B5EF4-FFF2-40B4-BE49-F238E27FC236}">
                <a16:creationId xmlns:a16="http://schemas.microsoft.com/office/drawing/2014/main" id="{0D30E172-0E53-46C5-BAE4-297EF0E5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59" name="Oval 114">
            <a:extLst>
              <a:ext uri="{FF2B5EF4-FFF2-40B4-BE49-F238E27FC236}">
                <a16:creationId xmlns:a16="http://schemas.microsoft.com/office/drawing/2014/main" id="{8FBA71B7-0A8C-4DC2-8440-7FD7A48F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62" name="Oval 114">
            <a:extLst>
              <a:ext uri="{FF2B5EF4-FFF2-40B4-BE49-F238E27FC236}">
                <a16:creationId xmlns:a16="http://schemas.microsoft.com/office/drawing/2014/main" id="{9D1E3FC6-A0A2-40ED-A91B-FD2DF620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63" name="Oval 107">
            <a:extLst>
              <a:ext uri="{FF2B5EF4-FFF2-40B4-BE49-F238E27FC236}">
                <a16:creationId xmlns:a16="http://schemas.microsoft.com/office/drawing/2014/main" id="{5970C845-7017-4945-A221-411E5C1E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64" name="Oval 114">
            <a:extLst>
              <a:ext uri="{FF2B5EF4-FFF2-40B4-BE49-F238E27FC236}">
                <a16:creationId xmlns:a16="http://schemas.microsoft.com/office/drawing/2014/main" id="{0863D1DB-B87F-4A01-91D0-34937EEC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65" name="Oval 107">
            <a:extLst>
              <a:ext uri="{FF2B5EF4-FFF2-40B4-BE49-F238E27FC236}">
                <a16:creationId xmlns:a16="http://schemas.microsoft.com/office/drawing/2014/main" id="{F22388B9-600B-4227-BEBE-6143BD4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66" name="Oval 114">
            <a:extLst>
              <a:ext uri="{FF2B5EF4-FFF2-40B4-BE49-F238E27FC236}">
                <a16:creationId xmlns:a16="http://schemas.microsoft.com/office/drawing/2014/main" id="{46DFD171-93FE-43FC-88D2-A549412F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67" name="Oval 114">
            <a:extLst>
              <a:ext uri="{FF2B5EF4-FFF2-40B4-BE49-F238E27FC236}">
                <a16:creationId xmlns:a16="http://schemas.microsoft.com/office/drawing/2014/main" id="{BDF0E9F0-758F-43F2-B0C5-2ECB1A00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68" name="Oval 114">
            <a:extLst>
              <a:ext uri="{FF2B5EF4-FFF2-40B4-BE49-F238E27FC236}">
                <a16:creationId xmlns:a16="http://schemas.microsoft.com/office/drawing/2014/main" id="{ACAC6242-7B02-43F9-8F11-968887B6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69" name="Oval 114">
            <a:extLst>
              <a:ext uri="{FF2B5EF4-FFF2-40B4-BE49-F238E27FC236}">
                <a16:creationId xmlns:a16="http://schemas.microsoft.com/office/drawing/2014/main" id="{BAC83F41-3BF0-4611-AB93-B29A055E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70" name="Oval 107">
            <a:extLst>
              <a:ext uri="{FF2B5EF4-FFF2-40B4-BE49-F238E27FC236}">
                <a16:creationId xmlns:a16="http://schemas.microsoft.com/office/drawing/2014/main" id="{51E9DA92-9075-46B7-9CEE-560CCB1A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71" name="Oval 114">
            <a:extLst>
              <a:ext uri="{FF2B5EF4-FFF2-40B4-BE49-F238E27FC236}">
                <a16:creationId xmlns:a16="http://schemas.microsoft.com/office/drawing/2014/main" id="{AB375477-403E-4955-8AE5-27EE3B35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72" name="Oval 107">
            <a:extLst>
              <a:ext uri="{FF2B5EF4-FFF2-40B4-BE49-F238E27FC236}">
                <a16:creationId xmlns:a16="http://schemas.microsoft.com/office/drawing/2014/main" id="{AFC28BFF-1B32-468C-B758-6662F3D6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73" name="Oval 114">
            <a:extLst>
              <a:ext uri="{FF2B5EF4-FFF2-40B4-BE49-F238E27FC236}">
                <a16:creationId xmlns:a16="http://schemas.microsoft.com/office/drawing/2014/main" id="{21D63DF7-3D70-4268-B07B-ADAB5B59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76" name="Oval 114">
            <a:extLst>
              <a:ext uri="{FF2B5EF4-FFF2-40B4-BE49-F238E27FC236}">
                <a16:creationId xmlns:a16="http://schemas.microsoft.com/office/drawing/2014/main" id="{6C88A6ED-974F-4017-807D-9A2322CC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77" name="Oval 107">
            <a:extLst>
              <a:ext uri="{FF2B5EF4-FFF2-40B4-BE49-F238E27FC236}">
                <a16:creationId xmlns:a16="http://schemas.microsoft.com/office/drawing/2014/main" id="{F26AEEB2-D6F4-441A-9941-153A8E4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78" name="Oval 114">
            <a:extLst>
              <a:ext uri="{FF2B5EF4-FFF2-40B4-BE49-F238E27FC236}">
                <a16:creationId xmlns:a16="http://schemas.microsoft.com/office/drawing/2014/main" id="{B968D98B-1827-49D9-AB0B-C92DF4AA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84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79" name="Oval 107">
            <a:extLst>
              <a:ext uri="{FF2B5EF4-FFF2-40B4-BE49-F238E27FC236}">
                <a16:creationId xmlns:a16="http://schemas.microsoft.com/office/drawing/2014/main" id="{64FB8379-2C2D-4D98-A69C-102E047B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20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80" name="Oval 114">
            <a:extLst>
              <a:ext uri="{FF2B5EF4-FFF2-40B4-BE49-F238E27FC236}">
                <a16:creationId xmlns:a16="http://schemas.microsoft.com/office/drawing/2014/main" id="{504C69FB-2D67-48C3-A4DA-0CBA7215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81" name="Oval 114">
            <a:extLst>
              <a:ext uri="{FF2B5EF4-FFF2-40B4-BE49-F238E27FC236}">
                <a16:creationId xmlns:a16="http://schemas.microsoft.com/office/drawing/2014/main" id="{00291073-3207-44B6-B616-26F07CD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76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82" name="Oval 114">
            <a:extLst>
              <a:ext uri="{FF2B5EF4-FFF2-40B4-BE49-F238E27FC236}">
                <a16:creationId xmlns:a16="http://schemas.microsoft.com/office/drawing/2014/main" id="{2C77BD2B-7DAF-4EB8-8783-47C41E76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758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83" name="Oval 114">
            <a:extLst>
              <a:ext uri="{FF2B5EF4-FFF2-40B4-BE49-F238E27FC236}">
                <a16:creationId xmlns:a16="http://schemas.microsoft.com/office/drawing/2014/main" id="{9E2C519F-1B7C-43DD-9E1C-F73F1522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88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84" name="Oval 107">
            <a:extLst>
              <a:ext uri="{FF2B5EF4-FFF2-40B4-BE49-F238E27FC236}">
                <a16:creationId xmlns:a16="http://schemas.microsoft.com/office/drawing/2014/main" id="{9DCED4AD-233B-4F6B-A557-9A9FF1E3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GB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Oval 114">
            <a:extLst>
              <a:ext uri="{FF2B5EF4-FFF2-40B4-BE49-F238E27FC236}">
                <a16:creationId xmlns:a16="http://schemas.microsoft.com/office/drawing/2014/main" id="{12C25BF9-2CAE-4552-A529-D1BAA174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796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 dirty="0"/>
          </a:p>
        </p:txBody>
      </p:sp>
      <p:sp>
        <p:nvSpPr>
          <p:cNvPr id="86" name="Oval 107">
            <a:extLst>
              <a:ext uri="{FF2B5EF4-FFF2-40B4-BE49-F238E27FC236}">
                <a16:creationId xmlns:a16="http://schemas.microsoft.com/office/drawing/2014/main" id="{4C1E5226-6543-43E6-9A31-8A15DC9A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32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87" name="Oval 114">
            <a:extLst>
              <a:ext uri="{FF2B5EF4-FFF2-40B4-BE49-F238E27FC236}">
                <a16:creationId xmlns:a16="http://schemas.microsoft.com/office/drawing/2014/main" id="{51BA2319-AF06-4382-80BA-B21D9238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6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90" name="Oval 114">
            <a:extLst>
              <a:ext uri="{FF2B5EF4-FFF2-40B4-BE49-F238E27FC236}">
                <a16:creationId xmlns:a16="http://schemas.microsoft.com/office/drawing/2014/main" id="{3F92ACF9-7C6A-43F3-88F4-E24E8110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39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91" name="Oval 107">
            <a:extLst>
              <a:ext uri="{FF2B5EF4-FFF2-40B4-BE49-F238E27FC236}">
                <a16:creationId xmlns:a16="http://schemas.microsoft.com/office/drawing/2014/main" id="{8C19FC0E-6A27-46C5-A347-4ED8634D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92" name="Oval 114">
            <a:extLst>
              <a:ext uri="{FF2B5EF4-FFF2-40B4-BE49-F238E27FC236}">
                <a16:creationId xmlns:a16="http://schemas.microsoft.com/office/drawing/2014/main" id="{F35586DE-A742-4107-AAB7-4072DB0A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3</a:t>
            </a:r>
            <a:endParaRPr lang="en-US" b="1" dirty="0"/>
          </a:p>
        </p:txBody>
      </p:sp>
      <p:sp>
        <p:nvSpPr>
          <p:cNvPr id="93" name="Oval 107">
            <a:extLst>
              <a:ext uri="{FF2B5EF4-FFF2-40B4-BE49-F238E27FC236}">
                <a16:creationId xmlns:a16="http://schemas.microsoft.com/office/drawing/2014/main" id="{29ACF6F1-CCA2-4E23-8B9E-B4961C14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94" name="Oval 114">
            <a:extLst>
              <a:ext uri="{FF2B5EF4-FFF2-40B4-BE49-F238E27FC236}">
                <a16:creationId xmlns:a16="http://schemas.microsoft.com/office/drawing/2014/main" id="{240117F1-501E-44F1-8C81-B908BD3B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95" name="Oval 114">
            <a:extLst>
              <a:ext uri="{FF2B5EF4-FFF2-40B4-BE49-F238E27FC236}">
                <a16:creationId xmlns:a16="http://schemas.microsoft.com/office/drawing/2014/main" id="{8F6E6CF2-2E8D-49D2-95E1-2024ED9F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96" name="Oval 114">
            <a:extLst>
              <a:ext uri="{FF2B5EF4-FFF2-40B4-BE49-F238E27FC236}">
                <a16:creationId xmlns:a16="http://schemas.microsoft.com/office/drawing/2014/main" id="{57875F48-9F87-49B6-965F-B5CE8CF6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97" name="Oval 114">
            <a:extLst>
              <a:ext uri="{FF2B5EF4-FFF2-40B4-BE49-F238E27FC236}">
                <a16:creationId xmlns:a16="http://schemas.microsoft.com/office/drawing/2014/main" id="{7253D554-E342-4FB3-9EE8-2495FB7C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98" name="Oval 107">
            <a:extLst>
              <a:ext uri="{FF2B5EF4-FFF2-40B4-BE49-F238E27FC236}">
                <a16:creationId xmlns:a16="http://schemas.microsoft.com/office/drawing/2014/main" id="{DBA62E3F-F1ED-4535-916C-9F54998A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99" name="Oval 114">
            <a:extLst>
              <a:ext uri="{FF2B5EF4-FFF2-40B4-BE49-F238E27FC236}">
                <a16:creationId xmlns:a16="http://schemas.microsoft.com/office/drawing/2014/main" id="{DC5B81D1-F79D-482A-8F57-C520CD0A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00" name="Oval 107">
            <a:extLst>
              <a:ext uri="{FF2B5EF4-FFF2-40B4-BE49-F238E27FC236}">
                <a16:creationId xmlns:a16="http://schemas.microsoft.com/office/drawing/2014/main" id="{DAB54631-5B9E-47C0-8779-7E400F6E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01" name="Oval 114">
            <a:extLst>
              <a:ext uri="{FF2B5EF4-FFF2-40B4-BE49-F238E27FC236}">
                <a16:creationId xmlns:a16="http://schemas.microsoft.com/office/drawing/2014/main" id="{EF315171-0459-46A4-8010-A89D0FA8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04" name="Oval 114">
            <a:extLst>
              <a:ext uri="{FF2B5EF4-FFF2-40B4-BE49-F238E27FC236}">
                <a16:creationId xmlns:a16="http://schemas.microsoft.com/office/drawing/2014/main" id="{E16F8DB0-4278-4A20-B22B-9EB0A9C6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05" name="Oval 107">
            <a:extLst>
              <a:ext uri="{FF2B5EF4-FFF2-40B4-BE49-F238E27FC236}">
                <a16:creationId xmlns:a16="http://schemas.microsoft.com/office/drawing/2014/main" id="{CFB64428-D23E-446A-9459-382F91A8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06" name="Oval 114">
            <a:extLst>
              <a:ext uri="{FF2B5EF4-FFF2-40B4-BE49-F238E27FC236}">
                <a16:creationId xmlns:a16="http://schemas.microsoft.com/office/drawing/2014/main" id="{4E1A1C42-ACF6-454B-B34C-C06CAB15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07" name="Oval 107">
            <a:extLst>
              <a:ext uri="{FF2B5EF4-FFF2-40B4-BE49-F238E27FC236}">
                <a16:creationId xmlns:a16="http://schemas.microsoft.com/office/drawing/2014/main" id="{67624956-BE13-4456-A1BF-AC99300A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08" name="Oval 114">
            <a:extLst>
              <a:ext uri="{FF2B5EF4-FFF2-40B4-BE49-F238E27FC236}">
                <a16:creationId xmlns:a16="http://schemas.microsoft.com/office/drawing/2014/main" id="{E3A14EA4-7FAF-45EF-B6F8-E129C1B1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09" name="Oval 114">
            <a:extLst>
              <a:ext uri="{FF2B5EF4-FFF2-40B4-BE49-F238E27FC236}">
                <a16:creationId xmlns:a16="http://schemas.microsoft.com/office/drawing/2014/main" id="{5C80B63F-2054-4D4F-BD14-E384BF7C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10" name="Oval 114">
            <a:extLst>
              <a:ext uri="{FF2B5EF4-FFF2-40B4-BE49-F238E27FC236}">
                <a16:creationId xmlns:a16="http://schemas.microsoft.com/office/drawing/2014/main" id="{C9450612-D1C1-460C-A015-CC83FE6A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11" name="Oval 114">
            <a:extLst>
              <a:ext uri="{FF2B5EF4-FFF2-40B4-BE49-F238E27FC236}">
                <a16:creationId xmlns:a16="http://schemas.microsoft.com/office/drawing/2014/main" id="{397B3EF3-94F7-4E64-8B9B-D609D61D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12" name="Oval 107">
            <a:extLst>
              <a:ext uri="{FF2B5EF4-FFF2-40B4-BE49-F238E27FC236}">
                <a16:creationId xmlns:a16="http://schemas.microsoft.com/office/drawing/2014/main" id="{E7D5F9BF-9195-4843-A9F6-28D8C4A4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13" name="Oval 114">
            <a:extLst>
              <a:ext uri="{FF2B5EF4-FFF2-40B4-BE49-F238E27FC236}">
                <a16:creationId xmlns:a16="http://schemas.microsoft.com/office/drawing/2014/main" id="{5126A5CA-CBBC-4F10-A5D1-16BF713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14" name="Oval 107">
            <a:extLst>
              <a:ext uri="{FF2B5EF4-FFF2-40B4-BE49-F238E27FC236}">
                <a16:creationId xmlns:a16="http://schemas.microsoft.com/office/drawing/2014/main" id="{C96EA1DA-631F-47EE-A9FD-454A569C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EC7A413-5DF4-41D9-A569-BE1F9991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18" name="Oval 114">
            <a:extLst>
              <a:ext uri="{FF2B5EF4-FFF2-40B4-BE49-F238E27FC236}">
                <a16:creationId xmlns:a16="http://schemas.microsoft.com/office/drawing/2014/main" id="{0E95D63F-67D6-4131-A47F-F466E469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19" name="Oval 107">
            <a:extLst>
              <a:ext uri="{FF2B5EF4-FFF2-40B4-BE49-F238E27FC236}">
                <a16:creationId xmlns:a16="http://schemas.microsoft.com/office/drawing/2014/main" id="{404E05AA-FD76-4AF7-B111-00C7EBF2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20" name="Oval 114">
            <a:extLst>
              <a:ext uri="{FF2B5EF4-FFF2-40B4-BE49-F238E27FC236}">
                <a16:creationId xmlns:a16="http://schemas.microsoft.com/office/drawing/2014/main" id="{BC7D5E1E-104E-4A75-82C1-66E5CAF2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21" name="Oval 107">
            <a:extLst>
              <a:ext uri="{FF2B5EF4-FFF2-40B4-BE49-F238E27FC236}">
                <a16:creationId xmlns:a16="http://schemas.microsoft.com/office/drawing/2014/main" id="{06D361B4-378B-49C4-8F16-4CB55D64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22" name="Oval 114">
            <a:extLst>
              <a:ext uri="{FF2B5EF4-FFF2-40B4-BE49-F238E27FC236}">
                <a16:creationId xmlns:a16="http://schemas.microsoft.com/office/drawing/2014/main" id="{667C86EE-C9D8-4CC6-91B1-2E679C6C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23" name="Oval 114">
            <a:extLst>
              <a:ext uri="{FF2B5EF4-FFF2-40B4-BE49-F238E27FC236}">
                <a16:creationId xmlns:a16="http://schemas.microsoft.com/office/drawing/2014/main" id="{4361AA01-FC85-43BF-97DF-AEC92F52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24" name="Oval 114">
            <a:extLst>
              <a:ext uri="{FF2B5EF4-FFF2-40B4-BE49-F238E27FC236}">
                <a16:creationId xmlns:a16="http://schemas.microsoft.com/office/drawing/2014/main" id="{7DD2AE32-FBD3-4342-ACA2-5A42016E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25" name="Oval 114">
            <a:extLst>
              <a:ext uri="{FF2B5EF4-FFF2-40B4-BE49-F238E27FC236}">
                <a16:creationId xmlns:a16="http://schemas.microsoft.com/office/drawing/2014/main" id="{ECE66E6C-344F-43A7-B9E4-90D72AAB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8EFBF686-7731-4E22-99B0-81D01DBB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27" name="Oval 114">
            <a:extLst>
              <a:ext uri="{FF2B5EF4-FFF2-40B4-BE49-F238E27FC236}">
                <a16:creationId xmlns:a16="http://schemas.microsoft.com/office/drawing/2014/main" id="{D2C2CCFD-12A4-4F9F-AAA8-81D8DCA1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28" name="Oval 107">
            <a:extLst>
              <a:ext uri="{FF2B5EF4-FFF2-40B4-BE49-F238E27FC236}">
                <a16:creationId xmlns:a16="http://schemas.microsoft.com/office/drawing/2014/main" id="{18EBD1EC-6794-449F-AA41-47E7B0EA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29" name="Oval 114">
            <a:extLst>
              <a:ext uri="{FF2B5EF4-FFF2-40B4-BE49-F238E27FC236}">
                <a16:creationId xmlns:a16="http://schemas.microsoft.com/office/drawing/2014/main" id="{F83AF2B1-2905-4FFF-AF0D-EBD3EDD4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D2655C9C-D30A-495A-8C4C-00F4FA80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33" name="Oval 107">
            <a:extLst>
              <a:ext uri="{FF2B5EF4-FFF2-40B4-BE49-F238E27FC236}">
                <a16:creationId xmlns:a16="http://schemas.microsoft.com/office/drawing/2014/main" id="{1F1251AF-5229-4B4F-A6A6-F9CDA737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34" name="Oval 114">
            <a:extLst>
              <a:ext uri="{FF2B5EF4-FFF2-40B4-BE49-F238E27FC236}">
                <a16:creationId xmlns:a16="http://schemas.microsoft.com/office/drawing/2014/main" id="{48D1624F-0D80-43D2-B1ED-683EDA77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35" name="Oval 107">
            <a:extLst>
              <a:ext uri="{FF2B5EF4-FFF2-40B4-BE49-F238E27FC236}">
                <a16:creationId xmlns:a16="http://schemas.microsoft.com/office/drawing/2014/main" id="{E46942FE-ED50-4207-8062-B7A87618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36" name="Oval 114">
            <a:extLst>
              <a:ext uri="{FF2B5EF4-FFF2-40B4-BE49-F238E27FC236}">
                <a16:creationId xmlns:a16="http://schemas.microsoft.com/office/drawing/2014/main" id="{013B9BFD-AC99-45C1-8B3A-F43F03E6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37" name="Oval 114">
            <a:extLst>
              <a:ext uri="{FF2B5EF4-FFF2-40B4-BE49-F238E27FC236}">
                <a16:creationId xmlns:a16="http://schemas.microsoft.com/office/drawing/2014/main" id="{12CB4744-133B-4757-96D5-B2486EDA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38" name="Oval 114">
            <a:extLst>
              <a:ext uri="{FF2B5EF4-FFF2-40B4-BE49-F238E27FC236}">
                <a16:creationId xmlns:a16="http://schemas.microsoft.com/office/drawing/2014/main" id="{551620D6-6F54-4D61-A893-CD88EF1A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39" name="Oval 114">
            <a:extLst>
              <a:ext uri="{FF2B5EF4-FFF2-40B4-BE49-F238E27FC236}">
                <a16:creationId xmlns:a16="http://schemas.microsoft.com/office/drawing/2014/main" id="{D4D4DA57-1A85-4804-8C45-AC336FF6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40" name="Oval 107">
            <a:extLst>
              <a:ext uri="{FF2B5EF4-FFF2-40B4-BE49-F238E27FC236}">
                <a16:creationId xmlns:a16="http://schemas.microsoft.com/office/drawing/2014/main" id="{4F702423-6575-47B1-8950-420AAA17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41" name="Oval 114">
            <a:extLst>
              <a:ext uri="{FF2B5EF4-FFF2-40B4-BE49-F238E27FC236}">
                <a16:creationId xmlns:a16="http://schemas.microsoft.com/office/drawing/2014/main" id="{DC571248-9A6E-4150-978F-BD1264D5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42" name="Oval 107">
            <a:extLst>
              <a:ext uri="{FF2B5EF4-FFF2-40B4-BE49-F238E27FC236}">
                <a16:creationId xmlns:a16="http://schemas.microsoft.com/office/drawing/2014/main" id="{6FCE3301-403F-4E66-85F3-A2D9B459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43" name="Oval 114">
            <a:extLst>
              <a:ext uri="{FF2B5EF4-FFF2-40B4-BE49-F238E27FC236}">
                <a16:creationId xmlns:a16="http://schemas.microsoft.com/office/drawing/2014/main" id="{FA870633-F79B-4FFF-A68E-35DA01EA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46" name="Oval 114">
            <a:extLst>
              <a:ext uri="{FF2B5EF4-FFF2-40B4-BE49-F238E27FC236}">
                <a16:creationId xmlns:a16="http://schemas.microsoft.com/office/drawing/2014/main" id="{BC2D50C0-17D7-4E82-BF0F-1A24E75E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71F2CBE-4910-4BA6-AD31-6B8E6B909A46}"/>
              </a:ext>
            </a:extLst>
          </p:cNvPr>
          <p:cNvSpPr/>
          <p:nvPr/>
        </p:nvSpPr>
        <p:spPr>
          <a:xfrm>
            <a:off x="9785949" y="5558313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E5796DC-69A2-4168-9083-4453306EB02F}"/>
              </a:ext>
            </a:extLst>
          </p:cNvPr>
          <p:cNvSpPr/>
          <p:nvPr/>
        </p:nvSpPr>
        <p:spPr>
          <a:xfrm>
            <a:off x="9785949" y="6022749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FD0AF7-9513-4E17-9BDD-31D90BCFC308}"/>
              </a:ext>
            </a:extLst>
          </p:cNvPr>
          <p:cNvSpPr/>
          <p:nvPr/>
        </p:nvSpPr>
        <p:spPr>
          <a:xfrm>
            <a:off x="9785949" y="4629441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607964B-BA17-4684-8912-15ED3E6C4A4D}"/>
              </a:ext>
            </a:extLst>
          </p:cNvPr>
          <p:cNvSpPr/>
          <p:nvPr/>
        </p:nvSpPr>
        <p:spPr>
          <a:xfrm>
            <a:off x="9785949" y="509387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4AE11B-BE40-460E-ADFA-6E00D27544C9}"/>
              </a:ext>
            </a:extLst>
          </p:cNvPr>
          <p:cNvSpPr/>
          <p:nvPr/>
        </p:nvSpPr>
        <p:spPr>
          <a:xfrm>
            <a:off x="9785949" y="373610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5B53F5-D654-4DA9-AFDE-AB90727CD12B}"/>
              </a:ext>
            </a:extLst>
          </p:cNvPr>
          <p:cNvSpPr/>
          <p:nvPr/>
        </p:nvSpPr>
        <p:spPr>
          <a:xfrm>
            <a:off x="9785949" y="4172832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06FF1AF-A102-4BEA-A157-7314162F6E35}"/>
              </a:ext>
            </a:extLst>
          </p:cNvPr>
          <p:cNvSpPr/>
          <p:nvPr/>
        </p:nvSpPr>
        <p:spPr>
          <a:xfrm>
            <a:off x="9778705" y="2824210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62A1E6-9BB9-47DB-85FC-EB73919EAFD7}"/>
              </a:ext>
            </a:extLst>
          </p:cNvPr>
          <p:cNvSpPr/>
          <p:nvPr/>
        </p:nvSpPr>
        <p:spPr>
          <a:xfrm>
            <a:off x="9785949" y="3261708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2227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8A3A-AF8A-4E16-9CD8-AA72F7B1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9338-C2D7-4CE4-A529-93F0BEE9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EB42-A243-4F0C-B335-B3D775C3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CD4-9407-41FC-AB27-A72CC1ED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2A72-B4A8-4BB1-AFEE-AF49040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46</a:t>
            </a:fld>
            <a:endParaRPr lang="en-US"/>
          </a:p>
        </p:txBody>
      </p:sp>
      <p:sp>
        <p:nvSpPr>
          <p:cNvPr id="7" name="Oval 107">
            <a:extLst>
              <a:ext uri="{FF2B5EF4-FFF2-40B4-BE49-F238E27FC236}">
                <a16:creationId xmlns:a16="http://schemas.microsoft.com/office/drawing/2014/main" id="{E9FB21C2-816E-4BC3-987A-19210B28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114">
            <a:extLst>
              <a:ext uri="{FF2B5EF4-FFF2-40B4-BE49-F238E27FC236}">
                <a16:creationId xmlns:a16="http://schemas.microsoft.com/office/drawing/2014/main" id="{F9BEBAB0-4C9C-4CF5-A2E0-CAA2DE28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107">
            <a:extLst>
              <a:ext uri="{FF2B5EF4-FFF2-40B4-BE49-F238E27FC236}">
                <a16:creationId xmlns:a16="http://schemas.microsoft.com/office/drawing/2014/main" id="{DC7E9660-46A0-4D61-A096-FB484C56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8BFB4833-CF75-476B-94F5-673E4768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Oval 114">
            <a:extLst>
              <a:ext uri="{FF2B5EF4-FFF2-40B4-BE49-F238E27FC236}">
                <a16:creationId xmlns:a16="http://schemas.microsoft.com/office/drawing/2014/main" id="{11F3B10C-9E6C-430A-ADD3-BEA92A8A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114">
            <a:extLst>
              <a:ext uri="{FF2B5EF4-FFF2-40B4-BE49-F238E27FC236}">
                <a16:creationId xmlns:a16="http://schemas.microsoft.com/office/drawing/2014/main" id="{B359B3FF-777F-4A7F-ABD2-F47E1833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14">
            <a:extLst>
              <a:ext uri="{FF2B5EF4-FFF2-40B4-BE49-F238E27FC236}">
                <a16:creationId xmlns:a16="http://schemas.microsoft.com/office/drawing/2014/main" id="{93056938-7BC0-4E70-AAAE-0D34573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7">
            <a:extLst>
              <a:ext uri="{FF2B5EF4-FFF2-40B4-BE49-F238E27FC236}">
                <a16:creationId xmlns:a16="http://schemas.microsoft.com/office/drawing/2014/main" id="{792C71F9-0EC8-4DD4-BF39-F6D0174C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4">
            <a:extLst>
              <a:ext uri="{FF2B5EF4-FFF2-40B4-BE49-F238E27FC236}">
                <a16:creationId xmlns:a16="http://schemas.microsoft.com/office/drawing/2014/main" id="{11B35448-667B-4EA1-89E2-659322D1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07">
            <a:extLst>
              <a:ext uri="{FF2B5EF4-FFF2-40B4-BE49-F238E27FC236}">
                <a16:creationId xmlns:a16="http://schemas.microsoft.com/office/drawing/2014/main" id="{F02DB925-B36F-4F70-B88F-DF6AA26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14">
            <a:extLst>
              <a:ext uri="{FF2B5EF4-FFF2-40B4-BE49-F238E27FC236}">
                <a16:creationId xmlns:a16="http://schemas.microsoft.com/office/drawing/2014/main" id="{6D405D9E-E9A4-4AE0-8DE3-0A4D2207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Oval 114">
            <a:extLst>
              <a:ext uri="{FF2B5EF4-FFF2-40B4-BE49-F238E27FC236}">
                <a16:creationId xmlns:a16="http://schemas.microsoft.com/office/drawing/2014/main" id="{B5F29D96-F61E-439B-AAB4-2AEAAC59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Oval 107">
            <a:extLst>
              <a:ext uri="{FF2B5EF4-FFF2-40B4-BE49-F238E27FC236}">
                <a16:creationId xmlns:a16="http://schemas.microsoft.com/office/drawing/2014/main" id="{839EEDDC-9A46-429C-B094-0B36556E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Oval 114">
            <a:extLst>
              <a:ext uri="{FF2B5EF4-FFF2-40B4-BE49-F238E27FC236}">
                <a16:creationId xmlns:a16="http://schemas.microsoft.com/office/drawing/2014/main" id="{5A6D872B-75A4-47ED-A61F-9FA1C9E9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Oval 107">
            <a:extLst>
              <a:ext uri="{FF2B5EF4-FFF2-40B4-BE49-F238E27FC236}">
                <a16:creationId xmlns:a16="http://schemas.microsoft.com/office/drawing/2014/main" id="{4BCE8EF8-E636-4F5C-91FF-F8C718A6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Oval 114">
            <a:extLst>
              <a:ext uri="{FF2B5EF4-FFF2-40B4-BE49-F238E27FC236}">
                <a16:creationId xmlns:a16="http://schemas.microsoft.com/office/drawing/2014/main" id="{BB213A06-3914-44A3-AECE-3EA1905B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Oval 114">
            <a:extLst>
              <a:ext uri="{FF2B5EF4-FFF2-40B4-BE49-F238E27FC236}">
                <a16:creationId xmlns:a16="http://schemas.microsoft.com/office/drawing/2014/main" id="{6B108EDA-737B-41CB-B2F9-D19744D4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Oval 114">
            <a:extLst>
              <a:ext uri="{FF2B5EF4-FFF2-40B4-BE49-F238E27FC236}">
                <a16:creationId xmlns:a16="http://schemas.microsoft.com/office/drawing/2014/main" id="{FF02BAA0-80E3-432B-898E-B3CF056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Oval 114">
            <a:extLst>
              <a:ext uri="{FF2B5EF4-FFF2-40B4-BE49-F238E27FC236}">
                <a16:creationId xmlns:a16="http://schemas.microsoft.com/office/drawing/2014/main" id="{45B03D75-0653-4AD0-918C-D41C8CAD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107">
            <a:extLst>
              <a:ext uri="{FF2B5EF4-FFF2-40B4-BE49-F238E27FC236}">
                <a16:creationId xmlns:a16="http://schemas.microsoft.com/office/drawing/2014/main" id="{7083CEFE-7563-4D76-8254-4F25EE14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Oval 114">
            <a:extLst>
              <a:ext uri="{FF2B5EF4-FFF2-40B4-BE49-F238E27FC236}">
                <a16:creationId xmlns:a16="http://schemas.microsoft.com/office/drawing/2014/main" id="{785D8D8B-F84E-419D-A9BB-05F0B303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Oval 107">
            <a:extLst>
              <a:ext uri="{FF2B5EF4-FFF2-40B4-BE49-F238E27FC236}">
                <a16:creationId xmlns:a16="http://schemas.microsoft.com/office/drawing/2014/main" id="{AD186EB4-3CFD-4713-A58C-234117C2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Oval 114">
            <a:extLst>
              <a:ext uri="{FF2B5EF4-FFF2-40B4-BE49-F238E27FC236}">
                <a16:creationId xmlns:a16="http://schemas.microsoft.com/office/drawing/2014/main" id="{1BA5AE45-9A95-45DF-9388-DD1503FA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Oval 114">
            <a:extLst>
              <a:ext uri="{FF2B5EF4-FFF2-40B4-BE49-F238E27FC236}">
                <a16:creationId xmlns:a16="http://schemas.microsoft.com/office/drawing/2014/main" id="{0BD35F56-4878-4BBE-9A94-0FAA3061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Oval 107">
            <a:extLst>
              <a:ext uri="{FF2B5EF4-FFF2-40B4-BE49-F238E27FC236}">
                <a16:creationId xmlns:a16="http://schemas.microsoft.com/office/drawing/2014/main" id="{687CE1FC-04EB-4A4A-BF2B-52EF6895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Oval 114">
            <a:extLst>
              <a:ext uri="{FF2B5EF4-FFF2-40B4-BE49-F238E27FC236}">
                <a16:creationId xmlns:a16="http://schemas.microsoft.com/office/drawing/2014/main" id="{26199F15-EB19-485D-A39E-F4BF15DD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Oval 107">
            <a:extLst>
              <a:ext uri="{FF2B5EF4-FFF2-40B4-BE49-F238E27FC236}">
                <a16:creationId xmlns:a16="http://schemas.microsoft.com/office/drawing/2014/main" id="{F786D6E5-F6B7-46DA-BF6F-F04F9D4F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Oval 114">
            <a:extLst>
              <a:ext uri="{FF2B5EF4-FFF2-40B4-BE49-F238E27FC236}">
                <a16:creationId xmlns:a16="http://schemas.microsoft.com/office/drawing/2014/main" id="{2219FB5F-D8A2-408F-B34B-10DA111E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Oval 114">
            <a:extLst>
              <a:ext uri="{FF2B5EF4-FFF2-40B4-BE49-F238E27FC236}">
                <a16:creationId xmlns:a16="http://schemas.microsoft.com/office/drawing/2014/main" id="{A948D086-72BE-4366-B26F-71E3A388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Oval 114">
            <a:extLst>
              <a:ext uri="{FF2B5EF4-FFF2-40B4-BE49-F238E27FC236}">
                <a16:creationId xmlns:a16="http://schemas.microsoft.com/office/drawing/2014/main" id="{C8F1B56C-DF7A-412D-9184-2CA50A38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Oval 114">
            <a:extLst>
              <a:ext uri="{FF2B5EF4-FFF2-40B4-BE49-F238E27FC236}">
                <a16:creationId xmlns:a16="http://schemas.microsoft.com/office/drawing/2014/main" id="{90CD8CEE-A1E6-42C4-A5DF-123D0176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107">
            <a:extLst>
              <a:ext uri="{FF2B5EF4-FFF2-40B4-BE49-F238E27FC236}">
                <a16:creationId xmlns:a16="http://schemas.microsoft.com/office/drawing/2014/main" id="{610CC6C7-C6B8-4DC0-915E-8FDB5879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Oval 114">
            <a:extLst>
              <a:ext uri="{FF2B5EF4-FFF2-40B4-BE49-F238E27FC236}">
                <a16:creationId xmlns:a16="http://schemas.microsoft.com/office/drawing/2014/main" id="{1DA2ED52-7AAF-4A10-9EB0-441197E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Oval 107">
            <a:extLst>
              <a:ext uri="{FF2B5EF4-FFF2-40B4-BE49-F238E27FC236}">
                <a16:creationId xmlns:a16="http://schemas.microsoft.com/office/drawing/2014/main" id="{F470F102-3E5F-4C8D-95B5-F80CDEE9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5" name="Oval 114">
            <a:extLst>
              <a:ext uri="{FF2B5EF4-FFF2-40B4-BE49-F238E27FC236}">
                <a16:creationId xmlns:a16="http://schemas.microsoft.com/office/drawing/2014/main" id="{FBCFE5E3-CB04-47F6-918F-B370887C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Oval 114">
            <a:extLst>
              <a:ext uri="{FF2B5EF4-FFF2-40B4-BE49-F238E27FC236}">
                <a16:creationId xmlns:a16="http://schemas.microsoft.com/office/drawing/2014/main" id="{66185CF9-4394-4431-A9A2-9D009BF2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Oval 107">
            <a:extLst>
              <a:ext uri="{FF2B5EF4-FFF2-40B4-BE49-F238E27FC236}">
                <a16:creationId xmlns:a16="http://schemas.microsoft.com/office/drawing/2014/main" id="{CC9D52F6-F0F1-4EB0-8E45-1B1E494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Oval 114">
            <a:extLst>
              <a:ext uri="{FF2B5EF4-FFF2-40B4-BE49-F238E27FC236}">
                <a16:creationId xmlns:a16="http://schemas.microsoft.com/office/drawing/2014/main" id="{38C4F04A-9C65-48D4-A9CF-32FBAC83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" name="Oval 107">
            <a:extLst>
              <a:ext uri="{FF2B5EF4-FFF2-40B4-BE49-F238E27FC236}">
                <a16:creationId xmlns:a16="http://schemas.microsoft.com/office/drawing/2014/main" id="{2249A042-66E6-455A-A6E4-437E9317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" name="Oval 114">
            <a:extLst>
              <a:ext uri="{FF2B5EF4-FFF2-40B4-BE49-F238E27FC236}">
                <a16:creationId xmlns:a16="http://schemas.microsoft.com/office/drawing/2014/main" id="{1DDDB5DA-1126-45AD-8811-523F2AC4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" name="Oval 114">
            <a:extLst>
              <a:ext uri="{FF2B5EF4-FFF2-40B4-BE49-F238E27FC236}">
                <a16:creationId xmlns:a16="http://schemas.microsoft.com/office/drawing/2014/main" id="{192D25B7-8698-434A-B2EB-3414A25C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Oval 114">
            <a:extLst>
              <a:ext uri="{FF2B5EF4-FFF2-40B4-BE49-F238E27FC236}">
                <a16:creationId xmlns:a16="http://schemas.microsoft.com/office/drawing/2014/main" id="{499F1544-66B5-4A9A-9521-B20F8D3A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5" name="Oval 114">
            <a:extLst>
              <a:ext uri="{FF2B5EF4-FFF2-40B4-BE49-F238E27FC236}">
                <a16:creationId xmlns:a16="http://schemas.microsoft.com/office/drawing/2014/main" id="{9455A763-2EC9-4D40-B01E-74AC5078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" name="Oval 107">
            <a:extLst>
              <a:ext uri="{FF2B5EF4-FFF2-40B4-BE49-F238E27FC236}">
                <a16:creationId xmlns:a16="http://schemas.microsoft.com/office/drawing/2014/main" id="{06809826-77A5-4E22-B79F-689A88DD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</a:t>
            </a:r>
            <a:endParaRPr lang="en-US" b="1" dirty="0"/>
          </a:p>
        </p:txBody>
      </p:sp>
      <p:sp>
        <p:nvSpPr>
          <p:cNvPr id="57" name="Oval 114">
            <a:extLst>
              <a:ext uri="{FF2B5EF4-FFF2-40B4-BE49-F238E27FC236}">
                <a16:creationId xmlns:a16="http://schemas.microsoft.com/office/drawing/2014/main" id="{5BA38711-1ED8-49F3-9FA3-B160524C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8" name="Oval 107">
            <a:extLst>
              <a:ext uri="{FF2B5EF4-FFF2-40B4-BE49-F238E27FC236}">
                <a16:creationId xmlns:a16="http://schemas.microsoft.com/office/drawing/2014/main" id="{0D30E172-0E53-46C5-BAE4-297EF0E5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Oval 114">
            <a:extLst>
              <a:ext uri="{FF2B5EF4-FFF2-40B4-BE49-F238E27FC236}">
                <a16:creationId xmlns:a16="http://schemas.microsoft.com/office/drawing/2014/main" id="{8FBA71B7-0A8C-4DC2-8440-7FD7A48F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" name="Oval 114">
            <a:extLst>
              <a:ext uri="{FF2B5EF4-FFF2-40B4-BE49-F238E27FC236}">
                <a16:creationId xmlns:a16="http://schemas.microsoft.com/office/drawing/2014/main" id="{9D1E3FC6-A0A2-40ED-A91B-FD2DF620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3" name="Oval 107">
            <a:extLst>
              <a:ext uri="{FF2B5EF4-FFF2-40B4-BE49-F238E27FC236}">
                <a16:creationId xmlns:a16="http://schemas.microsoft.com/office/drawing/2014/main" id="{5970C845-7017-4945-A221-411E5C1E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4" name="Oval 114">
            <a:extLst>
              <a:ext uri="{FF2B5EF4-FFF2-40B4-BE49-F238E27FC236}">
                <a16:creationId xmlns:a16="http://schemas.microsoft.com/office/drawing/2014/main" id="{0863D1DB-B87F-4A01-91D0-34937EEC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5" name="Oval 107">
            <a:extLst>
              <a:ext uri="{FF2B5EF4-FFF2-40B4-BE49-F238E27FC236}">
                <a16:creationId xmlns:a16="http://schemas.microsoft.com/office/drawing/2014/main" id="{F22388B9-600B-4227-BEBE-6143BD4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6" name="Oval 114">
            <a:extLst>
              <a:ext uri="{FF2B5EF4-FFF2-40B4-BE49-F238E27FC236}">
                <a16:creationId xmlns:a16="http://schemas.microsoft.com/office/drawing/2014/main" id="{46DFD171-93FE-43FC-88D2-A549412F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7" name="Oval 114">
            <a:extLst>
              <a:ext uri="{FF2B5EF4-FFF2-40B4-BE49-F238E27FC236}">
                <a16:creationId xmlns:a16="http://schemas.microsoft.com/office/drawing/2014/main" id="{BDF0E9F0-758F-43F2-B0C5-2ECB1A00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8" name="Oval 114">
            <a:extLst>
              <a:ext uri="{FF2B5EF4-FFF2-40B4-BE49-F238E27FC236}">
                <a16:creationId xmlns:a16="http://schemas.microsoft.com/office/drawing/2014/main" id="{ACAC6242-7B02-43F9-8F11-968887B6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9" name="Oval 114">
            <a:extLst>
              <a:ext uri="{FF2B5EF4-FFF2-40B4-BE49-F238E27FC236}">
                <a16:creationId xmlns:a16="http://schemas.microsoft.com/office/drawing/2014/main" id="{BAC83F41-3BF0-4611-AB93-B29A055E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0" name="Oval 107">
            <a:extLst>
              <a:ext uri="{FF2B5EF4-FFF2-40B4-BE49-F238E27FC236}">
                <a16:creationId xmlns:a16="http://schemas.microsoft.com/office/drawing/2014/main" id="{51E9DA92-9075-46B7-9CEE-560CCB1A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" name="Oval 114">
            <a:extLst>
              <a:ext uri="{FF2B5EF4-FFF2-40B4-BE49-F238E27FC236}">
                <a16:creationId xmlns:a16="http://schemas.microsoft.com/office/drawing/2014/main" id="{AB375477-403E-4955-8AE5-27EE3B35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2" name="Oval 107">
            <a:extLst>
              <a:ext uri="{FF2B5EF4-FFF2-40B4-BE49-F238E27FC236}">
                <a16:creationId xmlns:a16="http://schemas.microsoft.com/office/drawing/2014/main" id="{AFC28BFF-1B32-468C-B758-6662F3D6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73" name="Oval 114">
            <a:extLst>
              <a:ext uri="{FF2B5EF4-FFF2-40B4-BE49-F238E27FC236}">
                <a16:creationId xmlns:a16="http://schemas.microsoft.com/office/drawing/2014/main" id="{21D63DF7-3D70-4268-B07B-ADAB5B59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6" name="Oval 114">
            <a:extLst>
              <a:ext uri="{FF2B5EF4-FFF2-40B4-BE49-F238E27FC236}">
                <a16:creationId xmlns:a16="http://schemas.microsoft.com/office/drawing/2014/main" id="{6C88A6ED-974F-4017-807D-9A2322CC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" name="Oval 107">
            <a:extLst>
              <a:ext uri="{FF2B5EF4-FFF2-40B4-BE49-F238E27FC236}">
                <a16:creationId xmlns:a16="http://schemas.microsoft.com/office/drawing/2014/main" id="{F26AEEB2-D6F4-441A-9941-153A8E4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8" name="Oval 114">
            <a:extLst>
              <a:ext uri="{FF2B5EF4-FFF2-40B4-BE49-F238E27FC236}">
                <a16:creationId xmlns:a16="http://schemas.microsoft.com/office/drawing/2014/main" id="{B968D98B-1827-49D9-AB0B-C92DF4AA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84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4</a:t>
            </a:r>
            <a:endParaRPr lang="en-US" b="1" dirty="0"/>
          </a:p>
        </p:txBody>
      </p:sp>
      <p:sp>
        <p:nvSpPr>
          <p:cNvPr id="79" name="Oval 107">
            <a:extLst>
              <a:ext uri="{FF2B5EF4-FFF2-40B4-BE49-F238E27FC236}">
                <a16:creationId xmlns:a16="http://schemas.microsoft.com/office/drawing/2014/main" id="{64FB8379-2C2D-4D98-A69C-102E047B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20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0" name="Oval 114">
            <a:extLst>
              <a:ext uri="{FF2B5EF4-FFF2-40B4-BE49-F238E27FC236}">
                <a16:creationId xmlns:a16="http://schemas.microsoft.com/office/drawing/2014/main" id="{504C69FB-2D67-48C3-A4DA-0CBA7215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" name="Oval 114">
            <a:extLst>
              <a:ext uri="{FF2B5EF4-FFF2-40B4-BE49-F238E27FC236}">
                <a16:creationId xmlns:a16="http://schemas.microsoft.com/office/drawing/2014/main" id="{00291073-3207-44B6-B616-26F07CD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76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2" name="Oval 114">
            <a:extLst>
              <a:ext uri="{FF2B5EF4-FFF2-40B4-BE49-F238E27FC236}">
                <a16:creationId xmlns:a16="http://schemas.microsoft.com/office/drawing/2014/main" id="{2C77BD2B-7DAF-4EB8-8783-47C41E76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758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3" name="Oval 114">
            <a:extLst>
              <a:ext uri="{FF2B5EF4-FFF2-40B4-BE49-F238E27FC236}">
                <a16:creationId xmlns:a16="http://schemas.microsoft.com/office/drawing/2014/main" id="{9E2C519F-1B7C-43DD-9E1C-F73F1522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88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4" name="Oval 107">
            <a:extLst>
              <a:ext uri="{FF2B5EF4-FFF2-40B4-BE49-F238E27FC236}">
                <a16:creationId xmlns:a16="http://schemas.microsoft.com/office/drawing/2014/main" id="{9DCED4AD-233B-4F6B-A557-9A9FF1E3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GB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Oval 114">
            <a:extLst>
              <a:ext uri="{FF2B5EF4-FFF2-40B4-BE49-F238E27FC236}">
                <a16:creationId xmlns:a16="http://schemas.microsoft.com/office/drawing/2014/main" id="{12C25BF9-2CAE-4552-A529-D1BAA174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796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86" name="Oval 107">
            <a:extLst>
              <a:ext uri="{FF2B5EF4-FFF2-40B4-BE49-F238E27FC236}">
                <a16:creationId xmlns:a16="http://schemas.microsoft.com/office/drawing/2014/main" id="{4C1E5226-6543-43E6-9A31-8A15DC9A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32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7" name="Oval 114">
            <a:extLst>
              <a:ext uri="{FF2B5EF4-FFF2-40B4-BE49-F238E27FC236}">
                <a16:creationId xmlns:a16="http://schemas.microsoft.com/office/drawing/2014/main" id="{51BA2319-AF06-4382-80BA-B21D9238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6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0" name="Oval 114">
            <a:extLst>
              <a:ext uri="{FF2B5EF4-FFF2-40B4-BE49-F238E27FC236}">
                <a16:creationId xmlns:a16="http://schemas.microsoft.com/office/drawing/2014/main" id="{3F92ACF9-7C6A-43F3-88F4-E24E8110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39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" name="Oval 107">
            <a:extLst>
              <a:ext uri="{FF2B5EF4-FFF2-40B4-BE49-F238E27FC236}">
                <a16:creationId xmlns:a16="http://schemas.microsoft.com/office/drawing/2014/main" id="{8C19FC0E-6A27-46C5-A347-4ED8634D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" name="Oval 114">
            <a:extLst>
              <a:ext uri="{FF2B5EF4-FFF2-40B4-BE49-F238E27FC236}">
                <a16:creationId xmlns:a16="http://schemas.microsoft.com/office/drawing/2014/main" id="{F35586DE-A742-4107-AAB7-4072DB0A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3</a:t>
            </a:r>
            <a:endParaRPr lang="en-US" b="1" dirty="0"/>
          </a:p>
        </p:txBody>
      </p:sp>
      <p:sp>
        <p:nvSpPr>
          <p:cNvPr id="93" name="Oval 107">
            <a:extLst>
              <a:ext uri="{FF2B5EF4-FFF2-40B4-BE49-F238E27FC236}">
                <a16:creationId xmlns:a16="http://schemas.microsoft.com/office/drawing/2014/main" id="{29ACF6F1-CCA2-4E23-8B9E-B4961C14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4" name="Oval 114">
            <a:extLst>
              <a:ext uri="{FF2B5EF4-FFF2-40B4-BE49-F238E27FC236}">
                <a16:creationId xmlns:a16="http://schemas.microsoft.com/office/drawing/2014/main" id="{240117F1-501E-44F1-8C81-B908BD3B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5" name="Oval 114">
            <a:extLst>
              <a:ext uri="{FF2B5EF4-FFF2-40B4-BE49-F238E27FC236}">
                <a16:creationId xmlns:a16="http://schemas.microsoft.com/office/drawing/2014/main" id="{8F6E6CF2-2E8D-49D2-95E1-2024ED9F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6" name="Oval 114">
            <a:extLst>
              <a:ext uri="{FF2B5EF4-FFF2-40B4-BE49-F238E27FC236}">
                <a16:creationId xmlns:a16="http://schemas.microsoft.com/office/drawing/2014/main" id="{57875F48-9F87-49B6-965F-B5CE8CF6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7" name="Oval 114">
            <a:extLst>
              <a:ext uri="{FF2B5EF4-FFF2-40B4-BE49-F238E27FC236}">
                <a16:creationId xmlns:a16="http://schemas.microsoft.com/office/drawing/2014/main" id="{7253D554-E342-4FB3-9EE8-2495FB7C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8" name="Oval 107">
            <a:extLst>
              <a:ext uri="{FF2B5EF4-FFF2-40B4-BE49-F238E27FC236}">
                <a16:creationId xmlns:a16="http://schemas.microsoft.com/office/drawing/2014/main" id="{DBA62E3F-F1ED-4535-916C-9F54998A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Oval 114">
            <a:extLst>
              <a:ext uri="{FF2B5EF4-FFF2-40B4-BE49-F238E27FC236}">
                <a16:creationId xmlns:a16="http://schemas.microsoft.com/office/drawing/2014/main" id="{DC5B81D1-F79D-482A-8F57-C520CD0A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0" name="Oval 107">
            <a:extLst>
              <a:ext uri="{FF2B5EF4-FFF2-40B4-BE49-F238E27FC236}">
                <a16:creationId xmlns:a16="http://schemas.microsoft.com/office/drawing/2014/main" id="{DAB54631-5B9E-47C0-8779-7E400F6E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1" name="Oval 114">
            <a:extLst>
              <a:ext uri="{FF2B5EF4-FFF2-40B4-BE49-F238E27FC236}">
                <a16:creationId xmlns:a16="http://schemas.microsoft.com/office/drawing/2014/main" id="{EF315171-0459-46A4-8010-A89D0FA8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4" name="Oval 114">
            <a:extLst>
              <a:ext uri="{FF2B5EF4-FFF2-40B4-BE49-F238E27FC236}">
                <a16:creationId xmlns:a16="http://schemas.microsoft.com/office/drawing/2014/main" id="{E16F8DB0-4278-4A20-B22B-9EB0A9C6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5" name="Oval 107">
            <a:extLst>
              <a:ext uri="{FF2B5EF4-FFF2-40B4-BE49-F238E27FC236}">
                <a16:creationId xmlns:a16="http://schemas.microsoft.com/office/drawing/2014/main" id="{CFB64428-D23E-446A-9459-382F91A8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6" name="Oval 114">
            <a:extLst>
              <a:ext uri="{FF2B5EF4-FFF2-40B4-BE49-F238E27FC236}">
                <a16:creationId xmlns:a16="http://schemas.microsoft.com/office/drawing/2014/main" id="{4E1A1C42-ACF6-454B-B34C-C06CAB15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107" name="Oval 107">
            <a:extLst>
              <a:ext uri="{FF2B5EF4-FFF2-40B4-BE49-F238E27FC236}">
                <a16:creationId xmlns:a16="http://schemas.microsoft.com/office/drawing/2014/main" id="{67624956-BE13-4456-A1BF-AC99300A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" name="Oval 114">
            <a:extLst>
              <a:ext uri="{FF2B5EF4-FFF2-40B4-BE49-F238E27FC236}">
                <a16:creationId xmlns:a16="http://schemas.microsoft.com/office/drawing/2014/main" id="{E3A14EA4-7FAF-45EF-B6F8-E129C1B1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9" name="Oval 114">
            <a:extLst>
              <a:ext uri="{FF2B5EF4-FFF2-40B4-BE49-F238E27FC236}">
                <a16:creationId xmlns:a16="http://schemas.microsoft.com/office/drawing/2014/main" id="{5C80B63F-2054-4D4F-BD14-E384BF7C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0" name="Oval 114">
            <a:extLst>
              <a:ext uri="{FF2B5EF4-FFF2-40B4-BE49-F238E27FC236}">
                <a16:creationId xmlns:a16="http://schemas.microsoft.com/office/drawing/2014/main" id="{C9450612-D1C1-460C-A015-CC83FE6A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1" name="Oval 114">
            <a:extLst>
              <a:ext uri="{FF2B5EF4-FFF2-40B4-BE49-F238E27FC236}">
                <a16:creationId xmlns:a16="http://schemas.microsoft.com/office/drawing/2014/main" id="{397B3EF3-94F7-4E64-8B9B-D609D61D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" name="Oval 107">
            <a:extLst>
              <a:ext uri="{FF2B5EF4-FFF2-40B4-BE49-F238E27FC236}">
                <a16:creationId xmlns:a16="http://schemas.microsoft.com/office/drawing/2014/main" id="{E7D5F9BF-9195-4843-A9F6-28D8C4A4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3" name="Oval 114">
            <a:extLst>
              <a:ext uri="{FF2B5EF4-FFF2-40B4-BE49-F238E27FC236}">
                <a16:creationId xmlns:a16="http://schemas.microsoft.com/office/drawing/2014/main" id="{5126A5CA-CBBC-4F10-A5D1-16BF713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6</a:t>
            </a:r>
            <a:endParaRPr lang="en-US" b="1" dirty="0"/>
          </a:p>
        </p:txBody>
      </p:sp>
      <p:sp>
        <p:nvSpPr>
          <p:cNvPr id="114" name="Oval 107">
            <a:extLst>
              <a:ext uri="{FF2B5EF4-FFF2-40B4-BE49-F238E27FC236}">
                <a16:creationId xmlns:a16="http://schemas.microsoft.com/office/drawing/2014/main" id="{C96EA1DA-631F-47EE-A9FD-454A569C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EC7A413-5DF4-41D9-A569-BE1F9991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8" name="Oval 114">
            <a:extLst>
              <a:ext uri="{FF2B5EF4-FFF2-40B4-BE49-F238E27FC236}">
                <a16:creationId xmlns:a16="http://schemas.microsoft.com/office/drawing/2014/main" id="{0E95D63F-67D6-4131-A47F-F466E469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9" name="Oval 107">
            <a:extLst>
              <a:ext uri="{FF2B5EF4-FFF2-40B4-BE49-F238E27FC236}">
                <a16:creationId xmlns:a16="http://schemas.microsoft.com/office/drawing/2014/main" id="{404E05AA-FD76-4AF7-B111-00C7EBF2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0" name="Oval 114">
            <a:extLst>
              <a:ext uri="{FF2B5EF4-FFF2-40B4-BE49-F238E27FC236}">
                <a16:creationId xmlns:a16="http://schemas.microsoft.com/office/drawing/2014/main" id="{BC7D5E1E-104E-4A75-82C1-66E5CAF2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1" name="Oval 107">
            <a:extLst>
              <a:ext uri="{FF2B5EF4-FFF2-40B4-BE49-F238E27FC236}">
                <a16:creationId xmlns:a16="http://schemas.microsoft.com/office/drawing/2014/main" id="{06D361B4-378B-49C4-8F16-4CB55D64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2" name="Oval 114">
            <a:extLst>
              <a:ext uri="{FF2B5EF4-FFF2-40B4-BE49-F238E27FC236}">
                <a16:creationId xmlns:a16="http://schemas.microsoft.com/office/drawing/2014/main" id="{667C86EE-C9D8-4CC6-91B1-2E679C6C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3" name="Oval 114">
            <a:extLst>
              <a:ext uri="{FF2B5EF4-FFF2-40B4-BE49-F238E27FC236}">
                <a16:creationId xmlns:a16="http://schemas.microsoft.com/office/drawing/2014/main" id="{4361AA01-FC85-43BF-97DF-AEC92F52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4" name="Oval 114">
            <a:extLst>
              <a:ext uri="{FF2B5EF4-FFF2-40B4-BE49-F238E27FC236}">
                <a16:creationId xmlns:a16="http://schemas.microsoft.com/office/drawing/2014/main" id="{7DD2AE32-FBD3-4342-ACA2-5A42016E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5" name="Oval 114">
            <a:extLst>
              <a:ext uri="{FF2B5EF4-FFF2-40B4-BE49-F238E27FC236}">
                <a16:creationId xmlns:a16="http://schemas.microsoft.com/office/drawing/2014/main" id="{ECE66E6C-344F-43A7-B9E4-90D72AAB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8EFBF686-7731-4E22-99B0-81D01DBB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7" name="Oval 114">
            <a:extLst>
              <a:ext uri="{FF2B5EF4-FFF2-40B4-BE49-F238E27FC236}">
                <a16:creationId xmlns:a16="http://schemas.microsoft.com/office/drawing/2014/main" id="{D2C2CCFD-12A4-4F9F-AAA8-81D8DCA1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8" name="Oval 107">
            <a:extLst>
              <a:ext uri="{FF2B5EF4-FFF2-40B4-BE49-F238E27FC236}">
                <a16:creationId xmlns:a16="http://schemas.microsoft.com/office/drawing/2014/main" id="{18EBD1EC-6794-449F-AA41-47E7B0EA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9" name="Oval 114">
            <a:extLst>
              <a:ext uri="{FF2B5EF4-FFF2-40B4-BE49-F238E27FC236}">
                <a16:creationId xmlns:a16="http://schemas.microsoft.com/office/drawing/2014/main" id="{F83AF2B1-2905-4FFF-AF0D-EBD3EDD4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D2655C9C-D30A-495A-8C4C-00F4FA80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3" name="Oval 107">
            <a:extLst>
              <a:ext uri="{FF2B5EF4-FFF2-40B4-BE49-F238E27FC236}">
                <a16:creationId xmlns:a16="http://schemas.microsoft.com/office/drawing/2014/main" id="{1F1251AF-5229-4B4F-A6A6-F9CDA737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" name="Oval 114">
            <a:extLst>
              <a:ext uri="{FF2B5EF4-FFF2-40B4-BE49-F238E27FC236}">
                <a16:creationId xmlns:a16="http://schemas.microsoft.com/office/drawing/2014/main" id="{48D1624F-0D80-43D2-B1ED-683EDA77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" name="Oval 107">
            <a:extLst>
              <a:ext uri="{FF2B5EF4-FFF2-40B4-BE49-F238E27FC236}">
                <a16:creationId xmlns:a16="http://schemas.microsoft.com/office/drawing/2014/main" id="{E46942FE-ED50-4207-8062-B7A87618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6" name="Oval 114">
            <a:extLst>
              <a:ext uri="{FF2B5EF4-FFF2-40B4-BE49-F238E27FC236}">
                <a16:creationId xmlns:a16="http://schemas.microsoft.com/office/drawing/2014/main" id="{013B9BFD-AC99-45C1-8B3A-F43F03E6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7" name="Oval 114">
            <a:extLst>
              <a:ext uri="{FF2B5EF4-FFF2-40B4-BE49-F238E27FC236}">
                <a16:creationId xmlns:a16="http://schemas.microsoft.com/office/drawing/2014/main" id="{12CB4744-133B-4757-96D5-B2486EDA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8" name="Oval 114">
            <a:extLst>
              <a:ext uri="{FF2B5EF4-FFF2-40B4-BE49-F238E27FC236}">
                <a16:creationId xmlns:a16="http://schemas.microsoft.com/office/drawing/2014/main" id="{551620D6-6F54-4D61-A893-CD88EF1A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9" name="Oval 114">
            <a:extLst>
              <a:ext uri="{FF2B5EF4-FFF2-40B4-BE49-F238E27FC236}">
                <a16:creationId xmlns:a16="http://schemas.microsoft.com/office/drawing/2014/main" id="{D4D4DA57-1A85-4804-8C45-AC336FF6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0" name="Oval 107">
            <a:extLst>
              <a:ext uri="{FF2B5EF4-FFF2-40B4-BE49-F238E27FC236}">
                <a16:creationId xmlns:a16="http://schemas.microsoft.com/office/drawing/2014/main" id="{4F702423-6575-47B1-8950-420AAA17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1" name="Oval 114">
            <a:extLst>
              <a:ext uri="{FF2B5EF4-FFF2-40B4-BE49-F238E27FC236}">
                <a16:creationId xmlns:a16="http://schemas.microsoft.com/office/drawing/2014/main" id="{DC571248-9A6E-4150-978F-BD1264D5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2" name="Oval 107">
            <a:extLst>
              <a:ext uri="{FF2B5EF4-FFF2-40B4-BE49-F238E27FC236}">
                <a16:creationId xmlns:a16="http://schemas.microsoft.com/office/drawing/2014/main" id="{6FCE3301-403F-4E66-85F3-A2D9B459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3" name="Oval 114">
            <a:extLst>
              <a:ext uri="{FF2B5EF4-FFF2-40B4-BE49-F238E27FC236}">
                <a16:creationId xmlns:a16="http://schemas.microsoft.com/office/drawing/2014/main" id="{FA870633-F79B-4FFF-A68E-35DA01EA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6" name="Oval 114">
            <a:extLst>
              <a:ext uri="{FF2B5EF4-FFF2-40B4-BE49-F238E27FC236}">
                <a16:creationId xmlns:a16="http://schemas.microsoft.com/office/drawing/2014/main" id="{BC2D50C0-17D7-4E82-BF0F-1A24E75E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71F2CBE-4910-4BA6-AD31-6B8E6B909A46}"/>
              </a:ext>
            </a:extLst>
          </p:cNvPr>
          <p:cNvSpPr/>
          <p:nvPr/>
        </p:nvSpPr>
        <p:spPr>
          <a:xfrm>
            <a:off x="9785949" y="5558313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E5796DC-69A2-4168-9083-4453306EB02F}"/>
              </a:ext>
            </a:extLst>
          </p:cNvPr>
          <p:cNvSpPr/>
          <p:nvPr/>
        </p:nvSpPr>
        <p:spPr>
          <a:xfrm>
            <a:off x="9785949" y="6022749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FD0AF7-9513-4E17-9BDD-31D90BCFC308}"/>
              </a:ext>
            </a:extLst>
          </p:cNvPr>
          <p:cNvSpPr/>
          <p:nvPr/>
        </p:nvSpPr>
        <p:spPr>
          <a:xfrm>
            <a:off x="9785949" y="4629441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607964B-BA17-4684-8912-15ED3E6C4A4D}"/>
              </a:ext>
            </a:extLst>
          </p:cNvPr>
          <p:cNvSpPr/>
          <p:nvPr/>
        </p:nvSpPr>
        <p:spPr>
          <a:xfrm>
            <a:off x="9785949" y="509387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4AE11B-BE40-460E-ADFA-6E00D27544C9}"/>
              </a:ext>
            </a:extLst>
          </p:cNvPr>
          <p:cNvSpPr/>
          <p:nvPr/>
        </p:nvSpPr>
        <p:spPr>
          <a:xfrm>
            <a:off x="9785949" y="373610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5B53F5-D654-4DA9-AFDE-AB90727CD12B}"/>
              </a:ext>
            </a:extLst>
          </p:cNvPr>
          <p:cNvSpPr/>
          <p:nvPr/>
        </p:nvSpPr>
        <p:spPr>
          <a:xfrm>
            <a:off x="9785949" y="4172832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06FF1AF-A102-4BEA-A157-7314162F6E35}"/>
              </a:ext>
            </a:extLst>
          </p:cNvPr>
          <p:cNvSpPr/>
          <p:nvPr/>
        </p:nvSpPr>
        <p:spPr>
          <a:xfrm>
            <a:off x="9778705" y="2824210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62A1E6-9BB9-47DB-85FC-EB73919EAFD7}"/>
              </a:ext>
            </a:extLst>
          </p:cNvPr>
          <p:cNvSpPr/>
          <p:nvPr/>
        </p:nvSpPr>
        <p:spPr>
          <a:xfrm>
            <a:off x="9785949" y="3261708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6068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8A3A-AF8A-4E16-9CD8-AA72F7B1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9338-C2D7-4CE4-A529-93F0BEE9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EB42-A243-4F0C-B335-B3D775C3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CD4-9407-41FC-AB27-A72CC1ED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2A72-B4A8-4BB1-AFEE-AF49040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47</a:t>
            </a:fld>
            <a:endParaRPr lang="en-US"/>
          </a:p>
        </p:txBody>
      </p:sp>
      <p:sp>
        <p:nvSpPr>
          <p:cNvPr id="7" name="Oval 107">
            <a:extLst>
              <a:ext uri="{FF2B5EF4-FFF2-40B4-BE49-F238E27FC236}">
                <a16:creationId xmlns:a16="http://schemas.microsoft.com/office/drawing/2014/main" id="{E9FB21C2-816E-4BC3-987A-19210B28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114">
            <a:extLst>
              <a:ext uri="{FF2B5EF4-FFF2-40B4-BE49-F238E27FC236}">
                <a16:creationId xmlns:a16="http://schemas.microsoft.com/office/drawing/2014/main" id="{F9BEBAB0-4C9C-4CF5-A2E0-CAA2DE28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107">
            <a:extLst>
              <a:ext uri="{FF2B5EF4-FFF2-40B4-BE49-F238E27FC236}">
                <a16:creationId xmlns:a16="http://schemas.microsoft.com/office/drawing/2014/main" id="{DC7E9660-46A0-4D61-A096-FB484C56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8BFB4833-CF75-476B-94F5-673E4768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Oval 114">
            <a:extLst>
              <a:ext uri="{FF2B5EF4-FFF2-40B4-BE49-F238E27FC236}">
                <a16:creationId xmlns:a16="http://schemas.microsoft.com/office/drawing/2014/main" id="{11F3B10C-9E6C-430A-ADD3-BEA92A8A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114">
            <a:extLst>
              <a:ext uri="{FF2B5EF4-FFF2-40B4-BE49-F238E27FC236}">
                <a16:creationId xmlns:a16="http://schemas.microsoft.com/office/drawing/2014/main" id="{B359B3FF-777F-4A7F-ABD2-F47E1833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14">
            <a:extLst>
              <a:ext uri="{FF2B5EF4-FFF2-40B4-BE49-F238E27FC236}">
                <a16:creationId xmlns:a16="http://schemas.microsoft.com/office/drawing/2014/main" id="{93056938-7BC0-4E70-AAAE-0D34573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7">
            <a:extLst>
              <a:ext uri="{FF2B5EF4-FFF2-40B4-BE49-F238E27FC236}">
                <a16:creationId xmlns:a16="http://schemas.microsoft.com/office/drawing/2014/main" id="{792C71F9-0EC8-4DD4-BF39-F6D0174C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4">
            <a:extLst>
              <a:ext uri="{FF2B5EF4-FFF2-40B4-BE49-F238E27FC236}">
                <a16:creationId xmlns:a16="http://schemas.microsoft.com/office/drawing/2014/main" id="{11B35448-667B-4EA1-89E2-659322D1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07">
            <a:extLst>
              <a:ext uri="{FF2B5EF4-FFF2-40B4-BE49-F238E27FC236}">
                <a16:creationId xmlns:a16="http://schemas.microsoft.com/office/drawing/2014/main" id="{F02DB925-B36F-4F70-B88F-DF6AA26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14">
            <a:extLst>
              <a:ext uri="{FF2B5EF4-FFF2-40B4-BE49-F238E27FC236}">
                <a16:creationId xmlns:a16="http://schemas.microsoft.com/office/drawing/2014/main" id="{6D405D9E-E9A4-4AE0-8DE3-0A4D2207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Oval 114">
            <a:extLst>
              <a:ext uri="{FF2B5EF4-FFF2-40B4-BE49-F238E27FC236}">
                <a16:creationId xmlns:a16="http://schemas.microsoft.com/office/drawing/2014/main" id="{B5F29D96-F61E-439B-AAB4-2AEAAC59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Oval 107">
            <a:extLst>
              <a:ext uri="{FF2B5EF4-FFF2-40B4-BE49-F238E27FC236}">
                <a16:creationId xmlns:a16="http://schemas.microsoft.com/office/drawing/2014/main" id="{839EEDDC-9A46-429C-B094-0B36556E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Oval 114">
            <a:extLst>
              <a:ext uri="{FF2B5EF4-FFF2-40B4-BE49-F238E27FC236}">
                <a16:creationId xmlns:a16="http://schemas.microsoft.com/office/drawing/2014/main" id="{5A6D872B-75A4-47ED-A61F-9FA1C9E9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Oval 107">
            <a:extLst>
              <a:ext uri="{FF2B5EF4-FFF2-40B4-BE49-F238E27FC236}">
                <a16:creationId xmlns:a16="http://schemas.microsoft.com/office/drawing/2014/main" id="{4BCE8EF8-E636-4F5C-91FF-F8C718A6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Oval 114">
            <a:extLst>
              <a:ext uri="{FF2B5EF4-FFF2-40B4-BE49-F238E27FC236}">
                <a16:creationId xmlns:a16="http://schemas.microsoft.com/office/drawing/2014/main" id="{BB213A06-3914-44A3-AECE-3EA1905B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Oval 114">
            <a:extLst>
              <a:ext uri="{FF2B5EF4-FFF2-40B4-BE49-F238E27FC236}">
                <a16:creationId xmlns:a16="http://schemas.microsoft.com/office/drawing/2014/main" id="{6B108EDA-737B-41CB-B2F9-D19744D4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Oval 114">
            <a:extLst>
              <a:ext uri="{FF2B5EF4-FFF2-40B4-BE49-F238E27FC236}">
                <a16:creationId xmlns:a16="http://schemas.microsoft.com/office/drawing/2014/main" id="{FF02BAA0-80E3-432B-898E-B3CF056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Oval 114">
            <a:extLst>
              <a:ext uri="{FF2B5EF4-FFF2-40B4-BE49-F238E27FC236}">
                <a16:creationId xmlns:a16="http://schemas.microsoft.com/office/drawing/2014/main" id="{45B03D75-0653-4AD0-918C-D41C8CAD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107">
            <a:extLst>
              <a:ext uri="{FF2B5EF4-FFF2-40B4-BE49-F238E27FC236}">
                <a16:creationId xmlns:a16="http://schemas.microsoft.com/office/drawing/2014/main" id="{7083CEFE-7563-4D76-8254-4F25EE14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Oval 114">
            <a:extLst>
              <a:ext uri="{FF2B5EF4-FFF2-40B4-BE49-F238E27FC236}">
                <a16:creationId xmlns:a16="http://schemas.microsoft.com/office/drawing/2014/main" id="{785D8D8B-F84E-419D-A9BB-05F0B303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Oval 107">
            <a:extLst>
              <a:ext uri="{FF2B5EF4-FFF2-40B4-BE49-F238E27FC236}">
                <a16:creationId xmlns:a16="http://schemas.microsoft.com/office/drawing/2014/main" id="{AD186EB4-3CFD-4713-A58C-234117C2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Oval 114">
            <a:extLst>
              <a:ext uri="{FF2B5EF4-FFF2-40B4-BE49-F238E27FC236}">
                <a16:creationId xmlns:a16="http://schemas.microsoft.com/office/drawing/2014/main" id="{1BA5AE45-9A95-45DF-9388-DD1503FA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Oval 114">
            <a:extLst>
              <a:ext uri="{FF2B5EF4-FFF2-40B4-BE49-F238E27FC236}">
                <a16:creationId xmlns:a16="http://schemas.microsoft.com/office/drawing/2014/main" id="{0BD35F56-4878-4BBE-9A94-0FAA3061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Oval 107">
            <a:extLst>
              <a:ext uri="{FF2B5EF4-FFF2-40B4-BE49-F238E27FC236}">
                <a16:creationId xmlns:a16="http://schemas.microsoft.com/office/drawing/2014/main" id="{687CE1FC-04EB-4A4A-BF2B-52EF6895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Oval 114">
            <a:extLst>
              <a:ext uri="{FF2B5EF4-FFF2-40B4-BE49-F238E27FC236}">
                <a16:creationId xmlns:a16="http://schemas.microsoft.com/office/drawing/2014/main" id="{26199F15-EB19-485D-A39E-F4BF15DD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Oval 107">
            <a:extLst>
              <a:ext uri="{FF2B5EF4-FFF2-40B4-BE49-F238E27FC236}">
                <a16:creationId xmlns:a16="http://schemas.microsoft.com/office/drawing/2014/main" id="{F786D6E5-F6B7-46DA-BF6F-F04F9D4F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Oval 114">
            <a:extLst>
              <a:ext uri="{FF2B5EF4-FFF2-40B4-BE49-F238E27FC236}">
                <a16:creationId xmlns:a16="http://schemas.microsoft.com/office/drawing/2014/main" id="{2219FB5F-D8A2-408F-B34B-10DA111E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Oval 114">
            <a:extLst>
              <a:ext uri="{FF2B5EF4-FFF2-40B4-BE49-F238E27FC236}">
                <a16:creationId xmlns:a16="http://schemas.microsoft.com/office/drawing/2014/main" id="{A948D086-72BE-4366-B26F-71E3A388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Oval 114">
            <a:extLst>
              <a:ext uri="{FF2B5EF4-FFF2-40B4-BE49-F238E27FC236}">
                <a16:creationId xmlns:a16="http://schemas.microsoft.com/office/drawing/2014/main" id="{C8F1B56C-DF7A-412D-9184-2CA50A38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Oval 114">
            <a:extLst>
              <a:ext uri="{FF2B5EF4-FFF2-40B4-BE49-F238E27FC236}">
                <a16:creationId xmlns:a16="http://schemas.microsoft.com/office/drawing/2014/main" id="{90CD8CEE-A1E6-42C4-A5DF-123D0176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107">
            <a:extLst>
              <a:ext uri="{FF2B5EF4-FFF2-40B4-BE49-F238E27FC236}">
                <a16:creationId xmlns:a16="http://schemas.microsoft.com/office/drawing/2014/main" id="{610CC6C7-C6B8-4DC0-915E-8FDB5879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Oval 114">
            <a:extLst>
              <a:ext uri="{FF2B5EF4-FFF2-40B4-BE49-F238E27FC236}">
                <a16:creationId xmlns:a16="http://schemas.microsoft.com/office/drawing/2014/main" id="{1DA2ED52-7AAF-4A10-9EB0-441197E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Oval 107">
            <a:extLst>
              <a:ext uri="{FF2B5EF4-FFF2-40B4-BE49-F238E27FC236}">
                <a16:creationId xmlns:a16="http://schemas.microsoft.com/office/drawing/2014/main" id="{F470F102-3E5F-4C8D-95B5-F80CDEE9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5" name="Oval 114">
            <a:extLst>
              <a:ext uri="{FF2B5EF4-FFF2-40B4-BE49-F238E27FC236}">
                <a16:creationId xmlns:a16="http://schemas.microsoft.com/office/drawing/2014/main" id="{FBCFE5E3-CB04-47F6-918F-B370887C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Oval 114">
            <a:extLst>
              <a:ext uri="{FF2B5EF4-FFF2-40B4-BE49-F238E27FC236}">
                <a16:creationId xmlns:a16="http://schemas.microsoft.com/office/drawing/2014/main" id="{66185CF9-4394-4431-A9A2-9D009BF2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Oval 107">
            <a:extLst>
              <a:ext uri="{FF2B5EF4-FFF2-40B4-BE49-F238E27FC236}">
                <a16:creationId xmlns:a16="http://schemas.microsoft.com/office/drawing/2014/main" id="{CC9D52F6-F0F1-4EB0-8E45-1B1E494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Oval 114">
            <a:extLst>
              <a:ext uri="{FF2B5EF4-FFF2-40B4-BE49-F238E27FC236}">
                <a16:creationId xmlns:a16="http://schemas.microsoft.com/office/drawing/2014/main" id="{38C4F04A-9C65-48D4-A9CF-32FBAC83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" name="Oval 107">
            <a:extLst>
              <a:ext uri="{FF2B5EF4-FFF2-40B4-BE49-F238E27FC236}">
                <a16:creationId xmlns:a16="http://schemas.microsoft.com/office/drawing/2014/main" id="{2249A042-66E6-455A-A6E4-437E9317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" name="Oval 114">
            <a:extLst>
              <a:ext uri="{FF2B5EF4-FFF2-40B4-BE49-F238E27FC236}">
                <a16:creationId xmlns:a16="http://schemas.microsoft.com/office/drawing/2014/main" id="{1DDDB5DA-1126-45AD-8811-523F2AC4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" name="Oval 114">
            <a:extLst>
              <a:ext uri="{FF2B5EF4-FFF2-40B4-BE49-F238E27FC236}">
                <a16:creationId xmlns:a16="http://schemas.microsoft.com/office/drawing/2014/main" id="{192D25B7-8698-434A-B2EB-3414A25C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Oval 114">
            <a:extLst>
              <a:ext uri="{FF2B5EF4-FFF2-40B4-BE49-F238E27FC236}">
                <a16:creationId xmlns:a16="http://schemas.microsoft.com/office/drawing/2014/main" id="{499F1544-66B5-4A9A-9521-B20F8D3A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5" name="Oval 114">
            <a:extLst>
              <a:ext uri="{FF2B5EF4-FFF2-40B4-BE49-F238E27FC236}">
                <a16:creationId xmlns:a16="http://schemas.microsoft.com/office/drawing/2014/main" id="{9455A763-2EC9-4D40-B01E-74AC5078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" name="Oval 107">
            <a:extLst>
              <a:ext uri="{FF2B5EF4-FFF2-40B4-BE49-F238E27FC236}">
                <a16:creationId xmlns:a16="http://schemas.microsoft.com/office/drawing/2014/main" id="{06809826-77A5-4E22-B79F-689A88DD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</a:t>
            </a:r>
            <a:endParaRPr lang="en-US" b="1" dirty="0"/>
          </a:p>
        </p:txBody>
      </p:sp>
      <p:sp>
        <p:nvSpPr>
          <p:cNvPr id="57" name="Oval 114">
            <a:extLst>
              <a:ext uri="{FF2B5EF4-FFF2-40B4-BE49-F238E27FC236}">
                <a16:creationId xmlns:a16="http://schemas.microsoft.com/office/drawing/2014/main" id="{5BA38711-1ED8-49F3-9FA3-B160524C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8" name="Oval 107">
            <a:extLst>
              <a:ext uri="{FF2B5EF4-FFF2-40B4-BE49-F238E27FC236}">
                <a16:creationId xmlns:a16="http://schemas.microsoft.com/office/drawing/2014/main" id="{0D30E172-0E53-46C5-BAE4-297EF0E5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Oval 114">
            <a:extLst>
              <a:ext uri="{FF2B5EF4-FFF2-40B4-BE49-F238E27FC236}">
                <a16:creationId xmlns:a16="http://schemas.microsoft.com/office/drawing/2014/main" id="{8FBA71B7-0A8C-4DC2-8440-7FD7A48F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" name="Oval 114">
            <a:extLst>
              <a:ext uri="{FF2B5EF4-FFF2-40B4-BE49-F238E27FC236}">
                <a16:creationId xmlns:a16="http://schemas.microsoft.com/office/drawing/2014/main" id="{9D1E3FC6-A0A2-40ED-A91B-FD2DF620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3" name="Oval 107">
            <a:extLst>
              <a:ext uri="{FF2B5EF4-FFF2-40B4-BE49-F238E27FC236}">
                <a16:creationId xmlns:a16="http://schemas.microsoft.com/office/drawing/2014/main" id="{5970C845-7017-4945-A221-411E5C1E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4" name="Oval 114">
            <a:extLst>
              <a:ext uri="{FF2B5EF4-FFF2-40B4-BE49-F238E27FC236}">
                <a16:creationId xmlns:a16="http://schemas.microsoft.com/office/drawing/2014/main" id="{0863D1DB-B87F-4A01-91D0-34937EEC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5" name="Oval 107">
            <a:extLst>
              <a:ext uri="{FF2B5EF4-FFF2-40B4-BE49-F238E27FC236}">
                <a16:creationId xmlns:a16="http://schemas.microsoft.com/office/drawing/2014/main" id="{F22388B9-600B-4227-BEBE-6143BD4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6" name="Oval 114">
            <a:extLst>
              <a:ext uri="{FF2B5EF4-FFF2-40B4-BE49-F238E27FC236}">
                <a16:creationId xmlns:a16="http://schemas.microsoft.com/office/drawing/2014/main" id="{46DFD171-93FE-43FC-88D2-A549412F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7" name="Oval 114">
            <a:extLst>
              <a:ext uri="{FF2B5EF4-FFF2-40B4-BE49-F238E27FC236}">
                <a16:creationId xmlns:a16="http://schemas.microsoft.com/office/drawing/2014/main" id="{BDF0E9F0-758F-43F2-B0C5-2ECB1A00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8" name="Oval 114">
            <a:extLst>
              <a:ext uri="{FF2B5EF4-FFF2-40B4-BE49-F238E27FC236}">
                <a16:creationId xmlns:a16="http://schemas.microsoft.com/office/drawing/2014/main" id="{ACAC6242-7B02-43F9-8F11-968887B6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9" name="Oval 114">
            <a:extLst>
              <a:ext uri="{FF2B5EF4-FFF2-40B4-BE49-F238E27FC236}">
                <a16:creationId xmlns:a16="http://schemas.microsoft.com/office/drawing/2014/main" id="{BAC83F41-3BF0-4611-AB93-B29A055E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0" name="Oval 107">
            <a:extLst>
              <a:ext uri="{FF2B5EF4-FFF2-40B4-BE49-F238E27FC236}">
                <a16:creationId xmlns:a16="http://schemas.microsoft.com/office/drawing/2014/main" id="{51E9DA92-9075-46B7-9CEE-560CCB1A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" name="Oval 114">
            <a:extLst>
              <a:ext uri="{FF2B5EF4-FFF2-40B4-BE49-F238E27FC236}">
                <a16:creationId xmlns:a16="http://schemas.microsoft.com/office/drawing/2014/main" id="{AB375477-403E-4955-8AE5-27EE3B35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2" name="Oval 107">
            <a:extLst>
              <a:ext uri="{FF2B5EF4-FFF2-40B4-BE49-F238E27FC236}">
                <a16:creationId xmlns:a16="http://schemas.microsoft.com/office/drawing/2014/main" id="{AFC28BFF-1B32-468C-B758-6662F3D6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73" name="Oval 114">
            <a:extLst>
              <a:ext uri="{FF2B5EF4-FFF2-40B4-BE49-F238E27FC236}">
                <a16:creationId xmlns:a16="http://schemas.microsoft.com/office/drawing/2014/main" id="{21D63DF7-3D70-4268-B07B-ADAB5B59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6" name="Oval 114">
            <a:extLst>
              <a:ext uri="{FF2B5EF4-FFF2-40B4-BE49-F238E27FC236}">
                <a16:creationId xmlns:a16="http://schemas.microsoft.com/office/drawing/2014/main" id="{6C88A6ED-974F-4017-807D-9A2322CC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" name="Oval 107">
            <a:extLst>
              <a:ext uri="{FF2B5EF4-FFF2-40B4-BE49-F238E27FC236}">
                <a16:creationId xmlns:a16="http://schemas.microsoft.com/office/drawing/2014/main" id="{F26AEEB2-D6F4-441A-9941-153A8E4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8" name="Oval 114">
            <a:extLst>
              <a:ext uri="{FF2B5EF4-FFF2-40B4-BE49-F238E27FC236}">
                <a16:creationId xmlns:a16="http://schemas.microsoft.com/office/drawing/2014/main" id="{B968D98B-1827-49D9-AB0B-C92DF4AA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84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4</a:t>
            </a:r>
            <a:endParaRPr lang="en-US" b="1" dirty="0"/>
          </a:p>
        </p:txBody>
      </p:sp>
      <p:sp>
        <p:nvSpPr>
          <p:cNvPr id="79" name="Oval 107">
            <a:extLst>
              <a:ext uri="{FF2B5EF4-FFF2-40B4-BE49-F238E27FC236}">
                <a16:creationId xmlns:a16="http://schemas.microsoft.com/office/drawing/2014/main" id="{64FB8379-2C2D-4D98-A69C-102E047B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20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0" name="Oval 114">
            <a:extLst>
              <a:ext uri="{FF2B5EF4-FFF2-40B4-BE49-F238E27FC236}">
                <a16:creationId xmlns:a16="http://schemas.microsoft.com/office/drawing/2014/main" id="{504C69FB-2D67-48C3-A4DA-0CBA7215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" name="Oval 114">
            <a:extLst>
              <a:ext uri="{FF2B5EF4-FFF2-40B4-BE49-F238E27FC236}">
                <a16:creationId xmlns:a16="http://schemas.microsoft.com/office/drawing/2014/main" id="{00291073-3207-44B6-B616-26F07CD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76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2" name="Oval 114">
            <a:extLst>
              <a:ext uri="{FF2B5EF4-FFF2-40B4-BE49-F238E27FC236}">
                <a16:creationId xmlns:a16="http://schemas.microsoft.com/office/drawing/2014/main" id="{2C77BD2B-7DAF-4EB8-8783-47C41E76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758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3" name="Oval 114">
            <a:extLst>
              <a:ext uri="{FF2B5EF4-FFF2-40B4-BE49-F238E27FC236}">
                <a16:creationId xmlns:a16="http://schemas.microsoft.com/office/drawing/2014/main" id="{9E2C519F-1B7C-43DD-9E1C-F73F1522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88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4" name="Oval 107">
            <a:extLst>
              <a:ext uri="{FF2B5EF4-FFF2-40B4-BE49-F238E27FC236}">
                <a16:creationId xmlns:a16="http://schemas.microsoft.com/office/drawing/2014/main" id="{9DCED4AD-233B-4F6B-A557-9A9FF1E3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GB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Oval 114">
            <a:extLst>
              <a:ext uri="{FF2B5EF4-FFF2-40B4-BE49-F238E27FC236}">
                <a16:creationId xmlns:a16="http://schemas.microsoft.com/office/drawing/2014/main" id="{12C25BF9-2CAE-4552-A529-D1BAA174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796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86" name="Oval 107">
            <a:extLst>
              <a:ext uri="{FF2B5EF4-FFF2-40B4-BE49-F238E27FC236}">
                <a16:creationId xmlns:a16="http://schemas.microsoft.com/office/drawing/2014/main" id="{4C1E5226-6543-43E6-9A31-8A15DC9A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32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7" name="Oval 114">
            <a:extLst>
              <a:ext uri="{FF2B5EF4-FFF2-40B4-BE49-F238E27FC236}">
                <a16:creationId xmlns:a16="http://schemas.microsoft.com/office/drawing/2014/main" id="{51BA2319-AF06-4382-80BA-B21D9238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6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0" name="Oval 114">
            <a:extLst>
              <a:ext uri="{FF2B5EF4-FFF2-40B4-BE49-F238E27FC236}">
                <a16:creationId xmlns:a16="http://schemas.microsoft.com/office/drawing/2014/main" id="{3F92ACF9-7C6A-43F3-88F4-E24E8110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39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" name="Oval 107">
            <a:extLst>
              <a:ext uri="{FF2B5EF4-FFF2-40B4-BE49-F238E27FC236}">
                <a16:creationId xmlns:a16="http://schemas.microsoft.com/office/drawing/2014/main" id="{8C19FC0E-6A27-46C5-A347-4ED8634D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" name="Oval 114">
            <a:extLst>
              <a:ext uri="{FF2B5EF4-FFF2-40B4-BE49-F238E27FC236}">
                <a16:creationId xmlns:a16="http://schemas.microsoft.com/office/drawing/2014/main" id="{F35586DE-A742-4107-AAB7-4072DB0A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3</a:t>
            </a:r>
            <a:endParaRPr lang="en-US" b="1" dirty="0"/>
          </a:p>
        </p:txBody>
      </p:sp>
      <p:sp>
        <p:nvSpPr>
          <p:cNvPr id="93" name="Oval 107">
            <a:extLst>
              <a:ext uri="{FF2B5EF4-FFF2-40B4-BE49-F238E27FC236}">
                <a16:creationId xmlns:a16="http://schemas.microsoft.com/office/drawing/2014/main" id="{29ACF6F1-CCA2-4E23-8B9E-B4961C14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4" name="Oval 114">
            <a:extLst>
              <a:ext uri="{FF2B5EF4-FFF2-40B4-BE49-F238E27FC236}">
                <a16:creationId xmlns:a16="http://schemas.microsoft.com/office/drawing/2014/main" id="{240117F1-501E-44F1-8C81-B908BD3B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5" name="Oval 114">
            <a:extLst>
              <a:ext uri="{FF2B5EF4-FFF2-40B4-BE49-F238E27FC236}">
                <a16:creationId xmlns:a16="http://schemas.microsoft.com/office/drawing/2014/main" id="{8F6E6CF2-2E8D-49D2-95E1-2024ED9F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6" name="Oval 114">
            <a:extLst>
              <a:ext uri="{FF2B5EF4-FFF2-40B4-BE49-F238E27FC236}">
                <a16:creationId xmlns:a16="http://schemas.microsoft.com/office/drawing/2014/main" id="{57875F48-9F87-49B6-965F-B5CE8CF6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7" name="Oval 114">
            <a:extLst>
              <a:ext uri="{FF2B5EF4-FFF2-40B4-BE49-F238E27FC236}">
                <a16:creationId xmlns:a16="http://schemas.microsoft.com/office/drawing/2014/main" id="{7253D554-E342-4FB3-9EE8-2495FB7C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8" name="Oval 107">
            <a:extLst>
              <a:ext uri="{FF2B5EF4-FFF2-40B4-BE49-F238E27FC236}">
                <a16:creationId xmlns:a16="http://schemas.microsoft.com/office/drawing/2014/main" id="{DBA62E3F-F1ED-4535-916C-9F54998A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Oval 114">
            <a:extLst>
              <a:ext uri="{FF2B5EF4-FFF2-40B4-BE49-F238E27FC236}">
                <a16:creationId xmlns:a16="http://schemas.microsoft.com/office/drawing/2014/main" id="{DC5B81D1-F79D-482A-8F57-C520CD0A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0" name="Oval 107">
            <a:extLst>
              <a:ext uri="{FF2B5EF4-FFF2-40B4-BE49-F238E27FC236}">
                <a16:creationId xmlns:a16="http://schemas.microsoft.com/office/drawing/2014/main" id="{DAB54631-5B9E-47C0-8779-7E400F6E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1" name="Oval 114">
            <a:extLst>
              <a:ext uri="{FF2B5EF4-FFF2-40B4-BE49-F238E27FC236}">
                <a16:creationId xmlns:a16="http://schemas.microsoft.com/office/drawing/2014/main" id="{EF315171-0459-46A4-8010-A89D0FA8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4" name="Oval 114">
            <a:extLst>
              <a:ext uri="{FF2B5EF4-FFF2-40B4-BE49-F238E27FC236}">
                <a16:creationId xmlns:a16="http://schemas.microsoft.com/office/drawing/2014/main" id="{E16F8DB0-4278-4A20-B22B-9EB0A9C6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5" name="Oval 107">
            <a:extLst>
              <a:ext uri="{FF2B5EF4-FFF2-40B4-BE49-F238E27FC236}">
                <a16:creationId xmlns:a16="http://schemas.microsoft.com/office/drawing/2014/main" id="{CFB64428-D23E-446A-9459-382F91A8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6" name="Oval 114">
            <a:extLst>
              <a:ext uri="{FF2B5EF4-FFF2-40B4-BE49-F238E27FC236}">
                <a16:creationId xmlns:a16="http://schemas.microsoft.com/office/drawing/2014/main" id="{4E1A1C42-ACF6-454B-B34C-C06CAB15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107" name="Oval 107">
            <a:extLst>
              <a:ext uri="{FF2B5EF4-FFF2-40B4-BE49-F238E27FC236}">
                <a16:creationId xmlns:a16="http://schemas.microsoft.com/office/drawing/2014/main" id="{67624956-BE13-4456-A1BF-AC99300A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" name="Oval 114">
            <a:extLst>
              <a:ext uri="{FF2B5EF4-FFF2-40B4-BE49-F238E27FC236}">
                <a16:creationId xmlns:a16="http://schemas.microsoft.com/office/drawing/2014/main" id="{E3A14EA4-7FAF-45EF-B6F8-E129C1B1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9" name="Oval 114">
            <a:extLst>
              <a:ext uri="{FF2B5EF4-FFF2-40B4-BE49-F238E27FC236}">
                <a16:creationId xmlns:a16="http://schemas.microsoft.com/office/drawing/2014/main" id="{5C80B63F-2054-4D4F-BD14-E384BF7C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0" name="Oval 114">
            <a:extLst>
              <a:ext uri="{FF2B5EF4-FFF2-40B4-BE49-F238E27FC236}">
                <a16:creationId xmlns:a16="http://schemas.microsoft.com/office/drawing/2014/main" id="{C9450612-D1C1-460C-A015-CC83FE6A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1" name="Oval 114">
            <a:extLst>
              <a:ext uri="{FF2B5EF4-FFF2-40B4-BE49-F238E27FC236}">
                <a16:creationId xmlns:a16="http://schemas.microsoft.com/office/drawing/2014/main" id="{397B3EF3-94F7-4E64-8B9B-D609D61D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" name="Oval 107">
            <a:extLst>
              <a:ext uri="{FF2B5EF4-FFF2-40B4-BE49-F238E27FC236}">
                <a16:creationId xmlns:a16="http://schemas.microsoft.com/office/drawing/2014/main" id="{E7D5F9BF-9195-4843-A9F6-28D8C4A4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3" name="Oval 114">
            <a:extLst>
              <a:ext uri="{FF2B5EF4-FFF2-40B4-BE49-F238E27FC236}">
                <a16:creationId xmlns:a16="http://schemas.microsoft.com/office/drawing/2014/main" id="{5126A5CA-CBBC-4F10-A5D1-16BF713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dirty="0"/>
              <a:t>6</a:t>
            </a:r>
            <a:endParaRPr lang="en-US" dirty="0"/>
          </a:p>
        </p:txBody>
      </p:sp>
      <p:sp>
        <p:nvSpPr>
          <p:cNvPr id="114" name="Oval 107">
            <a:extLst>
              <a:ext uri="{FF2B5EF4-FFF2-40B4-BE49-F238E27FC236}">
                <a16:creationId xmlns:a16="http://schemas.microsoft.com/office/drawing/2014/main" id="{C96EA1DA-631F-47EE-A9FD-454A569C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EC7A413-5DF4-41D9-A569-BE1F9991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8" name="Oval 114">
            <a:extLst>
              <a:ext uri="{FF2B5EF4-FFF2-40B4-BE49-F238E27FC236}">
                <a16:creationId xmlns:a16="http://schemas.microsoft.com/office/drawing/2014/main" id="{0E95D63F-67D6-4131-A47F-F466E469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9" name="Oval 107">
            <a:extLst>
              <a:ext uri="{FF2B5EF4-FFF2-40B4-BE49-F238E27FC236}">
                <a16:creationId xmlns:a16="http://schemas.microsoft.com/office/drawing/2014/main" id="{404E05AA-FD76-4AF7-B111-00C7EBF2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0" name="Oval 114">
            <a:extLst>
              <a:ext uri="{FF2B5EF4-FFF2-40B4-BE49-F238E27FC236}">
                <a16:creationId xmlns:a16="http://schemas.microsoft.com/office/drawing/2014/main" id="{BC7D5E1E-104E-4A75-82C1-66E5CAF2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1" name="Oval 107">
            <a:extLst>
              <a:ext uri="{FF2B5EF4-FFF2-40B4-BE49-F238E27FC236}">
                <a16:creationId xmlns:a16="http://schemas.microsoft.com/office/drawing/2014/main" id="{06D361B4-378B-49C4-8F16-4CB55D64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2" name="Oval 114">
            <a:extLst>
              <a:ext uri="{FF2B5EF4-FFF2-40B4-BE49-F238E27FC236}">
                <a16:creationId xmlns:a16="http://schemas.microsoft.com/office/drawing/2014/main" id="{667C86EE-C9D8-4CC6-91B1-2E679C6C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3" name="Oval 114">
            <a:extLst>
              <a:ext uri="{FF2B5EF4-FFF2-40B4-BE49-F238E27FC236}">
                <a16:creationId xmlns:a16="http://schemas.microsoft.com/office/drawing/2014/main" id="{4361AA01-FC85-43BF-97DF-AEC92F52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4" name="Oval 114">
            <a:extLst>
              <a:ext uri="{FF2B5EF4-FFF2-40B4-BE49-F238E27FC236}">
                <a16:creationId xmlns:a16="http://schemas.microsoft.com/office/drawing/2014/main" id="{7DD2AE32-FBD3-4342-ACA2-5A42016E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5" name="Oval 114">
            <a:extLst>
              <a:ext uri="{FF2B5EF4-FFF2-40B4-BE49-F238E27FC236}">
                <a16:creationId xmlns:a16="http://schemas.microsoft.com/office/drawing/2014/main" id="{ECE66E6C-344F-43A7-B9E4-90D72AAB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8EFBF686-7731-4E22-99B0-81D01DBB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7" name="Oval 114">
            <a:extLst>
              <a:ext uri="{FF2B5EF4-FFF2-40B4-BE49-F238E27FC236}">
                <a16:creationId xmlns:a16="http://schemas.microsoft.com/office/drawing/2014/main" id="{D2C2CCFD-12A4-4F9F-AAA8-81D8DCA1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8" name="Oval 107">
            <a:extLst>
              <a:ext uri="{FF2B5EF4-FFF2-40B4-BE49-F238E27FC236}">
                <a16:creationId xmlns:a16="http://schemas.microsoft.com/office/drawing/2014/main" id="{18EBD1EC-6794-449F-AA41-47E7B0EA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7</a:t>
            </a:r>
            <a:endParaRPr lang="en-US" b="1" dirty="0"/>
          </a:p>
        </p:txBody>
      </p:sp>
      <p:sp>
        <p:nvSpPr>
          <p:cNvPr id="129" name="Oval 114">
            <a:extLst>
              <a:ext uri="{FF2B5EF4-FFF2-40B4-BE49-F238E27FC236}">
                <a16:creationId xmlns:a16="http://schemas.microsoft.com/office/drawing/2014/main" id="{F83AF2B1-2905-4FFF-AF0D-EBD3EDD4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D2655C9C-D30A-495A-8C4C-00F4FA80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3" name="Oval 107">
            <a:extLst>
              <a:ext uri="{FF2B5EF4-FFF2-40B4-BE49-F238E27FC236}">
                <a16:creationId xmlns:a16="http://schemas.microsoft.com/office/drawing/2014/main" id="{1F1251AF-5229-4B4F-A6A6-F9CDA737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" name="Oval 114">
            <a:extLst>
              <a:ext uri="{FF2B5EF4-FFF2-40B4-BE49-F238E27FC236}">
                <a16:creationId xmlns:a16="http://schemas.microsoft.com/office/drawing/2014/main" id="{48D1624F-0D80-43D2-B1ED-683EDA77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" name="Oval 107">
            <a:extLst>
              <a:ext uri="{FF2B5EF4-FFF2-40B4-BE49-F238E27FC236}">
                <a16:creationId xmlns:a16="http://schemas.microsoft.com/office/drawing/2014/main" id="{E46942FE-ED50-4207-8062-B7A87618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6" name="Oval 114">
            <a:extLst>
              <a:ext uri="{FF2B5EF4-FFF2-40B4-BE49-F238E27FC236}">
                <a16:creationId xmlns:a16="http://schemas.microsoft.com/office/drawing/2014/main" id="{013B9BFD-AC99-45C1-8B3A-F43F03E6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7" name="Oval 114">
            <a:extLst>
              <a:ext uri="{FF2B5EF4-FFF2-40B4-BE49-F238E27FC236}">
                <a16:creationId xmlns:a16="http://schemas.microsoft.com/office/drawing/2014/main" id="{12CB4744-133B-4757-96D5-B2486EDA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8" name="Oval 114">
            <a:extLst>
              <a:ext uri="{FF2B5EF4-FFF2-40B4-BE49-F238E27FC236}">
                <a16:creationId xmlns:a16="http://schemas.microsoft.com/office/drawing/2014/main" id="{551620D6-6F54-4D61-A893-CD88EF1A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9" name="Oval 114">
            <a:extLst>
              <a:ext uri="{FF2B5EF4-FFF2-40B4-BE49-F238E27FC236}">
                <a16:creationId xmlns:a16="http://schemas.microsoft.com/office/drawing/2014/main" id="{D4D4DA57-1A85-4804-8C45-AC336FF6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0" name="Oval 107">
            <a:extLst>
              <a:ext uri="{FF2B5EF4-FFF2-40B4-BE49-F238E27FC236}">
                <a16:creationId xmlns:a16="http://schemas.microsoft.com/office/drawing/2014/main" id="{4F702423-6575-47B1-8950-420AAA17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1" name="Oval 114">
            <a:extLst>
              <a:ext uri="{FF2B5EF4-FFF2-40B4-BE49-F238E27FC236}">
                <a16:creationId xmlns:a16="http://schemas.microsoft.com/office/drawing/2014/main" id="{DC571248-9A6E-4150-978F-BD1264D5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2" name="Oval 107">
            <a:extLst>
              <a:ext uri="{FF2B5EF4-FFF2-40B4-BE49-F238E27FC236}">
                <a16:creationId xmlns:a16="http://schemas.microsoft.com/office/drawing/2014/main" id="{6FCE3301-403F-4E66-85F3-A2D9B459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3" name="Oval 114">
            <a:extLst>
              <a:ext uri="{FF2B5EF4-FFF2-40B4-BE49-F238E27FC236}">
                <a16:creationId xmlns:a16="http://schemas.microsoft.com/office/drawing/2014/main" id="{FA870633-F79B-4FFF-A68E-35DA01EA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6" name="Oval 114">
            <a:extLst>
              <a:ext uri="{FF2B5EF4-FFF2-40B4-BE49-F238E27FC236}">
                <a16:creationId xmlns:a16="http://schemas.microsoft.com/office/drawing/2014/main" id="{BC2D50C0-17D7-4E82-BF0F-1A24E75E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71F2CBE-4910-4BA6-AD31-6B8E6B909A46}"/>
              </a:ext>
            </a:extLst>
          </p:cNvPr>
          <p:cNvSpPr/>
          <p:nvPr/>
        </p:nvSpPr>
        <p:spPr>
          <a:xfrm>
            <a:off x="9785949" y="5558313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E5796DC-69A2-4168-9083-4453306EB02F}"/>
              </a:ext>
            </a:extLst>
          </p:cNvPr>
          <p:cNvSpPr/>
          <p:nvPr/>
        </p:nvSpPr>
        <p:spPr>
          <a:xfrm>
            <a:off x="9785949" y="6022749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FD0AF7-9513-4E17-9BDD-31D90BCFC308}"/>
              </a:ext>
            </a:extLst>
          </p:cNvPr>
          <p:cNvSpPr/>
          <p:nvPr/>
        </p:nvSpPr>
        <p:spPr>
          <a:xfrm>
            <a:off x="9785949" y="4629441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607964B-BA17-4684-8912-15ED3E6C4A4D}"/>
              </a:ext>
            </a:extLst>
          </p:cNvPr>
          <p:cNvSpPr/>
          <p:nvPr/>
        </p:nvSpPr>
        <p:spPr>
          <a:xfrm>
            <a:off x="9785949" y="509387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4AE11B-BE40-460E-ADFA-6E00D27544C9}"/>
              </a:ext>
            </a:extLst>
          </p:cNvPr>
          <p:cNvSpPr/>
          <p:nvPr/>
        </p:nvSpPr>
        <p:spPr>
          <a:xfrm>
            <a:off x="9785949" y="373610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5B53F5-D654-4DA9-AFDE-AB90727CD12B}"/>
              </a:ext>
            </a:extLst>
          </p:cNvPr>
          <p:cNvSpPr/>
          <p:nvPr/>
        </p:nvSpPr>
        <p:spPr>
          <a:xfrm>
            <a:off x="9785949" y="4172832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06FF1AF-A102-4BEA-A157-7314162F6E35}"/>
              </a:ext>
            </a:extLst>
          </p:cNvPr>
          <p:cNvSpPr/>
          <p:nvPr/>
        </p:nvSpPr>
        <p:spPr>
          <a:xfrm>
            <a:off x="9778705" y="2824210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62A1E6-9BB9-47DB-85FC-EB73919EAFD7}"/>
              </a:ext>
            </a:extLst>
          </p:cNvPr>
          <p:cNvSpPr/>
          <p:nvPr/>
        </p:nvSpPr>
        <p:spPr>
          <a:xfrm>
            <a:off x="9785949" y="3261708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6234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8A3A-AF8A-4E16-9CD8-AA72F7B1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9338-C2D7-4CE4-A529-93F0BEE9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EB42-A243-4F0C-B335-B3D775C3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CD4-9407-41FC-AB27-A72CC1ED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2A72-B4A8-4BB1-AFEE-AF49040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48</a:t>
            </a:fld>
            <a:endParaRPr lang="en-US"/>
          </a:p>
        </p:txBody>
      </p:sp>
      <p:sp>
        <p:nvSpPr>
          <p:cNvPr id="7" name="Oval 107">
            <a:extLst>
              <a:ext uri="{FF2B5EF4-FFF2-40B4-BE49-F238E27FC236}">
                <a16:creationId xmlns:a16="http://schemas.microsoft.com/office/drawing/2014/main" id="{E9FB21C2-816E-4BC3-987A-19210B28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114">
            <a:extLst>
              <a:ext uri="{FF2B5EF4-FFF2-40B4-BE49-F238E27FC236}">
                <a16:creationId xmlns:a16="http://schemas.microsoft.com/office/drawing/2014/main" id="{F9BEBAB0-4C9C-4CF5-A2E0-CAA2DE28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107">
            <a:extLst>
              <a:ext uri="{FF2B5EF4-FFF2-40B4-BE49-F238E27FC236}">
                <a16:creationId xmlns:a16="http://schemas.microsoft.com/office/drawing/2014/main" id="{DC7E9660-46A0-4D61-A096-FB484C56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8BFB4833-CF75-476B-94F5-673E4768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Oval 114">
            <a:extLst>
              <a:ext uri="{FF2B5EF4-FFF2-40B4-BE49-F238E27FC236}">
                <a16:creationId xmlns:a16="http://schemas.microsoft.com/office/drawing/2014/main" id="{11F3B10C-9E6C-430A-ADD3-BEA92A8A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114">
            <a:extLst>
              <a:ext uri="{FF2B5EF4-FFF2-40B4-BE49-F238E27FC236}">
                <a16:creationId xmlns:a16="http://schemas.microsoft.com/office/drawing/2014/main" id="{B359B3FF-777F-4A7F-ABD2-F47E1833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14">
            <a:extLst>
              <a:ext uri="{FF2B5EF4-FFF2-40B4-BE49-F238E27FC236}">
                <a16:creationId xmlns:a16="http://schemas.microsoft.com/office/drawing/2014/main" id="{93056938-7BC0-4E70-AAAE-0D34573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7">
            <a:extLst>
              <a:ext uri="{FF2B5EF4-FFF2-40B4-BE49-F238E27FC236}">
                <a16:creationId xmlns:a16="http://schemas.microsoft.com/office/drawing/2014/main" id="{792C71F9-0EC8-4DD4-BF39-F6D0174C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4">
            <a:extLst>
              <a:ext uri="{FF2B5EF4-FFF2-40B4-BE49-F238E27FC236}">
                <a16:creationId xmlns:a16="http://schemas.microsoft.com/office/drawing/2014/main" id="{11B35448-667B-4EA1-89E2-659322D1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07">
            <a:extLst>
              <a:ext uri="{FF2B5EF4-FFF2-40B4-BE49-F238E27FC236}">
                <a16:creationId xmlns:a16="http://schemas.microsoft.com/office/drawing/2014/main" id="{F02DB925-B36F-4F70-B88F-DF6AA26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14">
            <a:extLst>
              <a:ext uri="{FF2B5EF4-FFF2-40B4-BE49-F238E27FC236}">
                <a16:creationId xmlns:a16="http://schemas.microsoft.com/office/drawing/2014/main" id="{6D405D9E-E9A4-4AE0-8DE3-0A4D2207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Oval 114">
            <a:extLst>
              <a:ext uri="{FF2B5EF4-FFF2-40B4-BE49-F238E27FC236}">
                <a16:creationId xmlns:a16="http://schemas.microsoft.com/office/drawing/2014/main" id="{B5F29D96-F61E-439B-AAB4-2AEAAC59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Oval 107">
            <a:extLst>
              <a:ext uri="{FF2B5EF4-FFF2-40B4-BE49-F238E27FC236}">
                <a16:creationId xmlns:a16="http://schemas.microsoft.com/office/drawing/2014/main" id="{839EEDDC-9A46-429C-B094-0B36556E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Oval 114">
            <a:extLst>
              <a:ext uri="{FF2B5EF4-FFF2-40B4-BE49-F238E27FC236}">
                <a16:creationId xmlns:a16="http://schemas.microsoft.com/office/drawing/2014/main" id="{5A6D872B-75A4-47ED-A61F-9FA1C9E9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Oval 107">
            <a:extLst>
              <a:ext uri="{FF2B5EF4-FFF2-40B4-BE49-F238E27FC236}">
                <a16:creationId xmlns:a16="http://schemas.microsoft.com/office/drawing/2014/main" id="{4BCE8EF8-E636-4F5C-91FF-F8C718A6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Oval 114">
            <a:extLst>
              <a:ext uri="{FF2B5EF4-FFF2-40B4-BE49-F238E27FC236}">
                <a16:creationId xmlns:a16="http://schemas.microsoft.com/office/drawing/2014/main" id="{BB213A06-3914-44A3-AECE-3EA1905B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Oval 114">
            <a:extLst>
              <a:ext uri="{FF2B5EF4-FFF2-40B4-BE49-F238E27FC236}">
                <a16:creationId xmlns:a16="http://schemas.microsoft.com/office/drawing/2014/main" id="{6B108EDA-737B-41CB-B2F9-D19744D4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Oval 114">
            <a:extLst>
              <a:ext uri="{FF2B5EF4-FFF2-40B4-BE49-F238E27FC236}">
                <a16:creationId xmlns:a16="http://schemas.microsoft.com/office/drawing/2014/main" id="{FF02BAA0-80E3-432B-898E-B3CF056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Oval 114">
            <a:extLst>
              <a:ext uri="{FF2B5EF4-FFF2-40B4-BE49-F238E27FC236}">
                <a16:creationId xmlns:a16="http://schemas.microsoft.com/office/drawing/2014/main" id="{45B03D75-0653-4AD0-918C-D41C8CAD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107">
            <a:extLst>
              <a:ext uri="{FF2B5EF4-FFF2-40B4-BE49-F238E27FC236}">
                <a16:creationId xmlns:a16="http://schemas.microsoft.com/office/drawing/2014/main" id="{7083CEFE-7563-4D76-8254-4F25EE14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Oval 114">
            <a:extLst>
              <a:ext uri="{FF2B5EF4-FFF2-40B4-BE49-F238E27FC236}">
                <a16:creationId xmlns:a16="http://schemas.microsoft.com/office/drawing/2014/main" id="{785D8D8B-F84E-419D-A9BB-05F0B303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Oval 107">
            <a:extLst>
              <a:ext uri="{FF2B5EF4-FFF2-40B4-BE49-F238E27FC236}">
                <a16:creationId xmlns:a16="http://schemas.microsoft.com/office/drawing/2014/main" id="{AD186EB4-3CFD-4713-A58C-234117C2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Oval 114">
            <a:extLst>
              <a:ext uri="{FF2B5EF4-FFF2-40B4-BE49-F238E27FC236}">
                <a16:creationId xmlns:a16="http://schemas.microsoft.com/office/drawing/2014/main" id="{1BA5AE45-9A95-45DF-9388-DD1503FA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Oval 114">
            <a:extLst>
              <a:ext uri="{FF2B5EF4-FFF2-40B4-BE49-F238E27FC236}">
                <a16:creationId xmlns:a16="http://schemas.microsoft.com/office/drawing/2014/main" id="{0BD35F56-4878-4BBE-9A94-0FAA3061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Oval 107">
            <a:extLst>
              <a:ext uri="{FF2B5EF4-FFF2-40B4-BE49-F238E27FC236}">
                <a16:creationId xmlns:a16="http://schemas.microsoft.com/office/drawing/2014/main" id="{687CE1FC-04EB-4A4A-BF2B-52EF6895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Oval 114">
            <a:extLst>
              <a:ext uri="{FF2B5EF4-FFF2-40B4-BE49-F238E27FC236}">
                <a16:creationId xmlns:a16="http://schemas.microsoft.com/office/drawing/2014/main" id="{26199F15-EB19-485D-A39E-F4BF15DD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Oval 107">
            <a:extLst>
              <a:ext uri="{FF2B5EF4-FFF2-40B4-BE49-F238E27FC236}">
                <a16:creationId xmlns:a16="http://schemas.microsoft.com/office/drawing/2014/main" id="{F786D6E5-F6B7-46DA-BF6F-F04F9D4F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Oval 114">
            <a:extLst>
              <a:ext uri="{FF2B5EF4-FFF2-40B4-BE49-F238E27FC236}">
                <a16:creationId xmlns:a16="http://schemas.microsoft.com/office/drawing/2014/main" id="{2219FB5F-D8A2-408F-B34B-10DA111E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Oval 114">
            <a:extLst>
              <a:ext uri="{FF2B5EF4-FFF2-40B4-BE49-F238E27FC236}">
                <a16:creationId xmlns:a16="http://schemas.microsoft.com/office/drawing/2014/main" id="{A948D086-72BE-4366-B26F-71E3A388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Oval 114">
            <a:extLst>
              <a:ext uri="{FF2B5EF4-FFF2-40B4-BE49-F238E27FC236}">
                <a16:creationId xmlns:a16="http://schemas.microsoft.com/office/drawing/2014/main" id="{C8F1B56C-DF7A-412D-9184-2CA50A38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Oval 114">
            <a:extLst>
              <a:ext uri="{FF2B5EF4-FFF2-40B4-BE49-F238E27FC236}">
                <a16:creationId xmlns:a16="http://schemas.microsoft.com/office/drawing/2014/main" id="{90CD8CEE-A1E6-42C4-A5DF-123D0176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107">
            <a:extLst>
              <a:ext uri="{FF2B5EF4-FFF2-40B4-BE49-F238E27FC236}">
                <a16:creationId xmlns:a16="http://schemas.microsoft.com/office/drawing/2014/main" id="{610CC6C7-C6B8-4DC0-915E-8FDB5879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Oval 114">
            <a:extLst>
              <a:ext uri="{FF2B5EF4-FFF2-40B4-BE49-F238E27FC236}">
                <a16:creationId xmlns:a16="http://schemas.microsoft.com/office/drawing/2014/main" id="{1DA2ED52-7AAF-4A10-9EB0-441197E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Oval 107">
            <a:extLst>
              <a:ext uri="{FF2B5EF4-FFF2-40B4-BE49-F238E27FC236}">
                <a16:creationId xmlns:a16="http://schemas.microsoft.com/office/drawing/2014/main" id="{F470F102-3E5F-4C8D-95B5-F80CDEE9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5" name="Oval 114">
            <a:extLst>
              <a:ext uri="{FF2B5EF4-FFF2-40B4-BE49-F238E27FC236}">
                <a16:creationId xmlns:a16="http://schemas.microsoft.com/office/drawing/2014/main" id="{FBCFE5E3-CB04-47F6-918F-B370887C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Oval 114">
            <a:extLst>
              <a:ext uri="{FF2B5EF4-FFF2-40B4-BE49-F238E27FC236}">
                <a16:creationId xmlns:a16="http://schemas.microsoft.com/office/drawing/2014/main" id="{66185CF9-4394-4431-A9A2-9D009BF2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Oval 107">
            <a:extLst>
              <a:ext uri="{FF2B5EF4-FFF2-40B4-BE49-F238E27FC236}">
                <a16:creationId xmlns:a16="http://schemas.microsoft.com/office/drawing/2014/main" id="{CC9D52F6-F0F1-4EB0-8E45-1B1E494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Oval 114">
            <a:extLst>
              <a:ext uri="{FF2B5EF4-FFF2-40B4-BE49-F238E27FC236}">
                <a16:creationId xmlns:a16="http://schemas.microsoft.com/office/drawing/2014/main" id="{38C4F04A-9C65-48D4-A9CF-32FBAC83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" name="Oval 107">
            <a:extLst>
              <a:ext uri="{FF2B5EF4-FFF2-40B4-BE49-F238E27FC236}">
                <a16:creationId xmlns:a16="http://schemas.microsoft.com/office/drawing/2014/main" id="{2249A042-66E6-455A-A6E4-437E9317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" name="Oval 114">
            <a:extLst>
              <a:ext uri="{FF2B5EF4-FFF2-40B4-BE49-F238E27FC236}">
                <a16:creationId xmlns:a16="http://schemas.microsoft.com/office/drawing/2014/main" id="{1DDDB5DA-1126-45AD-8811-523F2AC4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" name="Oval 114">
            <a:extLst>
              <a:ext uri="{FF2B5EF4-FFF2-40B4-BE49-F238E27FC236}">
                <a16:creationId xmlns:a16="http://schemas.microsoft.com/office/drawing/2014/main" id="{192D25B7-8698-434A-B2EB-3414A25C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Oval 114">
            <a:extLst>
              <a:ext uri="{FF2B5EF4-FFF2-40B4-BE49-F238E27FC236}">
                <a16:creationId xmlns:a16="http://schemas.microsoft.com/office/drawing/2014/main" id="{499F1544-66B5-4A9A-9521-B20F8D3A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5" name="Oval 114">
            <a:extLst>
              <a:ext uri="{FF2B5EF4-FFF2-40B4-BE49-F238E27FC236}">
                <a16:creationId xmlns:a16="http://schemas.microsoft.com/office/drawing/2014/main" id="{9455A763-2EC9-4D40-B01E-74AC5078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" name="Oval 107">
            <a:extLst>
              <a:ext uri="{FF2B5EF4-FFF2-40B4-BE49-F238E27FC236}">
                <a16:creationId xmlns:a16="http://schemas.microsoft.com/office/drawing/2014/main" id="{06809826-77A5-4E22-B79F-689A88DD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</a:t>
            </a:r>
            <a:endParaRPr lang="en-US" b="1" dirty="0"/>
          </a:p>
        </p:txBody>
      </p:sp>
      <p:sp>
        <p:nvSpPr>
          <p:cNvPr id="57" name="Oval 114">
            <a:extLst>
              <a:ext uri="{FF2B5EF4-FFF2-40B4-BE49-F238E27FC236}">
                <a16:creationId xmlns:a16="http://schemas.microsoft.com/office/drawing/2014/main" id="{5BA38711-1ED8-49F3-9FA3-B160524C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8" name="Oval 107">
            <a:extLst>
              <a:ext uri="{FF2B5EF4-FFF2-40B4-BE49-F238E27FC236}">
                <a16:creationId xmlns:a16="http://schemas.microsoft.com/office/drawing/2014/main" id="{0D30E172-0E53-46C5-BAE4-297EF0E5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Oval 114">
            <a:extLst>
              <a:ext uri="{FF2B5EF4-FFF2-40B4-BE49-F238E27FC236}">
                <a16:creationId xmlns:a16="http://schemas.microsoft.com/office/drawing/2014/main" id="{8FBA71B7-0A8C-4DC2-8440-7FD7A48F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" name="Oval 114">
            <a:extLst>
              <a:ext uri="{FF2B5EF4-FFF2-40B4-BE49-F238E27FC236}">
                <a16:creationId xmlns:a16="http://schemas.microsoft.com/office/drawing/2014/main" id="{9D1E3FC6-A0A2-40ED-A91B-FD2DF620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3" name="Oval 107">
            <a:extLst>
              <a:ext uri="{FF2B5EF4-FFF2-40B4-BE49-F238E27FC236}">
                <a16:creationId xmlns:a16="http://schemas.microsoft.com/office/drawing/2014/main" id="{5970C845-7017-4945-A221-411E5C1E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4" name="Oval 114">
            <a:extLst>
              <a:ext uri="{FF2B5EF4-FFF2-40B4-BE49-F238E27FC236}">
                <a16:creationId xmlns:a16="http://schemas.microsoft.com/office/drawing/2014/main" id="{0863D1DB-B87F-4A01-91D0-34937EEC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5" name="Oval 107">
            <a:extLst>
              <a:ext uri="{FF2B5EF4-FFF2-40B4-BE49-F238E27FC236}">
                <a16:creationId xmlns:a16="http://schemas.microsoft.com/office/drawing/2014/main" id="{F22388B9-600B-4227-BEBE-6143BD4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6" name="Oval 114">
            <a:extLst>
              <a:ext uri="{FF2B5EF4-FFF2-40B4-BE49-F238E27FC236}">
                <a16:creationId xmlns:a16="http://schemas.microsoft.com/office/drawing/2014/main" id="{46DFD171-93FE-43FC-88D2-A549412F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7" name="Oval 114">
            <a:extLst>
              <a:ext uri="{FF2B5EF4-FFF2-40B4-BE49-F238E27FC236}">
                <a16:creationId xmlns:a16="http://schemas.microsoft.com/office/drawing/2014/main" id="{BDF0E9F0-758F-43F2-B0C5-2ECB1A00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8" name="Oval 114">
            <a:extLst>
              <a:ext uri="{FF2B5EF4-FFF2-40B4-BE49-F238E27FC236}">
                <a16:creationId xmlns:a16="http://schemas.microsoft.com/office/drawing/2014/main" id="{ACAC6242-7B02-43F9-8F11-968887B6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9" name="Oval 114">
            <a:extLst>
              <a:ext uri="{FF2B5EF4-FFF2-40B4-BE49-F238E27FC236}">
                <a16:creationId xmlns:a16="http://schemas.microsoft.com/office/drawing/2014/main" id="{BAC83F41-3BF0-4611-AB93-B29A055E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0" name="Oval 107">
            <a:extLst>
              <a:ext uri="{FF2B5EF4-FFF2-40B4-BE49-F238E27FC236}">
                <a16:creationId xmlns:a16="http://schemas.microsoft.com/office/drawing/2014/main" id="{51E9DA92-9075-46B7-9CEE-560CCB1A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" name="Oval 114">
            <a:extLst>
              <a:ext uri="{FF2B5EF4-FFF2-40B4-BE49-F238E27FC236}">
                <a16:creationId xmlns:a16="http://schemas.microsoft.com/office/drawing/2014/main" id="{AB375477-403E-4955-8AE5-27EE3B35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2" name="Oval 107">
            <a:extLst>
              <a:ext uri="{FF2B5EF4-FFF2-40B4-BE49-F238E27FC236}">
                <a16:creationId xmlns:a16="http://schemas.microsoft.com/office/drawing/2014/main" id="{AFC28BFF-1B32-468C-B758-6662F3D6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73" name="Oval 114">
            <a:extLst>
              <a:ext uri="{FF2B5EF4-FFF2-40B4-BE49-F238E27FC236}">
                <a16:creationId xmlns:a16="http://schemas.microsoft.com/office/drawing/2014/main" id="{21D63DF7-3D70-4268-B07B-ADAB5B59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6" name="Oval 114">
            <a:extLst>
              <a:ext uri="{FF2B5EF4-FFF2-40B4-BE49-F238E27FC236}">
                <a16:creationId xmlns:a16="http://schemas.microsoft.com/office/drawing/2014/main" id="{6C88A6ED-974F-4017-807D-9A2322CC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" name="Oval 107">
            <a:extLst>
              <a:ext uri="{FF2B5EF4-FFF2-40B4-BE49-F238E27FC236}">
                <a16:creationId xmlns:a16="http://schemas.microsoft.com/office/drawing/2014/main" id="{F26AEEB2-D6F4-441A-9941-153A8E4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8" name="Oval 114">
            <a:extLst>
              <a:ext uri="{FF2B5EF4-FFF2-40B4-BE49-F238E27FC236}">
                <a16:creationId xmlns:a16="http://schemas.microsoft.com/office/drawing/2014/main" id="{B968D98B-1827-49D9-AB0B-C92DF4AA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84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4</a:t>
            </a:r>
            <a:endParaRPr lang="en-US" b="1" dirty="0"/>
          </a:p>
        </p:txBody>
      </p:sp>
      <p:sp>
        <p:nvSpPr>
          <p:cNvPr id="79" name="Oval 107">
            <a:extLst>
              <a:ext uri="{FF2B5EF4-FFF2-40B4-BE49-F238E27FC236}">
                <a16:creationId xmlns:a16="http://schemas.microsoft.com/office/drawing/2014/main" id="{64FB8379-2C2D-4D98-A69C-102E047B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20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0" name="Oval 114">
            <a:extLst>
              <a:ext uri="{FF2B5EF4-FFF2-40B4-BE49-F238E27FC236}">
                <a16:creationId xmlns:a16="http://schemas.microsoft.com/office/drawing/2014/main" id="{504C69FB-2D67-48C3-A4DA-0CBA7215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" name="Oval 114">
            <a:extLst>
              <a:ext uri="{FF2B5EF4-FFF2-40B4-BE49-F238E27FC236}">
                <a16:creationId xmlns:a16="http://schemas.microsoft.com/office/drawing/2014/main" id="{00291073-3207-44B6-B616-26F07CD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76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2" name="Oval 114">
            <a:extLst>
              <a:ext uri="{FF2B5EF4-FFF2-40B4-BE49-F238E27FC236}">
                <a16:creationId xmlns:a16="http://schemas.microsoft.com/office/drawing/2014/main" id="{2C77BD2B-7DAF-4EB8-8783-47C41E76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758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3" name="Oval 114">
            <a:extLst>
              <a:ext uri="{FF2B5EF4-FFF2-40B4-BE49-F238E27FC236}">
                <a16:creationId xmlns:a16="http://schemas.microsoft.com/office/drawing/2014/main" id="{9E2C519F-1B7C-43DD-9E1C-F73F1522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88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4" name="Oval 107">
            <a:extLst>
              <a:ext uri="{FF2B5EF4-FFF2-40B4-BE49-F238E27FC236}">
                <a16:creationId xmlns:a16="http://schemas.microsoft.com/office/drawing/2014/main" id="{9DCED4AD-233B-4F6B-A557-9A9FF1E3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GB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Oval 114">
            <a:extLst>
              <a:ext uri="{FF2B5EF4-FFF2-40B4-BE49-F238E27FC236}">
                <a16:creationId xmlns:a16="http://schemas.microsoft.com/office/drawing/2014/main" id="{12C25BF9-2CAE-4552-A529-D1BAA174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796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86" name="Oval 107">
            <a:extLst>
              <a:ext uri="{FF2B5EF4-FFF2-40B4-BE49-F238E27FC236}">
                <a16:creationId xmlns:a16="http://schemas.microsoft.com/office/drawing/2014/main" id="{4C1E5226-6543-43E6-9A31-8A15DC9A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32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7" name="Oval 114">
            <a:extLst>
              <a:ext uri="{FF2B5EF4-FFF2-40B4-BE49-F238E27FC236}">
                <a16:creationId xmlns:a16="http://schemas.microsoft.com/office/drawing/2014/main" id="{51BA2319-AF06-4382-80BA-B21D9238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6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0" name="Oval 114">
            <a:extLst>
              <a:ext uri="{FF2B5EF4-FFF2-40B4-BE49-F238E27FC236}">
                <a16:creationId xmlns:a16="http://schemas.microsoft.com/office/drawing/2014/main" id="{3F92ACF9-7C6A-43F3-88F4-E24E8110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39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" name="Oval 107">
            <a:extLst>
              <a:ext uri="{FF2B5EF4-FFF2-40B4-BE49-F238E27FC236}">
                <a16:creationId xmlns:a16="http://schemas.microsoft.com/office/drawing/2014/main" id="{8C19FC0E-6A27-46C5-A347-4ED8634D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" name="Oval 114">
            <a:extLst>
              <a:ext uri="{FF2B5EF4-FFF2-40B4-BE49-F238E27FC236}">
                <a16:creationId xmlns:a16="http://schemas.microsoft.com/office/drawing/2014/main" id="{F35586DE-A742-4107-AAB7-4072DB0A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3</a:t>
            </a:r>
            <a:endParaRPr lang="en-US" b="1" dirty="0"/>
          </a:p>
        </p:txBody>
      </p:sp>
      <p:sp>
        <p:nvSpPr>
          <p:cNvPr id="93" name="Oval 107">
            <a:extLst>
              <a:ext uri="{FF2B5EF4-FFF2-40B4-BE49-F238E27FC236}">
                <a16:creationId xmlns:a16="http://schemas.microsoft.com/office/drawing/2014/main" id="{29ACF6F1-CCA2-4E23-8B9E-B4961C14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4" name="Oval 114">
            <a:extLst>
              <a:ext uri="{FF2B5EF4-FFF2-40B4-BE49-F238E27FC236}">
                <a16:creationId xmlns:a16="http://schemas.microsoft.com/office/drawing/2014/main" id="{240117F1-501E-44F1-8C81-B908BD3B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5" name="Oval 114">
            <a:extLst>
              <a:ext uri="{FF2B5EF4-FFF2-40B4-BE49-F238E27FC236}">
                <a16:creationId xmlns:a16="http://schemas.microsoft.com/office/drawing/2014/main" id="{8F6E6CF2-2E8D-49D2-95E1-2024ED9F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6" name="Oval 114">
            <a:extLst>
              <a:ext uri="{FF2B5EF4-FFF2-40B4-BE49-F238E27FC236}">
                <a16:creationId xmlns:a16="http://schemas.microsoft.com/office/drawing/2014/main" id="{57875F48-9F87-49B6-965F-B5CE8CF6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7" name="Oval 114">
            <a:extLst>
              <a:ext uri="{FF2B5EF4-FFF2-40B4-BE49-F238E27FC236}">
                <a16:creationId xmlns:a16="http://schemas.microsoft.com/office/drawing/2014/main" id="{7253D554-E342-4FB3-9EE8-2495FB7C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8" name="Oval 107">
            <a:extLst>
              <a:ext uri="{FF2B5EF4-FFF2-40B4-BE49-F238E27FC236}">
                <a16:creationId xmlns:a16="http://schemas.microsoft.com/office/drawing/2014/main" id="{DBA62E3F-F1ED-4535-916C-9F54998A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Oval 114">
            <a:extLst>
              <a:ext uri="{FF2B5EF4-FFF2-40B4-BE49-F238E27FC236}">
                <a16:creationId xmlns:a16="http://schemas.microsoft.com/office/drawing/2014/main" id="{DC5B81D1-F79D-482A-8F57-C520CD0A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0" name="Oval 107">
            <a:extLst>
              <a:ext uri="{FF2B5EF4-FFF2-40B4-BE49-F238E27FC236}">
                <a16:creationId xmlns:a16="http://schemas.microsoft.com/office/drawing/2014/main" id="{DAB54631-5B9E-47C0-8779-7E400F6E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1" name="Oval 114">
            <a:extLst>
              <a:ext uri="{FF2B5EF4-FFF2-40B4-BE49-F238E27FC236}">
                <a16:creationId xmlns:a16="http://schemas.microsoft.com/office/drawing/2014/main" id="{EF315171-0459-46A4-8010-A89D0FA8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4" name="Oval 114">
            <a:extLst>
              <a:ext uri="{FF2B5EF4-FFF2-40B4-BE49-F238E27FC236}">
                <a16:creationId xmlns:a16="http://schemas.microsoft.com/office/drawing/2014/main" id="{E16F8DB0-4278-4A20-B22B-9EB0A9C6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5" name="Oval 107">
            <a:extLst>
              <a:ext uri="{FF2B5EF4-FFF2-40B4-BE49-F238E27FC236}">
                <a16:creationId xmlns:a16="http://schemas.microsoft.com/office/drawing/2014/main" id="{CFB64428-D23E-446A-9459-382F91A8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6" name="Oval 114">
            <a:extLst>
              <a:ext uri="{FF2B5EF4-FFF2-40B4-BE49-F238E27FC236}">
                <a16:creationId xmlns:a16="http://schemas.microsoft.com/office/drawing/2014/main" id="{4E1A1C42-ACF6-454B-B34C-C06CAB15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107" name="Oval 107">
            <a:extLst>
              <a:ext uri="{FF2B5EF4-FFF2-40B4-BE49-F238E27FC236}">
                <a16:creationId xmlns:a16="http://schemas.microsoft.com/office/drawing/2014/main" id="{67624956-BE13-4456-A1BF-AC99300A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" name="Oval 114">
            <a:extLst>
              <a:ext uri="{FF2B5EF4-FFF2-40B4-BE49-F238E27FC236}">
                <a16:creationId xmlns:a16="http://schemas.microsoft.com/office/drawing/2014/main" id="{E3A14EA4-7FAF-45EF-B6F8-E129C1B1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9" name="Oval 114">
            <a:extLst>
              <a:ext uri="{FF2B5EF4-FFF2-40B4-BE49-F238E27FC236}">
                <a16:creationId xmlns:a16="http://schemas.microsoft.com/office/drawing/2014/main" id="{5C80B63F-2054-4D4F-BD14-E384BF7C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0" name="Oval 114">
            <a:extLst>
              <a:ext uri="{FF2B5EF4-FFF2-40B4-BE49-F238E27FC236}">
                <a16:creationId xmlns:a16="http://schemas.microsoft.com/office/drawing/2014/main" id="{C9450612-D1C1-460C-A015-CC83FE6A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1" name="Oval 114">
            <a:extLst>
              <a:ext uri="{FF2B5EF4-FFF2-40B4-BE49-F238E27FC236}">
                <a16:creationId xmlns:a16="http://schemas.microsoft.com/office/drawing/2014/main" id="{397B3EF3-94F7-4E64-8B9B-D609D61D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" name="Oval 107">
            <a:extLst>
              <a:ext uri="{FF2B5EF4-FFF2-40B4-BE49-F238E27FC236}">
                <a16:creationId xmlns:a16="http://schemas.microsoft.com/office/drawing/2014/main" id="{E7D5F9BF-9195-4843-A9F6-28D8C4A4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3" name="Oval 114">
            <a:extLst>
              <a:ext uri="{FF2B5EF4-FFF2-40B4-BE49-F238E27FC236}">
                <a16:creationId xmlns:a16="http://schemas.microsoft.com/office/drawing/2014/main" id="{5126A5CA-CBBC-4F10-A5D1-16BF713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6</a:t>
            </a:r>
            <a:endParaRPr lang="en-US" b="1" dirty="0"/>
          </a:p>
        </p:txBody>
      </p:sp>
      <p:sp>
        <p:nvSpPr>
          <p:cNvPr id="114" name="Oval 107">
            <a:extLst>
              <a:ext uri="{FF2B5EF4-FFF2-40B4-BE49-F238E27FC236}">
                <a16:creationId xmlns:a16="http://schemas.microsoft.com/office/drawing/2014/main" id="{C96EA1DA-631F-47EE-A9FD-454A569C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EC7A413-5DF4-41D9-A569-BE1F9991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8" name="Oval 114">
            <a:extLst>
              <a:ext uri="{FF2B5EF4-FFF2-40B4-BE49-F238E27FC236}">
                <a16:creationId xmlns:a16="http://schemas.microsoft.com/office/drawing/2014/main" id="{0E95D63F-67D6-4131-A47F-F466E469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9" name="Oval 107">
            <a:extLst>
              <a:ext uri="{FF2B5EF4-FFF2-40B4-BE49-F238E27FC236}">
                <a16:creationId xmlns:a16="http://schemas.microsoft.com/office/drawing/2014/main" id="{404E05AA-FD76-4AF7-B111-00C7EBF2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0" name="Oval 114">
            <a:extLst>
              <a:ext uri="{FF2B5EF4-FFF2-40B4-BE49-F238E27FC236}">
                <a16:creationId xmlns:a16="http://schemas.microsoft.com/office/drawing/2014/main" id="{BC7D5E1E-104E-4A75-82C1-66E5CAF2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1" name="Oval 107">
            <a:extLst>
              <a:ext uri="{FF2B5EF4-FFF2-40B4-BE49-F238E27FC236}">
                <a16:creationId xmlns:a16="http://schemas.microsoft.com/office/drawing/2014/main" id="{06D361B4-378B-49C4-8F16-4CB55D64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2" name="Oval 114">
            <a:extLst>
              <a:ext uri="{FF2B5EF4-FFF2-40B4-BE49-F238E27FC236}">
                <a16:creationId xmlns:a16="http://schemas.microsoft.com/office/drawing/2014/main" id="{667C86EE-C9D8-4CC6-91B1-2E679C6C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3" name="Oval 114">
            <a:extLst>
              <a:ext uri="{FF2B5EF4-FFF2-40B4-BE49-F238E27FC236}">
                <a16:creationId xmlns:a16="http://schemas.microsoft.com/office/drawing/2014/main" id="{4361AA01-FC85-43BF-97DF-AEC92F52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4" name="Oval 114">
            <a:extLst>
              <a:ext uri="{FF2B5EF4-FFF2-40B4-BE49-F238E27FC236}">
                <a16:creationId xmlns:a16="http://schemas.microsoft.com/office/drawing/2014/main" id="{7DD2AE32-FBD3-4342-ACA2-5A42016E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5" name="Oval 114">
            <a:extLst>
              <a:ext uri="{FF2B5EF4-FFF2-40B4-BE49-F238E27FC236}">
                <a16:creationId xmlns:a16="http://schemas.microsoft.com/office/drawing/2014/main" id="{ECE66E6C-344F-43A7-B9E4-90D72AAB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8EFBF686-7731-4E22-99B0-81D01DBB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7" name="Oval 114">
            <a:extLst>
              <a:ext uri="{FF2B5EF4-FFF2-40B4-BE49-F238E27FC236}">
                <a16:creationId xmlns:a16="http://schemas.microsoft.com/office/drawing/2014/main" id="{D2C2CCFD-12A4-4F9F-AAA8-81D8DCA1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8" name="Oval 107">
            <a:extLst>
              <a:ext uri="{FF2B5EF4-FFF2-40B4-BE49-F238E27FC236}">
                <a16:creationId xmlns:a16="http://schemas.microsoft.com/office/drawing/2014/main" id="{18EBD1EC-6794-449F-AA41-47E7B0EA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7</a:t>
            </a:r>
            <a:endParaRPr lang="en-US" b="1" dirty="0"/>
          </a:p>
        </p:txBody>
      </p:sp>
      <p:sp>
        <p:nvSpPr>
          <p:cNvPr id="129" name="Oval 114">
            <a:extLst>
              <a:ext uri="{FF2B5EF4-FFF2-40B4-BE49-F238E27FC236}">
                <a16:creationId xmlns:a16="http://schemas.microsoft.com/office/drawing/2014/main" id="{F83AF2B1-2905-4FFF-AF0D-EBD3EDD4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D2655C9C-D30A-495A-8C4C-00F4FA80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3" name="Oval 107">
            <a:extLst>
              <a:ext uri="{FF2B5EF4-FFF2-40B4-BE49-F238E27FC236}">
                <a16:creationId xmlns:a16="http://schemas.microsoft.com/office/drawing/2014/main" id="{1F1251AF-5229-4B4F-A6A6-F9CDA737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" name="Oval 114">
            <a:extLst>
              <a:ext uri="{FF2B5EF4-FFF2-40B4-BE49-F238E27FC236}">
                <a16:creationId xmlns:a16="http://schemas.microsoft.com/office/drawing/2014/main" id="{48D1624F-0D80-43D2-B1ED-683EDA77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" name="Oval 107">
            <a:extLst>
              <a:ext uri="{FF2B5EF4-FFF2-40B4-BE49-F238E27FC236}">
                <a16:creationId xmlns:a16="http://schemas.microsoft.com/office/drawing/2014/main" id="{E46942FE-ED50-4207-8062-B7A87618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6" name="Oval 114">
            <a:extLst>
              <a:ext uri="{FF2B5EF4-FFF2-40B4-BE49-F238E27FC236}">
                <a16:creationId xmlns:a16="http://schemas.microsoft.com/office/drawing/2014/main" id="{013B9BFD-AC99-45C1-8B3A-F43F03E6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7" name="Oval 114">
            <a:extLst>
              <a:ext uri="{FF2B5EF4-FFF2-40B4-BE49-F238E27FC236}">
                <a16:creationId xmlns:a16="http://schemas.microsoft.com/office/drawing/2014/main" id="{12CB4744-133B-4757-96D5-B2486EDA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8" name="Oval 114">
            <a:extLst>
              <a:ext uri="{FF2B5EF4-FFF2-40B4-BE49-F238E27FC236}">
                <a16:creationId xmlns:a16="http://schemas.microsoft.com/office/drawing/2014/main" id="{551620D6-6F54-4D61-A893-CD88EF1A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9" name="Oval 114">
            <a:extLst>
              <a:ext uri="{FF2B5EF4-FFF2-40B4-BE49-F238E27FC236}">
                <a16:creationId xmlns:a16="http://schemas.microsoft.com/office/drawing/2014/main" id="{D4D4DA57-1A85-4804-8C45-AC336FF6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0" name="Oval 107">
            <a:extLst>
              <a:ext uri="{FF2B5EF4-FFF2-40B4-BE49-F238E27FC236}">
                <a16:creationId xmlns:a16="http://schemas.microsoft.com/office/drawing/2014/main" id="{4F702423-6575-47B1-8950-420AAA17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1" name="Oval 114">
            <a:extLst>
              <a:ext uri="{FF2B5EF4-FFF2-40B4-BE49-F238E27FC236}">
                <a16:creationId xmlns:a16="http://schemas.microsoft.com/office/drawing/2014/main" id="{DC571248-9A6E-4150-978F-BD1264D5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2" name="Oval 107">
            <a:extLst>
              <a:ext uri="{FF2B5EF4-FFF2-40B4-BE49-F238E27FC236}">
                <a16:creationId xmlns:a16="http://schemas.microsoft.com/office/drawing/2014/main" id="{6FCE3301-403F-4E66-85F3-A2D9B459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3" name="Oval 114">
            <a:extLst>
              <a:ext uri="{FF2B5EF4-FFF2-40B4-BE49-F238E27FC236}">
                <a16:creationId xmlns:a16="http://schemas.microsoft.com/office/drawing/2014/main" id="{FA870633-F79B-4FFF-A68E-35DA01EA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6" name="Oval 114">
            <a:extLst>
              <a:ext uri="{FF2B5EF4-FFF2-40B4-BE49-F238E27FC236}">
                <a16:creationId xmlns:a16="http://schemas.microsoft.com/office/drawing/2014/main" id="{BC2D50C0-17D7-4E82-BF0F-1A24E75E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71F2CBE-4910-4BA6-AD31-6B8E6B909A46}"/>
              </a:ext>
            </a:extLst>
          </p:cNvPr>
          <p:cNvSpPr/>
          <p:nvPr/>
        </p:nvSpPr>
        <p:spPr>
          <a:xfrm>
            <a:off x="9785949" y="5558313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E5796DC-69A2-4168-9083-4453306EB02F}"/>
              </a:ext>
            </a:extLst>
          </p:cNvPr>
          <p:cNvSpPr/>
          <p:nvPr/>
        </p:nvSpPr>
        <p:spPr>
          <a:xfrm>
            <a:off x="9785949" y="6022749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FD0AF7-9513-4E17-9BDD-31D90BCFC308}"/>
              </a:ext>
            </a:extLst>
          </p:cNvPr>
          <p:cNvSpPr/>
          <p:nvPr/>
        </p:nvSpPr>
        <p:spPr>
          <a:xfrm>
            <a:off x="9785949" y="4629441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607964B-BA17-4684-8912-15ED3E6C4A4D}"/>
              </a:ext>
            </a:extLst>
          </p:cNvPr>
          <p:cNvSpPr/>
          <p:nvPr/>
        </p:nvSpPr>
        <p:spPr>
          <a:xfrm>
            <a:off x="9785949" y="509387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4AE11B-BE40-460E-ADFA-6E00D27544C9}"/>
              </a:ext>
            </a:extLst>
          </p:cNvPr>
          <p:cNvSpPr/>
          <p:nvPr/>
        </p:nvSpPr>
        <p:spPr>
          <a:xfrm>
            <a:off x="9785949" y="373610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5B53F5-D654-4DA9-AFDE-AB90727CD12B}"/>
              </a:ext>
            </a:extLst>
          </p:cNvPr>
          <p:cNvSpPr/>
          <p:nvPr/>
        </p:nvSpPr>
        <p:spPr>
          <a:xfrm>
            <a:off x="9785949" y="4172832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06FF1AF-A102-4BEA-A157-7314162F6E35}"/>
              </a:ext>
            </a:extLst>
          </p:cNvPr>
          <p:cNvSpPr/>
          <p:nvPr/>
        </p:nvSpPr>
        <p:spPr>
          <a:xfrm>
            <a:off x="9778705" y="2824210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62A1E6-9BB9-47DB-85FC-EB73919EAFD7}"/>
              </a:ext>
            </a:extLst>
          </p:cNvPr>
          <p:cNvSpPr/>
          <p:nvPr/>
        </p:nvSpPr>
        <p:spPr>
          <a:xfrm>
            <a:off x="9785949" y="3261708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1934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8A3A-AF8A-4E16-9CD8-AA72F7B1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9338-C2D7-4CE4-A529-93F0BEE9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EB42-A243-4F0C-B335-B3D775C3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CD4-9407-41FC-AB27-A72CC1ED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2A72-B4A8-4BB1-AFEE-AF49040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49</a:t>
            </a:fld>
            <a:endParaRPr lang="en-US"/>
          </a:p>
        </p:txBody>
      </p:sp>
      <p:sp>
        <p:nvSpPr>
          <p:cNvPr id="7" name="Oval 107">
            <a:extLst>
              <a:ext uri="{FF2B5EF4-FFF2-40B4-BE49-F238E27FC236}">
                <a16:creationId xmlns:a16="http://schemas.microsoft.com/office/drawing/2014/main" id="{E9FB21C2-816E-4BC3-987A-19210B28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114">
            <a:extLst>
              <a:ext uri="{FF2B5EF4-FFF2-40B4-BE49-F238E27FC236}">
                <a16:creationId xmlns:a16="http://schemas.microsoft.com/office/drawing/2014/main" id="{F9BEBAB0-4C9C-4CF5-A2E0-CAA2DE28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107">
            <a:extLst>
              <a:ext uri="{FF2B5EF4-FFF2-40B4-BE49-F238E27FC236}">
                <a16:creationId xmlns:a16="http://schemas.microsoft.com/office/drawing/2014/main" id="{DC7E9660-46A0-4D61-A096-FB484C56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8BFB4833-CF75-476B-94F5-673E4768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Oval 114">
            <a:extLst>
              <a:ext uri="{FF2B5EF4-FFF2-40B4-BE49-F238E27FC236}">
                <a16:creationId xmlns:a16="http://schemas.microsoft.com/office/drawing/2014/main" id="{11F3B10C-9E6C-430A-ADD3-BEA92A8A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114">
            <a:extLst>
              <a:ext uri="{FF2B5EF4-FFF2-40B4-BE49-F238E27FC236}">
                <a16:creationId xmlns:a16="http://schemas.microsoft.com/office/drawing/2014/main" id="{B359B3FF-777F-4A7F-ABD2-F47E1833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14">
            <a:extLst>
              <a:ext uri="{FF2B5EF4-FFF2-40B4-BE49-F238E27FC236}">
                <a16:creationId xmlns:a16="http://schemas.microsoft.com/office/drawing/2014/main" id="{93056938-7BC0-4E70-AAAE-0D34573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7">
            <a:extLst>
              <a:ext uri="{FF2B5EF4-FFF2-40B4-BE49-F238E27FC236}">
                <a16:creationId xmlns:a16="http://schemas.microsoft.com/office/drawing/2014/main" id="{792C71F9-0EC8-4DD4-BF39-F6D0174C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4">
            <a:extLst>
              <a:ext uri="{FF2B5EF4-FFF2-40B4-BE49-F238E27FC236}">
                <a16:creationId xmlns:a16="http://schemas.microsoft.com/office/drawing/2014/main" id="{11B35448-667B-4EA1-89E2-659322D1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07">
            <a:extLst>
              <a:ext uri="{FF2B5EF4-FFF2-40B4-BE49-F238E27FC236}">
                <a16:creationId xmlns:a16="http://schemas.microsoft.com/office/drawing/2014/main" id="{F02DB925-B36F-4F70-B88F-DF6AA26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14">
            <a:extLst>
              <a:ext uri="{FF2B5EF4-FFF2-40B4-BE49-F238E27FC236}">
                <a16:creationId xmlns:a16="http://schemas.microsoft.com/office/drawing/2014/main" id="{6D405D9E-E9A4-4AE0-8DE3-0A4D2207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Oval 114">
            <a:extLst>
              <a:ext uri="{FF2B5EF4-FFF2-40B4-BE49-F238E27FC236}">
                <a16:creationId xmlns:a16="http://schemas.microsoft.com/office/drawing/2014/main" id="{B5F29D96-F61E-439B-AAB4-2AEAAC59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Oval 107">
            <a:extLst>
              <a:ext uri="{FF2B5EF4-FFF2-40B4-BE49-F238E27FC236}">
                <a16:creationId xmlns:a16="http://schemas.microsoft.com/office/drawing/2014/main" id="{839EEDDC-9A46-429C-B094-0B36556E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Oval 114">
            <a:extLst>
              <a:ext uri="{FF2B5EF4-FFF2-40B4-BE49-F238E27FC236}">
                <a16:creationId xmlns:a16="http://schemas.microsoft.com/office/drawing/2014/main" id="{5A6D872B-75A4-47ED-A61F-9FA1C9E9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Oval 107">
            <a:extLst>
              <a:ext uri="{FF2B5EF4-FFF2-40B4-BE49-F238E27FC236}">
                <a16:creationId xmlns:a16="http://schemas.microsoft.com/office/drawing/2014/main" id="{4BCE8EF8-E636-4F5C-91FF-F8C718A6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Oval 114">
            <a:extLst>
              <a:ext uri="{FF2B5EF4-FFF2-40B4-BE49-F238E27FC236}">
                <a16:creationId xmlns:a16="http://schemas.microsoft.com/office/drawing/2014/main" id="{BB213A06-3914-44A3-AECE-3EA1905B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Oval 114">
            <a:extLst>
              <a:ext uri="{FF2B5EF4-FFF2-40B4-BE49-F238E27FC236}">
                <a16:creationId xmlns:a16="http://schemas.microsoft.com/office/drawing/2014/main" id="{6B108EDA-737B-41CB-B2F9-D19744D4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Oval 114">
            <a:extLst>
              <a:ext uri="{FF2B5EF4-FFF2-40B4-BE49-F238E27FC236}">
                <a16:creationId xmlns:a16="http://schemas.microsoft.com/office/drawing/2014/main" id="{FF02BAA0-80E3-432B-898E-B3CF056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Oval 114">
            <a:extLst>
              <a:ext uri="{FF2B5EF4-FFF2-40B4-BE49-F238E27FC236}">
                <a16:creationId xmlns:a16="http://schemas.microsoft.com/office/drawing/2014/main" id="{45B03D75-0653-4AD0-918C-D41C8CAD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107">
            <a:extLst>
              <a:ext uri="{FF2B5EF4-FFF2-40B4-BE49-F238E27FC236}">
                <a16:creationId xmlns:a16="http://schemas.microsoft.com/office/drawing/2014/main" id="{7083CEFE-7563-4D76-8254-4F25EE14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Oval 114">
            <a:extLst>
              <a:ext uri="{FF2B5EF4-FFF2-40B4-BE49-F238E27FC236}">
                <a16:creationId xmlns:a16="http://schemas.microsoft.com/office/drawing/2014/main" id="{785D8D8B-F84E-419D-A9BB-05F0B303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Oval 107">
            <a:extLst>
              <a:ext uri="{FF2B5EF4-FFF2-40B4-BE49-F238E27FC236}">
                <a16:creationId xmlns:a16="http://schemas.microsoft.com/office/drawing/2014/main" id="{AD186EB4-3CFD-4713-A58C-234117C2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Oval 114">
            <a:extLst>
              <a:ext uri="{FF2B5EF4-FFF2-40B4-BE49-F238E27FC236}">
                <a16:creationId xmlns:a16="http://schemas.microsoft.com/office/drawing/2014/main" id="{1BA5AE45-9A95-45DF-9388-DD1503FA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Oval 114">
            <a:extLst>
              <a:ext uri="{FF2B5EF4-FFF2-40B4-BE49-F238E27FC236}">
                <a16:creationId xmlns:a16="http://schemas.microsoft.com/office/drawing/2014/main" id="{0BD35F56-4878-4BBE-9A94-0FAA3061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Oval 107">
            <a:extLst>
              <a:ext uri="{FF2B5EF4-FFF2-40B4-BE49-F238E27FC236}">
                <a16:creationId xmlns:a16="http://schemas.microsoft.com/office/drawing/2014/main" id="{687CE1FC-04EB-4A4A-BF2B-52EF6895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Oval 114">
            <a:extLst>
              <a:ext uri="{FF2B5EF4-FFF2-40B4-BE49-F238E27FC236}">
                <a16:creationId xmlns:a16="http://schemas.microsoft.com/office/drawing/2014/main" id="{26199F15-EB19-485D-A39E-F4BF15DD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Oval 107">
            <a:extLst>
              <a:ext uri="{FF2B5EF4-FFF2-40B4-BE49-F238E27FC236}">
                <a16:creationId xmlns:a16="http://schemas.microsoft.com/office/drawing/2014/main" id="{F786D6E5-F6B7-46DA-BF6F-F04F9D4F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Oval 114">
            <a:extLst>
              <a:ext uri="{FF2B5EF4-FFF2-40B4-BE49-F238E27FC236}">
                <a16:creationId xmlns:a16="http://schemas.microsoft.com/office/drawing/2014/main" id="{2219FB5F-D8A2-408F-B34B-10DA111E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Oval 114">
            <a:extLst>
              <a:ext uri="{FF2B5EF4-FFF2-40B4-BE49-F238E27FC236}">
                <a16:creationId xmlns:a16="http://schemas.microsoft.com/office/drawing/2014/main" id="{A948D086-72BE-4366-B26F-71E3A388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Oval 114">
            <a:extLst>
              <a:ext uri="{FF2B5EF4-FFF2-40B4-BE49-F238E27FC236}">
                <a16:creationId xmlns:a16="http://schemas.microsoft.com/office/drawing/2014/main" id="{C8F1B56C-DF7A-412D-9184-2CA50A38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Oval 114">
            <a:extLst>
              <a:ext uri="{FF2B5EF4-FFF2-40B4-BE49-F238E27FC236}">
                <a16:creationId xmlns:a16="http://schemas.microsoft.com/office/drawing/2014/main" id="{90CD8CEE-A1E6-42C4-A5DF-123D0176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107">
            <a:extLst>
              <a:ext uri="{FF2B5EF4-FFF2-40B4-BE49-F238E27FC236}">
                <a16:creationId xmlns:a16="http://schemas.microsoft.com/office/drawing/2014/main" id="{610CC6C7-C6B8-4DC0-915E-8FDB5879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Oval 114">
            <a:extLst>
              <a:ext uri="{FF2B5EF4-FFF2-40B4-BE49-F238E27FC236}">
                <a16:creationId xmlns:a16="http://schemas.microsoft.com/office/drawing/2014/main" id="{1DA2ED52-7AAF-4A10-9EB0-441197E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Oval 107">
            <a:extLst>
              <a:ext uri="{FF2B5EF4-FFF2-40B4-BE49-F238E27FC236}">
                <a16:creationId xmlns:a16="http://schemas.microsoft.com/office/drawing/2014/main" id="{F470F102-3E5F-4C8D-95B5-F80CDEE9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5" name="Oval 114">
            <a:extLst>
              <a:ext uri="{FF2B5EF4-FFF2-40B4-BE49-F238E27FC236}">
                <a16:creationId xmlns:a16="http://schemas.microsoft.com/office/drawing/2014/main" id="{FBCFE5E3-CB04-47F6-918F-B370887C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Oval 114">
            <a:extLst>
              <a:ext uri="{FF2B5EF4-FFF2-40B4-BE49-F238E27FC236}">
                <a16:creationId xmlns:a16="http://schemas.microsoft.com/office/drawing/2014/main" id="{66185CF9-4394-4431-A9A2-9D009BF2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Oval 107">
            <a:extLst>
              <a:ext uri="{FF2B5EF4-FFF2-40B4-BE49-F238E27FC236}">
                <a16:creationId xmlns:a16="http://schemas.microsoft.com/office/drawing/2014/main" id="{CC9D52F6-F0F1-4EB0-8E45-1B1E494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Oval 114">
            <a:extLst>
              <a:ext uri="{FF2B5EF4-FFF2-40B4-BE49-F238E27FC236}">
                <a16:creationId xmlns:a16="http://schemas.microsoft.com/office/drawing/2014/main" id="{38C4F04A-9C65-48D4-A9CF-32FBAC83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" name="Oval 107">
            <a:extLst>
              <a:ext uri="{FF2B5EF4-FFF2-40B4-BE49-F238E27FC236}">
                <a16:creationId xmlns:a16="http://schemas.microsoft.com/office/drawing/2014/main" id="{2249A042-66E6-455A-A6E4-437E9317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" name="Oval 114">
            <a:extLst>
              <a:ext uri="{FF2B5EF4-FFF2-40B4-BE49-F238E27FC236}">
                <a16:creationId xmlns:a16="http://schemas.microsoft.com/office/drawing/2014/main" id="{1DDDB5DA-1126-45AD-8811-523F2AC4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" name="Oval 114">
            <a:extLst>
              <a:ext uri="{FF2B5EF4-FFF2-40B4-BE49-F238E27FC236}">
                <a16:creationId xmlns:a16="http://schemas.microsoft.com/office/drawing/2014/main" id="{192D25B7-8698-434A-B2EB-3414A25C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Oval 114">
            <a:extLst>
              <a:ext uri="{FF2B5EF4-FFF2-40B4-BE49-F238E27FC236}">
                <a16:creationId xmlns:a16="http://schemas.microsoft.com/office/drawing/2014/main" id="{499F1544-66B5-4A9A-9521-B20F8D3A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5" name="Oval 114">
            <a:extLst>
              <a:ext uri="{FF2B5EF4-FFF2-40B4-BE49-F238E27FC236}">
                <a16:creationId xmlns:a16="http://schemas.microsoft.com/office/drawing/2014/main" id="{9455A763-2EC9-4D40-B01E-74AC5078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" name="Oval 107">
            <a:extLst>
              <a:ext uri="{FF2B5EF4-FFF2-40B4-BE49-F238E27FC236}">
                <a16:creationId xmlns:a16="http://schemas.microsoft.com/office/drawing/2014/main" id="{06809826-77A5-4E22-B79F-689A88DD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</a:t>
            </a:r>
            <a:endParaRPr lang="en-US" b="1" dirty="0"/>
          </a:p>
        </p:txBody>
      </p:sp>
      <p:sp>
        <p:nvSpPr>
          <p:cNvPr id="57" name="Oval 114">
            <a:extLst>
              <a:ext uri="{FF2B5EF4-FFF2-40B4-BE49-F238E27FC236}">
                <a16:creationId xmlns:a16="http://schemas.microsoft.com/office/drawing/2014/main" id="{5BA38711-1ED8-49F3-9FA3-B160524C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8" name="Oval 107">
            <a:extLst>
              <a:ext uri="{FF2B5EF4-FFF2-40B4-BE49-F238E27FC236}">
                <a16:creationId xmlns:a16="http://schemas.microsoft.com/office/drawing/2014/main" id="{0D30E172-0E53-46C5-BAE4-297EF0E5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Oval 114">
            <a:extLst>
              <a:ext uri="{FF2B5EF4-FFF2-40B4-BE49-F238E27FC236}">
                <a16:creationId xmlns:a16="http://schemas.microsoft.com/office/drawing/2014/main" id="{8FBA71B7-0A8C-4DC2-8440-7FD7A48F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" name="Oval 114">
            <a:extLst>
              <a:ext uri="{FF2B5EF4-FFF2-40B4-BE49-F238E27FC236}">
                <a16:creationId xmlns:a16="http://schemas.microsoft.com/office/drawing/2014/main" id="{9D1E3FC6-A0A2-40ED-A91B-FD2DF620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3" name="Oval 107">
            <a:extLst>
              <a:ext uri="{FF2B5EF4-FFF2-40B4-BE49-F238E27FC236}">
                <a16:creationId xmlns:a16="http://schemas.microsoft.com/office/drawing/2014/main" id="{5970C845-7017-4945-A221-411E5C1E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4" name="Oval 114">
            <a:extLst>
              <a:ext uri="{FF2B5EF4-FFF2-40B4-BE49-F238E27FC236}">
                <a16:creationId xmlns:a16="http://schemas.microsoft.com/office/drawing/2014/main" id="{0863D1DB-B87F-4A01-91D0-34937EEC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5" name="Oval 107">
            <a:extLst>
              <a:ext uri="{FF2B5EF4-FFF2-40B4-BE49-F238E27FC236}">
                <a16:creationId xmlns:a16="http://schemas.microsoft.com/office/drawing/2014/main" id="{F22388B9-600B-4227-BEBE-6143BD4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6" name="Oval 114">
            <a:extLst>
              <a:ext uri="{FF2B5EF4-FFF2-40B4-BE49-F238E27FC236}">
                <a16:creationId xmlns:a16="http://schemas.microsoft.com/office/drawing/2014/main" id="{46DFD171-93FE-43FC-88D2-A549412F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7" name="Oval 114">
            <a:extLst>
              <a:ext uri="{FF2B5EF4-FFF2-40B4-BE49-F238E27FC236}">
                <a16:creationId xmlns:a16="http://schemas.microsoft.com/office/drawing/2014/main" id="{BDF0E9F0-758F-43F2-B0C5-2ECB1A00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8" name="Oval 114">
            <a:extLst>
              <a:ext uri="{FF2B5EF4-FFF2-40B4-BE49-F238E27FC236}">
                <a16:creationId xmlns:a16="http://schemas.microsoft.com/office/drawing/2014/main" id="{ACAC6242-7B02-43F9-8F11-968887B6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9" name="Oval 114">
            <a:extLst>
              <a:ext uri="{FF2B5EF4-FFF2-40B4-BE49-F238E27FC236}">
                <a16:creationId xmlns:a16="http://schemas.microsoft.com/office/drawing/2014/main" id="{BAC83F41-3BF0-4611-AB93-B29A055E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0" name="Oval 107">
            <a:extLst>
              <a:ext uri="{FF2B5EF4-FFF2-40B4-BE49-F238E27FC236}">
                <a16:creationId xmlns:a16="http://schemas.microsoft.com/office/drawing/2014/main" id="{51E9DA92-9075-46B7-9CEE-560CCB1A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" name="Oval 114">
            <a:extLst>
              <a:ext uri="{FF2B5EF4-FFF2-40B4-BE49-F238E27FC236}">
                <a16:creationId xmlns:a16="http://schemas.microsoft.com/office/drawing/2014/main" id="{AB375477-403E-4955-8AE5-27EE3B35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2" name="Oval 107">
            <a:extLst>
              <a:ext uri="{FF2B5EF4-FFF2-40B4-BE49-F238E27FC236}">
                <a16:creationId xmlns:a16="http://schemas.microsoft.com/office/drawing/2014/main" id="{AFC28BFF-1B32-468C-B758-6662F3D6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73" name="Oval 114">
            <a:extLst>
              <a:ext uri="{FF2B5EF4-FFF2-40B4-BE49-F238E27FC236}">
                <a16:creationId xmlns:a16="http://schemas.microsoft.com/office/drawing/2014/main" id="{21D63DF7-3D70-4268-B07B-ADAB5B59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6" name="Oval 114">
            <a:extLst>
              <a:ext uri="{FF2B5EF4-FFF2-40B4-BE49-F238E27FC236}">
                <a16:creationId xmlns:a16="http://schemas.microsoft.com/office/drawing/2014/main" id="{6C88A6ED-974F-4017-807D-9A2322CC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" name="Oval 107">
            <a:extLst>
              <a:ext uri="{FF2B5EF4-FFF2-40B4-BE49-F238E27FC236}">
                <a16:creationId xmlns:a16="http://schemas.microsoft.com/office/drawing/2014/main" id="{F26AEEB2-D6F4-441A-9941-153A8E4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8" name="Oval 114">
            <a:extLst>
              <a:ext uri="{FF2B5EF4-FFF2-40B4-BE49-F238E27FC236}">
                <a16:creationId xmlns:a16="http://schemas.microsoft.com/office/drawing/2014/main" id="{B968D98B-1827-49D9-AB0B-C92DF4AA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84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4</a:t>
            </a:r>
            <a:endParaRPr lang="en-US" b="1" dirty="0"/>
          </a:p>
        </p:txBody>
      </p:sp>
      <p:sp>
        <p:nvSpPr>
          <p:cNvPr id="79" name="Oval 107">
            <a:extLst>
              <a:ext uri="{FF2B5EF4-FFF2-40B4-BE49-F238E27FC236}">
                <a16:creationId xmlns:a16="http://schemas.microsoft.com/office/drawing/2014/main" id="{64FB8379-2C2D-4D98-A69C-102E047B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20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0" name="Oval 114">
            <a:extLst>
              <a:ext uri="{FF2B5EF4-FFF2-40B4-BE49-F238E27FC236}">
                <a16:creationId xmlns:a16="http://schemas.microsoft.com/office/drawing/2014/main" id="{504C69FB-2D67-48C3-A4DA-0CBA7215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" name="Oval 114">
            <a:extLst>
              <a:ext uri="{FF2B5EF4-FFF2-40B4-BE49-F238E27FC236}">
                <a16:creationId xmlns:a16="http://schemas.microsoft.com/office/drawing/2014/main" id="{00291073-3207-44B6-B616-26F07CD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76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2" name="Oval 114">
            <a:extLst>
              <a:ext uri="{FF2B5EF4-FFF2-40B4-BE49-F238E27FC236}">
                <a16:creationId xmlns:a16="http://schemas.microsoft.com/office/drawing/2014/main" id="{2C77BD2B-7DAF-4EB8-8783-47C41E76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758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3" name="Oval 114">
            <a:extLst>
              <a:ext uri="{FF2B5EF4-FFF2-40B4-BE49-F238E27FC236}">
                <a16:creationId xmlns:a16="http://schemas.microsoft.com/office/drawing/2014/main" id="{9E2C519F-1B7C-43DD-9E1C-F73F1522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88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4" name="Oval 107">
            <a:extLst>
              <a:ext uri="{FF2B5EF4-FFF2-40B4-BE49-F238E27FC236}">
                <a16:creationId xmlns:a16="http://schemas.microsoft.com/office/drawing/2014/main" id="{9DCED4AD-233B-4F6B-A557-9A9FF1E3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GB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Oval 114">
            <a:extLst>
              <a:ext uri="{FF2B5EF4-FFF2-40B4-BE49-F238E27FC236}">
                <a16:creationId xmlns:a16="http://schemas.microsoft.com/office/drawing/2014/main" id="{12C25BF9-2CAE-4552-A529-D1BAA174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796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86" name="Oval 107">
            <a:extLst>
              <a:ext uri="{FF2B5EF4-FFF2-40B4-BE49-F238E27FC236}">
                <a16:creationId xmlns:a16="http://schemas.microsoft.com/office/drawing/2014/main" id="{4C1E5226-6543-43E6-9A31-8A15DC9A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32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7" name="Oval 114">
            <a:extLst>
              <a:ext uri="{FF2B5EF4-FFF2-40B4-BE49-F238E27FC236}">
                <a16:creationId xmlns:a16="http://schemas.microsoft.com/office/drawing/2014/main" id="{51BA2319-AF06-4382-80BA-B21D9238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6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0" name="Oval 114">
            <a:extLst>
              <a:ext uri="{FF2B5EF4-FFF2-40B4-BE49-F238E27FC236}">
                <a16:creationId xmlns:a16="http://schemas.microsoft.com/office/drawing/2014/main" id="{3F92ACF9-7C6A-43F3-88F4-E24E8110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39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" name="Oval 107">
            <a:extLst>
              <a:ext uri="{FF2B5EF4-FFF2-40B4-BE49-F238E27FC236}">
                <a16:creationId xmlns:a16="http://schemas.microsoft.com/office/drawing/2014/main" id="{8C19FC0E-6A27-46C5-A347-4ED8634D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" name="Oval 114">
            <a:extLst>
              <a:ext uri="{FF2B5EF4-FFF2-40B4-BE49-F238E27FC236}">
                <a16:creationId xmlns:a16="http://schemas.microsoft.com/office/drawing/2014/main" id="{F35586DE-A742-4107-AAB7-4072DB0A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3</a:t>
            </a:r>
            <a:endParaRPr lang="en-US" b="1" dirty="0"/>
          </a:p>
        </p:txBody>
      </p:sp>
      <p:sp>
        <p:nvSpPr>
          <p:cNvPr id="93" name="Oval 107">
            <a:extLst>
              <a:ext uri="{FF2B5EF4-FFF2-40B4-BE49-F238E27FC236}">
                <a16:creationId xmlns:a16="http://schemas.microsoft.com/office/drawing/2014/main" id="{29ACF6F1-CCA2-4E23-8B9E-B4961C14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4" name="Oval 114">
            <a:extLst>
              <a:ext uri="{FF2B5EF4-FFF2-40B4-BE49-F238E27FC236}">
                <a16:creationId xmlns:a16="http://schemas.microsoft.com/office/drawing/2014/main" id="{240117F1-501E-44F1-8C81-B908BD3B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5" name="Oval 114">
            <a:extLst>
              <a:ext uri="{FF2B5EF4-FFF2-40B4-BE49-F238E27FC236}">
                <a16:creationId xmlns:a16="http://schemas.microsoft.com/office/drawing/2014/main" id="{8F6E6CF2-2E8D-49D2-95E1-2024ED9F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6" name="Oval 114">
            <a:extLst>
              <a:ext uri="{FF2B5EF4-FFF2-40B4-BE49-F238E27FC236}">
                <a16:creationId xmlns:a16="http://schemas.microsoft.com/office/drawing/2014/main" id="{57875F48-9F87-49B6-965F-B5CE8CF6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7" name="Oval 114">
            <a:extLst>
              <a:ext uri="{FF2B5EF4-FFF2-40B4-BE49-F238E27FC236}">
                <a16:creationId xmlns:a16="http://schemas.microsoft.com/office/drawing/2014/main" id="{7253D554-E342-4FB3-9EE8-2495FB7C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8" name="Oval 107">
            <a:extLst>
              <a:ext uri="{FF2B5EF4-FFF2-40B4-BE49-F238E27FC236}">
                <a16:creationId xmlns:a16="http://schemas.microsoft.com/office/drawing/2014/main" id="{DBA62E3F-F1ED-4535-916C-9F54998A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Oval 114">
            <a:extLst>
              <a:ext uri="{FF2B5EF4-FFF2-40B4-BE49-F238E27FC236}">
                <a16:creationId xmlns:a16="http://schemas.microsoft.com/office/drawing/2014/main" id="{DC5B81D1-F79D-482A-8F57-C520CD0A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0" name="Oval 107">
            <a:extLst>
              <a:ext uri="{FF2B5EF4-FFF2-40B4-BE49-F238E27FC236}">
                <a16:creationId xmlns:a16="http://schemas.microsoft.com/office/drawing/2014/main" id="{DAB54631-5B9E-47C0-8779-7E400F6E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1" name="Oval 114">
            <a:extLst>
              <a:ext uri="{FF2B5EF4-FFF2-40B4-BE49-F238E27FC236}">
                <a16:creationId xmlns:a16="http://schemas.microsoft.com/office/drawing/2014/main" id="{EF315171-0459-46A4-8010-A89D0FA8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4" name="Oval 114">
            <a:extLst>
              <a:ext uri="{FF2B5EF4-FFF2-40B4-BE49-F238E27FC236}">
                <a16:creationId xmlns:a16="http://schemas.microsoft.com/office/drawing/2014/main" id="{E16F8DB0-4278-4A20-B22B-9EB0A9C6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5" name="Oval 107">
            <a:extLst>
              <a:ext uri="{FF2B5EF4-FFF2-40B4-BE49-F238E27FC236}">
                <a16:creationId xmlns:a16="http://schemas.microsoft.com/office/drawing/2014/main" id="{CFB64428-D23E-446A-9459-382F91A8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6" name="Oval 114">
            <a:extLst>
              <a:ext uri="{FF2B5EF4-FFF2-40B4-BE49-F238E27FC236}">
                <a16:creationId xmlns:a16="http://schemas.microsoft.com/office/drawing/2014/main" id="{4E1A1C42-ACF6-454B-B34C-C06CAB15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107" name="Oval 107">
            <a:extLst>
              <a:ext uri="{FF2B5EF4-FFF2-40B4-BE49-F238E27FC236}">
                <a16:creationId xmlns:a16="http://schemas.microsoft.com/office/drawing/2014/main" id="{67624956-BE13-4456-A1BF-AC99300A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" name="Oval 114">
            <a:extLst>
              <a:ext uri="{FF2B5EF4-FFF2-40B4-BE49-F238E27FC236}">
                <a16:creationId xmlns:a16="http://schemas.microsoft.com/office/drawing/2014/main" id="{E3A14EA4-7FAF-45EF-B6F8-E129C1B1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9" name="Oval 114">
            <a:extLst>
              <a:ext uri="{FF2B5EF4-FFF2-40B4-BE49-F238E27FC236}">
                <a16:creationId xmlns:a16="http://schemas.microsoft.com/office/drawing/2014/main" id="{5C80B63F-2054-4D4F-BD14-E384BF7C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0" name="Oval 114">
            <a:extLst>
              <a:ext uri="{FF2B5EF4-FFF2-40B4-BE49-F238E27FC236}">
                <a16:creationId xmlns:a16="http://schemas.microsoft.com/office/drawing/2014/main" id="{C9450612-D1C1-460C-A015-CC83FE6A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1" name="Oval 114">
            <a:extLst>
              <a:ext uri="{FF2B5EF4-FFF2-40B4-BE49-F238E27FC236}">
                <a16:creationId xmlns:a16="http://schemas.microsoft.com/office/drawing/2014/main" id="{397B3EF3-94F7-4E64-8B9B-D609D61D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" name="Oval 107">
            <a:extLst>
              <a:ext uri="{FF2B5EF4-FFF2-40B4-BE49-F238E27FC236}">
                <a16:creationId xmlns:a16="http://schemas.microsoft.com/office/drawing/2014/main" id="{E7D5F9BF-9195-4843-A9F6-28D8C4A4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3" name="Oval 114">
            <a:extLst>
              <a:ext uri="{FF2B5EF4-FFF2-40B4-BE49-F238E27FC236}">
                <a16:creationId xmlns:a16="http://schemas.microsoft.com/office/drawing/2014/main" id="{5126A5CA-CBBC-4F10-A5D1-16BF713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6</a:t>
            </a:r>
            <a:endParaRPr lang="en-US" b="1" dirty="0"/>
          </a:p>
        </p:txBody>
      </p:sp>
      <p:sp>
        <p:nvSpPr>
          <p:cNvPr id="114" name="Oval 107">
            <a:extLst>
              <a:ext uri="{FF2B5EF4-FFF2-40B4-BE49-F238E27FC236}">
                <a16:creationId xmlns:a16="http://schemas.microsoft.com/office/drawing/2014/main" id="{C96EA1DA-631F-47EE-A9FD-454A569C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EC7A413-5DF4-41D9-A569-BE1F9991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8" name="Oval 114">
            <a:extLst>
              <a:ext uri="{FF2B5EF4-FFF2-40B4-BE49-F238E27FC236}">
                <a16:creationId xmlns:a16="http://schemas.microsoft.com/office/drawing/2014/main" id="{0E95D63F-67D6-4131-A47F-F466E469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9" name="Oval 107">
            <a:extLst>
              <a:ext uri="{FF2B5EF4-FFF2-40B4-BE49-F238E27FC236}">
                <a16:creationId xmlns:a16="http://schemas.microsoft.com/office/drawing/2014/main" id="{404E05AA-FD76-4AF7-B111-00C7EBF2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0" name="Oval 114">
            <a:extLst>
              <a:ext uri="{FF2B5EF4-FFF2-40B4-BE49-F238E27FC236}">
                <a16:creationId xmlns:a16="http://schemas.microsoft.com/office/drawing/2014/main" id="{BC7D5E1E-104E-4A75-82C1-66E5CAF2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8</a:t>
            </a:r>
            <a:endParaRPr lang="en-US" b="1" dirty="0"/>
          </a:p>
        </p:txBody>
      </p:sp>
      <p:sp>
        <p:nvSpPr>
          <p:cNvPr id="121" name="Oval 107">
            <a:extLst>
              <a:ext uri="{FF2B5EF4-FFF2-40B4-BE49-F238E27FC236}">
                <a16:creationId xmlns:a16="http://schemas.microsoft.com/office/drawing/2014/main" id="{06D361B4-378B-49C4-8F16-4CB55D64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2" name="Oval 114">
            <a:extLst>
              <a:ext uri="{FF2B5EF4-FFF2-40B4-BE49-F238E27FC236}">
                <a16:creationId xmlns:a16="http://schemas.microsoft.com/office/drawing/2014/main" id="{667C86EE-C9D8-4CC6-91B1-2E679C6C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3" name="Oval 114">
            <a:extLst>
              <a:ext uri="{FF2B5EF4-FFF2-40B4-BE49-F238E27FC236}">
                <a16:creationId xmlns:a16="http://schemas.microsoft.com/office/drawing/2014/main" id="{4361AA01-FC85-43BF-97DF-AEC92F52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4" name="Oval 114">
            <a:extLst>
              <a:ext uri="{FF2B5EF4-FFF2-40B4-BE49-F238E27FC236}">
                <a16:creationId xmlns:a16="http://schemas.microsoft.com/office/drawing/2014/main" id="{7DD2AE32-FBD3-4342-ACA2-5A42016E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5" name="Oval 114">
            <a:extLst>
              <a:ext uri="{FF2B5EF4-FFF2-40B4-BE49-F238E27FC236}">
                <a16:creationId xmlns:a16="http://schemas.microsoft.com/office/drawing/2014/main" id="{ECE66E6C-344F-43A7-B9E4-90D72AAB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8EFBF686-7731-4E22-99B0-81D01DBB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7" name="Oval 114">
            <a:extLst>
              <a:ext uri="{FF2B5EF4-FFF2-40B4-BE49-F238E27FC236}">
                <a16:creationId xmlns:a16="http://schemas.microsoft.com/office/drawing/2014/main" id="{D2C2CCFD-12A4-4F9F-AAA8-81D8DCA1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8" name="Oval 107">
            <a:extLst>
              <a:ext uri="{FF2B5EF4-FFF2-40B4-BE49-F238E27FC236}">
                <a16:creationId xmlns:a16="http://schemas.microsoft.com/office/drawing/2014/main" id="{18EBD1EC-6794-449F-AA41-47E7B0EA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7</a:t>
            </a:r>
            <a:endParaRPr lang="en-US" b="1" dirty="0"/>
          </a:p>
        </p:txBody>
      </p:sp>
      <p:sp>
        <p:nvSpPr>
          <p:cNvPr id="129" name="Oval 114">
            <a:extLst>
              <a:ext uri="{FF2B5EF4-FFF2-40B4-BE49-F238E27FC236}">
                <a16:creationId xmlns:a16="http://schemas.microsoft.com/office/drawing/2014/main" id="{F83AF2B1-2905-4FFF-AF0D-EBD3EDD4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D2655C9C-D30A-495A-8C4C-00F4FA80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3" name="Oval 107">
            <a:extLst>
              <a:ext uri="{FF2B5EF4-FFF2-40B4-BE49-F238E27FC236}">
                <a16:creationId xmlns:a16="http://schemas.microsoft.com/office/drawing/2014/main" id="{1F1251AF-5229-4B4F-A6A6-F9CDA737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" name="Oval 114">
            <a:extLst>
              <a:ext uri="{FF2B5EF4-FFF2-40B4-BE49-F238E27FC236}">
                <a16:creationId xmlns:a16="http://schemas.microsoft.com/office/drawing/2014/main" id="{48D1624F-0D80-43D2-B1ED-683EDA77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" name="Oval 107">
            <a:extLst>
              <a:ext uri="{FF2B5EF4-FFF2-40B4-BE49-F238E27FC236}">
                <a16:creationId xmlns:a16="http://schemas.microsoft.com/office/drawing/2014/main" id="{E46942FE-ED50-4207-8062-B7A87618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6" name="Oval 114">
            <a:extLst>
              <a:ext uri="{FF2B5EF4-FFF2-40B4-BE49-F238E27FC236}">
                <a16:creationId xmlns:a16="http://schemas.microsoft.com/office/drawing/2014/main" id="{013B9BFD-AC99-45C1-8B3A-F43F03E6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7" name="Oval 114">
            <a:extLst>
              <a:ext uri="{FF2B5EF4-FFF2-40B4-BE49-F238E27FC236}">
                <a16:creationId xmlns:a16="http://schemas.microsoft.com/office/drawing/2014/main" id="{12CB4744-133B-4757-96D5-B2486EDA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8" name="Oval 114">
            <a:extLst>
              <a:ext uri="{FF2B5EF4-FFF2-40B4-BE49-F238E27FC236}">
                <a16:creationId xmlns:a16="http://schemas.microsoft.com/office/drawing/2014/main" id="{551620D6-6F54-4D61-A893-CD88EF1A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9" name="Oval 114">
            <a:extLst>
              <a:ext uri="{FF2B5EF4-FFF2-40B4-BE49-F238E27FC236}">
                <a16:creationId xmlns:a16="http://schemas.microsoft.com/office/drawing/2014/main" id="{D4D4DA57-1A85-4804-8C45-AC336FF6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0" name="Oval 107">
            <a:extLst>
              <a:ext uri="{FF2B5EF4-FFF2-40B4-BE49-F238E27FC236}">
                <a16:creationId xmlns:a16="http://schemas.microsoft.com/office/drawing/2014/main" id="{4F702423-6575-47B1-8950-420AAA17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1" name="Oval 114">
            <a:extLst>
              <a:ext uri="{FF2B5EF4-FFF2-40B4-BE49-F238E27FC236}">
                <a16:creationId xmlns:a16="http://schemas.microsoft.com/office/drawing/2014/main" id="{DC571248-9A6E-4150-978F-BD1264D5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2" name="Oval 107">
            <a:extLst>
              <a:ext uri="{FF2B5EF4-FFF2-40B4-BE49-F238E27FC236}">
                <a16:creationId xmlns:a16="http://schemas.microsoft.com/office/drawing/2014/main" id="{6FCE3301-403F-4E66-85F3-A2D9B459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3" name="Oval 114">
            <a:extLst>
              <a:ext uri="{FF2B5EF4-FFF2-40B4-BE49-F238E27FC236}">
                <a16:creationId xmlns:a16="http://schemas.microsoft.com/office/drawing/2014/main" id="{FA870633-F79B-4FFF-A68E-35DA01EA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6" name="Oval 114">
            <a:extLst>
              <a:ext uri="{FF2B5EF4-FFF2-40B4-BE49-F238E27FC236}">
                <a16:creationId xmlns:a16="http://schemas.microsoft.com/office/drawing/2014/main" id="{BC2D50C0-17D7-4E82-BF0F-1A24E75E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71F2CBE-4910-4BA6-AD31-6B8E6B909A46}"/>
              </a:ext>
            </a:extLst>
          </p:cNvPr>
          <p:cNvSpPr/>
          <p:nvPr/>
        </p:nvSpPr>
        <p:spPr>
          <a:xfrm>
            <a:off x="9785949" y="5558313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E5796DC-69A2-4168-9083-4453306EB02F}"/>
              </a:ext>
            </a:extLst>
          </p:cNvPr>
          <p:cNvSpPr/>
          <p:nvPr/>
        </p:nvSpPr>
        <p:spPr>
          <a:xfrm>
            <a:off x="9785949" y="6022749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FD0AF7-9513-4E17-9BDD-31D90BCFC308}"/>
              </a:ext>
            </a:extLst>
          </p:cNvPr>
          <p:cNvSpPr/>
          <p:nvPr/>
        </p:nvSpPr>
        <p:spPr>
          <a:xfrm>
            <a:off x="9785949" y="4629441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607964B-BA17-4684-8912-15ED3E6C4A4D}"/>
              </a:ext>
            </a:extLst>
          </p:cNvPr>
          <p:cNvSpPr/>
          <p:nvPr/>
        </p:nvSpPr>
        <p:spPr>
          <a:xfrm>
            <a:off x="9785949" y="509387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8</a:t>
            </a:r>
            <a:endParaRPr lang="en-US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4AE11B-BE40-460E-ADFA-6E00D27544C9}"/>
              </a:ext>
            </a:extLst>
          </p:cNvPr>
          <p:cNvSpPr/>
          <p:nvPr/>
        </p:nvSpPr>
        <p:spPr>
          <a:xfrm>
            <a:off x="9785949" y="373610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5B53F5-D654-4DA9-AFDE-AB90727CD12B}"/>
              </a:ext>
            </a:extLst>
          </p:cNvPr>
          <p:cNvSpPr/>
          <p:nvPr/>
        </p:nvSpPr>
        <p:spPr>
          <a:xfrm>
            <a:off x="9785949" y="4172832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06FF1AF-A102-4BEA-A157-7314162F6E35}"/>
              </a:ext>
            </a:extLst>
          </p:cNvPr>
          <p:cNvSpPr/>
          <p:nvPr/>
        </p:nvSpPr>
        <p:spPr>
          <a:xfrm>
            <a:off x="9778705" y="2824210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62A1E6-9BB9-47DB-85FC-EB73919EAFD7}"/>
              </a:ext>
            </a:extLst>
          </p:cNvPr>
          <p:cNvSpPr/>
          <p:nvPr/>
        </p:nvSpPr>
        <p:spPr>
          <a:xfrm>
            <a:off x="9785949" y="3261708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264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1FC5-E420-4485-8049-96A517E3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659BF3C-850E-43CD-9EA2-C40A170F13E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56A2B-B208-45CC-86D5-28A476472A8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GB" dirty="0" err="1"/>
                  <a:t>Bài</a:t>
                </a:r>
                <a:r>
                  <a:rPr lang="en-GB" dirty="0"/>
                  <a:t> </a:t>
                </a:r>
                <a:r>
                  <a:rPr lang="en-GB" dirty="0" err="1"/>
                  <a:t>toán</a:t>
                </a:r>
                <a:r>
                  <a:rPr lang="en-GB" dirty="0"/>
                  <a:t> </a:t>
                </a:r>
                <a:r>
                  <a:rPr lang="en-GB" dirty="0" err="1"/>
                  <a:t>tô</a:t>
                </a:r>
                <a:r>
                  <a:rPr lang="en-GB" dirty="0"/>
                  <a:t> </a:t>
                </a:r>
                <a:r>
                  <a:rPr lang="en-GB" dirty="0" err="1"/>
                  <a:t>màu</a:t>
                </a:r>
                <a:endParaRPr lang="en-GB" dirty="0"/>
              </a:p>
              <a:p>
                <a:pPr lvl="1"/>
                <a:r>
                  <a:rPr lang="en-GB" dirty="0" err="1"/>
                  <a:t>Giả</a:t>
                </a:r>
                <a:r>
                  <a:rPr lang="en-GB" dirty="0"/>
                  <a:t> </a:t>
                </a:r>
                <a:r>
                  <a:rPr lang="en-GB" dirty="0" err="1"/>
                  <a:t>sử</a:t>
                </a:r>
                <a:r>
                  <a:rPr lang="en-GB" dirty="0"/>
                  <a:t> </a:t>
                </a:r>
                <a:r>
                  <a:rPr lang="en-GB" dirty="0" err="1"/>
                  <a:t>vùng</a:t>
                </a:r>
                <a:r>
                  <a:rPr lang="en-GB" dirty="0"/>
                  <a:t> </a:t>
                </a:r>
                <a:r>
                  <a:rPr lang="en-GB" dirty="0" err="1"/>
                  <a:t>tô</a:t>
                </a:r>
                <a:r>
                  <a:rPr lang="en-GB" dirty="0"/>
                  <a:t> </a:t>
                </a:r>
                <a:r>
                  <a:rPr lang="en-GB" dirty="0" err="1"/>
                  <a:t>được</a:t>
                </a:r>
                <a:r>
                  <a:rPr lang="en-GB" dirty="0"/>
                  <a:t> </a:t>
                </a:r>
                <a:r>
                  <a:rPr lang="en-GB" dirty="0" err="1"/>
                  <a:t>xác</a:t>
                </a:r>
                <a:r>
                  <a:rPr lang="en-GB" dirty="0"/>
                  <a:t> </a:t>
                </a:r>
                <a:r>
                  <a:rPr lang="en-GB" dirty="0" err="1"/>
                  <a:t>định</a:t>
                </a:r>
                <a:r>
                  <a:rPr lang="en-GB" dirty="0"/>
                  <a:t> </a:t>
                </a:r>
                <a:r>
                  <a:rPr lang="en-GB" dirty="0" err="1"/>
                  <a:t>bởi</a:t>
                </a:r>
                <a:r>
                  <a:rPr lang="en-GB" dirty="0"/>
                  <a:t> </a:t>
                </a:r>
                <a:r>
                  <a:rPr lang="en-GB" dirty="0" err="1"/>
                  <a:t>một</a:t>
                </a:r>
                <a:r>
                  <a:rPr lang="en-GB" dirty="0"/>
                  <a:t> </a:t>
                </a:r>
                <a:r>
                  <a:rPr lang="en-GB" dirty="0" err="1"/>
                  <a:t>đa</a:t>
                </a:r>
                <a:r>
                  <a:rPr lang="en-GB" dirty="0"/>
                  <a:t> </a:t>
                </a:r>
                <a:r>
                  <a:rPr lang="en-GB" dirty="0" err="1"/>
                  <a:t>giác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đỉnh</a:t>
                </a:r>
                <a:r>
                  <a:rPr lang="en-GB" dirty="0"/>
                  <a:t> 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 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56A2B-B208-45CC-86D5-28A476472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9765-F8DE-4FFA-96F6-A56E28DD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8930D-8A55-47F5-8DA0-2448F6A7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11038-7D57-412F-A19C-37CF9CF0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5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D0A857-7266-421F-85E6-1AFED3C4C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2972" y="2228850"/>
            <a:ext cx="6339744" cy="384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77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8A3A-AF8A-4E16-9CD8-AA72F7B1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9338-C2D7-4CE4-A529-93F0BEE9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EB42-A243-4F0C-B335-B3D775C3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CD4-9407-41FC-AB27-A72CC1ED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2A72-B4A8-4BB1-AFEE-AF49040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50</a:t>
            </a:fld>
            <a:endParaRPr lang="en-US"/>
          </a:p>
        </p:txBody>
      </p:sp>
      <p:sp>
        <p:nvSpPr>
          <p:cNvPr id="7" name="Oval 107">
            <a:extLst>
              <a:ext uri="{FF2B5EF4-FFF2-40B4-BE49-F238E27FC236}">
                <a16:creationId xmlns:a16="http://schemas.microsoft.com/office/drawing/2014/main" id="{E9FB21C2-816E-4BC3-987A-19210B28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114">
            <a:extLst>
              <a:ext uri="{FF2B5EF4-FFF2-40B4-BE49-F238E27FC236}">
                <a16:creationId xmlns:a16="http://schemas.microsoft.com/office/drawing/2014/main" id="{F9BEBAB0-4C9C-4CF5-A2E0-CAA2DE28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107">
            <a:extLst>
              <a:ext uri="{FF2B5EF4-FFF2-40B4-BE49-F238E27FC236}">
                <a16:creationId xmlns:a16="http://schemas.microsoft.com/office/drawing/2014/main" id="{DC7E9660-46A0-4D61-A096-FB484C56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8BFB4833-CF75-476B-94F5-673E4768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Oval 114">
            <a:extLst>
              <a:ext uri="{FF2B5EF4-FFF2-40B4-BE49-F238E27FC236}">
                <a16:creationId xmlns:a16="http://schemas.microsoft.com/office/drawing/2014/main" id="{11F3B10C-9E6C-430A-ADD3-BEA92A8A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114">
            <a:extLst>
              <a:ext uri="{FF2B5EF4-FFF2-40B4-BE49-F238E27FC236}">
                <a16:creationId xmlns:a16="http://schemas.microsoft.com/office/drawing/2014/main" id="{B359B3FF-777F-4A7F-ABD2-F47E1833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14">
            <a:extLst>
              <a:ext uri="{FF2B5EF4-FFF2-40B4-BE49-F238E27FC236}">
                <a16:creationId xmlns:a16="http://schemas.microsoft.com/office/drawing/2014/main" id="{93056938-7BC0-4E70-AAAE-0D34573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7">
            <a:extLst>
              <a:ext uri="{FF2B5EF4-FFF2-40B4-BE49-F238E27FC236}">
                <a16:creationId xmlns:a16="http://schemas.microsoft.com/office/drawing/2014/main" id="{792C71F9-0EC8-4DD4-BF39-F6D0174C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4">
            <a:extLst>
              <a:ext uri="{FF2B5EF4-FFF2-40B4-BE49-F238E27FC236}">
                <a16:creationId xmlns:a16="http://schemas.microsoft.com/office/drawing/2014/main" id="{11B35448-667B-4EA1-89E2-659322D1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07">
            <a:extLst>
              <a:ext uri="{FF2B5EF4-FFF2-40B4-BE49-F238E27FC236}">
                <a16:creationId xmlns:a16="http://schemas.microsoft.com/office/drawing/2014/main" id="{F02DB925-B36F-4F70-B88F-DF6AA26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14">
            <a:extLst>
              <a:ext uri="{FF2B5EF4-FFF2-40B4-BE49-F238E27FC236}">
                <a16:creationId xmlns:a16="http://schemas.microsoft.com/office/drawing/2014/main" id="{6D405D9E-E9A4-4AE0-8DE3-0A4D2207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Oval 114">
            <a:extLst>
              <a:ext uri="{FF2B5EF4-FFF2-40B4-BE49-F238E27FC236}">
                <a16:creationId xmlns:a16="http://schemas.microsoft.com/office/drawing/2014/main" id="{B5F29D96-F61E-439B-AAB4-2AEAAC59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Oval 107">
            <a:extLst>
              <a:ext uri="{FF2B5EF4-FFF2-40B4-BE49-F238E27FC236}">
                <a16:creationId xmlns:a16="http://schemas.microsoft.com/office/drawing/2014/main" id="{839EEDDC-9A46-429C-B094-0B36556E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Oval 114">
            <a:extLst>
              <a:ext uri="{FF2B5EF4-FFF2-40B4-BE49-F238E27FC236}">
                <a16:creationId xmlns:a16="http://schemas.microsoft.com/office/drawing/2014/main" id="{5A6D872B-75A4-47ED-A61F-9FA1C9E9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Oval 107">
            <a:extLst>
              <a:ext uri="{FF2B5EF4-FFF2-40B4-BE49-F238E27FC236}">
                <a16:creationId xmlns:a16="http://schemas.microsoft.com/office/drawing/2014/main" id="{4BCE8EF8-E636-4F5C-91FF-F8C718A6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Oval 114">
            <a:extLst>
              <a:ext uri="{FF2B5EF4-FFF2-40B4-BE49-F238E27FC236}">
                <a16:creationId xmlns:a16="http://schemas.microsoft.com/office/drawing/2014/main" id="{BB213A06-3914-44A3-AECE-3EA1905B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Oval 114">
            <a:extLst>
              <a:ext uri="{FF2B5EF4-FFF2-40B4-BE49-F238E27FC236}">
                <a16:creationId xmlns:a16="http://schemas.microsoft.com/office/drawing/2014/main" id="{6B108EDA-737B-41CB-B2F9-D19744D4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Oval 114">
            <a:extLst>
              <a:ext uri="{FF2B5EF4-FFF2-40B4-BE49-F238E27FC236}">
                <a16:creationId xmlns:a16="http://schemas.microsoft.com/office/drawing/2014/main" id="{FF02BAA0-80E3-432B-898E-B3CF056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Oval 114">
            <a:extLst>
              <a:ext uri="{FF2B5EF4-FFF2-40B4-BE49-F238E27FC236}">
                <a16:creationId xmlns:a16="http://schemas.microsoft.com/office/drawing/2014/main" id="{45B03D75-0653-4AD0-918C-D41C8CAD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107">
            <a:extLst>
              <a:ext uri="{FF2B5EF4-FFF2-40B4-BE49-F238E27FC236}">
                <a16:creationId xmlns:a16="http://schemas.microsoft.com/office/drawing/2014/main" id="{7083CEFE-7563-4D76-8254-4F25EE14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Oval 114">
            <a:extLst>
              <a:ext uri="{FF2B5EF4-FFF2-40B4-BE49-F238E27FC236}">
                <a16:creationId xmlns:a16="http://schemas.microsoft.com/office/drawing/2014/main" id="{785D8D8B-F84E-419D-A9BB-05F0B303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Oval 107">
            <a:extLst>
              <a:ext uri="{FF2B5EF4-FFF2-40B4-BE49-F238E27FC236}">
                <a16:creationId xmlns:a16="http://schemas.microsoft.com/office/drawing/2014/main" id="{AD186EB4-3CFD-4713-A58C-234117C2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Oval 114">
            <a:extLst>
              <a:ext uri="{FF2B5EF4-FFF2-40B4-BE49-F238E27FC236}">
                <a16:creationId xmlns:a16="http://schemas.microsoft.com/office/drawing/2014/main" id="{1BA5AE45-9A95-45DF-9388-DD1503FA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Oval 114">
            <a:extLst>
              <a:ext uri="{FF2B5EF4-FFF2-40B4-BE49-F238E27FC236}">
                <a16:creationId xmlns:a16="http://schemas.microsoft.com/office/drawing/2014/main" id="{0BD35F56-4878-4BBE-9A94-0FAA3061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Oval 107">
            <a:extLst>
              <a:ext uri="{FF2B5EF4-FFF2-40B4-BE49-F238E27FC236}">
                <a16:creationId xmlns:a16="http://schemas.microsoft.com/office/drawing/2014/main" id="{687CE1FC-04EB-4A4A-BF2B-52EF6895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Oval 114">
            <a:extLst>
              <a:ext uri="{FF2B5EF4-FFF2-40B4-BE49-F238E27FC236}">
                <a16:creationId xmlns:a16="http://schemas.microsoft.com/office/drawing/2014/main" id="{26199F15-EB19-485D-A39E-F4BF15DD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Oval 107">
            <a:extLst>
              <a:ext uri="{FF2B5EF4-FFF2-40B4-BE49-F238E27FC236}">
                <a16:creationId xmlns:a16="http://schemas.microsoft.com/office/drawing/2014/main" id="{F786D6E5-F6B7-46DA-BF6F-F04F9D4F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Oval 114">
            <a:extLst>
              <a:ext uri="{FF2B5EF4-FFF2-40B4-BE49-F238E27FC236}">
                <a16:creationId xmlns:a16="http://schemas.microsoft.com/office/drawing/2014/main" id="{2219FB5F-D8A2-408F-B34B-10DA111E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Oval 114">
            <a:extLst>
              <a:ext uri="{FF2B5EF4-FFF2-40B4-BE49-F238E27FC236}">
                <a16:creationId xmlns:a16="http://schemas.microsoft.com/office/drawing/2014/main" id="{A948D086-72BE-4366-B26F-71E3A388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Oval 114">
            <a:extLst>
              <a:ext uri="{FF2B5EF4-FFF2-40B4-BE49-F238E27FC236}">
                <a16:creationId xmlns:a16="http://schemas.microsoft.com/office/drawing/2014/main" id="{C8F1B56C-DF7A-412D-9184-2CA50A38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Oval 114">
            <a:extLst>
              <a:ext uri="{FF2B5EF4-FFF2-40B4-BE49-F238E27FC236}">
                <a16:creationId xmlns:a16="http://schemas.microsoft.com/office/drawing/2014/main" id="{90CD8CEE-A1E6-42C4-A5DF-123D0176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107">
            <a:extLst>
              <a:ext uri="{FF2B5EF4-FFF2-40B4-BE49-F238E27FC236}">
                <a16:creationId xmlns:a16="http://schemas.microsoft.com/office/drawing/2014/main" id="{610CC6C7-C6B8-4DC0-915E-8FDB5879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Oval 114">
            <a:extLst>
              <a:ext uri="{FF2B5EF4-FFF2-40B4-BE49-F238E27FC236}">
                <a16:creationId xmlns:a16="http://schemas.microsoft.com/office/drawing/2014/main" id="{1DA2ED52-7AAF-4A10-9EB0-441197E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Oval 107">
            <a:extLst>
              <a:ext uri="{FF2B5EF4-FFF2-40B4-BE49-F238E27FC236}">
                <a16:creationId xmlns:a16="http://schemas.microsoft.com/office/drawing/2014/main" id="{F470F102-3E5F-4C8D-95B5-F80CDEE9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5" name="Oval 114">
            <a:extLst>
              <a:ext uri="{FF2B5EF4-FFF2-40B4-BE49-F238E27FC236}">
                <a16:creationId xmlns:a16="http://schemas.microsoft.com/office/drawing/2014/main" id="{FBCFE5E3-CB04-47F6-918F-B370887C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Oval 114">
            <a:extLst>
              <a:ext uri="{FF2B5EF4-FFF2-40B4-BE49-F238E27FC236}">
                <a16:creationId xmlns:a16="http://schemas.microsoft.com/office/drawing/2014/main" id="{66185CF9-4394-4431-A9A2-9D009BF2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Oval 107">
            <a:extLst>
              <a:ext uri="{FF2B5EF4-FFF2-40B4-BE49-F238E27FC236}">
                <a16:creationId xmlns:a16="http://schemas.microsoft.com/office/drawing/2014/main" id="{CC9D52F6-F0F1-4EB0-8E45-1B1E494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Oval 114">
            <a:extLst>
              <a:ext uri="{FF2B5EF4-FFF2-40B4-BE49-F238E27FC236}">
                <a16:creationId xmlns:a16="http://schemas.microsoft.com/office/drawing/2014/main" id="{38C4F04A-9C65-48D4-A9CF-32FBAC83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" name="Oval 107">
            <a:extLst>
              <a:ext uri="{FF2B5EF4-FFF2-40B4-BE49-F238E27FC236}">
                <a16:creationId xmlns:a16="http://schemas.microsoft.com/office/drawing/2014/main" id="{2249A042-66E6-455A-A6E4-437E9317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" name="Oval 114">
            <a:extLst>
              <a:ext uri="{FF2B5EF4-FFF2-40B4-BE49-F238E27FC236}">
                <a16:creationId xmlns:a16="http://schemas.microsoft.com/office/drawing/2014/main" id="{1DDDB5DA-1126-45AD-8811-523F2AC4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" name="Oval 114">
            <a:extLst>
              <a:ext uri="{FF2B5EF4-FFF2-40B4-BE49-F238E27FC236}">
                <a16:creationId xmlns:a16="http://schemas.microsoft.com/office/drawing/2014/main" id="{192D25B7-8698-434A-B2EB-3414A25C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Oval 114">
            <a:extLst>
              <a:ext uri="{FF2B5EF4-FFF2-40B4-BE49-F238E27FC236}">
                <a16:creationId xmlns:a16="http://schemas.microsoft.com/office/drawing/2014/main" id="{499F1544-66B5-4A9A-9521-B20F8D3A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5" name="Oval 114">
            <a:extLst>
              <a:ext uri="{FF2B5EF4-FFF2-40B4-BE49-F238E27FC236}">
                <a16:creationId xmlns:a16="http://schemas.microsoft.com/office/drawing/2014/main" id="{9455A763-2EC9-4D40-B01E-74AC5078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" name="Oval 107">
            <a:extLst>
              <a:ext uri="{FF2B5EF4-FFF2-40B4-BE49-F238E27FC236}">
                <a16:creationId xmlns:a16="http://schemas.microsoft.com/office/drawing/2014/main" id="{06809826-77A5-4E22-B79F-689A88DD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</a:t>
            </a:r>
            <a:endParaRPr lang="en-US" b="1" dirty="0"/>
          </a:p>
        </p:txBody>
      </p:sp>
      <p:sp>
        <p:nvSpPr>
          <p:cNvPr id="57" name="Oval 114">
            <a:extLst>
              <a:ext uri="{FF2B5EF4-FFF2-40B4-BE49-F238E27FC236}">
                <a16:creationId xmlns:a16="http://schemas.microsoft.com/office/drawing/2014/main" id="{5BA38711-1ED8-49F3-9FA3-B160524C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8" name="Oval 107">
            <a:extLst>
              <a:ext uri="{FF2B5EF4-FFF2-40B4-BE49-F238E27FC236}">
                <a16:creationId xmlns:a16="http://schemas.microsoft.com/office/drawing/2014/main" id="{0D30E172-0E53-46C5-BAE4-297EF0E5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Oval 114">
            <a:extLst>
              <a:ext uri="{FF2B5EF4-FFF2-40B4-BE49-F238E27FC236}">
                <a16:creationId xmlns:a16="http://schemas.microsoft.com/office/drawing/2014/main" id="{8FBA71B7-0A8C-4DC2-8440-7FD7A48F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" name="Oval 114">
            <a:extLst>
              <a:ext uri="{FF2B5EF4-FFF2-40B4-BE49-F238E27FC236}">
                <a16:creationId xmlns:a16="http://schemas.microsoft.com/office/drawing/2014/main" id="{9D1E3FC6-A0A2-40ED-A91B-FD2DF620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3" name="Oval 107">
            <a:extLst>
              <a:ext uri="{FF2B5EF4-FFF2-40B4-BE49-F238E27FC236}">
                <a16:creationId xmlns:a16="http://schemas.microsoft.com/office/drawing/2014/main" id="{5970C845-7017-4945-A221-411E5C1E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4" name="Oval 114">
            <a:extLst>
              <a:ext uri="{FF2B5EF4-FFF2-40B4-BE49-F238E27FC236}">
                <a16:creationId xmlns:a16="http://schemas.microsoft.com/office/drawing/2014/main" id="{0863D1DB-B87F-4A01-91D0-34937EEC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5" name="Oval 107">
            <a:extLst>
              <a:ext uri="{FF2B5EF4-FFF2-40B4-BE49-F238E27FC236}">
                <a16:creationId xmlns:a16="http://schemas.microsoft.com/office/drawing/2014/main" id="{F22388B9-600B-4227-BEBE-6143BD4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6" name="Oval 114">
            <a:extLst>
              <a:ext uri="{FF2B5EF4-FFF2-40B4-BE49-F238E27FC236}">
                <a16:creationId xmlns:a16="http://schemas.microsoft.com/office/drawing/2014/main" id="{46DFD171-93FE-43FC-88D2-A549412F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7" name="Oval 114">
            <a:extLst>
              <a:ext uri="{FF2B5EF4-FFF2-40B4-BE49-F238E27FC236}">
                <a16:creationId xmlns:a16="http://schemas.microsoft.com/office/drawing/2014/main" id="{BDF0E9F0-758F-43F2-B0C5-2ECB1A00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8" name="Oval 114">
            <a:extLst>
              <a:ext uri="{FF2B5EF4-FFF2-40B4-BE49-F238E27FC236}">
                <a16:creationId xmlns:a16="http://schemas.microsoft.com/office/drawing/2014/main" id="{ACAC6242-7B02-43F9-8F11-968887B6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9" name="Oval 114">
            <a:extLst>
              <a:ext uri="{FF2B5EF4-FFF2-40B4-BE49-F238E27FC236}">
                <a16:creationId xmlns:a16="http://schemas.microsoft.com/office/drawing/2014/main" id="{BAC83F41-3BF0-4611-AB93-B29A055E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0" name="Oval 107">
            <a:extLst>
              <a:ext uri="{FF2B5EF4-FFF2-40B4-BE49-F238E27FC236}">
                <a16:creationId xmlns:a16="http://schemas.microsoft.com/office/drawing/2014/main" id="{51E9DA92-9075-46B7-9CEE-560CCB1A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" name="Oval 114">
            <a:extLst>
              <a:ext uri="{FF2B5EF4-FFF2-40B4-BE49-F238E27FC236}">
                <a16:creationId xmlns:a16="http://schemas.microsoft.com/office/drawing/2014/main" id="{AB375477-403E-4955-8AE5-27EE3B35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2" name="Oval 107">
            <a:extLst>
              <a:ext uri="{FF2B5EF4-FFF2-40B4-BE49-F238E27FC236}">
                <a16:creationId xmlns:a16="http://schemas.microsoft.com/office/drawing/2014/main" id="{AFC28BFF-1B32-468C-B758-6662F3D6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73" name="Oval 114">
            <a:extLst>
              <a:ext uri="{FF2B5EF4-FFF2-40B4-BE49-F238E27FC236}">
                <a16:creationId xmlns:a16="http://schemas.microsoft.com/office/drawing/2014/main" id="{21D63DF7-3D70-4268-B07B-ADAB5B59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6" name="Oval 114">
            <a:extLst>
              <a:ext uri="{FF2B5EF4-FFF2-40B4-BE49-F238E27FC236}">
                <a16:creationId xmlns:a16="http://schemas.microsoft.com/office/drawing/2014/main" id="{6C88A6ED-974F-4017-807D-9A2322CC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" name="Oval 107">
            <a:extLst>
              <a:ext uri="{FF2B5EF4-FFF2-40B4-BE49-F238E27FC236}">
                <a16:creationId xmlns:a16="http://schemas.microsoft.com/office/drawing/2014/main" id="{F26AEEB2-D6F4-441A-9941-153A8E4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8" name="Oval 114">
            <a:extLst>
              <a:ext uri="{FF2B5EF4-FFF2-40B4-BE49-F238E27FC236}">
                <a16:creationId xmlns:a16="http://schemas.microsoft.com/office/drawing/2014/main" id="{B968D98B-1827-49D9-AB0B-C92DF4AA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84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4</a:t>
            </a:r>
            <a:endParaRPr lang="en-US" b="1" dirty="0"/>
          </a:p>
        </p:txBody>
      </p:sp>
      <p:sp>
        <p:nvSpPr>
          <p:cNvPr id="79" name="Oval 107">
            <a:extLst>
              <a:ext uri="{FF2B5EF4-FFF2-40B4-BE49-F238E27FC236}">
                <a16:creationId xmlns:a16="http://schemas.microsoft.com/office/drawing/2014/main" id="{64FB8379-2C2D-4D98-A69C-102E047B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20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0" name="Oval 114">
            <a:extLst>
              <a:ext uri="{FF2B5EF4-FFF2-40B4-BE49-F238E27FC236}">
                <a16:creationId xmlns:a16="http://schemas.microsoft.com/office/drawing/2014/main" id="{504C69FB-2D67-48C3-A4DA-0CBA7215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" name="Oval 114">
            <a:extLst>
              <a:ext uri="{FF2B5EF4-FFF2-40B4-BE49-F238E27FC236}">
                <a16:creationId xmlns:a16="http://schemas.microsoft.com/office/drawing/2014/main" id="{00291073-3207-44B6-B616-26F07CD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76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2" name="Oval 114">
            <a:extLst>
              <a:ext uri="{FF2B5EF4-FFF2-40B4-BE49-F238E27FC236}">
                <a16:creationId xmlns:a16="http://schemas.microsoft.com/office/drawing/2014/main" id="{2C77BD2B-7DAF-4EB8-8783-47C41E76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758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3" name="Oval 114">
            <a:extLst>
              <a:ext uri="{FF2B5EF4-FFF2-40B4-BE49-F238E27FC236}">
                <a16:creationId xmlns:a16="http://schemas.microsoft.com/office/drawing/2014/main" id="{9E2C519F-1B7C-43DD-9E1C-F73F1522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88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4" name="Oval 107">
            <a:extLst>
              <a:ext uri="{FF2B5EF4-FFF2-40B4-BE49-F238E27FC236}">
                <a16:creationId xmlns:a16="http://schemas.microsoft.com/office/drawing/2014/main" id="{9DCED4AD-233B-4F6B-A557-9A9FF1E3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GB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Oval 114">
            <a:extLst>
              <a:ext uri="{FF2B5EF4-FFF2-40B4-BE49-F238E27FC236}">
                <a16:creationId xmlns:a16="http://schemas.microsoft.com/office/drawing/2014/main" id="{12C25BF9-2CAE-4552-A529-D1BAA174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796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86" name="Oval 107">
            <a:extLst>
              <a:ext uri="{FF2B5EF4-FFF2-40B4-BE49-F238E27FC236}">
                <a16:creationId xmlns:a16="http://schemas.microsoft.com/office/drawing/2014/main" id="{4C1E5226-6543-43E6-9A31-8A15DC9A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32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7" name="Oval 114">
            <a:extLst>
              <a:ext uri="{FF2B5EF4-FFF2-40B4-BE49-F238E27FC236}">
                <a16:creationId xmlns:a16="http://schemas.microsoft.com/office/drawing/2014/main" id="{51BA2319-AF06-4382-80BA-B21D9238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6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0" name="Oval 114">
            <a:extLst>
              <a:ext uri="{FF2B5EF4-FFF2-40B4-BE49-F238E27FC236}">
                <a16:creationId xmlns:a16="http://schemas.microsoft.com/office/drawing/2014/main" id="{3F92ACF9-7C6A-43F3-88F4-E24E8110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39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" name="Oval 107">
            <a:extLst>
              <a:ext uri="{FF2B5EF4-FFF2-40B4-BE49-F238E27FC236}">
                <a16:creationId xmlns:a16="http://schemas.microsoft.com/office/drawing/2014/main" id="{8C19FC0E-6A27-46C5-A347-4ED8634D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" name="Oval 114">
            <a:extLst>
              <a:ext uri="{FF2B5EF4-FFF2-40B4-BE49-F238E27FC236}">
                <a16:creationId xmlns:a16="http://schemas.microsoft.com/office/drawing/2014/main" id="{F35586DE-A742-4107-AAB7-4072DB0A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3</a:t>
            </a:r>
            <a:endParaRPr lang="en-US" b="1" dirty="0"/>
          </a:p>
        </p:txBody>
      </p:sp>
      <p:sp>
        <p:nvSpPr>
          <p:cNvPr id="93" name="Oval 107">
            <a:extLst>
              <a:ext uri="{FF2B5EF4-FFF2-40B4-BE49-F238E27FC236}">
                <a16:creationId xmlns:a16="http://schemas.microsoft.com/office/drawing/2014/main" id="{29ACF6F1-CCA2-4E23-8B9E-B4961C14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4" name="Oval 114">
            <a:extLst>
              <a:ext uri="{FF2B5EF4-FFF2-40B4-BE49-F238E27FC236}">
                <a16:creationId xmlns:a16="http://schemas.microsoft.com/office/drawing/2014/main" id="{240117F1-501E-44F1-8C81-B908BD3B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5" name="Oval 114">
            <a:extLst>
              <a:ext uri="{FF2B5EF4-FFF2-40B4-BE49-F238E27FC236}">
                <a16:creationId xmlns:a16="http://schemas.microsoft.com/office/drawing/2014/main" id="{8F6E6CF2-2E8D-49D2-95E1-2024ED9F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6" name="Oval 114">
            <a:extLst>
              <a:ext uri="{FF2B5EF4-FFF2-40B4-BE49-F238E27FC236}">
                <a16:creationId xmlns:a16="http://schemas.microsoft.com/office/drawing/2014/main" id="{57875F48-9F87-49B6-965F-B5CE8CF6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7" name="Oval 114">
            <a:extLst>
              <a:ext uri="{FF2B5EF4-FFF2-40B4-BE49-F238E27FC236}">
                <a16:creationId xmlns:a16="http://schemas.microsoft.com/office/drawing/2014/main" id="{7253D554-E342-4FB3-9EE8-2495FB7C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8" name="Oval 107">
            <a:extLst>
              <a:ext uri="{FF2B5EF4-FFF2-40B4-BE49-F238E27FC236}">
                <a16:creationId xmlns:a16="http://schemas.microsoft.com/office/drawing/2014/main" id="{DBA62E3F-F1ED-4535-916C-9F54998A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Oval 114">
            <a:extLst>
              <a:ext uri="{FF2B5EF4-FFF2-40B4-BE49-F238E27FC236}">
                <a16:creationId xmlns:a16="http://schemas.microsoft.com/office/drawing/2014/main" id="{DC5B81D1-F79D-482A-8F57-C520CD0A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0" name="Oval 107">
            <a:extLst>
              <a:ext uri="{FF2B5EF4-FFF2-40B4-BE49-F238E27FC236}">
                <a16:creationId xmlns:a16="http://schemas.microsoft.com/office/drawing/2014/main" id="{DAB54631-5B9E-47C0-8779-7E400F6E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1" name="Oval 114">
            <a:extLst>
              <a:ext uri="{FF2B5EF4-FFF2-40B4-BE49-F238E27FC236}">
                <a16:creationId xmlns:a16="http://schemas.microsoft.com/office/drawing/2014/main" id="{EF315171-0459-46A4-8010-A89D0FA8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4" name="Oval 114">
            <a:extLst>
              <a:ext uri="{FF2B5EF4-FFF2-40B4-BE49-F238E27FC236}">
                <a16:creationId xmlns:a16="http://schemas.microsoft.com/office/drawing/2014/main" id="{E16F8DB0-4278-4A20-B22B-9EB0A9C6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5" name="Oval 107">
            <a:extLst>
              <a:ext uri="{FF2B5EF4-FFF2-40B4-BE49-F238E27FC236}">
                <a16:creationId xmlns:a16="http://schemas.microsoft.com/office/drawing/2014/main" id="{CFB64428-D23E-446A-9459-382F91A8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6" name="Oval 114">
            <a:extLst>
              <a:ext uri="{FF2B5EF4-FFF2-40B4-BE49-F238E27FC236}">
                <a16:creationId xmlns:a16="http://schemas.microsoft.com/office/drawing/2014/main" id="{4E1A1C42-ACF6-454B-B34C-C06CAB15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107" name="Oval 107">
            <a:extLst>
              <a:ext uri="{FF2B5EF4-FFF2-40B4-BE49-F238E27FC236}">
                <a16:creationId xmlns:a16="http://schemas.microsoft.com/office/drawing/2014/main" id="{67624956-BE13-4456-A1BF-AC99300A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" name="Oval 114">
            <a:extLst>
              <a:ext uri="{FF2B5EF4-FFF2-40B4-BE49-F238E27FC236}">
                <a16:creationId xmlns:a16="http://schemas.microsoft.com/office/drawing/2014/main" id="{E3A14EA4-7FAF-45EF-B6F8-E129C1B1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9" name="Oval 114">
            <a:extLst>
              <a:ext uri="{FF2B5EF4-FFF2-40B4-BE49-F238E27FC236}">
                <a16:creationId xmlns:a16="http://schemas.microsoft.com/office/drawing/2014/main" id="{5C80B63F-2054-4D4F-BD14-E384BF7C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0" name="Oval 114">
            <a:extLst>
              <a:ext uri="{FF2B5EF4-FFF2-40B4-BE49-F238E27FC236}">
                <a16:creationId xmlns:a16="http://schemas.microsoft.com/office/drawing/2014/main" id="{C9450612-D1C1-460C-A015-CC83FE6A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1" name="Oval 114">
            <a:extLst>
              <a:ext uri="{FF2B5EF4-FFF2-40B4-BE49-F238E27FC236}">
                <a16:creationId xmlns:a16="http://schemas.microsoft.com/office/drawing/2014/main" id="{397B3EF3-94F7-4E64-8B9B-D609D61D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" name="Oval 107">
            <a:extLst>
              <a:ext uri="{FF2B5EF4-FFF2-40B4-BE49-F238E27FC236}">
                <a16:creationId xmlns:a16="http://schemas.microsoft.com/office/drawing/2014/main" id="{E7D5F9BF-9195-4843-A9F6-28D8C4A4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3" name="Oval 114">
            <a:extLst>
              <a:ext uri="{FF2B5EF4-FFF2-40B4-BE49-F238E27FC236}">
                <a16:creationId xmlns:a16="http://schemas.microsoft.com/office/drawing/2014/main" id="{5126A5CA-CBBC-4F10-A5D1-16BF713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6</a:t>
            </a:r>
            <a:endParaRPr lang="en-US" b="1" dirty="0"/>
          </a:p>
        </p:txBody>
      </p:sp>
      <p:sp>
        <p:nvSpPr>
          <p:cNvPr id="114" name="Oval 107">
            <a:extLst>
              <a:ext uri="{FF2B5EF4-FFF2-40B4-BE49-F238E27FC236}">
                <a16:creationId xmlns:a16="http://schemas.microsoft.com/office/drawing/2014/main" id="{C96EA1DA-631F-47EE-A9FD-454A569C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EC7A413-5DF4-41D9-A569-BE1F9991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8" name="Oval 114">
            <a:extLst>
              <a:ext uri="{FF2B5EF4-FFF2-40B4-BE49-F238E27FC236}">
                <a16:creationId xmlns:a16="http://schemas.microsoft.com/office/drawing/2014/main" id="{0E95D63F-67D6-4131-A47F-F466E469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9" name="Oval 107">
            <a:extLst>
              <a:ext uri="{FF2B5EF4-FFF2-40B4-BE49-F238E27FC236}">
                <a16:creationId xmlns:a16="http://schemas.microsoft.com/office/drawing/2014/main" id="{404E05AA-FD76-4AF7-B111-00C7EBF2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0" name="Oval 114">
            <a:extLst>
              <a:ext uri="{FF2B5EF4-FFF2-40B4-BE49-F238E27FC236}">
                <a16:creationId xmlns:a16="http://schemas.microsoft.com/office/drawing/2014/main" id="{BC7D5E1E-104E-4A75-82C1-66E5CAF2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8</a:t>
            </a:r>
            <a:endParaRPr lang="en-US" b="1" dirty="0"/>
          </a:p>
        </p:txBody>
      </p:sp>
      <p:sp>
        <p:nvSpPr>
          <p:cNvPr id="121" name="Oval 107">
            <a:extLst>
              <a:ext uri="{FF2B5EF4-FFF2-40B4-BE49-F238E27FC236}">
                <a16:creationId xmlns:a16="http://schemas.microsoft.com/office/drawing/2014/main" id="{06D361B4-378B-49C4-8F16-4CB55D64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2" name="Oval 114">
            <a:extLst>
              <a:ext uri="{FF2B5EF4-FFF2-40B4-BE49-F238E27FC236}">
                <a16:creationId xmlns:a16="http://schemas.microsoft.com/office/drawing/2014/main" id="{667C86EE-C9D8-4CC6-91B1-2E679C6C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3" name="Oval 114">
            <a:extLst>
              <a:ext uri="{FF2B5EF4-FFF2-40B4-BE49-F238E27FC236}">
                <a16:creationId xmlns:a16="http://schemas.microsoft.com/office/drawing/2014/main" id="{4361AA01-FC85-43BF-97DF-AEC92F52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4" name="Oval 114">
            <a:extLst>
              <a:ext uri="{FF2B5EF4-FFF2-40B4-BE49-F238E27FC236}">
                <a16:creationId xmlns:a16="http://schemas.microsoft.com/office/drawing/2014/main" id="{7DD2AE32-FBD3-4342-ACA2-5A42016E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5" name="Oval 114">
            <a:extLst>
              <a:ext uri="{FF2B5EF4-FFF2-40B4-BE49-F238E27FC236}">
                <a16:creationId xmlns:a16="http://schemas.microsoft.com/office/drawing/2014/main" id="{ECE66E6C-344F-43A7-B9E4-90D72AAB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8EFBF686-7731-4E22-99B0-81D01DBB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7" name="Oval 114">
            <a:extLst>
              <a:ext uri="{FF2B5EF4-FFF2-40B4-BE49-F238E27FC236}">
                <a16:creationId xmlns:a16="http://schemas.microsoft.com/office/drawing/2014/main" id="{D2C2CCFD-12A4-4F9F-AAA8-81D8DCA1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8" name="Oval 107">
            <a:extLst>
              <a:ext uri="{FF2B5EF4-FFF2-40B4-BE49-F238E27FC236}">
                <a16:creationId xmlns:a16="http://schemas.microsoft.com/office/drawing/2014/main" id="{18EBD1EC-6794-449F-AA41-47E7B0EA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7</a:t>
            </a:r>
            <a:endParaRPr lang="en-US" b="1" dirty="0"/>
          </a:p>
        </p:txBody>
      </p:sp>
      <p:sp>
        <p:nvSpPr>
          <p:cNvPr id="129" name="Oval 114">
            <a:extLst>
              <a:ext uri="{FF2B5EF4-FFF2-40B4-BE49-F238E27FC236}">
                <a16:creationId xmlns:a16="http://schemas.microsoft.com/office/drawing/2014/main" id="{F83AF2B1-2905-4FFF-AF0D-EBD3EDD4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D2655C9C-D30A-495A-8C4C-00F4FA80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3" name="Oval 107">
            <a:extLst>
              <a:ext uri="{FF2B5EF4-FFF2-40B4-BE49-F238E27FC236}">
                <a16:creationId xmlns:a16="http://schemas.microsoft.com/office/drawing/2014/main" id="{1F1251AF-5229-4B4F-A6A6-F9CDA737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" name="Oval 114">
            <a:extLst>
              <a:ext uri="{FF2B5EF4-FFF2-40B4-BE49-F238E27FC236}">
                <a16:creationId xmlns:a16="http://schemas.microsoft.com/office/drawing/2014/main" id="{48D1624F-0D80-43D2-B1ED-683EDA77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" name="Oval 107">
            <a:extLst>
              <a:ext uri="{FF2B5EF4-FFF2-40B4-BE49-F238E27FC236}">
                <a16:creationId xmlns:a16="http://schemas.microsoft.com/office/drawing/2014/main" id="{E46942FE-ED50-4207-8062-B7A87618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6" name="Oval 114">
            <a:extLst>
              <a:ext uri="{FF2B5EF4-FFF2-40B4-BE49-F238E27FC236}">
                <a16:creationId xmlns:a16="http://schemas.microsoft.com/office/drawing/2014/main" id="{013B9BFD-AC99-45C1-8B3A-F43F03E6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7" name="Oval 114">
            <a:extLst>
              <a:ext uri="{FF2B5EF4-FFF2-40B4-BE49-F238E27FC236}">
                <a16:creationId xmlns:a16="http://schemas.microsoft.com/office/drawing/2014/main" id="{12CB4744-133B-4757-96D5-B2486EDA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8" name="Oval 114">
            <a:extLst>
              <a:ext uri="{FF2B5EF4-FFF2-40B4-BE49-F238E27FC236}">
                <a16:creationId xmlns:a16="http://schemas.microsoft.com/office/drawing/2014/main" id="{551620D6-6F54-4D61-A893-CD88EF1A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9" name="Oval 114">
            <a:extLst>
              <a:ext uri="{FF2B5EF4-FFF2-40B4-BE49-F238E27FC236}">
                <a16:creationId xmlns:a16="http://schemas.microsoft.com/office/drawing/2014/main" id="{D4D4DA57-1A85-4804-8C45-AC336FF6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0" name="Oval 107">
            <a:extLst>
              <a:ext uri="{FF2B5EF4-FFF2-40B4-BE49-F238E27FC236}">
                <a16:creationId xmlns:a16="http://schemas.microsoft.com/office/drawing/2014/main" id="{4F702423-6575-47B1-8950-420AAA17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1" name="Oval 114">
            <a:extLst>
              <a:ext uri="{FF2B5EF4-FFF2-40B4-BE49-F238E27FC236}">
                <a16:creationId xmlns:a16="http://schemas.microsoft.com/office/drawing/2014/main" id="{DC571248-9A6E-4150-978F-BD1264D5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2" name="Oval 107">
            <a:extLst>
              <a:ext uri="{FF2B5EF4-FFF2-40B4-BE49-F238E27FC236}">
                <a16:creationId xmlns:a16="http://schemas.microsoft.com/office/drawing/2014/main" id="{6FCE3301-403F-4E66-85F3-A2D9B459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3" name="Oval 114">
            <a:extLst>
              <a:ext uri="{FF2B5EF4-FFF2-40B4-BE49-F238E27FC236}">
                <a16:creationId xmlns:a16="http://schemas.microsoft.com/office/drawing/2014/main" id="{FA870633-F79B-4FFF-A68E-35DA01EA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6" name="Oval 114">
            <a:extLst>
              <a:ext uri="{FF2B5EF4-FFF2-40B4-BE49-F238E27FC236}">
                <a16:creationId xmlns:a16="http://schemas.microsoft.com/office/drawing/2014/main" id="{BC2D50C0-17D7-4E82-BF0F-1A24E75E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71F2CBE-4910-4BA6-AD31-6B8E6B909A46}"/>
              </a:ext>
            </a:extLst>
          </p:cNvPr>
          <p:cNvSpPr/>
          <p:nvPr/>
        </p:nvSpPr>
        <p:spPr>
          <a:xfrm>
            <a:off x="9785949" y="5558313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E5796DC-69A2-4168-9083-4453306EB02F}"/>
              </a:ext>
            </a:extLst>
          </p:cNvPr>
          <p:cNvSpPr/>
          <p:nvPr/>
        </p:nvSpPr>
        <p:spPr>
          <a:xfrm>
            <a:off x="9785949" y="6022749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FD0AF7-9513-4E17-9BDD-31D90BCFC308}"/>
              </a:ext>
            </a:extLst>
          </p:cNvPr>
          <p:cNvSpPr/>
          <p:nvPr/>
        </p:nvSpPr>
        <p:spPr>
          <a:xfrm>
            <a:off x="9785949" y="4629441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607964B-BA17-4684-8912-15ED3E6C4A4D}"/>
              </a:ext>
            </a:extLst>
          </p:cNvPr>
          <p:cNvSpPr/>
          <p:nvPr/>
        </p:nvSpPr>
        <p:spPr>
          <a:xfrm>
            <a:off x="9785949" y="509387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4AE11B-BE40-460E-ADFA-6E00D27544C9}"/>
              </a:ext>
            </a:extLst>
          </p:cNvPr>
          <p:cNvSpPr/>
          <p:nvPr/>
        </p:nvSpPr>
        <p:spPr>
          <a:xfrm>
            <a:off x="9785949" y="373610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5B53F5-D654-4DA9-AFDE-AB90727CD12B}"/>
              </a:ext>
            </a:extLst>
          </p:cNvPr>
          <p:cNvSpPr/>
          <p:nvPr/>
        </p:nvSpPr>
        <p:spPr>
          <a:xfrm>
            <a:off x="9785949" y="4172832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06FF1AF-A102-4BEA-A157-7314162F6E35}"/>
              </a:ext>
            </a:extLst>
          </p:cNvPr>
          <p:cNvSpPr/>
          <p:nvPr/>
        </p:nvSpPr>
        <p:spPr>
          <a:xfrm>
            <a:off x="9778705" y="2824210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62A1E6-9BB9-47DB-85FC-EB73919EAFD7}"/>
              </a:ext>
            </a:extLst>
          </p:cNvPr>
          <p:cNvSpPr/>
          <p:nvPr/>
        </p:nvSpPr>
        <p:spPr>
          <a:xfrm>
            <a:off x="9785949" y="3261708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2822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8A3A-AF8A-4E16-9CD8-AA72F7B1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9338-C2D7-4CE4-A529-93F0BEE9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EB42-A243-4F0C-B335-B3D775C3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CD4-9407-41FC-AB27-A72CC1ED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2A72-B4A8-4BB1-AFEE-AF49040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51</a:t>
            </a:fld>
            <a:endParaRPr lang="en-US"/>
          </a:p>
        </p:txBody>
      </p:sp>
      <p:sp>
        <p:nvSpPr>
          <p:cNvPr id="7" name="Oval 107">
            <a:extLst>
              <a:ext uri="{FF2B5EF4-FFF2-40B4-BE49-F238E27FC236}">
                <a16:creationId xmlns:a16="http://schemas.microsoft.com/office/drawing/2014/main" id="{E9FB21C2-816E-4BC3-987A-19210B28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114">
            <a:extLst>
              <a:ext uri="{FF2B5EF4-FFF2-40B4-BE49-F238E27FC236}">
                <a16:creationId xmlns:a16="http://schemas.microsoft.com/office/drawing/2014/main" id="{F9BEBAB0-4C9C-4CF5-A2E0-CAA2DE28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107">
            <a:extLst>
              <a:ext uri="{FF2B5EF4-FFF2-40B4-BE49-F238E27FC236}">
                <a16:creationId xmlns:a16="http://schemas.microsoft.com/office/drawing/2014/main" id="{DC7E9660-46A0-4D61-A096-FB484C56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8BFB4833-CF75-476B-94F5-673E4768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Oval 114">
            <a:extLst>
              <a:ext uri="{FF2B5EF4-FFF2-40B4-BE49-F238E27FC236}">
                <a16:creationId xmlns:a16="http://schemas.microsoft.com/office/drawing/2014/main" id="{11F3B10C-9E6C-430A-ADD3-BEA92A8A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114">
            <a:extLst>
              <a:ext uri="{FF2B5EF4-FFF2-40B4-BE49-F238E27FC236}">
                <a16:creationId xmlns:a16="http://schemas.microsoft.com/office/drawing/2014/main" id="{B359B3FF-777F-4A7F-ABD2-F47E1833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14">
            <a:extLst>
              <a:ext uri="{FF2B5EF4-FFF2-40B4-BE49-F238E27FC236}">
                <a16:creationId xmlns:a16="http://schemas.microsoft.com/office/drawing/2014/main" id="{93056938-7BC0-4E70-AAAE-0D34573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7">
            <a:extLst>
              <a:ext uri="{FF2B5EF4-FFF2-40B4-BE49-F238E27FC236}">
                <a16:creationId xmlns:a16="http://schemas.microsoft.com/office/drawing/2014/main" id="{792C71F9-0EC8-4DD4-BF39-F6D0174C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4">
            <a:extLst>
              <a:ext uri="{FF2B5EF4-FFF2-40B4-BE49-F238E27FC236}">
                <a16:creationId xmlns:a16="http://schemas.microsoft.com/office/drawing/2014/main" id="{11B35448-667B-4EA1-89E2-659322D1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07">
            <a:extLst>
              <a:ext uri="{FF2B5EF4-FFF2-40B4-BE49-F238E27FC236}">
                <a16:creationId xmlns:a16="http://schemas.microsoft.com/office/drawing/2014/main" id="{F02DB925-B36F-4F70-B88F-DF6AA26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14">
            <a:extLst>
              <a:ext uri="{FF2B5EF4-FFF2-40B4-BE49-F238E27FC236}">
                <a16:creationId xmlns:a16="http://schemas.microsoft.com/office/drawing/2014/main" id="{6D405D9E-E9A4-4AE0-8DE3-0A4D2207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Oval 114">
            <a:extLst>
              <a:ext uri="{FF2B5EF4-FFF2-40B4-BE49-F238E27FC236}">
                <a16:creationId xmlns:a16="http://schemas.microsoft.com/office/drawing/2014/main" id="{B5F29D96-F61E-439B-AAB4-2AEAAC59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Oval 107">
            <a:extLst>
              <a:ext uri="{FF2B5EF4-FFF2-40B4-BE49-F238E27FC236}">
                <a16:creationId xmlns:a16="http://schemas.microsoft.com/office/drawing/2014/main" id="{839EEDDC-9A46-429C-B094-0B36556E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Oval 114">
            <a:extLst>
              <a:ext uri="{FF2B5EF4-FFF2-40B4-BE49-F238E27FC236}">
                <a16:creationId xmlns:a16="http://schemas.microsoft.com/office/drawing/2014/main" id="{5A6D872B-75A4-47ED-A61F-9FA1C9E9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Oval 107">
            <a:extLst>
              <a:ext uri="{FF2B5EF4-FFF2-40B4-BE49-F238E27FC236}">
                <a16:creationId xmlns:a16="http://schemas.microsoft.com/office/drawing/2014/main" id="{4BCE8EF8-E636-4F5C-91FF-F8C718A6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Oval 114">
            <a:extLst>
              <a:ext uri="{FF2B5EF4-FFF2-40B4-BE49-F238E27FC236}">
                <a16:creationId xmlns:a16="http://schemas.microsoft.com/office/drawing/2014/main" id="{BB213A06-3914-44A3-AECE-3EA1905B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Oval 114">
            <a:extLst>
              <a:ext uri="{FF2B5EF4-FFF2-40B4-BE49-F238E27FC236}">
                <a16:creationId xmlns:a16="http://schemas.microsoft.com/office/drawing/2014/main" id="{6B108EDA-737B-41CB-B2F9-D19744D4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Oval 114">
            <a:extLst>
              <a:ext uri="{FF2B5EF4-FFF2-40B4-BE49-F238E27FC236}">
                <a16:creationId xmlns:a16="http://schemas.microsoft.com/office/drawing/2014/main" id="{FF02BAA0-80E3-432B-898E-B3CF056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Oval 114">
            <a:extLst>
              <a:ext uri="{FF2B5EF4-FFF2-40B4-BE49-F238E27FC236}">
                <a16:creationId xmlns:a16="http://schemas.microsoft.com/office/drawing/2014/main" id="{45B03D75-0653-4AD0-918C-D41C8CAD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107">
            <a:extLst>
              <a:ext uri="{FF2B5EF4-FFF2-40B4-BE49-F238E27FC236}">
                <a16:creationId xmlns:a16="http://schemas.microsoft.com/office/drawing/2014/main" id="{7083CEFE-7563-4D76-8254-4F25EE14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Oval 114">
            <a:extLst>
              <a:ext uri="{FF2B5EF4-FFF2-40B4-BE49-F238E27FC236}">
                <a16:creationId xmlns:a16="http://schemas.microsoft.com/office/drawing/2014/main" id="{785D8D8B-F84E-419D-A9BB-05F0B303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Oval 107">
            <a:extLst>
              <a:ext uri="{FF2B5EF4-FFF2-40B4-BE49-F238E27FC236}">
                <a16:creationId xmlns:a16="http://schemas.microsoft.com/office/drawing/2014/main" id="{AD186EB4-3CFD-4713-A58C-234117C2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Oval 114">
            <a:extLst>
              <a:ext uri="{FF2B5EF4-FFF2-40B4-BE49-F238E27FC236}">
                <a16:creationId xmlns:a16="http://schemas.microsoft.com/office/drawing/2014/main" id="{1BA5AE45-9A95-45DF-9388-DD1503FA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Oval 114">
            <a:extLst>
              <a:ext uri="{FF2B5EF4-FFF2-40B4-BE49-F238E27FC236}">
                <a16:creationId xmlns:a16="http://schemas.microsoft.com/office/drawing/2014/main" id="{0BD35F56-4878-4BBE-9A94-0FAA3061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Oval 107">
            <a:extLst>
              <a:ext uri="{FF2B5EF4-FFF2-40B4-BE49-F238E27FC236}">
                <a16:creationId xmlns:a16="http://schemas.microsoft.com/office/drawing/2014/main" id="{687CE1FC-04EB-4A4A-BF2B-52EF6895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Oval 114">
            <a:extLst>
              <a:ext uri="{FF2B5EF4-FFF2-40B4-BE49-F238E27FC236}">
                <a16:creationId xmlns:a16="http://schemas.microsoft.com/office/drawing/2014/main" id="{26199F15-EB19-485D-A39E-F4BF15DD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Oval 107">
            <a:extLst>
              <a:ext uri="{FF2B5EF4-FFF2-40B4-BE49-F238E27FC236}">
                <a16:creationId xmlns:a16="http://schemas.microsoft.com/office/drawing/2014/main" id="{F786D6E5-F6B7-46DA-BF6F-F04F9D4F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Oval 114">
            <a:extLst>
              <a:ext uri="{FF2B5EF4-FFF2-40B4-BE49-F238E27FC236}">
                <a16:creationId xmlns:a16="http://schemas.microsoft.com/office/drawing/2014/main" id="{2219FB5F-D8A2-408F-B34B-10DA111E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Oval 114">
            <a:extLst>
              <a:ext uri="{FF2B5EF4-FFF2-40B4-BE49-F238E27FC236}">
                <a16:creationId xmlns:a16="http://schemas.microsoft.com/office/drawing/2014/main" id="{A948D086-72BE-4366-B26F-71E3A388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Oval 114">
            <a:extLst>
              <a:ext uri="{FF2B5EF4-FFF2-40B4-BE49-F238E27FC236}">
                <a16:creationId xmlns:a16="http://schemas.microsoft.com/office/drawing/2014/main" id="{C8F1B56C-DF7A-412D-9184-2CA50A38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Oval 114">
            <a:extLst>
              <a:ext uri="{FF2B5EF4-FFF2-40B4-BE49-F238E27FC236}">
                <a16:creationId xmlns:a16="http://schemas.microsoft.com/office/drawing/2014/main" id="{90CD8CEE-A1E6-42C4-A5DF-123D0176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107">
            <a:extLst>
              <a:ext uri="{FF2B5EF4-FFF2-40B4-BE49-F238E27FC236}">
                <a16:creationId xmlns:a16="http://schemas.microsoft.com/office/drawing/2014/main" id="{610CC6C7-C6B8-4DC0-915E-8FDB5879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Oval 114">
            <a:extLst>
              <a:ext uri="{FF2B5EF4-FFF2-40B4-BE49-F238E27FC236}">
                <a16:creationId xmlns:a16="http://schemas.microsoft.com/office/drawing/2014/main" id="{1DA2ED52-7AAF-4A10-9EB0-441197E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Oval 107">
            <a:extLst>
              <a:ext uri="{FF2B5EF4-FFF2-40B4-BE49-F238E27FC236}">
                <a16:creationId xmlns:a16="http://schemas.microsoft.com/office/drawing/2014/main" id="{F470F102-3E5F-4C8D-95B5-F80CDEE9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5" name="Oval 114">
            <a:extLst>
              <a:ext uri="{FF2B5EF4-FFF2-40B4-BE49-F238E27FC236}">
                <a16:creationId xmlns:a16="http://schemas.microsoft.com/office/drawing/2014/main" id="{FBCFE5E3-CB04-47F6-918F-B370887C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Oval 114">
            <a:extLst>
              <a:ext uri="{FF2B5EF4-FFF2-40B4-BE49-F238E27FC236}">
                <a16:creationId xmlns:a16="http://schemas.microsoft.com/office/drawing/2014/main" id="{66185CF9-4394-4431-A9A2-9D009BF2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Oval 107">
            <a:extLst>
              <a:ext uri="{FF2B5EF4-FFF2-40B4-BE49-F238E27FC236}">
                <a16:creationId xmlns:a16="http://schemas.microsoft.com/office/drawing/2014/main" id="{CC9D52F6-F0F1-4EB0-8E45-1B1E494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Oval 114">
            <a:extLst>
              <a:ext uri="{FF2B5EF4-FFF2-40B4-BE49-F238E27FC236}">
                <a16:creationId xmlns:a16="http://schemas.microsoft.com/office/drawing/2014/main" id="{38C4F04A-9C65-48D4-A9CF-32FBAC83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" name="Oval 107">
            <a:extLst>
              <a:ext uri="{FF2B5EF4-FFF2-40B4-BE49-F238E27FC236}">
                <a16:creationId xmlns:a16="http://schemas.microsoft.com/office/drawing/2014/main" id="{2249A042-66E6-455A-A6E4-437E9317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" name="Oval 114">
            <a:extLst>
              <a:ext uri="{FF2B5EF4-FFF2-40B4-BE49-F238E27FC236}">
                <a16:creationId xmlns:a16="http://schemas.microsoft.com/office/drawing/2014/main" id="{1DDDB5DA-1126-45AD-8811-523F2AC4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" name="Oval 114">
            <a:extLst>
              <a:ext uri="{FF2B5EF4-FFF2-40B4-BE49-F238E27FC236}">
                <a16:creationId xmlns:a16="http://schemas.microsoft.com/office/drawing/2014/main" id="{192D25B7-8698-434A-B2EB-3414A25C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Oval 114">
            <a:extLst>
              <a:ext uri="{FF2B5EF4-FFF2-40B4-BE49-F238E27FC236}">
                <a16:creationId xmlns:a16="http://schemas.microsoft.com/office/drawing/2014/main" id="{499F1544-66B5-4A9A-9521-B20F8D3A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5" name="Oval 114">
            <a:extLst>
              <a:ext uri="{FF2B5EF4-FFF2-40B4-BE49-F238E27FC236}">
                <a16:creationId xmlns:a16="http://schemas.microsoft.com/office/drawing/2014/main" id="{9455A763-2EC9-4D40-B01E-74AC5078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" name="Oval 107">
            <a:extLst>
              <a:ext uri="{FF2B5EF4-FFF2-40B4-BE49-F238E27FC236}">
                <a16:creationId xmlns:a16="http://schemas.microsoft.com/office/drawing/2014/main" id="{06809826-77A5-4E22-B79F-689A88DD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</a:t>
            </a:r>
            <a:endParaRPr lang="en-US" b="1" dirty="0"/>
          </a:p>
        </p:txBody>
      </p:sp>
      <p:sp>
        <p:nvSpPr>
          <p:cNvPr id="57" name="Oval 114">
            <a:extLst>
              <a:ext uri="{FF2B5EF4-FFF2-40B4-BE49-F238E27FC236}">
                <a16:creationId xmlns:a16="http://schemas.microsoft.com/office/drawing/2014/main" id="{5BA38711-1ED8-49F3-9FA3-B160524C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8" name="Oval 107">
            <a:extLst>
              <a:ext uri="{FF2B5EF4-FFF2-40B4-BE49-F238E27FC236}">
                <a16:creationId xmlns:a16="http://schemas.microsoft.com/office/drawing/2014/main" id="{0D30E172-0E53-46C5-BAE4-297EF0E5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Oval 114">
            <a:extLst>
              <a:ext uri="{FF2B5EF4-FFF2-40B4-BE49-F238E27FC236}">
                <a16:creationId xmlns:a16="http://schemas.microsoft.com/office/drawing/2014/main" id="{8FBA71B7-0A8C-4DC2-8440-7FD7A48F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" name="Oval 114">
            <a:extLst>
              <a:ext uri="{FF2B5EF4-FFF2-40B4-BE49-F238E27FC236}">
                <a16:creationId xmlns:a16="http://schemas.microsoft.com/office/drawing/2014/main" id="{9D1E3FC6-A0A2-40ED-A91B-FD2DF620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3" name="Oval 107">
            <a:extLst>
              <a:ext uri="{FF2B5EF4-FFF2-40B4-BE49-F238E27FC236}">
                <a16:creationId xmlns:a16="http://schemas.microsoft.com/office/drawing/2014/main" id="{5970C845-7017-4945-A221-411E5C1E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4" name="Oval 114">
            <a:extLst>
              <a:ext uri="{FF2B5EF4-FFF2-40B4-BE49-F238E27FC236}">
                <a16:creationId xmlns:a16="http://schemas.microsoft.com/office/drawing/2014/main" id="{0863D1DB-B87F-4A01-91D0-34937EEC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9</a:t>
            </a:r>
            <a:endParaRPr lang="en-US" b="1" dirty="0"/>
          </a:p>
        </p:txBody>
      </p:sp>
      <p:sp>
        <p:nvSpPr>
          <p:cNvPr id="65" name="Oval 107">
            <a:extLst>
              <a:ext uri="{FF2B5EF4-FFF2-40B4-BE49-F238E27FC236}">
                <a16:creationId xmlns:a16="http://schemas.microsoft.com/office/drawing/2014/main" id="{F22388B9-600B-4227-BEBE-6143BD4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6" name="Oval 114">
            <a:extLst>
              <a:ext uri="{FF2B5EF4-FFF2-40B4-BE49-F238E27FC236}">
                <a16:creationId xmlns:a16="http://schemas.microsoft.com/office/drawing/2014/main" id="{46DFD171-93FE-43FC-88D2-A549412F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7" name="Oval 114">
            <a:extLst>
              <a:ext uri="{FF2B5EF4-FFF2-40B4-BE49-F238E27FC236}">
                <a16:creationId xmlns:a16="http://schemas.microsoft.com/office/drawing/2014/main" id="{BDF0E9F0-758F-43F2-B0C5-2ECB1A00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8" name="Oval 114">
            <a:extLst>
              <a:ext uri="{FF2B5EF4-FFF2-40B4-BE49-F238E27FC236}">
                <a16:creationId xmlns:a16="http://schemas.microsoft.com/office/drawing/2014/main" id="{ACAC6242-7B02-43F9-8F11-968887B6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9" name="Oval 114">
            <a:extLst>
              <a:ext uri="{FF2B5EF4-FFF2-40B4-BE49-F238E27FC236}">
                <a16:creationId xmlns:a16="http://schemas.microsoft.com/office/drawing/2014/main" id="{BAC83F41-3BF0-4611-AB93-B29A055E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0" name="Oval 107">
            <a:extLst>
              <a:ext uri="{FF2B5EF4-FFF2-40B4-BE49-F238E27FC236}">
                <a16:creationId xmlns:a16="http://schemas.microsoft.com/office/drawing/2014/main" id="{51E9DA92-9075-46B7-9CEE-560CCB1A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" name="Oval 114">
            <a:extLst>
              <a:ext uri="{FF2B5EF4-FFF2-40B4-BE49-F238E27FC236}">
                <a16:creationId xmlns:a16="http://schemas.microsoft.com/office/drawing/2014/main" id="{AB375477-403E-4955-8AE5-27EE3B35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2" name="Oval 107">
            <a:extLst>
              <a:ext uri="{FF2B5EF4-FFF2-40B4-BE49-F238E27FC236}">
                <a16:creationId xmlns:a16="http://schemas.microsoft.com/office/drawing/2014/main" id="{AFC28BFF-1B32-468C-B758-6662F3D6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73" name="Oval 114">
            <a:extLst>
              <a:ext uri="{FF2B5EF4-FFF2-40B4-BE49-F238E27FC236}">
                <a16:creationId xmlns:a16="http://schemas.microsoft.com/office/drawing/2014/main" id="{21D63DF7-3D70-4268-B07B-ADAB5B59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6" name="Oval 114">
            <a:extLst>
              <a:ext uri="{FF2B5EF4-FFF2-40B4-BE49-F238E27FC236}">
                <a16:creationId xmlns:a16="http://schemas.microsoft.com/office/drawing/2014/main" id="{6C88A6ED-974F-4017-807D-9A2322CC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" name="Oval 107">
            <a:extLst>
              <a:ext uri="{FF2B5EF4-FFF2-40B4-BE49-F238E27FC236}">
                <a16:creationId xmlns:a16="http://schemas.microsoft.com/office/drawing/2014/main" id="{F26AEEB2-D6F4-441A-9941-153A8E4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8" name="Oval 114">
            <a:extLst>
              <a:ext uri="{FF2B5EF4-FFF2-40B4-BE49-F238E27FC236}">
                <a16:creationId xmlns:a16="http://schemas.microsoft.com/office/drawing/2014/main" id="{B968D98B-1827-49D9-AB0B-C92DF4AA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84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4</a:t>
            </a:r>
            <a:endParaRPr lang="en-US" b="1" dirty="0"/>
          </a:p>
        </p:txBody>
      </p:sp>
      <p:sp>
        <p:nvSpPr>
          <p:cNvPr id="79" name="Oval 107">
            <a:extLst>
              <a:ext uri="{FF2B5EF4-FFF2-40B4-BE49-F238E27FC236}">
                <a16:creationId xmlns:a16="http://schemas.microsoft.com/office/drawing/2014/main" id="{64FB8379-2C2D-4D98-A69C-102E047B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20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0" name="Oval 114">
            <a:extLst>
              <a:ext uri="{FF2B5EF4-FFF2-40B4-BE49-F238E27FC236}">
                <a16:creationId xmlns:a16="http://schemas.microsoft.com/office/drawing/2014/main" id="{504C69FB-2D67-48C3-A4DA-0CBA7215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" name="Oval 114">
            <a:extLst>
              <a:ext uri="{FF2B5EF4-FFF2-40B4-BE49-F238E27FC236}">
                <a16:creationId xmlns:a16="http://schemas.microsoft.com/office/drawing/2014/main" id="{00291073-3207-44B6-B616-26F07CD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76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2" name="Oval 114">
            <a:extLst>
              <a:ext uri="{FF2B5EF4-FFF2-40B4-BE49-F238E27FC236}">
                <a16:creationId xmlns:a16="http://schemas.microsoft.com/office/drawing/2014/main" id="{2C77BD2B-7DAF-4EB8-8783-47C41E76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758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3" name="Oval 114">
            <a:extLst>
              <a:ext uri="{FF2B5EF4-FFF2-40B4-BE49-F238E27FC236}">
                <a16:creationId xmlns:a16="http://schemas.microsoft.com/office/drawing/2014/main" id="{9E2C519F-1B7C-43DD-9E1C-F73F1522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88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4" name="Oval 107">
            <a:extLst>
              <a:ext uri="{FF2B5EF4-FFF2-40B4-BE49-F238E27FC236}">
                <a16:creationId xmlns:a16="http://schemas.microsoft.com/office/drawing/2014/main" id="{9DCED4AD-233B-4F6B-A557-9A9FF1E3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GB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Oval 114">
            <a:extLst>
              <a:ext uri="{FF2B5EF4-FFF2-40B4-BE49-F238E27FC236}">
                <a16:creationId xmlns:a16="http://schemas.microsoft.com/office/drawing/2014/main" id="{12C25BF9-2CAE-4552-A529-D1BAA174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796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86" name="Oval 107">
            <a:extLst>
              <a:ext uri="{FF2B5EF4-FFF2-40B4-BE49-F238E27FC236}">
                <a16:creationId xmlns:a16="http://schemas.microsoft.com/office/drawing/2014/main" id="{4C1E5226-6543-43E6-9A31-8A15DC9A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32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7" name="Oval 114">
            <a:extLst>
              <a:ext uri="{FF2B5EF4-FFF2-40B4-BE49-F238E27FC236}">
                <a16:creationId xmlns:a16="http://schemas.microsoft.com/office/drawing/2014/main" id="{51BA2319-AF06-4382-80BA-B21D9238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6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0" name="Oval 114">
            <a:extLst>
              <a:ext uri="{FF2B5EF4-FFF2-40B4-BE49-F238E27FC236}">
                <a16:creationId xmlns:a16="http://schemas.microsoft.com/office/drawing/2014/main" id="{3F92ACF9-7C6A-43F3-88F4-E24E8110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39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" name="Oval 107">
            <a:extLst>
              <a:ext uri="{FF2B5EF4-FFF2-40B4-BE49-F238E27FC236}">
                <a16:creationId xmlns:a16="http://schemas.microsoft.com/office/drawing/2014/main" id="{8C19FC0E-6A27-46C5-A347-4ED8634D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" name="Oval 114">
            <a:extLst>
              <a:ext uri="{FF2B5EF4-FFF2-40B4-BE49-F238E27FC236}">
                <a16:creationId xmlns:a16="http://schemas.microsoft.com/office/drawing/2014/main" id="{F35586DE-A742-4107-AAB7-4072DB0A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3</a:t>
            </a:r>
            <a:endParaRPr lang="en-US" b="1" dirty="0"/>
          </a:p>
        </p:txBody>
      </p:sp>
      <p:sp>
        <p:nvSpPr>
          <p:cNvPr id="93" name="Oval 107">
            <a:extLst>
              <a:ext uri="{FF2B5EF4-FFF2-40B4-BE49-F238E27FC236}">
                <a16:creationId xmlns:a16="http://schemas.microsoft.com/office/drawing/2014/main" id="{29ACF6F1-CCA2-4E23-8B9E-B4961C14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4" name="Oval 114">
            <a:extLst>
              <a:ext uri="{FF2B5EF4-FFF2-40B4-BE49-F238E27FC236}">
                <a16:creationId xmlns:a16="http://schemas.microsoft.com/office/drawing/2014/main" id="{240117F1-501E-44F1-8C81-B908BD3B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5" name="Oval 114">
            <a:extLst>
              <a:ext uri="{FF2B5EF4-FFF2-40B4-BE49-F238E27FC236}">
                <a16:creationId xmlns:a16="http://schemas.microsoft.com/office/drawing/2014/main" id="{8F6E6CF2-2E8D-49D2-95E1-2024ED9F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6" name="Oval 114">
            <a:extLst>
              <a:ext uri="{FF2B5EF4-FFF2-40B4-BE49-F238E27FC236}">
                <a16:creationId xmlns:a16="http://schemas.microsoft.com/office/drawing/2014/main" id="{57875F48-9F87-49B6-965F-B5CE8CF6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7" name="Oval 114">
            <a:extLst>
              <a:ext uri="{FF2B5EF4-FFF2-40B4-BE49-F238E27FC236}">
                <a16:creationId xmlns:a16="http://schemas.microsoft.com/office/drawing/2014/main" id="{7253D554-E342-4FB3-9EE8-2495FB7C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8" name="Oval 107">
            <a:extLst>
              <a:ext uri="{FF2B5EF4-FFF2-40B4-BE49-F238E27FC236}">
                <a16:creationId xmlns:a16="http://schemas.microsoft.com/office/drawing/2014/main" id="{DBA62E3F-F1ED-4535-916C-9F54998A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Oval 114">
            <a:extLst>
              <a:ext uri="{FF2B5EF4-FFF2-40B4-BE49-F238E27FC236}">
                <a16:creationId xmlns:a16="http://schemas.microsoft.com/office/drawing/2014/main" id="{DC5B81D1-F79D-482A-8F57-C520CD0A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0" name="Oval 107">
            <a:extLst>
              <a:ext uri="{FF2B5EF4-FFF2-40B4-BE49-F238E27FC236}">
                <a16:creationId xmlns:a16="http://schemas.microsoft.com/office/drawing/2014/main" id="{DAB54631-5B9E-47C0-8779-7E400F6E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1" name="Oval 114">
            <a:extLst>
              <a:ext uri="{FF2B5EF4-FFF2-40B4-BE49-F238E27FC236}">
                <a16:creationId xmlns:a16="http://schemas.microsoft.com/office/drawing/2014/main" id="{EF315171-0459-46A4-8010-A89D0FA8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4" name="Oval 114">
            <a:extLst>
              <a:ext uri="{FF2B5EF4-FFF2-40B4-BE49-F238E27FC236}">
                <a16:creationId xmlns:a16="http://schemas.microsoft.com/office/drawing/2014/main" id="{E16F8DB0-4278-4A20-B22B-9EB0A9C6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5" name="Oval 107">
            <a:extLst>
              <a:ext uri="{FF2B5EF4-FFF2-40B4-BE49-F238E27FC236}">
                <a16:creationId xmlns:a16="http://schemas.microsoft.com/office/drawing/2014/main" id="{CFB64428-D23E-446A-9459-382F91A8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6" name="Oval 114">
            <a:extLst>
              <a:ext uri="{FF2B5EF4-FFF2-40B4-BE49-F238E27FC236}">
                <a16:creationId xmlns:a16="http://schemas.microsoft.com/office/drawing/2014/main" id="{4E1A1C42-ACF6-454B-B34C-C06CAB15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107" name="Oval 107">
            <a:extLst>
              <a:ext uri="{FF2B5EF4-FFF2-40B4-BE49-F238E27FC236}">
                <a16:creationId xmlns:a16="http://schemas.microsoft.com/office/drawing/2014/main" id="{67624956-BE13-4456-A1BF-AC99300A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" name="Oval 114">
            <a:extLst>
              <a:ext uri="{FF2B5EF4-FFF2-40B4-BE49-F238E27FC236}">
                <a16:creationId xmlns:a16="http://schemas.microsoft.com/office/drawing/2014/main" id="{E3A14EA4-7FAF-45EF-B6F8-E129C1B1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9" name="Oval 114">
            <a:extLst>
              <a:ext uri="{FF2B5EF4-FFF2-40B4-BE49-F238E27FC236}">
                <a16:creationId xmlns:a16="http://schemas.microsoft.com/office/drawing/2014/main" id="{5C80B63F-2054-4D4F-BD14-E384BF7C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0" name="Oval 114">
            <a:extLst>
              <a:ext uri="{FF2B5EF4-FFF2-40B4-BE49-F238E27FC236}">
                <a16:creationId xmlns:a16="http://schemas.microsoft.com/office/drawing/2014/main" id="{C9450612-D1C1-460C-A015-CC83FE6A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1" name="Oval 114">
            <a:extLst>
              <a:ext uri="{FF2B5EF4-FFF2-40B4-BE49-F238E27FC236}">
                <a16:creationId xmlns:a16="http://schemas.microsoft.com/office/drawing/2014/main" id="{397B3EF3-94F7-4E64-8B9B-D609D61D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" name="Oval 107">
            <a:extLst>
              <a:ext uri="{FF2B5EF4-FFF2-40B4-BE49-F238E27FC236}">
                <a16:creationId xmlns:a16="http://schemas.microsoft.com/office/drawing/2014/main" id="{E7D5F9BF-9195-4843-A9F6-28D8C4A4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3" name="Oval 114">
            <a:extLst>
              <a:ext uri="{FF2B5EF4-FFF2-40B4-BE49-F238E27FC236}">
                <a16:creationId xmlns:a16="http://schemas.microsoft.com/office/drawing/2014/main" id="{5126A5CA-CBBC-4F10-A5D1-16BF713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6</a:t>
            </a:r>
            <a:endParaRPr lang="en-US" b="1" dirty="0"/>
          </a:p>
        </p:txBody>
      </p:sp>
      <p:sp>
        <p:nvSpPr>
          <p:cNvPr id="114" name="Oval 107">
            <a:extLst>
              <a:ext uri="{FF2B5EF4-FFF2-40B4-BE49-F238E27FC236}">
                <a16:creationId xmlns:a16="http://schemas.microsoft.com/office/drawing/2014/main" id="{C96EA1DA-631F-47EE-A9FD-454A569C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EC7A413-5DF4-41D9-A569-BE1F9991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8" name="Oval 114">
            <a:extLst>
              <a:ext uri="{FF2B5EF4-FFF2-40B4-BE49-F238E27FC236}">
                <a16:creationId xmlns:a16="http://schemas.microsoft.com/office/drawing/2014/main" id="{0E95D63F-67D6-4131-A47F-F466E469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9" name="Oval 107">
            <a:extLst>
              <a:ext uri="{FF2B5EF4-FFF2-40B4-BE49-F238E27FC236}">
                <a16:creationId xmlns:a16="http://schemas.microsoft.com/office/drawing/2014/main" id="{404E05AA-FD76-4AF7-B111-00C7EBF2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0" name="Oval 114">
            <a:extLst>
              <a:ext uri="{FF2B5EF4-FFF2-40B4-BE49-F238E27FC236}">
                <a16:creationId xmlns:a16="http://schemas.microsoft.com/office/drawing/2014/main" id="{BC7D5E1E-104E-4A75-82C1-66E5CAF2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8</a:t>
            </a:r>
            <a:endParaRPr lang="en-US" b="1" dirty="0"/>
          </a:p>
        </p:txBody>
      </p:sp>
      <p:sp>
        <p:nvSpPr>
          <p:cNvPr id="121" name="Oval 107">
            <a:extLst>
              <a:ext uri="{FF2B5EF4-FFF2-40B4-BE49-F238E27FC236}">
                <a16:creationId xmlns:a16="http://schemas.microsoft.com/office/drawing/2014/main" id="{06D361B4-378B-49C4-8F16-4CB55D64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2" name="Oval 114">
            <a:extLst>
              <a:ext uri="{FF2B5EF4-FFF2-40B4-BE49-F238E27FC236}">
                <a16:creationId xmlns:a16="http://schemas.microsoft.com/office/drawing/2014/main" id="{667C86EE-C9D8-4CC6-91B1-2E679C6C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3" name="Oval 114">
            <a:extLst>
              <a:ext uri="{FF2B5EF4-FFF2-40B4-BE49-F238E27FC236}">
                <a16:creationId xmlns:a16="http://schemas.microsoft.com/office/drawing/2014/main" id="{4361AA01-FC85-43BF-97DF-AEC92F52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4" name="Oval 114">
            <a:extLst>
              <a:ext uri="{FF2B5EF4-FFF2-40B4-BE49-F238E27FC236}">
                <a16:creationId xmlns:a16="http://schemas.microsoft.com/office/drawing/2014/main" id="{7DD2AE32-FBD3-4342-ACA2-5A42016E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5" name="Oval 114">
            <a:extLst>
              <a:ext uri="{FF2B5EF4-FFF2-40B4-BE49-F238E27FC236}">
                <a16:creationId xmlns:a16="http://schemas.microsoft.com/office/drawing/2014/main" id="{ECE66E6C-344F-43A7-B9E4-90D72AAB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8EFBF686-7731-4E22-99B0-81D01DBB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7" name="Oval 114">
            <a:extLst>
              <a:ext uri="{FF2B5EF4-FFF2-40B4-BE49-F238E27FC236}">
                <a16:creationId xmlns:a16="http://schemas.microsoft.com/office/drawing/2014/main" id="{D2C2CCFD-12A4-4F9F-AAA8-81D8DCA1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8" name="Oval 107">
            <a:extLst>
              <a:ext uri="{FF2B5EF4-FFF2-40B4-BE49-F238E27FC236}">
                <a16:creationId xmlns:a16="http://schemas.microsoft.com/office/drawing/2014/main" id="{18EBD1EC-6794-449F-AA41-47E7B0EA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7</a:t>
            </a:r>
            <a:endParaRPr lang="en-US" b="1" dirty="0"/>
          </a:p>
        </p:txBody>
      </p:sp>
      <p:sp>
        <p:nvSpPr>
          <p:cNvPr id="129" name="Oval 114">
            <a:extLst>
              <a:ext uri="{FF2B5EF4-FFF2-40B4-BE49-F238E27FC236}">
                <a16:creationId xmlns:a16="http://schemas.microsoft.com/office/drawing/2014/main" id="{F83AF2B1-2905-4FFF-AF0D-EBD3EDD4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D2655C9C-D30A-495A-8C4C-00F4FA80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3" name="Oval 107">
            <a:extLst>
              <a:ext uri="{FF2B5EF4-FFF2-40B4-BE49-F238E27FC236}">
                <a16:creationId xmlns:a16="http://schemas.microsoft.com/office/drawing/2014/main" id="{1F1251AF-5229-4B4F-A6A6-F9CDA737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" name="Oval 114">
            <a:extLst>
              <a:ext uri="{FF2B5EF4-FFF2-40B4-BE49-F238E27FC236}">
                <a16:creationId xmlns:a16="http://schemas.microsoft.com/office/drawing/2014/main" id="{48D1624F-0D80-43D2-B1ED-683EDA77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" name="Oval 107">
            <a:extLst>
              <a:ext uri="{FF2B5EF4-FFF2-40B4-BE49-F238E27FC236}">
                <a16:creationId xmlns:a16="http://schemas.microsoft.com/office/drawing/2014/main" id="{E46942FE-ED50-4207-8062-B7A87618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6" name="Oval 114">
            <a:extLst>
              <a:ext uri="{FF2B5EF4-FFF2-40B4-BE49-F238E27FC236}">
                <a16:creationId xmlns:a16="http://schemas.microsoft.com/office/drawing/2014/main" id="{013B9BFD-AC99-45C1-8B3A-F43F03E6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7" name="Oval 114">
            <a:extLst>
              <a:ext uri="{FF2B5EF4-FFF2-40B4-BE49-F238E27FC236}">
                <a16:creationId xmlns:a16="http://schemas.microsoft.com/office/drawing/2014/main" id="{12CB4744-133B-4757-96D5-B2486EDA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8" name="Oval 114">
            <a:extLst>
              <a:ext uri="{FF2B5EF4-FFF2-40B4-BE49-F238E27FC236}">
                <a16:creationId xmlns:a16="http://schemas.microsoft.com/office/drawing/2014/main" id="{551620D6-6F54-4D61-A893-CD88EF1A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9" name="Oval 114">
            <a:extLst>
              <a:ext uri="{FF2B5EF4-FFF2-40B4-BE49-F238E27FC236}">
                <a16:creationId xmlns:a16="http://schemas.microsoft.com/office/drawing/2014/main" id="{D4D4DA57-1A85-4804-8C45-AC336FF6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0" name="Oval 107">
            <a:extLst>
              <a:ext uri="{FF2B5EF4-FFF2-40B4-BE49-F238E27FC236}">
                <a16:creationId xmlns:a16="http://schemas.microsoft.com/office/drawing/2014/main" id="{4F702423-6575-47B1-8950-420AAA17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1" name="Oval 114">
            <a:extLst>
              <a:ext uri="{FF2B5EF4-FFF2-40B4-BE49-F238E27FC236}">
                <a16:creationId xmlns:a16="http://schemas.microsoft.com/office/drawing/2014/main" id="{DC571248-9A6E-4150-978F-BD1264D5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2" name="Oval 107">
            <a:extLst>
              <a:ext uri="{FF2B5EF4-FFF2-40B4-BE49-F238E27FC236}">
                <a16:creationId xmlns:a16="http://schemas.microsoft.com/office/drawing/2014/main" id="{6FCE3301-403F-4E66-85F3-A2D9B459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3" name="Oval 114">
            <a:extLst>
              <a:ext uri="{FF2B5EF4-FFF2-40B4-BE49-F238E27FC236}">
                <a16:creationId xmlns:a16="http://schemas.microsoft.com/office/drawing/2014/main" id="{FA870633-F79B-4FFF-A68E-35DA01EA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6" name="Oval 114">
            <a:extLst>
              <a:ext uri="{FF2B5EF4-FFF2-40B4-BE49-F238E27FC236}">
                <a16:creationId xmlns:a16="http://schemas.microsoft.com/office/drawing/2014/main" id="{BC2D50C0-17D7-4E82-BF0F-1A24E75E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71F2CBE-4910-4BA6-AD31-6B8E6B909A46}"/>
              </a:ext>
            </a:extLst>
          </p:cNvPr>
          <p:cNvSpPr/>
          <p:nvPr/>
        </p:nvSpPr>
        <p:spPr>
          <a:xfrm>
            <a:off x="9785949" y="5558313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E5796DC-69A2-4168-9083-4453306EB02F}"/>
              </a:ext>
            </a:extLst>
          </p:cNvPr>
          <p:cNvSpPr/>
          <p:nvPr/>
        </p:nvSpPr>
        <p:spPr>
          <a:xfrm>
            <a:off x="9785949" y="6022749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FD0AF7-9513-4E17-9BDD-31D90BCFC308}"/>
              </a:ext>
            </a:extLst>
          </p:cNvPr>
          <p:cNvSpPr/>
          <p:nvPr/>
        </p:nvSpPr>
        <p:spPr>
          <a:xfrm>
            <a:off x="9785949" y="4629441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607964B-BA17-4684-8912-15ED3E6C4A4D}"/>
              </a:ext>
            </a:extLst>
          </p:cNvPr>
          <p:cNvSpPr/>
          <p:nvPr/>
        </p:nvSpPr>
        <p:spPr>
          <a:xfrm>
            <a:off x="9785949" y="509387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4AE11B-BE40-460E-ADFA-6E00D27544C9}"/>
              </a:ext>
            </a:extLst>
          </p:cNvPr>
          <p:cNvSpPr/>
          <p:nvPr/>
        </p:nvSpPr>
        <p:spPr>
          <a:xfrm>
            <a:off x="9785949" y="373610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5B53F5-D654-4DA9-AFDE-AB90727CD12B}"/>
              </a:ext>
            </a:extLst>
          </p:cNvPr>
          <p:cNvSpPr/>
          <p:nvPr/>
        </p:nvSpPr>
        <p:spPr>
          <a:xfrm>
            <a:off x="9785949" y="4172832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06FF1AF-A102-4BEA-A157-7314162F6E35}"/>
              </a:ext>
            </a:extLst>
          </p:cNvPr>
          <p:cNvSpPr/>
          <p:nvPr/>
        </p:nvSpPr>
        <p:spPr>
          <a:xfrm>
            <a:off x="9778705" y="2824210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62A1E6-9BB9-47DB-85FC-EB73919EAFD7}"/>
              </a:ext>
            </a:extLst>
          </p:cNvPr>
          <p:cNvSpPr/>
          <p:nvPr/>
        </p:nvSpPr>
        <p:spPr>
          <a:xfrm>
            <a:off x="9785949" y="3261708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0274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8A3A-AF8A-4E16-9CD8-AA72F7B1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9338-C2D7-4CE4-A529-93F0BEE9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EB42-A243-4F0C-B335-B3D775C3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CD4-9407-41FC-AB27-A72CC1ED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2A72-B4A8-4BB1-AFEE-AF49040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52</a:t>
            </a:fld>
            <a:endParaRPr lang="en-US"/>
          </a:p>
        </p:txBody>
      </p:sp>
      <p:sp>
        <p:nvSpPr>
          <p:cNvPr id="7" name="Oval 107">
            <a:extLst>
              <a:ext uri="{FF2B5EF4-FFF2-40B4-BE49-F238E27FC236}">
                <a16:creationId xmlns:a16="http://schemas.microsoft.com/office/drawing/2014/main" id="{E9FB21C2-816E-4BC3-987A-19210B28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114">
            <a:extLst>
              <a:ext uri="{FF2B5EF4-FFF2-40B4-BE49-F238E27FC236}">
                <a16:creationId xmlns:a16="http://schemas.microsoft.com/office/drawing/2014/main" id="{F9BEBAB0-4C9C-4CF5-A2E0-CAA2DE28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107">
            <a:extLst>
              <a:ext uri="{FF2B5EF4-FFF2-40B4-BE49-F238E27FC236}">
                <a16:creationId xmlns:a16="http://schemas.microsoft.com/office/drawing/2014/main" id="{DC7E9660-46A0-4D61-A096-FB484C56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8BFB4833-CF75-476B-94F5-673E4768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Oval 114">
            <a:extLst>
              <a:ext uri="{FF2B5EF4-FFF2-40B4-BE49-F238E27FC236}">
                <a16:creationId xmlns:a16="http://schemas.microsoft.com/office/drawing/2014/main" id="{11F3B10C-9E6C-430A-ADD3-BEA92A8A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114">
            <a:extLst>
              <a:ext uri="{FF2B5EF4-FFF2-40B4-BE49-F238E27FC236}">
                <a16:creationId xmlns:a16="http://schemas.microsoft.com/office/drawing/2014/main" id="{B359B3FF-777F-4A7F-ABD2-F47E1833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14">
            <a:extLst>
              <a:ext uri="{FF2B5EF4-FFF2-40B4-BE49-F238E27FC236}">
                <a16:creationId xmlns:a16="http://schemas.microsoft.com/office/drawing/2014/main" id="{93056938-7BC0-4E70-AAAE-0D34573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7">
            <a:extLst>
              <a:ext uri="{FF2B5EF4-FFF2-40B4-BE49-F238E27FC236}">
                <a16:creationId xmlns:a16="http://schemas.microsoft.com/office/drawing/2014/main" id="{792C71F9-0EC8-4DD4-BF39-F6D0174C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4">
            <a:extLst>
              <a:ext uri="{FF2B5EF4-FFF2-40B4-BE49-F238E27FC236}">
                <a16:creationId xmlns:a16="http://schemas.microsoft.com/office/drawing/2014/main" id="{11B35448-667B-4EA1-89E2-659322D1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07">
            <a:extLst>
              <a:ext uri="{FF2B5EF4-FFF2-40B4-BE49-F238E27FC236}">
                <a16:creationId xmlns:a16="http://schemas.microsoft.com/office/drawing/2014/main" id="{F02DB925-B36F-4F70-B88F-DF6AA26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14">
            <a:extLst>
              <a:ext uri="{FF2B5EF4-FFF2-40B4-BE49-F238E27FC236}">
                <a16:creationId xmlns:a16="http://schemas.microsoft.com/office/drawing/2014/main" id="{6D405D9E-E9A4-4AE0-8DE3-0A4D2207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Oval 114">
            <a:extLst>
              <a:ext uri="{FF2B5EF4-FFF2-40B4-BE49-F238E27FC236}">
                <a16:creationId xmlns:a16="http://schemas.microsoft.com/office/drawing/2014/main" id="{B5F29D96-F61E-439B-AAB4-2AEAAC59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Oval 107">
            <a:extLst>
              <a:ext uri="{FF2B5EF4-FFF2-40B4-BE49-F238E27FC236}">
                <a16:creationId xmlns:a16="http://schemas.microsoft.com/office/drawing/2014/main" id="{839EEDDC-9A46-429C-B094-0B36556E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Oval 114">
            <a:extLst>
              <a:ext uri="{FF2B5EF4-FFF2-40B4-BE49-F238E27FC236}">
                <a16:creationId xmlns:a16="http://schemas.microsoft.com/office/drawing/2014/main" id="{5A6D872B-75A4-47ED-A61F-9FA1C9E9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Oval 107">
            <a:extLst>
              <a:ext uri="{FF2B5EF4-FFF2-40B4-BE49-F238E27FC236}">
                <a16:creationId xmlns:a16="http://schemas.microsoft.com/office/drawing/2014/main" id="{4BCE8EF8-E636-4F5C-91FF-F8C718A6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Oval 114">
            <a:extLst>
              <a:ext uri="{FF2B5EF4-FFF2-40B4-BE49-F238E27FC236}">
                <a16:creationId xmlns:a16="http://schemas.microsoft.com/office/drawing/2014/main" id="{BB213A06-3914-44A3-AECE-3EA1905B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Oval 114">
            <a:extLst>
              <a:ext uri="{FF2B5EF4-FFF2-40B4-BE49-F238E27FC236}">
                <a16:creationId xmlns:a16="http://schemas.microsoft.com/office/drawing/2014/main" id="{6B108EDA-737B-41CB-B2F9-D19744D4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Oval 114">
            <a:extLst>
              <a:ext uri="{FF2B5EF4-FFF2-40B4-BE49-F238E27FC236}">
                <a16:creationId xmlns:a16="http://schemas.microsoft.com/office/drawing/2014/main" id="{FF02BAA0-80E3-432B-898E-B3CF056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Oval 114">
            <a:extLst>
              <a:ext uri="{FF2B5EF4-FFF2-40B4-BE49-F238E27FC236}">
                <a16:creationId xmlns:a16="http://schemas.microsoft.com/office/drawing/2014/main" id="{45B03D75-0653-4AD0-918C-D41C8CAD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107">
            <a:extLst>
              <a:ext uri="{FF2B5EF4-FFF2-40B4-BE49-F238E27FC236}">
                <a16:creationId xmlns:a16="http://schemas.microsoft.com/office/drawing/2014/main" id="{7083CEFE-7563-4D76-8254-4F25EE14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Oval 114">
            <a:extLst>
              <a:ext uri="{FF2B5EF4-FFF2-40B4-BE49-F238E27FC236}">
                <a16:creationId xmlns:a16="http://schemas.microsoft.com/office/drawing/2014/main" id="{785D8D8B-F84E-419D-A9BB-05F0B303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Oval 107">
            <a:extLst>
              <a:ext uri="{FF2B5EF4-FFF2-40B4-BE49-F238E27FC236}">
                <a16:creationId xmlns:a16="http://schemas.microsoft.com/office/drawing/2014/main" id="{AD186EB4-3CFD-4713-A58C-234117C2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Oval 114">
            <a:extLst>
              <a:ext uri="{FF2B5EF4-FFF2-40B4-BE49-F238E27FC236}">
                <a16:creationId xmlns:a16="http://schemas.microsoft.com/office/drawing/2014/main" id="{1BA5AE45-9A95-45DF-9388-DD1503FA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Oval 114">
            <a:extLst>
              <a:ext uri="{FF2B5EF4-FFF2-40B4-BE49-F238E27FC236}">
                <a16:creationId xmlns:a16="http://schemas.microsoft.com/office/drawing/2014/main" id="{0BD35F56-4878-4BBE-9A94-0FAA3061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Oval 107">
            <a:extLst>
              <a:ext uri="{FF2B5EF4-FFF2-40B4-BE49-F238E27FC236}">
                <a16:creationId xmlns:a16="http://schemas.microsoft.com/office/drawing/2014/main" id="{687CE1FC-04EB-4A4A-BF2B-52EF6895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Oval 114">
            <a:extLst>
              <a:ext uri="{FF2B5EF4-FFF2-40B4-BE49-F238E27FC236}">
                <a16:creationId xmlns:a16="http://schemas.microsoft.com/office/drawing/2014/main" id="{26199F15-EB19-485D-A39E-F4BF15DD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Oval 107">
            <a:extLst>
              <a:ext uri="{FF2B5EF4-FFF2-40B4-BE49-F238E27FC236}">
                <a16:creationId xmlns:a16="http://schemas.microsoft.com/office/drawing/2014/main" id="{F786D6E5-F6B7-46DA-BF6F-F04F9D4F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Oval 114">
            <a:extLst>
              <a:ext uri="{FF2B5EF4-FFF2-40B4-BE49-F238E27FC236}">
                <a16:creationId xmlns:a16="http://schemas.microsoft.com/office/drawing/2014/main" id="{2219FB5F-D8A2-408F-B34B-10DA111E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Oval 114">
            <a:extLst>
              <a:ext uri="{FF2B5EF4-FFF2-40B4-BE49-F238E27FC236}">
                <a16:creationId xmlns:a16="http://schemas.microsoft.com/office/drawing/2014/main" id="{A948D086-72BE-4366-B26F-71E3A388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Oval 114">
            <a:extLst>
              <a:ext uri="{FF2B5EF4-FFF2-40B4-BE49-F238E27FC236}">
                <a16:creationId xmlns:a16="http://schemas.microsoft.com/office/drawing/2014/main" id="{C8F1B56C-DF7A-412D-9184-2CA50A38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Oval 114">
            <a:extLst>
              <a:ext uri="{FF2B5EF4-FFF2-40B4-BE49-F238E27FC236}">
                <a16:creationId xmlns:a16="http://schemas.microsoft.com/office/drawing/2014/main" id="{90CD8CEE-A1E6-42C4-A5DF-123D0176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107">
            <a:extLst>
              <a:ext uri="{FF2B5EF4-FFF2-40B4-BE49-F238E27FC236}">
                <a16:creationId xmlns:a16="http://schemas.microsoft.com/office/drawing/2014/main" id="{610CC6C7-C6B8-4DC0-915E-8FDB5879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Oval 114">
            <a:extLst>
              <a:ext uri="{FF2B5EF4-FFF2-40B4-BE49-F238E27FC236}">
                <a16:creationId xmlns:a16="http://schemas.microsoft.com/office/drawing/2014/main" id="{1DA2ED52-7AAF-4A10-9EB0-441197E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Oval 107">
            <a:extLst>
              <a:ext uri="{FF2B5EF4-FFF2-40B4-BE49-F238E27FC236}">
                <a16:creationId xmlns:a16="http://schemas.microsoft.com/office/drawing/2014/main" id="{F470F102-3E5F-4C8D-95B5-F80CDEE9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5" name="Oval 114">
            <a:extLst>
              <a:ext uri="{FF2B5EF4-FFF2-40B4-BE49-F238E27FC236}">
                <a16:creationId xmlns:a16="http://schemas.microsoft.com/office/drawing/2014/main" id="{FBCFE5E3-CB04-47F6-918F-B370887C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Oval 114">
            <a:extLst>
              <a:ext uri="{FF2B5EF4-FFF2-40B4-BE49-F238E27FC236}">
                <a16:creationId xmlns:a16="http://schemas.microsoft.com/office/drawing/2014/main" id="{66185CF9-4394-4431-A9A2-9D009BF2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Oval 107">
            <a:extLst>
              <a:ext uri="{FF2B5EF4-FFF2-40B4-BE49-F238E27FC236}">
                <a16:creationId xmlns:a16="http://schemas.microsoft.com/office/drawing/2014/main" id="{CC9D52F6-F0F1-4EB0-8E45-1B1E494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Oval 114">
            <a:extLst>
              <a:ext uri="{FF2B5EF4-FFF2-40B4-BE49-F238E27FC236}">
                <a16:creationId xmlns:a16="http://schemas.microsoft.com/office/drawing/2014/main" id="{38C4F04A-9C65-48D4-A9CF-32FBAC83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10</a:t>
            </a:r>
            <a:endParaRPr lang="en-US" b="1" dirty="0"/>
          </a:p>
        </p:txBody>
      </p:sp>
      <p:sp>
        <p:nvSpPr>
          <p:cNvPr id="51" name="Oval 107">
            <a:extLst>
              <a:ext uri="{FF2B5EF4-FFF2-40B4-BE49-F238E27FC236}">
                <a16:creationId xmlns:a16="http://schemas.microsoft.com/office/drawing/2014/main" id="{2249A042-66E6-455A-A6E4-437E9317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" name="Oval 114">
            <a:extLst>
              <a:ext uri="{FF2B5EF4-FFF2-40B4-BE49-F238E27FC236}">
                <a16:creationId xmlns:a16="http://schemas.microsoft.com/office/drawing/2014/main" id="{1DDDB5DA-1126-45AD-8811-523F2AC4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" name="Oval 114">
            <a:extLst>
              <a:ext uri="{FF2B5EF4-FFF2-40B4-BE49-F238E27FC236}">
                <a16:creationId xmlns:a16="http://schemas.microsoft.com/office/drawing/2014/main" id="{192D25B7-8698-434A-B2EB-3414A25C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Oval 114">
            <a:extLst>
              <a:ext uri="{FF2B5EF4-FFF2-40B4-BE49-F238E27FC236}">
                <a16:creationId xmlns:a16="http://schemas.microsoft.com/office/drawing/2014/main" id="{499F1544-66B5-4A9A-9521-B20F8D3A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5" name="Oval 114">
            <a:extLst>
              <a:ext uri="{FF2B5EF4-FFF2-40B4-BE49-F238E27FC236}">
                <a16:creationId xmlns:a16="http://schemas.microsoft.com/office/drawing/2014/main" id="{9455A763-2EC9-4D40-B01E-74AC5078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" name="Oval 107">
            <a:extLst>
              <a:ext uri="{FF2B5EF4-FFF2-40B4-BE49-F238E27FC236}">
                <a16:creationId xmlns:a16="http://schemas.microsoft.com/office/drawing/2014/main" id="{06809826-77A5-4E22-B79F-689A88DD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</a:t>
            </a:r>
            <a:endParaRPr lang="en-US" b="1" dirty="0"/>
          </a:p>
        </p:txBody>
      </p:sp>
      <p:sp>
        <p:nvSpPr>
          <p:cNvPr id="57" name="Oval 114">
            <a:extLst>
              <a:ext uri="{FF2B5EF4-FFF2-40B4-BE49-F238E27FC236}">
                <a16:creationId xmlns:a16="http://schemas.microsoft.com/office/drawing/2014/main" id="{5BA38711-1ED8-49F3-9FA3-B160524C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8" name="Oval 107">
            <a:extLst>
              <a:ext uri="{FF2B5EF4-FFF2-40B4-BE49-F238E27FC236}">
                <a16:creationId xmlns:a16="http://schemas.microsoft.com/office/drawing/2014/main" id="{0D30E172-0E53-46C5-BAE4-297EF0E5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Oval 114">
            <a:extLst>
              <a:ext uri="{FF2B5EF4-FFF2-40B4-BE49-F238E27FC236}">
                <a16:creationId xmlns:a16="http://schemas.microsoft.com/office/drawing/2014/main" id="{8FBA71B7-0A8C-4DC2-8440-7FD7A48F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" name="Oval 114">
            <a:extLst>
              <a:ext uri="{FF2B5EF4-FFF2-40B4-BE49-F238E27FC236}">
                <a16:creationId xmlns:a16="http://schemas.microsoft.com/office/drawing/2014/main" id="{9D1E3FC6-A0A2-40ED-A91B-FD2DF620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3" name="Oval 107">
            <a:extLst>
              <a:ext uri="{FF2B5EF4-FFF2-40B4-BE49-F238E27FC236}">
                <a16:creationId xmlns:a16="http://schemas.microsoft.com/office/drawing/2014/main" id="{5970C845-7017-4945-A221-411E5C1E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4" name="Oval 114">
            <a:extLst>
              <a:ext uri="{FF2B5EF4-FFF2-40B4-BE49-F238E27FC236}">
                <a16:creationId xmlns:a16="http://schemas.microsoft.com/office/drawing/2014/main" id="{0863D1DB-B87F-4A01-91D0-34937EEC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9</a:t>
            </a:r>
            <a:endParaRPr lang="en-US" b="1" dirty="0"/>
          </a:p>
        </p:txBody>
      </p:sp>
      <p:sp>
        <p:nvSpPr>
          <p:cNvPr id="65" name="Oval 107">
            <a:extLst>
              <a:ext uri="{FF2B5EF4-FFF2-40B4-BE49-F238E27FC236}">
                <a16:creationId xmlns:a16="http://schemas.microsoft.com/office/drawing/2014/main" id="{F22388B9-600B-4227-BEBE-6143BD4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6" name="Oval 114">
            <a:extLst>
              <a:ext uri="{FF2B5EF4-FFF2-40B4-BE49-F238E27FC236}">
                <a16:creationId xmlns:a16="http://schemas.microsoft.com/office/drawing/2014/main" id="{46DFD171-93FE-43FC-88D2-A549412F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7" name="Oval 114">
            <a:extLst>
              <a:ext uri="{FF2B5EF4-FFF2-40B4-BE49-F238E27FC236}">
                <a16:creationId xmlns:a16="http://schemas.microsoft.com/office/drawing/2014/main" id="{BDF0E9F0-758F-43F2-B0C5-2ECB1A00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8" name="Oval 114">
            <a:extLst>
              <a:ext uri="{FF2B5EF4-FFF2-40B4-BE49-F238E27FC236}">
                <a16:creationId xmlns:a16="http://schemas.microsoft.com/office/drawing/2014/main" id="{ACAC6242-7B02-43F9-8F11-968887B6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9" name="Oval 114">
            <a:extLst>
              <a:ext uri="{FF2B5EF4-FFF2-40B4-BE49-F238E27FC236}">
                <a16:creationId xmlns:a16="http://schemas.microsoft.com/office/drawing/2014/main" id="{BAC83F41-3BF0-4611-AB93-B29A055E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0" name="Oval 107">
            <a:extLst>
              <a:ext uri="{FF2B5EF4-FFF2-40B4-BE49-F238E27FC236}">
                <a16:creationId xmlns:a16="http://schemas.microsoft.com/office/drawing/2014/main" id="{51E9DA92-9075-46B7-9CEE-560CCB1A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" name="Oval 114">
            <a:extLst>
              <a:ext uri="{FF2B5EF4-FFF2-40B4-BE49-F238E27FC236}">
                <a16:creationId xmlns:a16="http://schemas.microsoft.com/office/drawing/2014/main" id="{AB375477-403E-4955-8AE5-27EE3B35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2" name="Oval 107">
            <a:extLst>
              <a:ext uri="{FF2B5EF4-FFF2-40B4-BE49-F238E27FC236}">
                <a16:creationId xmlns:a16="http://schemas.microsoft.com/office/drawing/2014/main" id="{AFC28BFF-1B32-468C-B758-6662F3D6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73" name="Oval 114">
            <a:extLst>
              <a:ext uri="{FF2B5EF4-FFF2-40B4-BE49-F238E27FC236}">
                <a16:creationId xmlns:a16="http://schemas.microsoft.com/office/drawing/2014/main" id="{21D63DF7-3D70-4268-B07B-ADAB5B59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6" name="Oval 114">
            <a:extLst>
              <a:ext uri="{FF2B5EF4-FFF2-40B4-BE49-F238E27FC236}">
                <a16:creationId xmlns:a16="http://schemas.microsoft.com/office/drawing/2014/main" id="{6C88A6ED-974F-4017-807D-9A2322CC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" name="Oval 107">
            <a:extLst>
              <a:ext uri="{FF2B5EF4-FFF2-40B4-BE49-F238E27FC236}">
                <a16:creationId xmlns:a16="http://schemas.microsoft.com/office/drawing/2014/main" id="{F26AEEB2-D6F4-441A-9941-153A8E4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8" name="Oval 114">
            <a:extLst>
              <a:ext uri="{FF2B5EF4-FFF2-40B4-BE49-F238E27FC236}">
                <a16:creationId xmlns:a16="http://schemas.microsoft.com/office/drawing/2014/main" id="{B968D98B-1827-49D9-AB0B-C92DF4AA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84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4</a:t>
            </a:r>
            <a:endParaRPr lang="en-US" b="1" dirty="0"/>
          </a:p>
        </p:txBody>
      </p:sp>
      <p:sp>
        <p:nvSpPr>
          <p:cNvPr id="79" name="Oval 107">
            <a:extLst>
              <a:ext uri="{FF2B5EF4-FFF2-40B4-BE49-F238E27FC236}">
                <a16:creationId xmlns:a16="http://schemas.microsoft.com/office/drawing/2014/main" id="{64FB8379-2C2D-4D98-A69C-102E047B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20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0" name="Oval 114">
            <a:extLst>
              <a:ext uri="{FF2B5EF4-FFF2-40B4-BE49-F238E27FC236}">
                <a16:creationId xmlns:a16="http://schemas.microsoft.com/office/drawing/2014/main" id="{504C69FB-2D67-48C3-A4DA-0CBA7215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" name="Oval 114">
            <a:extLst>
              <a:ext uri="{FF2B5EF4-FFF2-40B4-BE49-F238E27FC236}">
                <a16:creationId xmlns:a16="http://schemas.microsoft.com/office/drawing/2014/main" id="{00291073-3207-44B6-B616-26F07CD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76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2" name="Oval 114">
            <a:extLst>
              <a:ext uri="{FF2B5EF4-FFF2-40B4-BE49-F238E27FC236}">
                <a16:creationId xmlns:a16="http://schemas.microsoft.com/office/drawing/2014/main" id="{2C77BD2B-7DAF-4EB8-8783-47C41E76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758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3" name="Oval 114">
            <a:extLst>
              <a:ext uri="{FF2B5EF4-FFF2-40B4-BE49-F238E27FC236}">
                <a16:creationId xmlns:a16="http://schemas.microsoft.com/office/drawing/2014/main" id="{9E2C519F-1B7C-43DD-9E1C-F73F1522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88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4" name="Oval 107">
            <a:extLst>
              <a:ext uri="{FF2B5EF4-FFF2-40B4-BE49-F238E27FC236}">
                <a16:creationId xmlns:a16="http://schemas.microsoft.com/office/drawing/2014/main" id="{9DCED4AD-233B-4F6B-A557-9A9FF1E3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GB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Oval 114">
            <a:extLst>
              <a:ext uri="{FF2B5EF4-FFF2-40B4-BE49-F238E27FC236}">
                <a16:creationId xmlns:a16="http://schemas.microsoft.com/office/drawing/2014/main" id="{12C25BF9-2CAE-4552-A529-D1BAA174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796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86" name="Oval 107">
            <a:extLst>
              <a:ext uri="{FF2B5EF4-FFF2-40B4-BE49-F238E27FC236}">
                <a16:creationId xmlns:a16="http://schemas.microsoft.com/office/drawing/2014/main" id="{4C1E5226-6543-43E6-9A31-8A15DC9A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32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7" name="Oval 114">
            <a:extLst>
              <a:ext uri="{FF2B5EF4-FFF2-40B4-BE49-F238E27FC236}">
                <a16:creationId xmlns:a16="http://schemas.microsoft.com/office/drawing/2014/main" id="{51BA2319-AF06-4382-80BA-B21D9238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6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0" name="Oval 114">
            <a:extLst>
              <a:ext uri="{FF2B5EF4-FFF2-40B4-BE49-F238E27FC236}">
                <a16:creationId xmlns:a16="http://schemas.microsoft.com/office/drawing/2014/main" id="{3F92ACF9-7C6A-43F3-88F4-E24E8110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39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" name="Oval 107">
            <a:extLst>
              <a:ext uri="{FF2B5EF4-FFF2-40B4-BE49-F238E27FC236}">
                <a16:creationId xmlns:a16="http://schemas.microsoft.com/office/drawing/2014/main" id="{8C19FC0E-6A27-46C5-A347-4ED8634D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" name="Oval 114">
            <a:extLst>
              <a:ext uri="{FF2B5EF4-FFF2-40B4-BE49-F238E27FC236}">
                <a16:creationId xmlns:a16="http://schemas.microsoft.com/office/drawing/2014/main" id="{F35586DE-A742-4107-AAB7-4072DB0A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3</a:t>
            </a:r>
            <a:endParaRPr lang="en-US" b="1" dirty="0"/>
          </a:p>
        </p:txBody>
      </p:sp>
      <p:sp>
        <p:nvSpPr>
          <p:cNvPr id="93" name="Oval 107">
            <a:extLst>
              <a:ext uri="{FF2B5EF4-FFF2-40B4-BE49-F238E27FC236}">
                <a16:creationId xmlns:a16="http://schemas.microsoft.com/office/drawing/2014/main" id="{29ACF6F1-CCA2-4E23-8B9E-B4961C14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4" name="Oval 114">
            <a:extLst>
              <a:ext uri="{FF2B5EF4-FFF2-40B4-BE49-F238E27FC236}">
                <a16:creationId xmlns:a16="http://schemas.microsoft.com/office/drawing/2014/main" id="{240117F1-501E-44F1-8C81-B908BD3B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5" name="Oval 114">
            <a:extLst>
              <a:ext uri="{FF2B5EF4-FFF2-40B4-BE49-F238E27FC236}">
                <a16:creationId xmlns:a16="http://schemas.microsoft.com/office/drawing/2014/main" id="{8F6E6CF2-2E8D-49D2-95E1-2024ED9F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6" name="Oval 114">
            <a:extLst>
              <a:ext uri="{FF2B5EF4-FFF2-40B4-BE49-F238E27FC236}">
                <a16:creationId xmlns:a16="http://schemas.microsoft.com/office/drawing/2014/main" id="{57875F48-9F87-49B6-965F-B5CE8CF6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7" name="Oval 114">
            <a:extLst>
              <a:ext uri="{FF2B5EF4-FFF2-40B4-BE49-F238E27FC236}">
                <a16:creationId xmlns:a16="http://schemas.microsoft.com/office/drawing/2014/main" id="{7253D554-E342-4FB3-9EE8-2495FB7C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8" name="Oval 107">
            <a:extLst>
              <a:ext uri="{FF2B5EF4-FFF2-40B4-BE49-F238E27FC236}">
                <a16:creationId xmlns:a16="http://schemas.microsoft.com/office/drawing/2014/main" id="{DBA62E3F-F1ED-4535-916C-9F54998A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Oval 114">
            <a:extLst>
              <a:ext uri="{FF2B5EF4-FFF2-40B4-BE49-F238E27FC236}">
                <a16:creationId xmlns:a16="http://schemas.microsoft.com/office/drawing/2014/main" id="{DC5B81D1-F79D-482A-8F57-C520CD0A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0" name="Oval 107">
            <a:extLst>
              <a:ext uri="{FF2B5EF4-FFF2-40B4-BE49-F238E27FC236}">
                <a16:creationId xmlns:a16="http://schemas.microsoft.com/office/drawing/2014/main" id="{DAB54631-5B9E-47C0-8779-7E400F6E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1" name="Oval 114">
            <a:extLst>
              <a:ext uri="{FF2B5EF4-FFF2-40B4-BE49-F238E27FC236}">
                <a16:creationId xmlns:a16="http://schemas.microsoft.com/office/drawing/2014/main" id="{EF315171-0459-46A4-8010-A89D0FA8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4" name="Oval 114">
            <a:extLst>
              <a:ext uri="{FF2B5EF4-FFF2-40B4-BE49-F238E27FC236}">
                <a16:creationId xmlns:a16="http://schemas.microsoft.com/office/drawing/2014/main" id="{E16F8DB0-4278-4A20-B22B-9EB0A9C6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5" name="Oval 107">
            <a:extLst>
              <a:ext uri="{FF2B5EF4-FFF2-40B4-BE49-F238E27FC236}">
                <a16:creationId xmlns:a16="http://schemas.microsoft.com/office/drawing/2014/main" id="{CFB64428-D23E-446A-9459-382F91A8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6" name="Oval 114">
            <a:extLst>
              <a:ext uri="{FF2B5EF4-FFF2-40B4-BE49-F238E27FC236}">
                <a16:creationId xmlns:a16="http://schemas.microsoft.com/office/drawing/2014/main" id="{4E1A1C42-ACF6-454B-B34C-C06CAB15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107" name="Oval 107">
            <a:extLst>
              <a:ext uri="{FF2B5EF4-FFF2-40B4-BE49-F238E27FC236}">
                <a16:creationId xmlns:a16="http://schemas.microsoft.com/office/drawing/2014/main" id="{67624956-BE13-4456-A1BF-AC99300A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" name="Oval 114">
            <a:extLst>
              <a:ext uri="{FF2B5EF4-FFF2-40B4-BE49-F238E27FC236}">
                <a16:creationId xmlns:a16="http://schemas.microsoft.com/office/drawing/2014/main" id="{E3A14EA4-7FAF-45EF-B6F8-E129C1B1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9" name="Oval 114">
            <a:extLst>
              <a:ext uri="{FF2B5EF4-FFF2-40B4-BE49-F238E27FC236}">
                <a16:creationId xmlns:a16="http://schemas.microsoft.com/office/drawing/2014/main" id="{5C80B63F-2054-4D4F-BD14-E384BF7C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0" name="Oval 114">
            <a:extLst>
              <a:ext uri="{FF2B5EF4-FFF2-40B4-BE49-F238E27FC236}">
                <a16:creationId xmlns:a16="http://schemas.microsoft.com/office/drawing/2014/main" id="{C9450612-D1C1-460C-A015-CC83FE6A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1" name="Oval 114">
            <a:extLst>
              <a:ext uri="{FF2B5EF4-FFF2-40B4-BE49-F238E27FC236}">
                <a16:creationId xmlns:a16="http://schemas.microsoft.com/office/drawing/2014/main" id="{397B3EF3-94F7-4E64-8B9B-D609D61D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" name="Oval 107">
            <a:extLst>
              <a:ext uri="{FF2B5EF4-FFF2-40B4-BE49-F238E27FC236}">
                <a16:creationId xmlns:a16="http://schemas.microsoft.com/office/drawing/2014/main" id="{E7D5F9BF-9195-4843-A9F6-28D8C4A4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3" name="Oval 114">
            <a:extLst>
              <a:ext uri="{FF2B5EF4-FFF2-40B4-BE49-F238E27FC236}">
                <a16:creationId xmlns:a16="http://schemas.microsoft.com/office/drawing/2014/main" id="{5126A5CA-CBBC-4F10-A5D1-16BF713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6</a:t>
            </a:r>
            <a:endParaRPr lang="en-US" b="1" dirty="0"/>
          </a:p>
        </p:txBody>
      </p:sp>
      <p:sp>
        <p:nvSpPr>
          <p:cNvPr id="114" name="Oval 107">
            <a:extLst>
              <a:ext uri="{FF2B5EF4-FFF2-40B4-BE49-F238E27FC236}">
                <a16:creationId xmlns:a16="http://schemas.microsoft.com/office/drawing/2014/main" id="{C96EA1DA-631F-47EE-A9FD-454A569C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EC7A413-5DF4-41D9-A569-BE1F9991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8" name="Oval 114">
            <a:extLst>
              <a:ext uri="{FF2B5EF4-FFF2-40B4-BE49-F238E27FC236}">
                <a16:creationId xmlns:a16="http://schemas.microsoft.com/office/drawing/2014/main" id="{0E95D63F-67D6-4131-A47F-F466E469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9" name="Oval 107">
            <a:extLst>
              <a:ext uri="{FF2B5EF4-FFF2-40B4-BE49-F238E27FC236}">
                <a16:creationId xmlns:a16="http://schemas.microsoft.com/office/drawing/2014/main" id="{404E05AA-FD76-4AF7-B111-00C7EBF2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0" name="Oval 114">
            <a:extLst>
              <a:ext uri="{FF2B5EF4-FFF2-40B4-BE49-F238E27FC236}">
                <a16:creationId xmlns:a16="http://schemas.microsoft.com/office/drawing/2014/main" id="{BC7D5E1E-104E-4A75-82C1-66E5CAF2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8</a:t>
            </a:r>
            <a:endParaRPr lang="en-US" b="1" dirty="0"/>
          </a:p>
        </p:txBody>
      </p:sp>
      <p:sp>
        <p:nvSpPr>
          <p:cNvPr id="121" name="Oval 107">
            <a:extLst>
              <a:ext uri="{FF2B5EF4-FFF2-40B4-BE49-F238E27FC236}">
                <a16:creationId xmlns:a16="http://schemas.microsoft.com/office/drawing/2014/main" id="{06D361B4-378B-49C4-8F16-4CB55D64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2" name="Oval 114">
            <a:extLst>
              <a:ext uri="{FF2B5EF4-FFF2-40B4-BE49-F238E27FC236}">
                <a16:creationId xmlns:a16="http://schemas.microsoft.com/office/drawing/2014/main" id="{667C86EE-C9D8-4CC6-91B1-2E679C6C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3" name="Oval 114">
            <a:extLst>
              <a:ext uri="{FF2B5EF4-FFF2-40B4-BE49-F238E27FC236}">
                <a16:creationId xmlns:a16="http://schemas.microsoft.com/office/drawing/2014/main" id="{4361AA01-FC85-43BF-97DF-AEC92F52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4" name="Oval 114">
            <a:extLst>
              <a:ext uri="{FF2B5EF4-FFF2-40B4-BE49-F238E27FC236}">
                <a16:creationId xmlns:a16="http://schemas.microsoft.com/office/drawing/2014/main" id="{7DD2AE32-FBD3-4342-ACA2-5A42016E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5" name="Oval 114">
            <a:extLst>
              <a:ext uri="{FF2B5EF4-FFF2-40B4-BE49-F238E27FC236}">
                <a16:creationId xmlns:a16="http://schemas.microsoft.com/office/drawing/2014/main" id="{ECE66E6C-344F-43A7-B9E4-90D72AAB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8EFBF686-7731-4E22-99B0-81D01DBB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7" name="Oval 114">
            <a:extLst>
              <a:ext uri="{FF2B5EF4-FFF2-40B4-BE49-F238E27FC236}">
                <a16:creationId xmlns:a16="http://schemas.microsoft.com/office/drawing/2014/main" id="{D2C2CCFD-12A4-4F9F-AAA8-81D8DCA1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8" name="Oval 107">
            <a:extLst>
              <a:ext uri="{FF2B5EF4-FFF2-40B4-BE49-F238E27FC236}">
                <a16:creationId xmlns:a16="http://schemas.microsoft.com/office/drawing/2014/main" id="{18EBD1EC-6794-449F-AA41-47E7B0EA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7</a:t>
            </a:r>
            <a:endParaRPr lang="en-US" b="1" dirty="0"/>
          </a:p>
        </p:txBody>
      </p:sp>
      <p:sp>
        <p:nvSpPr>
          <p:cNvPr id="129" name="Oval 114">
            <a:extLst>
              <a:ext uri="{FF2B5EF4-FFF2-40B4-BE49-F238E27FC236}">
                <a16:creationId xmlns:a16="http://schemas.microsoft.com/office/drawing/2014/main" id="{F83AF2B1-2905-4FFF-AF0D-EBD3EDD4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D2655C9C-D30A-495A-8C4C-00F4FA80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3" name="Oval 107">
            <a:extLst>
              <a:ext uri="{FF2B5EF4-FFF2-40B4-BE49-F238E27FC236}">
                <a16:creationId xmlns:a16="http://schemas.microsoft.com/office/drawing/2014/main" id="{1F1251AF-5229-4B4F-A6A6-F9CDA737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" name="Oval 114">
            <a:extLst>
              <a:ext uri="{FF2B5EF4-FFF2-40B4-BE49-F238E27FC236}">
                <a16:creationId xmlns:a16="http://schemas.microsoft.com/office/drawing/2014/main" id="{48D1624F-0D80-43D2-B1ED-683EDA77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" name="Oval 107">
            <a:extLst>
              <a:ext uri="{FF2B5EF4-FFF2-40B4-BE49-F238E27FC236}">
                <a16:creationId xmlns:a16="http://schemas.microsoft.com/office/drawing/2014/main" id="{E46942FE-ED50-4207-8062-B7A87618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6" name="Oval 114">
            <a:extLst>
              <a:ext uri="{FF2B5EF4-FFF2-40B4-BE49-F238E27FC236}">
                <a16:creationId xmlns:a16="http://schemas.microsoft.com/office/drawing/2014/main" id="{013B9BFD-AC99-45C1-8B3A-F43F03E6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7" name="Oval 114">
            <a:extLst>
              <a:ext uri="{FF2B5EF4-FFF2-40B4-BE49-F238E27FC236}">
                <a16:creationId xmlns:a16="http://schemas.microsoft.com/office/drawing/2014/main" id="{12CB4744-133B-4757-96D5-B2486EDA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8" name="Oval 114">
            <a:extLst>
              <a:ext uri="{FF2B5EF4-FFF2-40B4-BE49-F238E27FC236}">
                <a16:creationId xmlns:a16="http://schemas.microsoft.com/office/drawing/2014/main" id="{551620D6-6F54-4D61-A893-CD88EF1A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9" name="Oval 114">
            <a:extLst>
              <a:ext uri="{FF2B5EF4-FFF2-40B4-BE49-F238E27FC236}">
                <a16:creationId xmlns:a16="http://schemas.microsoft.com/office/drawing/2014/main" id="{D4D4DA57-1A85-4804-8C45-AC336FF6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0" name="Oval 107">
            <a:extLst>
              <a:ext uri="{FF2B5EF4-FFF2-40B4-BE49-F238E27FC236}">
                <a16:creationId xmlns:a16="http://schemas.microsoft.com/office/drawing/2014/main" id="{4F702423-6575-47B1-8950-420AAA17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1" name="Oval 114">
            <a:extLst>
              <a:ext uri="{FF2B5EF4-FFF2-40B4-BE49-F238E27FC236}">
                <a16:creationId xmlns:a16="http://schemas.microsoft.com/office/drawing/2014/main" id="{DC571248-9A6E-4150-978F-BD1264D5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2" name="Oval 107">
            <a:extLst>
              <a:ext uri="{FF2B5EF4-FFF2-40B4-BE49-F238E27FC236}">
                <a16:creationId xmlns:a16="http://schemas.microsoft.com/office/drawing/2014/main" id="{6FCE3301-403F-4E66-85F3-A2D9B459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3" name="Oval 114">
            <a:extLst>
              <a:ext uri="{FF2B5EF4-FFF2-40B4-BE49-F238E27FC236}">
                <a16:creationId xmlns:a16="http://schemas.microsoft.com/office/drawing/2014/main" id="{FA870633-F79B-4FFF-A68E-35DA01EA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6" name="Oval 114">
            <a:extLst>
              <a:ext uri="{FF2B5EF4-FFF2-40B4-BE49-F238E27FC236}">
                <a16:creationId xmlns:a16="http://schemas.microsoft.com/office/drawing/2014/main" id="{BC2D50C0-17D7-4E82-BF0F-1A24E75E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71F2CBE-4910-4BA6-AD31-6B8E6B909A46}"/>
              </a:ext>
            </a:extLst>
          </p:cNvPr>
          <p:cNvSpPr/>
          <p:nvPr/>
        </p:nvSpPr>
        <p:spPr>
          <a:xfrm>
            <a:off x="9785949" y="5558313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E5796DC-69A2-4168-9083-4453306EB02F}"/>
              </a:ext>
            </a:extLst>
          </p:cNvPr>
          <p:cNvSpPr/>
          <p:nvPr/>
        </p:nvSpPr>
        <p:spPr>
          <a:xfrm>
            <a:off x="9785949" y="6022749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FD0AF7-9513-4E17-9BDD-31D90BCFC308}"/>
              </a:ext>
            </a:extLst>
          </p:cNvPr>
          <p:cNvSpPr/>
          <p:nvPr/>
        </p:nvSpPr>
        <p:spPr>
          <a:xfrm>
            <a:off x="9785949" y="4629441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607964B-BA17-4684-8912-15ED3E6C4A4D}"/>
              </a:ext>
            </a:extLst>
          </p:cNvPr>
          <p:cNvSpPr/>
          <p:nvPr/>
        </p:nvSpPr>
        <p:spPr>
          <a:xfrm>
            <a:off x="9785949" y="509387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4AE11B-BE40-460E-ADFA-6E00D27544C9}"/>
              </a:ext>
            </a:extLst>
          </p:cNvPr>
          <p:cNvSpPr/>
          <p:nvPr/>
        </p:nvSpPr>
        <p:spPr>
          <a:xfrm>
            <a:off x="9785949" y="373610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5B53F5-D654-4DA9-AFDE-AB90727CD12B}"/>
              </a:ext>
            </a:extLst>
          </p:cNvPr>
          <p:cNvSpPr/>
          <p:nvPr/>
        </p:nvSpPr>
        <p:spPr>
          <a:xfrm>
            <a:off x="9785949" y="4172832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06FF1AF-A102-4BEA-A157-7314162F6E35}"/>
              </a:ext>
            </a:extLst>
          </p:cNvPr>
          <p:cNvSpPr/>
          <p:nvPr/>
        </p:nvSpPr>
        <p:spPr>
          <a:xfrm>
            <a:off x="9778705" y="2824210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62A1E6-9BB9-47DB-85FC-EB73919EAFD7}"/>
              </a:ext>
            </a:extLst>
          </p:cNvPr>
          <p:cNvSpPr/>
          <p:nvPr/>
        </p:nvSpPr>
        <p:spPr>
          <a:xfrm>
            <a:off x="9785949" y="3261708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796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8A3A-AF8A-4E16-9CD8-AA72F7B1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9338-C2D7-4CE4-A529-93F0BEE9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EB42-A243-4F0C-B335-B3D775C3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CD4-9407-41FC-AB27-A72CC1ED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2A72-B4A8-4BB1-AFEE-AF49040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53</a:t>
            </a:fld>
            <a:endParaRPr lang="en-US"/>
          </a:p>
        </p:txBody>
      </p:sp>
      <p:sp>
        <p:nvSpPr>
          <p:cNvPr id="7" name="Oval 107">
            <a:extLst>
              <a:ext uri="{FF2B5EF4-FFF2-40B4-BE49-F238E27FC236}">
                <a16:creationId xmlns:a16="http://schemas.microsoft.com/office/drawing/2014/main" id="{E9FB21C2-816E-4BC3-987A-19210B28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114">
            <a:extLst>
              <a:ext uri="{FF2B5EF4-FFF2-40B4-BE49-F238E27FC236}">
                <a16:creationId xmlns:a16="http://schemas.microsoft.com/office/drawing/2014/main" id="{F9BEBAB0-4C9C-4CF5-A2E0-CAA2DE28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107">
            <a:extLst>
              <a:ext uri="{FF2B5EF4-FFF2-40B4-BE49-F238E27FC236}">
                <a16:creationId xmlns:a16="http://schemas.microsoft.com/office/drawing/2014/main" id="{DC7E9660-46A0-4D61-A096-FB484C56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8BFB4833-CF75-476B-94F5-673E4768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Oval 114">
            <a:extLst>
              <a:ext uri="{FF2B5EF4-FFF2-40B4-BE49-F238E27FC236}">
                <a16:creationId xmlns:a16="http://schemas.microsoft.com/office/drawing/2014/main" id="{11F3B10C-9E6C-430A-ADD3-BEA92A8A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114">
            <a:extLst>
              <a:ext uri="{FF2B5EF4-FFF2-40B4-BE49-F238E27FC236}">
                <a16:creationId xmlns:a16="http://schemas.microsoft.com/office/drawing/2014/main" id="{B359B3FF-777F-4A7F-ABD2-F47E1833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14">
            <a:extLst>
              <a:ext uri="{FF2B5EF4-FFF2-40B4-BE49-F238E27FC236}">
                <a16:creationId xmlns:a16="http://schemas.microsoft.com/office/drawing/2014/main" id="{93056938-7BC0-4E70-AAAE-0D34573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7">
            <a:extLst>
              <a:ext uri="{FF2B5EF4-FFF2-40B4-BE49-F238E27FC236}">
                <a16:creationId xmlns:a16="http://schemas.microsoft.com/office/drawing/2014/main" id="{792C71F9-0EC8-4DD4-BF39-F6D0174C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4">
            <a:extLst>
              <a:ext uri="{FF2B5EF4-FFF2-40B4-BE49-F238E27FC236}">
                <a16:creationId xmlns:a16="http://schemas.microsoft.com/office/drawing/2014/main" id="{11B35448-667B-4EA1-89E2-659322D1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07">
            <a:extLst>
              <a:ext uri="{FF2B5EF4-FFF2-40B4-BE49-F238E27FC236}">
                <a16:creationId xmlns:a16="http://schemas.microsoft.com/office/drawing/2014/main" id="{F02DB925-B36F-4F70-B88F-DF6AA26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14">
            <a:extLst>
              <a:ext uri="{FF2B5EF4-FFF2-40B4-BE49-F238E27FC236}">
                <a16:creationId xmlns:a16="http://schemas.microsoft.com/office/drawing/2014/main" id="{6D405D9E-E9A4-4AE0-8DE3-0A4D2207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Oval 114">
            <a:extLst>
              <a:ext uri="{FF2B5EF4-FFF2-40B4-BE49-F238E27FC236}">
                <a16:creationId xmlns:a16="http://schemas.microsoft.com/office/drawing/2014/main" id="{B5F29D96-F61E-439B-AAB4-2AEAAC59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Oval 107">
            <a:extLst>
              <a:ext uri="{FF2B5EF4-FFF2-40B4-BE49-F238E27FC236}">
                <a16:creationId xmlns:a16="http://schemas.microsoft.com/office/drawing/2014/main" id="{839EEDDC-9A46-429C-B094-0B36556E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Oval 114">
            <a:extLst>
              <a:ext uri="{FF2B5EF4-FFF2-40B4-BE49-F238E27FC236}">
                <a16:creationId xmlns:a16="http://schemas.microsoft.com/office/drawing/2014/main" id="{5A6D872B-75A4-47ED-A61F-9FA1C9E9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Oval 107">
            <a:extLst>
              <a:ext uri="{FF2B5EF4-FFF2-40B4-BE49-F238E27FC236}">
                <a16:creationId xmlns:a16="http://schemas.microsoft.com/office/drawing/2014/main" id="{4BCE8EF8-E636-4F5C-91FF-F8C718A6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Oval 114">
            <a:extLst>
              <a:ext uri="{FF2B5EF4-FFF2-40B4-BE49-F238E27FC236}">
                <a16:creationId xmlns:a16="http://schemas.microsoft.com/office/drawing/2014/main" id="{BB213A06-3914-44A3-AECE-3EA1905B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Oval 114">
            <a:extLst>
              <a:ext uri="{FF2B5EF4-FFF2-40B4-BE49-F238E27FC236}">
                <a16:creationId xmlns:a16="http://schemas.microsoft.com/office/drawing/2014/main" id="{6B108EDA-737B-41CB-B2F9-D19744D4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Oval 114">
            <a:extLst>
              <a:ext uri="{FF2B5EF4-FFF2-40B4-BE49-F238E27FC236}">
                <a16:creationId xmlns:a16="http://schemas.microsoft.com/office/drawing/2014/main" id="{FF02BAA0-80E3-432B-898E-B3CF056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Oval 114">
            <a:extLst>
              <a:ext uri="{FF2B5EF4-FFF2-40B4-BE49-F238E27FC236}">
                <a16:creationId xmlns:a16="http://schemas.microsoft.com/office/drawing/2014/main" id="{45B03D75-0653-4AD0-918C-D41C8CAD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107">
            <a:extLst>
              <a:ext uri="{FF2B5EF4-FFF2-40B4-BE49-F238E27FC236}">
                <a16:creationId xmlns:a16="http://schemas.microsoft.com/office/drawing/2014/main" id="{7083CEFE-7563-4D76-8254-4F25EE14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Oval 114">
            <a:extLst>
              <a:ext uri="{FF2B5EF4-FFF2-40B4-BE49-F238E27FC236}">
                <a16:creationId xmlns:a16="http://schemas.microsoft.com/office/drawing/2014/main" id="{785D8D8B-F84E-419D-A9BB-05F0B303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Oval 107">
            <a:extLst>
              <a:ext uri="{FF2B5EF4-FFF2-40B4-BE49-F238E27FC236}">
                <a16:creationId xmlns:a16="http://schemas.microsoft.com/office/drawing/2014/main" id="{AD186EB4-3CFD-4713-A58C-234117C2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Oval 114">
            <a:extLst>
              <a:ext uri="{FF2B5EF4-FFF2-40B4-BE49-F238E27FC236}">
                <a16:creationId xmlns:a16="http://schemas.microsoft.com/office/drawing/2014/main" id="{1BA5AE45-9A95-45DF-9388-DD1503FA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Oval 114">
            <a:extLst>
              <a:ext uri="{FF2B5EF4-FFF2-40B4-BE49-F238E27FC236}">
                <a16:creationId xmlns:a16="http://schemas.microsoft.com/office/drawing/2014/main" id="{0BD35F56-4878-4BBE-9A94-0FAA3061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Oval 107">
            <a:extLst>
              <a:ext uri="{FF2B5EF4-FFF2-40B4-BE49-F238E27FC236}">
                <a16:creationId xmlns:a16="http://schemas.microsoft.com/office/drawing/2014/main" id="{687CE1FC-04EB-4A4A-BF2B-52EF6895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Oval 114">
            <a:extLst>
              <a:ext uri="{FF2B5EF4-FFF2-40B4-BE49-F238E27FC236}">
                <a16:creationId xmlns:a16="http://schemas.microsoft.com/office/drawing/2014/main" id="{26199F15-EB19-485D-A39E-F4BF15DD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11</a:t>
            </a:r>
            <a:endParaRPr lang="en-US" b="1" dirty="0"/>
          </a:p>
        </p:txBody>
      </p:sp>
      <p:sp>
        <p:nvSpPr>
          <p:cNvPr id="37" name="Oval 107">
            <a:extLst>
              <a:ext uri="{FF2B5EF4-FFF2-40B4-BE49-F238E27FC236}">
                <a16:creationId xmlns:a16="http://schemas.microsoft.com/office/drawing/2014/main" id="{F786D6E5-F6B7-46DA-BF6F-F04F9D4F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Oval 114">
            <a:extLst>
              <a:ext uri="{FF2B5EF4-FFF2-40B4-BE49-F238E27FC236}">
                <a16:creationId xmlns:a16="http://schemas.microsoft.com/office/drawing/2014/main" id="{2219FB5F-D8A2-408F-B34B-10DA111E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Oval 114">
            <a:extLst>
              <a:ext uri="{FF2B5EF4-FFF2-40B4-BE49-F238E27FC236}">
                <a16:creationId xmlns:a16="http://schemas.microsoft.com/office/drawing/2014/main" id="{A948D086-72BE-4366-B26F-71E3A388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Oval 114">
            <a:extLst>
              <a:ext uri="{FF2B5EF4-FFF2-40B4-BE49-F238E27FC236}">
                <a16:creationId xmlns:a16="http://schemas.microsoft.com/office/drawing/2014/main" id="{C8F1B56C-DF7A-412D-9184-2CA50A38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Oval 114">
            <a:extLst>
              <a:ext uri="{FF2B5EF4-FFF2-40B4-BE49-F238E27FC236}">
                <a16:creationId xmlns:a16="http://schemas.microsoft.com/office/drawing/2014/main" id="{90CD8CEE-A1E6-42C4-A5DF-123D0176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107">
            <a:extLst>
              <a:ext uri="{FF2B5EF4-FFF2-40B4-BE49-F238E27FC236}">
                <a16:creationId xmlns:a16="http://schemas.microsoft.com/office/drawing/2014/main" id="{610CC6C7-C6B8-4DC0-915E-8FDB5879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Oval 114">
            <a:extLst>
              <a:ext uri="{FF2B5EF4-FFF2-40B4-BE49-F238E27FC236}">
                <a16:creationId xmlns:a16="http://schemas.microsoft.com/office/drawing/2014/main" id="{1DA2ED52-7AAF-4A10-9EB0-441197E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Oval 107">
            <a:extLst>
              <a:ext uri="{FF2B5EF4-FFF2-40B4-BE49-F238E27FC236}">
                <a16:creationId xmlns:a16="http://schemas.microsoft.com/office/drawing/2014/main" id="{F470F102-3E5F-4C8D-95B5-F80CDEE9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5" name="Oval 114">
            <a:extLst>
              <a:ext uri="{FF2B5EF4-FFF2-40B4-BE49-F238E27FC236}">
                <a16:creationId xmlns:a16="http://schemas.microsoft.com/office/drawing/2014/main" id="{FBCFE5E3-CB04-47F6-918F-B370887C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Oval 114">
            <a:extLst>
              <a:ext uri="{FF2B5EF4-FFF2-40B4-BE49-F238E27FC236}">
                <a16:creationId xmlns:a16="http://schemas.microsoft.com/office/drawing/2014/main" id="{66185CF9-4394-4431-A9A2-9D009BF2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Oval 107">
            <a:extLst>
              <a:ext uri="{FF2B5EF4-FFF2-40B4-BE49-F238E27FC236}">
                <a16:creationId xmlns:a16="http://schemas.microsoft.com/office/drawing/2014/main" id="{CC9D52F6-F0F1-4EB0-8E45-1B1E494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Oval 114">
            <a:extLst>
              <a:ext uri="{FF2B5EF4-FFF2-40B4-BE49-F238E27FC236}">
                <a16:creationId xmlns:a16="http://schemas.microsoft.com/office/drawing/2014/main" id="{38C4F04A-9C65-48D4-A9CF-32FBAC83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635492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10</a:t>
            </a:r>
            <a:endParaRPr lang="en-US" b="1" dirty="0"/>
          </a:p>
        </p:txBody>
      </p:sp>
      <p:sp>
        <p:nvSpPr>
          <p:cNvPr id="51" name="Oval 107">
            <a:extLst>
              <a:ext uri="{FF2B5EF4-FFF2-40B4-BE49-F238E27FC236}">
                <a16:creationId xmlns:a16="http://schemas.microsoft.com/office/drawing/2014/main" id="{2249A042-66E6-455A-A6E4-437E9317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635492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" name="Oval 114">
            <a:extLst>
              <a:ext uri="{FF2B5EF4-FFF2-40B4-BE49-F238E27FC236}">
                <a16:creationId xmlns:a16="http://schemas.microsoft.com/office/drawing/2014/main" id="{1DDDB5DA-1126-45AD-8811-523F2AC4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" name="Oval 114">
            <a:extLst>
              <a:ext uri="{FF2B5EF4-FFF2-40B4-BE49-F238E27FC236}">
                <a16:creationId xmlns:a16="http://schemas.microsoft.com/office/drawing/2014/main" id="{192D25B7-8698-434A-B2EB-3414A25C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Oval 114">
            <a:extLst>
              <a:ext uri="{FF2B5EF4-FFF2-40B4-BE49-F238E27FC236}">
                <a16:creationId xmlns:a16="http://schemas.microsoft.com/office/drawing/2014/main" id="{499F1544-66B5-4A9A-9521-B20F8D3A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5" name="Oval 114">
            <a:extLst>
              <a:ext uri="{FF2B5EF4-FFF2-40B4-BE49-F238E27FC236}">
                <a16:creationId xmlns:a16="http://schemas.microsoft.com/office/drawing/2014/main" id="{9455A763-2EC9-4D40-B01E-74AC5078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" name="Oval 107">
            <a:extLst>
              <a:ext uri="{FF2B5EF4-FFF2-40B4-BE49-F238E27FC236}">
                <a16:creationId xmlns:a16="http://schemas.microsoft.com/office/drawing/2014/main" id="{06809826-77A5-4E22-B79F-689A88DD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</a:t>
            </a:r>
            <a:endParaRPr lang="en-US" b="1" dirty="0"/>
          </a:p>
        </p:txBody>
      </p:sp>
      <p:sp>
        <p:nvSpPr>
          <p:cNvPr id="57" name="Oval 114">
            <a:extLst>
              <a:ext uri="{FF2B5EF4-FFF2-40B4-BE49-F238E27FC236}">
                <a16:creationId xmlns:a16="http://schemas.microsoft.com/office/drawing/2014/main" id="{5BA38711-1ED8-49F3-9FA3-B160524C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8" name="Oval 107">
            <a:extLst>
              <a:ext uri="{FF2B5EF4-FFF2-40B4-BE49-F238E27FC236}">
                <a16:creationId xmlns:a16="http://schemas.microsoft.com/office/drawing/2014/main" id="{0D30E172-0E53-46C5-BAE4-297EF0E5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Oval 114">
            <a:extLst>
              <a:ext uri="{FF2B5EF4-FFF2-40B4-BE49-F238E27FC236}">
                <a16:creationId xmlns:a16="http://schemas.microsoft.com/office/drawing/2014/main" id="{8FBA71B7-0A8C-4DC2-8440-7FD7A48F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" name="Oval 114">
            <a:extLst>
              <a:ext uri="{FF2B5EF4-FFF2-40B4-BE49-F238E27FC236}">
                <a16:creationId xmlns:a16="http://schemas.microsoft.com/office/drawing/2014/main" id="{9D1E3FC6-A0A2-40ED-A91B-FD2DF620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3" name="Oval 107">
            <a:extLst>
              <a:ext uri="{FF2B5EF4-FFF2-40B4-BE49-F238E27FC236}">
                <a16:creationId xmlns:a16="http://schemas.microsoft.com/office/drawing/2014/main" id="{5970C845-7017-4945-A221-411E5C1E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4" name="Oval 114">
            <a:extLst>
              <a:ext uri="{FF2B5EF4-FFF2-40B4-BE49-F238E27FC236}">
                <a16:creationId xmlns:a16="http://schemas.microsoft.com/office/drawing/2014/main" id="{0863D1DB-B87F-4A01-91D0-34937EEC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9</a:t>
            </a:r>
            <a:endParaRPr lang="en-US" b="1" dirty="0"/>
          </a:p>
        </p:txBody>
      </p:sp>
      <p:sp>
        <p:nvSpPr>
          <p:cNvPr id="65" name="Oval 107">
            <a:extLst>
              <a:ext uri="{FF2B5EF4-FFF2-40B4-BE49-F238E27FC236}">
                <a16:creationId xmlns:a16="http://schemas.microsoft.com/office/drawing/2014/main" id="{F22388B9-600B-4227-BEBE-6143BD4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6" name="Oval 114">
            <a:extLst>
              <a:ext uri="{FF2B5EF4-FFF2-40B4-BE49-F238E27FC236}">
                <a16:creationId xmlns:a16="http://schemas.microsoft.com/office/drawing/2014/main" id="{46DFD171-93FE-43FC-88D2-A549412F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7" name="Oval 114">
            <a:extLst>
              <a:ext uri="{FF2B5EF4-FFF2-40B4-BE49-F238E27FC236}">
                <a16:creationId xmlns:a16="http://schemas.microsoft.com/office/drawing/2014/main" id="{BDF0E9F0-758F-43F2-B0C5-2ECB1A00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8" name="Oval 114">
            <a:extLst>
              <a:ext uri="{FF2B5EF4-FFF2-40B4-BE49-F238E27FC236}">
                <a16:creationId xmlns:a16="http://schemas.microsoft.com/office/drawing/2014/main" id="{ACAC6242-7B02-43F9-8F11-968887B6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9" name="Oval 114">
            <a:extLst>
              <a:ext uri="{FF2B5EF4-FFF2-40B4-BE49-F238E27FC236}">
                <a16:creationId xmlns:a16="http://schemas.microsoft.com/office/drawing/2014/main" id="{BAC83F41-3BF0-4611-AB93-B29A055E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0" name="Oval 107">
            <a:extLst>
              <a:ext uri="{FF2B5EF4-FFF2-40B4-BE49-F238E27FC236}">
                <a16:creationId xmlns:a16="http://schemas.microsoft.com/office/drawing/2014/main" id="{51E9DA92-9075-46B7-9CEE-560CCB1A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" name="Oval 114">
            <a:extLst>
              <a:ext uri="{FF2B5EF4-FFF2-40B4-BE49-F238E27FC236}">
                <a16:creationId xmlns:a16="http://schemas.microsoft.com/office/drawing/2014/main" id="{AB375477-403E-4955-8AE5-27EE3B35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2" name="Oval 107">
            <a:extLst>
              <a:ext uri="{FF2B5EF4-FFF2-40B4-BE49-F238E27FC236}">
                <a16:creationId xmlns:a16="http://schemas.microsoft.com/office/drawing/2014/main" id="{AFC28BFF-1B32-468C-B758-6662F3D6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73" name="Oval 114">
            <a:extLst>
              <a:ext uri="{FF2B5EF4-FFF2-40B4-BE49-F238E27FC236}">
                <a16:creationId xmlns:a16="http://schemas.microsoft.com/office/drawing/2014/main" id="{21D63DF7-3D70-4268-B07B-ADAB5B59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6" name="Oval 114">
            <a:extLst>
              <a:ext uri="{FF2B5EF4-FFF2-40B4-BE49-F238E27FC236}">
                <a16:creationId xmlns:a16="http://schemas.microsoft.com/office/drawing/2014/main" id="{6C88A6ED-974F-4017-807D-9A2322CC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" name="Oval 107">
            <a:extLst>
              <a:ext uri="{FF2B5EF4-FFF2-40B4-BE49-F238E27FC236}">
                <a16:creationId xmlns:a16="http://schemas.microsoft.com/office/drawing/2014/main" id="{F26AEEB2-D6F4-441A-9941-153A8E4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8" name="Oval 114">
            <a:extLst>
              <a:ext uri="{FF2B5EF4-FFF2-40B4-BE49-F238E27FC236}">
                <a16:creationId xmlns:a16="http://schemas.microsoft.com/office/drawing/2014/main" id="{B968D98B-1827-49D9-AB0B-C92DF4AA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84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4</a:t>
            </a:r>
            <a:endParaRPr lang="en-US" b="1" dirty="0"/>
          </a:p>
        </p:txBody>
      </p:sp>
      <p:sp>
        <p:nvSpPr>
          <p:cNvPr id="79" name="Oval 107">
            <a:extLst>
              <a:ext uri="{FF2B5EF4-FFF2-40B4-BE49-F238E27FC236}">
                <a16:creationId xmlns:a16="http://schemas.microsoft.com/office/drawing/2014/main" id="{64FB8379-2C2D-4D98-A69C-102E047B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20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0" name="Oval 114">
            <a:extLst>
              <a:ext uri="{FF2B5EF4-FFF2-40B4-BE49-F238E27FC236}">
                <a16:creationId xmlns:a16="http://schemas.microsoft.com/office/drawing/2014/main" id="{504C69FB-2D67-48C3-A4DA-0CBA7215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" name="Oval 114">
            <a:extLst>
              <a:ext uri="{FF2B5EF4-FFF2-40B4-BE49-F238E27FC236}">
                <a16:creationId xmlns:a16="http://schemas.microsoft.com/office/drawing/2014/main" id="{00291073-3207-44B6-B616-26F07CD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76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2" name="Oval 114">
            <a:extLst>
              <a:ext uri="{FF2B5EF4-FFF2-40B4-BE49-F238E27FC236}">
                <a16:creationId xmlns:a16="http://schemas.microsoft.com/office/drawing/2014/main" id="{2C77BD2B-7DAF-4EB8-8783-47C41E76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758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3" name="Oval 114">
            <a:extLst>
              <a:ext uri="{FF2B5EF4-FFF2-40B4-BE49-F238E27FC236}">
                <a16:creationId xmlns:a16="http://schemas.microsoft.com/office/drawing/2014/main" id="{9E2C519F-1B7C-43DD-9E1C-F73F1522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88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4" name="Oval 107">
            <a:extLst>
              <a:ext uri="{FF2B5EF4-FFF2-40B4-BE49-F238E27FC236}">
                <a16:creationId xmlns:a16="http://schemas.microsoft.com/office/drawing/2014/main" id="{9DCED4AD-233B-4F6B-A557-9A9FF1E3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GB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Oval 114">
            <a:extLst>
              <a:ext uri="{FF2B5EF4-FFF2-40B4-BE49-F238E27FC236}">
                <a16:creationId xmlns:a16="http://schemas.microsoft.com/office/drawing/2014/main" id="{12C25BF9-2CAE-4552-A529-D1BAA174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796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86" name="Oval 107">
            <a:extLst>
              <a:ext uri="{FF2B5EF4-FFF2-40B4-BE49-F238E27FC236}">
                <a16:creationId xmlns:a16="http://schemas.microsoft.com/office/drawing/2014/main" id="{4C1E5226-6543-43E6-9A31-8A15DC9A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32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7" name="Oval 114">
            <a:extLst>
              <a:ext uri="{FF2B5EF4-FFF2-40B4-BE49-F238E27FC236}">
                <a16:creationId xmlns:a16="http://schemas.microsoft.com/office/drawing/2014/main" id="{51BA2319-AF06-4382-80BA-B21D9238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6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0" name="Oval 114">
            <a:extLst>
              <a:ext uri="{FF2B5EF4-FFF2-40B4-BE49-F238E27FC236}">
                <a16:creationId xmlns:a16="http://schemas.microsoft.com/office/drawing/2014/main" id="{3F92ACF9-7C6A-43F3-88F4-E24E8110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39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" name="Oval 107">
            <a:extLst>
              <a:ext uri="{FF2B5EF4-FFF2-40B4-BE49-F238E27FC236}">
                <a16:creationId xmlns:a16="http://schemas.microsoft.com/office/drawing/2014/main" id="{8C19FC0E-6A27-46C5-A347-4ED8634D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" name="Oval 114">
            <a:extLst>
              <a:ext uri="{FF2B5EF4-FFF2-40B4-BE49-F238E27FC236}">
                <a16:creationId xmlns:a16="http://schemas.microsoft.com/office/drawing/2014/main" id="{F35586DE-A742-4107-AAB7-4072DB0A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3</a:t>
            </a:r>
            <a:endParaRPr lang="en-US" b="1" dirty="0"/>
          </a:p>
        </p:txBody>
      </p:sp>
      <p:sp>
        <p:nvSpPr>
          <p:cNvPr id="93" name="Oval 107">
            <a:extLst>
              <a:ext uri="{FF2B5EF4-FFF2-40B4-BE49-F238E27FC236}">
                <a16:creationId xmlns:a16="http://schemas.microsoft.com/office/drawing/2014/main" id="{29ACF6F1-CCA2-4E23-8B9E-B4961C14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4" name="Oval 114">
            <a:extLst>
              <a:ext uri="{FF2B5EF4-FFF2-40B4-BE49-F238E27FC236}">
                <a16:creationId xmlns:a16="http://schemas.microsoft.com/office/drawing/2014/main" id="{240117F1-501E-44F1-8C81-B908BD3B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5" name="Oval 114">
            <a:extLst>
              <a:ext uri="{FF2B5EF4-FFF2-40B4-BE49-F238E27FC236}">
                <a16:creationId xmlns:a16="http://schemas.microsoft.com/office/drawing/2014/main" id="{8F6E6CF2-2E8D-49D2-95E1-2024ED9F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6" name="Oval 114">
            <a:extLst>
              <a:ext uri="{FF2B5EF4-FFF2-40B4-BE49-F238E27FC236}">
                <a16:creationId xmlns:a16="http://schemas.microsoft.com/office/drawing/2014/main" id="{57875F48-9F87-49B6-965F-B5CE8CF6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7" name="Oval 114">
            <a:extLst>
              <a:ext uri="{FF2B5EF4-FFF2-40B4-BE49-F238E27FC236}">
                <a16:creationId xmlns:a16="http://schemas.microsoft.com/office/drawing/2014/main" id="{7253D554-E342-4FB3-9EE8-2495FB7C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8" name="Oval 107">
            <a:extLst>
              <a:ext uri="{FF2B5EF4-FFF2-40B4-BE49-F238E27FC236}">
                <a16:creationId xmlns:a16="http://schemas.microsoft.com/office/drawing/2014/main" id="{DBA62E3F-F1ED-4535-916C-9F54998A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Oval 114">
            <a:extLst>
              <a:ext uri="{FF2B5EF4-FFF2-40B4-BE49-F238E27FC236}">
                <a16:creationId xmlns:a16="http://schemas.microsoft.com/office/drawing/2014/main" id="{DC5B81D1-F79D-482A-8F57-C520CD0A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0" name="Oval 107">
            <a:extLst>
              <a:ext uri="{FF2B5EF4-FFF2-40B4-BE49-F238E27FC236}">
                <a16:creationId xmlns:a16="http://schemas.microsoft.com/office/drawing/2014/main" id="{DAB54631-5B9E-47C0-8779-7E400F6E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1" name="Oval 114">
            <a:extLst>
              <a:ext uri="{FF2B5EF4-FFF2-40B4-BE49-F238E27FC236}">
                <a16:creationId xmlns:a16="http://schemas.microsoft.com/office/drawing/2014/main" id="{EF315171-0459-46A4-8010-A89D0FA8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4" name="Oval 114">
            <a:extLst>
              <a:ext uri="{FF2B5EF4-FFF2-40B4-BE49-F238E27FC236}">
                <a16:creationId xmlns:a16="http://schemas.microsoft.com/office/drawing/2014/main" id="{E16F8DB0-4278-4A20-B22B-9EB0A9C6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5" name="Oval 107">
            <a:extLst>
              <a:ext uri="{FF2B5EF4-FFF2-40B4-BE49-F238E27FC236}">
                <a16:creationId xmlns:a16="http://schemas.microsoft.com/office/drawing/2014/main" id="{CFB64428-D23E-446A-9459-382F91A8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6" name="Oval 114">
            <a:extLst>
              <a:ext uri="{FF2B5EF4-FFF2-40B4-BE49-F238E27FC236}">
                <a16:creationId xmlns:a16="http://schemas.microsoft.com/office/drawing/2014/main" id="{4E1A1C42-ACF6-454B-B34C-C06CAB15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107" name="Oval 107">
            <a:extLst>
              <a:ext uri="{FF2B5EF4-FFF2-40B4-BE49-F238E27FC236}">
                <a16:creationId xmlns:a16="http://schemas.microsoft.com/office/drawing/2014/main" id="{67624956-BE13-4456-A1BF-AC99300A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" name="Oval 114">
            <a:extLst>
              <a:ext uri="{FF2B5EF4-FFF2-40B4-BE49-F238E27FC236}">
                <a16:creationId xmlns:a16="http://schemas.microsoft.com/office/drawing/2014/main" id="{E3A14EA4-7FAF-45EF-B6F8-E129C1B1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9" name="Oval 114">
            <a:extLst>
              <a:ext uri="{FF2B5EF4-FFF2-40B4-BE49-F238E27FC236}">
                <a16:creationId xmlns:a16="http://schemas.microsoft.com/office/drawing/2014/main" id="{5C80B63F-2054-4D4F-BD14-E384BF7C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0" name="Oval 114">
            <a:extLst>
              <a:ext uri="{FF2B5EF4-FFF2-40B4-BE49-F238E27FC236}">
                <a16:creationId xmlns:a16="http://schemas.microsoft.com/office/drawing/2014/main" id="{C9450612-D1C1-460C-A015-CC83FE6A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1" name="Oval 114">
            <a:extLst>
              <a:ext uri="{FF2B5EF4-FFF2-40B4-BE49-F238E27FC236}">
                <a16:creationId xmlns:a16="http://schemas.microsoft.com/office/drawing/2014/main" id="{397B3EF3-94F7-4E64-8B9B-D609D61D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" name="Oval 107">
            <a:extLst>
              <a:ext uri="{FF2B5EF4-FFF2-40B4-BE49-F238E27FC236}">
                <a16:creationId xmlns:a16="http://schemas.microsoft.com/office/drawing/2014/main" id="{E7D5F9BF-9195-4843-A9F6-28D8C4A4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3" name="Oval 114">
            <a:extLst>
              <a:ext uri="{FF2B5EF4-FFF2-40B4-BE49-F238E27FC236}">
                <a16:creationId xmlns:a16="http://schemas.microsoft.com/office/drawing/2014/main" id="{5126A5CA-CBBC-4F10-A5D1-16BF713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6</a:t>
            </a:r>
            <a:endParaRPr lang="en-US" b="1" dirty="0"/>
          </a:p>
        </p:txBody>
      </p:sp>
      <p:sp>
        <p:nvSpPr>
          <p:cNvPr id="114" name="Oval 107">
            <a:extLst>
              <a:ext uri="{FF2B5EF4-FFF2-40B4-BE49-F238E27FC236}">
                <a16:creationId xmlns:a16="http://schemas.microsoft.com/office/drawing/2014/main" id="{C96EA1DA-631F-47EE-A9FD-454A569C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EC7A413-5DF4-41D9-A569-BE1F9991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8" name="Oval 114">
            <a:extLst>
              <a:ext uri="{FF2B5EF4-FFF2-40B4-BE49-F238E27FC236}">
                <a16:creationId xmlns:a16="http://schemas.microsoft.com/office/drawing/2014/main" id="{0E95D63F-67D6-4131-A47F-F466E469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9" name="Oval 107">
            <a:extLst>
              <a:ext uri="{FF2B5EF4-FFF2-40B4-BE49-F238E27FC236}">
                <a16:creationId xmlns:a16="http://schemas.microsoft.com/office/drawing/2014/main" id="{404E05AA-FD76-4AF7-B111-00C7EBF2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0" name="Oval 114">
            <a:extLst>
              <a:ext uri="{FF2B5EF4-FFF2-40B4-BE49-F238E27FC236}">
                <a16:creationId xmlns:a16="http://schemas.microsoft.com/office/drawing/2014/main" id="{BC7D5E1E-104E-4A75-82C1-66E5CAF2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8</a:t>
            </a:r>
            <a:endParaRPr lang="en-US" b="1" dirty="0"/>
          </a:p>
        </p:txBody>
      </p:sp>
      <p:sp>
        <p:nvSpPr>
          <p:cNvPr id="121" name="Oval 107">
            <a:extLst>
              <a:ext uri="{FF2B5EF4-FFF2-40B4-BE49-F238E27FC236}">
                <a16:creationId xmlns:a16="http://schemas.microsoft.com/office/drawing/2014/main" id="{06D361B4-378B-49C4-8F16-4CB55D64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2" name="Oval 114">
            <a:extLst>
              <a:ext uri="{FF2B5EF4-FFF2-40B4-BE49-F238E27FC236}">
                <a16:creationId xmlns:a16="http://schemas.microsoft.com/office/drawing/2014/main" id="{667C86EE-C9D8-4CC6-91B1-2E679C6C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3" name="Oval 114">
            <a:extLst>
              <a:ext uri="{FF2B5EF4-FFF2-40B4-BE49-F238E27FC236}">
                <a16:creationId xmlns:a16="http://schemas.microsoft.com/office/drawing/2014/main" id="{4361AA01-FC85-43BF-97DF-AEC92F52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4" name="Oval 114">
            <a:extLst>
              <a:ext uri="{FF2B5EF4-FFF2-40B4-BE49-F238E27FC236}">
                <a16:creationId xmlns:a16="http://schemas.microsoft.com/office/drawing/2014/main" id="{7DD2AE32-FBD3-4342-ACA2-5A42016E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5" name="Oval 114">
            <a:extLst>
              <a:ext uri="{FF2B5EF4-FFF2-40B4-BE49-F238E27FC236}">
                <a16:creationId xmlns:a16="http://schemas.microsoft.com/office/drawing/2014/main" id="{ECE66E6C-344F-43A7-B9E4-90D72AAB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8EFBF686-7731-4E22-99B0-81D01DBB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7" name="Oval 114">
            <a:extLst>
              <a:ext uri="{FF2B5EF4-FFF2-40B4-BE49-F238E27FC236}">
                <a16:creationId xmlns:a16="http://schemas.microsoft.com/office/drawing/2014/main" id="{D2C2CCFD-12A4-4F9F-AAA8-81D8DCA1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8" name="Oval 107">
            <a:extLst>
              <a:ext uri="{FF2B5EF4-FFF2-40B4-BE49-F238E27FC236}">
                <a16:creationId xmlns:a16="http://schemas.microsoft.com/office/drawing/2014/main" id="{18EBD1EC-6794-449F-AA41-47E7B0EA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7</a:t>
            </a:r>
            <a:endParaRPr lang="en-US" b="1" dirty="0"/>
          </a:p>
        </p:txBody>
      </p:sp>
      <p:sp>
        <p:nvSpPr>
          <p:cNvPr id="129" name="Oval 114">
            <a:extLst>
              <a:ext uri="{FF2B5EF4-FFF2-40B4-BE49-F238E27FC236}">
                <a16:creationId xmlns:a16="http://schemas.microsoft.com/office/drawing/2014/main" id="{F83AF2B1-2905-4FFF-AF0D-EBD3EDD4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D2655C9C-D30A-495A-8C4C-00F4FA80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3" name="Oval 107">
            <a:extLst>
              <a:ext uri="{FF2B5EF4-FFF2-40B4-BE49-F238E27FC236}">
                <a16:creationId xmlns:a16="http://schemas.microsoft.com/office/drawing/2014/main" id="{1F1251AF-5229-4B4F-A6A6-F9CDA737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" name="Oval 114">
            <a:extLst>
              <a:ext uri="{FF2B5EF4-FFF2-40B4-BE49-F238E27FC236}">
                <a16:creationId xmlns:a16="http://schemas.microsoft.com/office/drawing/2014/main" id="{48D1624F-0D80-43D2-B1ED-683EDA77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" name="Oval 107">
            <a:extLst>
              <a:ext uri="{FF2B5EF4-FFF2-40B4-BE49-F238E27FC236}">
                <a16:creationId xmlns:a16="http://schemas.microsoft.com/office/drawing/2014/main" id="{E46942FE-ED50-4207-8062-B7A87618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6" name="Oval 114">
            <a:extLst>
              <a:ext uri="{FF2B5EF4-FFF2-40B4-BE49-F238E27FC236}">
                <a16:creationId xmlns:a16="http://schemas.microsoft.com/office/drawing/2014/main" id="{013B9BFD-AC99-45C1-8B3A-F43F03E6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7" name="Oval 114">
            <a:extLst>
              <a:ext uri="{FF2B5EF4-FFF2-40B4-BE49-F238E27FC236}">
                <a16:creationId xmlns:a16="http://schemas.microsoft.com/office/drawing/2014/main" id="{12CB4744-133B-4757-96D5-B2486EDA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8" name="Oval 114">
            <a:extLst>
              <a:ext uri="{FF2B5EF4-FFF2-40B4-BE49-F238E27FC236}">
                <a16:creationId xmlns:a16="http://schemas.microsoft.com/office/drawing/2014/main" id="{551620D6-6F54-4D61-A893-CD88EF1A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9" name="Oval 114">
            <a:extLst>
              <a:ext uri="{FF2B5EF4-FFF2-40B4-BE49-F238E27FC236}">
                <a16:creationId xmlns:a16="http://schemas.microsoft.com/office/drawing/2014/main" id="{D4D4DA57-1A85-4804-8C45-AC336FF6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0" name="Oval 107">
            <a:extLst>
              <a:ext uri="{FF2B5EF4-FFF2-40B4-BE49-F238E27FC236}">
                <a16:creationId xmlns:a16="http://schemas.microsoft.com/office/drawing/2014/main" id="{4F702423-6575-47B1-8950-420AAA17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1" name="Oval 114">
            <a:extLst>
              <a:ext uri="{FF2B5EF4-FFF2-40B4-BE49-F238E27FC236}">
                <a16:creationId xmlns:a16="http://schemas.microsoft.com/office/drawing/2014/main" id="{DC571248-9A6E-4150-978F-BD1264D5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2" name="Oval 107">
            <a:extLst>
              <a:ext uri="{FF2B5EF4-FFF2-40B4-BE49-F238E27FC236}">
                <a16:creationId xmlns:a16="http://schemas.microsoft.com/office/drawing/2014/main" id="{6FCE3301-403F-4E66-85F3-A2D9B459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3" name="Oval 114">
            <a:extLst>
              <a:ext uri="{FF2B5EF4-FFF2-40B4-BE49-F238E27FC236}">
                <a16:creationId xmlns:a16="http://schemas.microsoft.com/office/drawing/2014/main" id="{FA870633-F79B-4FFF-A68E-35DA01EA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6" name="Oval 114">
            <a:extLst>
              <a:ext uri="{FF2B5EF4-FFF2-40B4-BE49-F238E27FC236}">
                <a16:creationId xmlns:a16="http://schemas.microsoft.com/office/drawing/2014/main" id="{BC2D50C0-17D7-4E82-BF0F-1A24E75E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71F2CBE-4910-4BA6-AD31-6B8E6B909A46}"/>
              </a:ext>
            </a:extLst>
          </p:cNvPr>
          <p:cNvSpPr/>
          <p:nvPr/>
        </p:nvSpPr>
        <p:spPr>
          <a:xfrm>
            <a:off x="9785949" y="5558313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E5796DC-69A2-4168-9083-4453306EB02F}"/>
              </a:ext>
            </a:extLst>
          </p:cNvPr>
          <p:cNvSpPr/>
          <p:nvPr/>
        </p:nvSpPr>
        <p:spPr>
          <a:xfrm>
            <a:off x="9785949" y="6022749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FD0AF7-9513-4E17-9BDD-31D90BCFC308}"/>
              </a:ext>
            </a:extLst>
          </p:cNvPr>
          <p:cNvSpPr/>
          <p:nvPr/>
        </p:nvSpPr>
        <p:spPr>
          <a:xfrm>
            <a:off x="9785949" y="4629441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607964B-BA17-4684-8912-15ED3E6C4A4D}"/>
              </a:ext>
            </a:extLst>
          </p:cNvPr>
          <p:cNvSpPr/>
          <p:nvPr/>
        </p:nvSpPr>
        <p:spPr>
          <a:xfrm>
            <a:off x="9785949" y="509387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4AE11B-BE40-460E-ADFA-6E00D27544C9}"/>
              </a:ext>
            </a:extLst>
          </p:cNvPr>
          <p:cNvSpPr/>
          <p:nvPr/>
        </p:nvSpPr>
        <p:spPr>
          <a:xfrm>
            <a:off x="9785949" y="373610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5B53F5-D654-4DA9-AFDE-AB90727CD12B}"/>
              </a:ext>
            </a:extLst>
          </p:cNvPr>
          <p:cNvSpPr/>
          <p:nvPr/>
        </p:nvSpPr>
        <p:spPr>
          <a:xfrm>
            <a:off x="9785949" y="4172832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06FF1AF-A102-4BEA-A157-7314162F6E35}"/>
              </a:ext>
            </a:extLst>
          </p:cNvPr>
          <p:cNvSpPr/>
          <p:nvPr/>
        </p:nvSpPr>
        <p:spPr>
          <a:xfrm>
            <a:off x="9778705" y="2824210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62A1E6-9BB9-47DB-85FC-EB73919EAFD7}"/>
              </a:ext>
            </a:extLst>
          </p:cNvPr>
          <p:cNvSpPr/>
          <p:nvPr/>
        </p:nvSpPr>
        <p:spPr>
          <a:xfrm>
            <a:off x="9785949" y="3261708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113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8A3A-AF8A-4E16-9CD8-AA72F7B1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9338-C2D7-4CE4-A529-93F0BEE9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EB42-A243-4F0C-B335-B3D775C3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CD4-9407-41FC-AB27-A72CC1ED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2A72-B4A8-4BB1-AFEE-AF49040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54</a:t>
            </a:fld>
            <a:endParaRPr lang="en-US"/>
          </a:p>
        </p:txBody>
      </p:sp>
      <p:sp>
        <p:nvSpPr>
          <p:cNvPr id="7" name="Oval 107">
            <a:extLst>
              <a:ext uri="{FF2B5EF4-FFF2-40B4-BE49-F238E27FC236}">
                <a16:creationId xmlns:a16="http://schemas.microsoft.com/office/drawing/2014/main" id="{E9FB21C2-816E-4BC3-987A-19210B28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114">
            <a:extLst>
              <a:ext uri="{FF2B5EF4-FFF2-40B4-BE49-F238E27FC236}">
                <a16:creationId xmlns:a16="http://schemas.microsoft.com/office/drawing/2014/main" id="{F9BEBAB0-4C9C-4CF5-A2E0-CAA2DE28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107">
            <a:extLst>
              <a:ext uri="{FF2B5EF4-FFF2-40B4-BE49-F238E27FC236}">
                <a16:creationId xmlns:a16="http://schemas.microsoft.com/office/drawing/2014/main" id="{DC7E9660-46A0-4D61-A096-FB484C56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8BFB4833-CF75-476B-94F5-673E4768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Oval 114">
            <a:extLst>
              <a:ext uri="{FF2B5EF4-FFF2-40B4-BE49-F238E27FC236}">
                <a16:creationId xmlns:a16="http://schemas.microsoft.com/office/drawing/2014/main" id="{11F3B10C-9E6C-430A-ADD3-BEA92A8A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114">
            <a:extLst>
              <a:ext uri="{FF2B5EF4-FFF2-40B4-BE49-F238E27FC236}">
                <a16:creationId xmlns:a16="http://schemas.microsoft.com/office/drawing/2014/main" id="{B359B3FF-777F-4A7F-ABD2-F47E1833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14">
            <a:extLst>
              <a:ext uri="{FF2B5EF4-FFF2-40B4-BE49-F238E27FC236}">
                <a16:creationId xmlns:a16="http://schemas.microsoft.com/office/drawing/2014/main" id="{93056938-7BC0-4E70-AAAE-0D34573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7">
            <a:extLst>
              <a:ext uri="{FF2B5EF4-FFF2-40B4-BE49-F238E27FC236}">
                <a16:creationId xmlns:a16="http://schemas.microsoft.com/office/drawing/2014/main" id="{792C71F9-0EC8-4DD4-BF39-F6D0174C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4">
            <a:extLst>
              <a:ext uri="{FF2B5EF4-FFF2-40B4-BE49-F238E27FC236}">
                <a16:creationId xmlns:a16="http://schemas.microsoft.com/office/drawing/2014/main" id="{11B35448-667B-4EA1-89E2-659322D1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07">
            <a:extLst>
              <a:ext uri="{FF2B5EF4-FFF2-40B4-BE49-F238E27FC236}">
                <a16:creationId xmlns:a16="http://schemas.microsoft.com/office/drawing/2014/main" id="{F02DB925-B36F-4F70-B88F-DF6AA26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14">
            <a:extLst>
              <a:ext uri="{FF2B5EF4-FFF2-40B4-BE49-F238E27FC236}">
                <a16:creationId xmlns:a16="http://schemas.microsoft.com/office/drawing/2014/main" id="{6D405D9E-E9A4-4AE0-8DE3-0A4D2207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Oval 114">
            <a:extLst>
              <a:ext uri="{FF2B5EF4-FFF2-40B4-BE49-F238E27FC236}">
                <a16:creationId xmlns:a16="http://schemas.microsoft.com/office/drawing/2014/main" id="{B5F29D96-F61E-439B-AAB4-2AEAAC59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Oval 107">
            <a:extLst>
              <a:ext uri="{FF2B5EF4-FFF2-40B4-BE49-F238E27FC236}">
                <a16:creationId xmlns:a16="http://schemas.microsoft.com/office/drawing/2014/main" id="{839EEDDC-9A46-429C-B094-0B36556E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Oval 114">
            <a:extLst>
              <a:ext uri="{FF2B5EF4-FFF2-40B4-BE49-F238E27FC236}">
                <a16:creationId xmlns:a16="http://schemas.microsoft.com/office/drawing/2014/main" id="{5A6D872B-75A4-47ED-A61F-9FA1C9E9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Oval 107">
            <a:extLst>
              <a:ext uri="{FF2B5EF4-FFF2-40B4-BE49-F238E27FC236}">
                <a16:creationId xmlns:a16="http://schemas.microsoft.com/office/drawing/2014/main" id="{4BCE8EF8-E636-4F5C-91FF-F8C718A6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Oval 114">
            <a:extLst>
              <a:ext uri="{FF2B5EF4-FFF2-40B4-BE49-F238E27FC236}">
                <a16:creationId xmlns:a16="http://schemas.microsoft.com/office/drawing/2014/main" id="{BB213A06-3914-44A3-AECE-3EA1905B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Oval 114">
            <a:extLst>
              <a:ext uri="{FF2B5EF4-FFF2-40B4-BE49-F238E27FC236}">
                <a16:creationId xmlns:a16="http://schemas.microsoft.com/office/drawing/2014/main" id="{6B108EDA-737B-41CB-B2F9-D19744D4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Oval 114">
            <a:extLst>
              <a:ext uri="{FF2B5EF4-FFF2-40B4-BE49-F238E27FC236}">
                <a16:creationId xmlns:a16="http://schemas.microsoft.com/office/drawing/2014/main" id="{FF02BAA0-80E3-432B-898E-B3CF056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Oval 114">
            <a:extLst>
              <a:ext uri="{FF2B5EF4-FFF2-40B4-BE49-F238E27FC236}">
                <a16:creationId xmlns:a16="http://schemas.microsoft.com/office/drawing/2014/main" id="{45B03D75-0653-4AD0-918C-D41C8CAD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107">
            <a:extLst>
              <a:ext uri="{FF2B5EF4-FFF2-40B4-BE49-F238E27FC236}">
                <a16:creationId xmlns:a16="http://schemas.microsoft.com/office/drawing/2014/main" id="{7083CEFE-7563-4D76-8254-4F25EE14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Oval 114">
            <a:extLst>
              <a:ext uri="{FF2B5EF4-FFF2-40B4-BE49-F238E27FC236}">
                <a16:creationId xmlns:a16="http://schemas.microsoft.com/office/drawing/2014/main" id="{785D8D8B-F84E-419D-A9BB-05F0B303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Oval 107">
            <a:extLst>
              <a:ext uri="{FF2B5EF4-FFF2-40B4-BE49-F238E27FC236}">
                <a16:creationId xmlns:a16="http://schemas.microsoft.com/office/drawing/2014/main" id="{AD186EB4-3CFD-4713-A58C-234117C2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Oval 114">
            <a:extLst>
              <a:ext uri="{FF2B5EF4-FFF2-40B4-BE49-F238E27FC236}">
                <a16:creationId xmlns:a16="http://schemas.microsoft.com/office/drawing/2014/main" id="{1BA5AE45-9A95-45DF-9388-DD1503FA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Oval 114">
            <a:extLst>
              <a:ext uri="{FF2B5EF4-FFF2-40B4-BE49-F238E27FC236}">
                <a16:creationId xmlns:a16="http://schemas.microsoft.com/office/drawing/2014/main" id="{0BD35F56-4878-4BBE-9A94-0FAA3061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Oval 107">
            <a:extLst>
              <a:ext uri="{FF2B5EF4-FFF2-40B4-BE49-F238E27FC236}">
                <a16:creationId xmlns:a16="http://schemas.microsoft.com/office/drawing/2014/main" id="{687CE1FC-04EB-4A4A-BF2B-52EF6895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Oval 114">
            <a:extLst>
              <a:ext uri="{FF2B5EF4-FFF2-40B4-BE49-F238E27FC236}">
                <a16:creationId xmlns:a16="http://schemas.microsoft.com/office/drawing/2014/main" id="{26199F15-EB19-485D-A39E-F4BF15DD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11</a:t>
            </a:r>
            <a:endParaRPr lang="en-US" b="1" dirty="0"/>
          </a:p>
        </p:txBody>
      </p:sp>
      <p:sp>
        <p:nvSpPr>
          <p:cNvPr id="37" name="Oval 107">
            <a:extLst>
              <a:ext uri="{FF2B5EF4-FFF2-40B4-BE49-F238E27FC236}">
                <a16:creationId xmlns:a16="http://schemas.microsoft.com/office/drawing/2014/main" id="{F786D6E5-F6B7-46DA-BF6F-F04F9D4F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Oval 114">
            <a:extLst>
              <a:ext uri="{FF2B5EF4-FFF2-40B4-BE49-F238E27FC236}">
                <a16:creationId xmlns:a16="http://schemas.microsoft.com/office/drawing/2014/main" id="{2219FB5F-D8A2-408F-B34B-10DA111E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Oval 114">
            <a:extLst>
              <a:ext uri="{FF2B5EF4-FFF2-40B4-BE49-F238E27FC236}">
                <a16:creationId xmlns:a16="http://schemas.microsoft.com/office/drawing/2014/main" id="{A948D086-72BE-4366-B26F-71E3A388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Oval 114">
            <a:extLst>
              <a:ext uri="{FF2B5EF4-FFF2-40B4-BE49-F238E27FC236}">
                <a16:creationId xmlns:a16="http://schemas.microsoft.com/office/drawing/2014/main" id="{C8F1B56C-DF7A-412D-9184-2CA50A38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Oval 114">
            <a:extLst>
              <a:ext uri="{FF2B5EF4-FFF2-40B4-BE49-F238E27FC236}">
                <a16:creationId xmlns:a16="http://schemas.microsoft.com/office/drawing/2014/main" id="{90CD8CEE-A1E6-42C4-A5DF-123D0176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107">
            <a:extLst>
              <a:ext uri="{FF2B5EF4-FFF2-40B4-BE49-F238E27FC236}">
                <a16:creationId xmlns:a16="http://schemas.microsoft.com/office/drawing/2014/main" id="{610CC6C7-C6B8-4DC0-915E-8FDB5879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Oval 114">
            <a:extLst>
              <a:ext uri="{FF2B5EF4-FFF2-40B4-BE49-F238E27FC236}">
                <a16:creationId xmlns:a16="http://schemas.microsoft.com/office/drawing/2014/main" id="{1DA2ED52-7AAF-4A10-9EB0-441197E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Oval 107">
            <a:extLst>
              <a:ext uri="{FF2B5EF4-FFF2-40B4-BE49-F238E27FC236}">
                <a16:creationId xmlns:a16="http://schemas.microsoft.com/office/drawing/2014/main" id="{F470F102-3E5F-4C8D-95B5-F80CDEE9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5" name="Oval 114">
            <a:extLst>
              <a:ext uri="{FF2B5EF4-FFF2-40B4-BE49-F238E27FC236}">
                <a16:creationId xmlns:a16="http://schemas.microsoft.com/office/drawing/2014/main" id="{FBCFE5E3-CB04-47F6-918F-B370887C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Oval 114">
            <a:extLst>
              <a:ext uri="{FF2B5EF4-FFF2-40B4-BE49-F238E27FC236}">
                <a16:creationId xmlns:a16="http://schemas.microsoft.com/office/drawing/2014/main" id="{66185CF9-4394-4431-A9A2-9D009BF2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Oval 107">
            <a:extLst>
              <a:ext uri="{FF2B5EF4-FFF2-40B4-BE49-F238E27FC236}">
                <a16:creationId xmlns:a16="http://schemas.microsoft.com/office/drawing/2014/main" id="{CC9D52F6-F0F1-4EB0-8E45-1B1E494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Oval 114">
            <a:extLst>
              <a:ext uri="{FF2B5EF4-FFF2-40B4-BE49-F238E27FC236}">
                <a16:creationId xmlns:a16="http://schemas.microsoft.com/office/drawing/2014/main" id="{38C4F04A-9C65-48D4-A9CF-32FBAC83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635492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10</a:t>
            </a:r>
            <a:endParaRPr lang="en-US" b="1" dirty="0"/>
          </a:p>
        </p:txBody>
      </p:sp>
      <p:sp>
        <p:nvSpPr>
          <p:cNvPr id="51" name="Oval 107">
            <a:extLst>
              <a:ext uri="{FF2B5EF4-FFF2-40B4-BE49-F238E27FC236}">
                <a16:creationId xmlns:a16="http://schemas.microsoft.com/office/drawing/2014/main" id="{2249A042-66E6-455A-A6E4-437E9317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635492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" name="Oval 114">
            <a:extLst>
              <a:ext uri="{FF2B5EF4-FFF2-40B4-BE49-F238E27FC236}">
                <a16:creationId xmlns:a16="http://schemas.microsoft.com/office/drawing/2014/main" id="{1DDDB5DA-1126-45AD-8811-523F2AC4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" name="Oval 114">
            <a:extLst>
              <a:ext uri="{FF2B5EF4-FFF2-40B4-BE49-F238E27FC236}">
                <a16:creationId xmlns:a16="http://schemas.microsoft.com/office/drawing/2014/main" id="{192D25B7-8698-434A-B2EB-3414A25C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Oval 114">
            <a:extLst>
              <a:ext uri="{FF2B5EF4-FFF2-40B4-BE49-F238E27FC236}">
                <a16:creationId xmlns:a16="http://schemas.microsoft.com/office/drawing/2014/main" id="{499F1544-66B5-4A9A-9521-B20F8D3A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5" name="Oval 114">
            <a:extLst>
              <a:ext uri="{FF2B5EF4-FFF2-40B4-BE49-F238E27FC236}">
                <a16:creationId xmlns:a16="http://schemas.microsoft.com/office/drawing/2014/main" id="{9455A763-2EC9-4D40-B01E-74AC5078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" name="Oval 107">
            <a:extLst>
              <a:ext uri="{FF2B5EF4-FFF2-40B4-BE49-F238E27FC236}">
                <a16:creationId xmlns:a16="http://schemas.microsoft.com/office/drawing/2014/main" id="{06809826-77A5-4E22-B79F-689A88DD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</a:t>
            </a:r>
            <a:endParaRPr lang="en-US" b="1" dirty="0"/>
          </a:p>
        </p:txBody>
      </p:sp>
      <p:sp>
        <p:nvSpPr>
          <p:cNvPr id="57" name="Oval 114">
            <a:extLst>
              <a:ext uri="{FF2B5EF4-FFF2-40B4-BE49-F238E27FC236}">
                <a16:creationId xmlns:a16="http://schemas.microsoft.com/office/drawing/2014/main" id="{5BA38711-1ED8-49F3-9FA3-B160524C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8" name="Oval 107">
            <a:extLst>
              <a:ext uri="{FF2B5EF4-FFF2-40B4-BE49-F238E27FC236}">
                <a16:creationId xmlns:a16="http://schemas.microsoft.com/office/drawing/2014/main" id="{0D30E172-0E53-46C5-BAE4-297EF0E5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Oval 114">
            <a:extLst>
              <a:ext uri="{FF2B5EF4-FFF2-40B4-BE49-F238E27FC236}">
                <a16:creationId xmlns:a16="http://schemas.microsoft.com/office/drawing/2014/main" id="{8FBA71B7-0A8C-4DC2-8440-7FD7A48F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" name="Oval 114">
            <a:extLst>
              <a:ext uri="{FF2B5EF4-FFF2-40B4-BE49-F238E27FC236}">
                <a16:creationId xmlns:a16="http://schemas.microsoft.com/office/drawing/2014/main" id="{9D1E3FC6-A0A2-40ED-A91B-FD2DF620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3" name="Oval 107">
            <a:extLst>
              <a:ext uri="{FF2B5EF4-FFF2-40B4-BE49-F238E27FC236}">
                <a16:creationId xmlns:a16="http://schemas.microsoft.com/office/drawing/2014/main" id="{5970C845-7017-4945-A221-411E5C1E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4" name="Oval 114">
            <a:extLst>
              <a:ext uri="{FF2B5EF4-FFF2-40B4-BE49-F238E27FC236}">
                <a16:creationId xmlns:a16="http://schemas.microsoft.com/office/drawing/2014/main" id="{0863D1DB-B87F-4A01-91D0-34937EEC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9</a:t>
            </a:r>
            <a:endParaRPr lang="en-US" b="1" dirty="0"/>
          </a:p>
        </p:txBody>
      </p:sp>
      <p:sp>
        <p:nvSpPr>
          <p:cNvPr id="65" name="Oval 107">
            <a:extLst>
              <a:ext uri="{FF2B5EF4-FFF2-40B4-BE49-F238E27FC236}">
                <a16:creationId xmlns:a16="http://schemas.microsoft.com/office/drawing/2014/main" id="{F22388B9-600B-4227-BEBE-6143BD4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6" name="Oval 114">
            <a:extLst>
              <a:ext uri="{FF2B5EF4-FFF2-40B4-BE49-F238E27FC236}">
                <a16:creationId xmlns:a16="http://schemas.microsoft.com/office/drawing/2014/main" id="{46DFD171-93FE-43FC-88D2-A549412F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7" name="Oval 114">
            <a:extLst>
              <a:ext uri="{FF2B5EF4-FFF2-40B4-BE49-F238E27FC236}">
                <a16:creationId xmlns:a16="http://schemas.microsoft.com/office/drawing/2014/main" id="{BDF0E9F0-758F-43F2-B0C5-2ECB1A00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8" name="Oval 114">
            <a:extLst>
              <a:ext uri="{FF2B5EF4-FFF2-40B4-BE49-F238E27FC236}">
                <a16:creationId xmlns:a16="http://schemas.microsoft.com/office/drawing/2014/main" id="{ACAC6242-7B02-43F9-8F11-968887B6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9" name="Oval 114">
            <a:extLst>
              <a:ext uri="{FF2B5EF4-FFF2-40B4-BE49-F238E27FC236}">
                <a16:creationId xmlns:a16="http://schemas.microsoft.com/office/drawing/2014/main" id="{BAC83F41-3BF0-4611-AB93-B29A055E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0" name="Oval 107">
            <a:extLst>
              <a:ext uri="{FF2B5EF4-FFF2-40B4-BE49-F238E27FC236}">
                <a16:creationId xmlns:a16="http://schemas.microsoft.com/office/drawing/2014/main" id="{51E9DA92-9075-46B7-9CEE-560CCB1A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" name="Oval 114">
            <a:extLst>
              <a:ext uri="{FF2B5EF4-FFF2-40B4-BE49-F238E27FC236}">
                <a16:creationId xmlns:a16="http://schemas.microsoft.com/office/drawing/2014/main" id="{AB375477-403E-4955-8AE5-27EE3B35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2" name="Oval 107">
            <a:extLst>
              <a:ext uri="{FF2B5EF4-FFF2-40B4-BE49-F238E27FC236}">
                <a16:creationId xmlns:a16="http://schemas.microsoft.com/office/drawing/2014/main" id="{AFC28BFF-1B32-468C-B758-6662F3D6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73" name="Oval 114">
            <a:extLst>
              <a:ext uri="{FF2B5EF4-FFF2-40B4-BE49-F238E27FC236}">
                <a16:creationId xmlns:a16="http://schemas.microsoft.com/office/drawing/2014/main" id="{21D63DF7-3D70-4268-B07B-ADAB5B59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6" name="Oval 114">
            <a:extLst>
              <a:ext uri="{FF2B5EF4-FFF2-40B4-BE49-F238E27FC236}">
                <a16:creationId xmlns:a16="http://schemas.microsoft.com/office/drawing/2014/main" id="{6C88A6ED-974F-4017-807D-9A2322CC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" name="Oval 107">
            <a:extLst>
              <a:ext uri="{FF2B5EF4-FFF2-40B4-BE49-F238E27FC236}">
                <a16:creationId xmlns:a16="http://schemas.microsoft.com/office/drawing/2014/main" id="{F26AEEB2-D6F4-441A-9941-153A8E4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8" name="Oval 114">
            <a:extLst>
              <a:ext uri="{FF2B5EF4-FFF2-40B4-BE49-F238E27FC236}">
                <a16:creationId xmlns:a16="http://schemas.microsoft.com/office/drawing/2014/main" id="{B968D98B-1827-49D9-AB0B-C92DF4AA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84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4</a:t>
            </a:r>
            <a:endParaRPr lang="en-US" b="1" dirty="0"/>
          </a:p>
        </p:txBody>
      </p:sp>
      <p:sp>
        <p:nvSpPr>
          <p:cNvPr id="79" name="Oval 107">
            <a:extLst>
              <a:ext uri="{FF2B5EF4-FFF2-40B4-BE49-F238E27FC236}">
                <a16:creationId xmlns:a16="http://schemas.microsoft.com/office/drawing/2014/main" id="{64FB8379-2C2D-4D98-A69C-102E047B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20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0" name="Oval 114">
            <a:extLst>
              <a:ext uri="{FF2B5EF4-FFF2-40B4-BE49-F238E27FC236}">
                <a16:creationId xmlns:a16="http://schemas.microsoft.com/office/drawing/2014/main" id="{504C69FB-2D67-48C3-A4DA-0CBA7215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" name="Oval 114">
            <a:extLst>
              <a:ext uri="{FF2B5EF4-FFF2-40B4-BE49-F238E27FC236}">
                <a16:creationId xmlns:a16="http://schemas.microsoft.com/office/drawing/2014/main" id="{00291073-3207-44B6-B616-26F07CD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76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2" name="Oval 114">
            <a:extLst>
              <a:ext uri="{FF2B5EF4-FFF2-40B4-BE49-F238E27FC236}">
                <a16:creationId xmlns:a16="http://schemas.microsoft.com/office/drawing/2014/main" id="{2C77BD2B-7DAF-4EB8-8783-47C41E76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758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3" name="Oval 114">
            <a:extLst>
              <a:ext uri="{FF2B5EF4-FFF2-40B4-BE49-F238E27FC236}">
                <a16:creationId xmlns:a16="http://schemas.microsoft.com/office/drawing/2014/main" id="{9E2C519F-1B7C-43DD-9E1C-F73F1522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88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4" name="Oval 107">
            <a:extLst>
              <a:ext uri="{FF2B5EF4-FFF2-40B4-BE49-F238E27FC236}">
                <a16:creationId xmlns:a16="http://schemas.microsoft.com/office/drawing/2014/main" id="{9DCED4AD-233B-4F6B-A557-9A9FF1E3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GB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Oval 114">
            <a:extLst>
              <a:ext uri="{FF2B5EF4-FFF2-40B4-BE49-F238E27FC236}">
                <a16:creationId xmlns:a16="http://schemas.microsoft.com/office/drawing/2014/main" id="{12C25BF9-2CAE-4552-A529-D1BAA174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796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86" name="Oval 107">
            <a:extLst>
              <a:ext uri="{FF2B5EF4-FFF2-40B4-BE49-F238E27FC236}">
                <a16:creationId xmlns:a16="http://schemas.microsoft.com/office/drawing/2014/main" id="{4C1E5226-6543-43E6-9A31-8A15DC9A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32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7" name="Oval 114">
            <a:extLst>
              <a:ext uri="{FF2B5EF4-FFF2-40B4-BE49-F238E27FC236}">
                <a16:creationId xmlns:a16="http://schemas.microsoft.com/office/drawing/2014/main" id="{51BA2319-AF06-4382-80BA-B21D9238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6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0" name="Oval 114">
            <a:extLst>
              <a:ext uri="{FF2B5EF4-FFF2-40B4-BE49-F238E27FC236}">
                <a16:creationId xmlns:a16="http://schemas.microsoft.com/office/drawing/2014/main" id="{3F92ACF9-7C6A-43F3-88F4-E24E8110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39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" name="Oval 107">
            <a:extLst>
              <a:ext uri="{FF2B5EF4-FFF2-40B4-BE49-F238E27FC236}">
                <a16:creationId xmlns:a16="http://schemas.microsoft.com/office/drawing/2014/main" id="{8C19FC0E-6A27-46C5-A347-4ED8634D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" name="Oval 114">
            <a:extLst>
              <a:ext uri="{FF2B5EF4-FFF2-40B4-BE49-F238E27FC236}">
                <a16:creationId xmlns:a16="http://schemas.microsoft.com/office/drawing/2014/main" id="{F35586DE-A742-4107-AAB7-4072DB0A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3</a:t>
            </a:r>
            <a:endParaRPr lang="en-US" b="1" dirty="0"/>
          </a:p>
        </p:txBody>
      </p:sp>
      <p:sp>
        <p:nvSpPr>
          <p:cNvPr id="93" name="Oval 107">
            <a:extLst>
              <a:ext uri="{FF2B5EF4-FFF2-40B4-BE49-F238E27FC236}">
                <a16:creationId xmlns:a16="http://schemas.microsoft.com/office/drawing/2014/main" id="{29ACF6F1-CCA2-4E23-8B9E-B4961C14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4" name="Oval 114">
            <a:extLst>
              <a:ext uri="{FF2B5EF4-FFF2-40B4-BE49-F238E27FC236}">
                <a16:creationId xmlns:a16="http://schemas.microsoft.com/office/drawing/2014/main" id="{240117F1-501E-44F1-8C81-B908BD3B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5" name="Oval 114">
            <a:extLst>
              <a:ext uri="{FF2B5EF4-FFF2-40B4-BE49-F238E27FC236}">
                <a16:creationId xmlns:a16="http://schemas.microsoft.com/office/drawing/2014/main" id="{8F6E6CF2-2E8D-49D2-95E1-2024ED9F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6" name="Oval 114">
            <a:extLst>
              <a:ext uri="{FF2B5EF4-FFF2-40B4-BE49-F238E27FC236}">
                <a16:creationId xmlns:a16="http://schemas.microsoft.com/office/drawing/2014/main" id="{57875F48-9F87-49B6-965F-B5CE8CF6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7" name="Oval 114">
            <a:extLst>
              <a:ext uri="{FF2B5EF4-FFF2-40B4-BE49-F238E27FC236}">
                <a16:creationId xmlns:a16="http://schemas.microsoft.com/office/drawing/2014/main" id="{7253D554-E342-4FB3-9EE8-2495FB7C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8" name="Oval 107">
            <a:extLst>
              <a:ext uri="{FF2B5EF4-FFF2-40B4-BE49-F238E27FC236}">
                <a16:creationId xmlns:a16="http://schemas.microsoft.com/office/drawing/2014/main" id="{DBA62E3F-F1ED-4535-916C-9F54998A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Oval 114">
            <a:extLst>
              <a:ext uri="{FF2B5EF4-FFF2-40B4-BE49-F238E27FC236}">
                <a16:creationId xmlns:a16="http://schemas.microsoft.com/office/drawing/2014/main" id="{DC5B81D1-F79D-482A-8F57-C520CD0A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0" name="Oval 107">
            <a:extLst>
              <a:ext uri="{FF2B5EF4-FFF2-40B4-BE49-F238E27FC236}">
                <a16:creationId xmlns:a16="http://schemas.microsoft.com/office/drawing/2014/main" id="{DAB54631-5B9E-47C0-8779-7E400F6E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1" name="Oval 114">
            <a:extLst>
              <a:ext uri="{FF2B5EF4-FFF2-40B4-BE49-F238E27FC236}">
                <a16:creationId xmlns:a16="http://schemas.microsoft.com/office/drawing/2014/main" id="{EF315171-0459-46A4-8010-A89D0FA8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4" name="Oval 114">
            <a:extLst>
              <a:ext uri="{FF2B5EF4-FFF2-40B4-BE49-F238E27FC236}">
                <a16:creationId xmlns:a16="http://schemas.microsoft.com/office/drawing/2014/main" id="{E16F8DB0-4278-4A20-B22B-9EB0A9C6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5" name="Oval 107">
            <a:extLst>
              <a:ext uri="{FF2B5EF4-FFF2-40B4-BE49-F238E27FC236}">
                <a16:creationId xmlns:a16="http://schemas.microsoft.com/office/drawing/2014/main" id="{CFB64428-D23E-446A-9459-382F91A8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6" name="Oval 114">
            <a:extLst>
              <a:ext uri="{FF2B5EF4-FFF2-40B4-BE49-F238E27FC236}">
                <a16:creationId xmlns:a16="http://schemas.microsoft.com/office/drawing/2014/main" id="{4E1A1C42-ACF6-454B-B34C-C06CAB15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107" name="Oval 107">
            <a:extLst>
              <a:ext uri="{FF2B5EF4-FFF2-40B4-BE49-F238E27FC236}">
                <a16:creationId xmlns:a16="http://schemas.microsoft.com/office/drawing/2014/main" id="{67624956-BE13-4456-A1BF-AC99300A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" name="Oval 114">
            <a:extLst>
              <a:ext uri="{FF2B5EF4-FFF2-40B4-BE49-F238E27FC236}">
                <a16:creationId xmlns:a16="http://schemas.microsoft.com/office/drawing/2014/main" id="{E3A14EA4-7FAF-45EF-B6F8-E129C1B1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9" name="Oval 114">
            <a:extLst>
              <a:ext uri="{FF2B5EF4-FFF2-40B4-BE49-F238E27FC236}">
                <a16:creationId xmlns:a16="http://schemas.microsoft.com/office/drawing/2014/main" id="{5C80B63F-2054-4D4F-BD14-E384BF7C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0" name="Oval 114">
            <a:extLst>
              <a:ext uri="{FF2B5EF4-FFF2-40B4-BE49-F238E27FC236}">
                <a16:creationId xmlns:a16="http://schemas.microsoft.com/office/drawing/2014/main" id="{C9450612-D1C1-460C-A015-CC83FE6A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1" name="Oval 114">
            <a:extLst>
              <a:ext uri="{FF2B5EF4-FFF2-40B4-BE49-F238E27FC236}">
                <a16:creationId xmlns:a16="http://schemas.microsoft.com/office/drawing/2014/main" id="{397B3EF3-94F7-4E64-8B9B-D609D61D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" name="Oval 107">
            <a:extLst>
              <a:ext uri="{FF2B5EF4-FFF2-40B4-BE49-F238E27FC236}">
                <a16:creationId xmlns:a16="http://schemas.microsoft.com/office/drawing/2014/main" id="{E7D5F9BF-9195-4843-A9F6-28D8C4A4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3" name="Oval 114">
            <a:extLst>
              <a:ext uri="{FF2B5EF4-FFF2-40B4-BE49-F238E27FC236}">
                <a16:creationId xmlns:a16="http://schemas.microsoft.com/office/drawing/2014/main" id="{5126A5CA-CBBC-4F10-A5D1-16BF713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6</a:t>
            </a:r>
            <a:endParaRPr lang="en-US" b="1" dirty="0"/>
          </a:p>
        </p:txBody>
      </p:sp>
      <p:sp>
        <p:nvSpPr>
          <p:cNvPr id="114" name="Oval 107">
            <a:extLst>
              <a:ext uri="{FF2B5EF4-FFF2-40B4-BE49-F238E27FC236}">
                <a16:creationId xmlns:a16="http://schemas.microsoft.com/office/drawing/2014/main" id="{C96EA1DA-631F-47EE-A9FD-454A569C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EC7A413-5DF4-41D9-A569-BE1F9991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8" name="Oval 114">
            <a:extLst>
              <a:ext uri="{FF2B5EF4-FFF2-40B4-BE49-F238E27FC236}">
                <a16:creationId xmlns:a16="http://schemas.microsoft.com/office/drawing/2014/main" id="{0E95D63F-67D6-4131-A47F-F466E469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9" name="Oval 107">
            <a:extLst>
              <a:ext uri="{FF2B5EF4-FFF2-40B4-BE49-F238E27FC236}">
                <a16:creationId xmlns:a16="http://schemas.microsoft.com/office/drawing/2014/main" id="{404E05AA-FD76-4AF7-B111-00C7EBF2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0" name="Oval 114">
            <a:extLst>
              <a:ext uri="{FF2B5EF4-FFF2-40B4-BE49-F238E27FC236}">
                <a16:creationId xmlns:a16="http://schemas.microsoft.com/office/drawing/2014/main" id="{BC7D5E1E-104E-4A75-82C1-66E5CAF2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8</a:t>
            </a:r>
            <a:endParaRPr lang="en-US" b="1" dirty="0"/>
          </a:p>
        </p:txBody>
      </p:sp>
      <p:sp>
        <p:nvSpPr>
          <p:cNvPr id="121" name="Oval 107">
            <a:extLst>
              <a:ext uri="{FF2B5EF4-FFF2-40B4-BE49-F238E27FC236}">
                <a16:creationId xmlns:a16="http://schemas.microsoft.com/office/drawing/2014/main" id="{06D361B4-378B-49C4-8F16-4CB55D64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2" name="Oval 114">
            <a:extLst>
              <a:ext uri="{FF2B5EF4-FFF2-40B4-BE49-F238E27FC236}">
                <a16:creationId xmlns:a16="http://schemas.microsoft.com/office/drawing/2014/main" id="{667C86EE-C9D8-4CC6-91B1-2E679C6C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3" name="Oval 114">
            <a:extLst>
              <a:ext uri="{FF2B5EF4-FFF2-40B4-BE49-F238E27FC236}">
                <a16:creationId xmlns:a16="http://schemas.microsoft.com/office/drawing/2014/main" id="{4361AA01-FC85-43BF-97DF-AEC92F52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4" name="Oval 114">
            <a:extLst>
              <a:ext uri="{FF2B5EF4-FFF2-40B4-BE49-F238E27FC236}">
                <a16:creationId xmlns:a16="http://schemas.microsoft.com/office/drawing/2014/main" id="{7DD2AE32-FBD3-4342-ACA2-5A42016E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5" name="Oval 114">
            <a:extLst>
              <a:ext uri="{FF2B5EF4-FFF2-40B4-BE49-F238E27FC236}">
                <a16:creationId xmlns:a16="http://schemas.microsoft.com/office/drawing/2014/main" id="{ECE66E6C-344F-43A7-B9E4-90D72AAB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8EFBF686-7731-4E22-99B0-81D01DBB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7" name="Oval 114">
            <a:extLst>
              <a:ext uri="{FF2B5EF4-FFF2-40B4-BE49-F238E27FC236}">
                <a16:creationId xmlns:a16="http://schemas.microsoft.com/office/drawing/2014/main" id="{D2C2CCFD-12A4-4F9F-AAA8-81D8DCA1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8" name="Oval 107">
            <a:extLst>
              <a:ext uri="{FF2B5EF4-FFF2-40B4-BE49-F238E27FC236}">
                <a16:creationId xmlns:a16="http://schemas.microsoft.com/office/drawing/2014/main" id="{18EBD1EC-6794-449F-AA41-47E7B0EA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7</a:t>
            </a:r>
            <a:endParaRPr lang="en-US" b="1" dirty="0"/>
          </a:p>
        </p:txBody>
      </p:sp>
      <p:sp>
        <p:nvSpPr>
          <p:cNvPr id="129" name="Oval 114">
            <a:extLst>
              <a:ext uri="{FF2B5EF4-FFF2-40B4-BE49-F238E27FC236}">
                <a16:creationId xmlns:a16="http://schemas.microsoft.com/office/drawing/2014/main" id="{F83AF2B1-2905-4FFF-AF0D-EBD3EDD4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D2655C9C-D30A-495A-8C4C-00F4FA80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3" name="Oval 107">
            <a:extLst>
              <a:ext uri="{FF2B5EF4-FFF2-40B4-BE49-F238E27FC236}">
                <a16:creationId xmlns:a16="http://schemas.microsoft.com/office/drawing/2014/main" id="{1F1251AF-5229-4B4F-A6A6-F9CDA737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" name="Oval 114">
            <a:extLst>
              <a:ext uri="{FF2B5EF4-FFF2-40B4-BE49-F238E27FC236}">
                <a16:creationId xmlns:a16="http://schemas.microsoft.com/office/drawing/2014/main" id="{48D1624F-0D80-43D2-B1ED-683EDA77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" name="Oval 107">
            <a:extLst>
              <a:ext uri="{FF2B5EF4-FFF2-40B4-BE49-F238E27FC236}">
                <a16:creationId xmlns:a16="http://schemas.microsoft.com/office/drawing/2014/main" id="{E46942FE-ED50-4207-8062-B7A87618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6" name="Oval 114">
            <a:extLst>
              <a:ext uri="{FF2B5EF4-FFF2-40B4-BE49-F238E27FC236}">
                <a16:creationId xmlns:a16="http://schemas.microsoft.com/office/drawing/2014/main" id="{013B9BFD-AC99-45C1-8B3A-F43F03E6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7" name="Oval 114">
            <a:extLst>
              <a:ext uri="{FF2B5EF4-FFF2-40B4-BE49-F238E27FC236}">
                <a16:creationId xmlns:a16="http://schemas.microsoft.com/office/drawing/2014/main" id="{12CB4744-133B-4757-96D5-B2486EDA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8" name="Oval 114">
            <a:extLst>
              <a:ext uri="{FF2B5EF4-FFF2-40B4-BE49-F238E27FC236}">
                <a16:creationId xmlns:a16="http://schemas.microsoft.com/office/drawing/2014/main" id="{551620D6-6F54-4D61-A893-CD88EF1A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9" name="Oval 114">
            <a:extLst>
              <a:ext uri="{FF2B5EF4-FFF2-40B4-BE49-F238E27FC236}">
                <a16:creationId xmlns:a16="http://schemas.microsoft.com/office/drawing/2014/main" id="{D4D4DA57-1A85-4804-8C45-AC336FF6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0" name="Oval 107">
            <a:extLst>
              <a:ext uri="{FF2B5EF4-FFF2-40B4-BE49-F238E27FC236}">
                <a16:creationId xmlns:a16="http://schemas.microsoft.com/office/drawing/2014/main" id="{4F702423-6575-47B1-8950-420AAA17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1" name="Oval 114">
            <a:extLst>
              <a:ext uri="{FF2B5EF4-FFF2-40B4-BE49-F238E27FC236}">
                <a16:creationId xmlns:a16="http://schemas.microsoft.com/office/drawing/2014/main" id="{DC571248-9A6E-4150-978F-BD1264D5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2" name="Oval 107">
            <a:extLst>
              <a:ext uri="{FF2B5EF4-FFF2-40B4-BE49-F238E27FC236}">
                <a16:creationId xmlns:a16="http://schemas.microsoft.com/office/drawing/2014/main" id="{6FCE3301-403F-4E66-85F3-A2D9B459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3" name="Oval 114">
            <a:extLst>
              <a:ext uri="{FF2B5EF4-FFF2-40B4-BE49-F238E27FC236}">
                <a16:creationId xmlns:a16="http://schemas.microsoft.com/office/drawing/2014/main" id="{FA870633-F79B-4FFF-A68E-35DA01EA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6" name="Oval 114">
            <a:extLst>
              <a:ext uri="{FF2B5EF4-FFF2-40B4-BE49-F238E27FC236}">
                <a16:creationId xmlns:a16="http://schemas.microsoft.com/office/drawing/2014/main" id="{BC2D50C0-17D7-4E82-BF0F-1A24E75E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71F2CBE-4910-4BA6-AD31-6B8E6B909A46}"/>
              </a:ext>
            </a:extLst>
          </p:cNvPr>
          <p:cNvSpPr/>
          <p:nvPr/>
        </p:nvSpPr>
        <p:spPr>
          <a:xfrm>
            <a:off x="9785949" y="5558313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E5796DC-69A2-4168-9083-4453306EB02F}"/>
              </a:ext>
            </a:extLst>
          </p:cNvPr>
          <p:cNvSpPr/>
          <p:nvPr/>
        </p:nvSpPr>
        <p:spPr>
          <a:xfrm>
            <a:off x="9785949" y="6022749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FD0AF7-9513-4E17-9BDD-31D90BCFC308}"/>
              </a:ext>
            </a:extLst>
          </p:cNvPr>
          <p:cNvSpPr/>
          <p:nvPr/>
        </p:nvSpPr>
        <p:spPr>
          <a:xfrm>
            <a:off x="9785949" y="4629441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607964B-BA17-4684-8912-15ED3E6C4A4D}"/>
              </a:ext>
            </a:extLst>
          </p:cNvPr>
          <p:cNvSpPr/>
          <p:nvPr/>
        </p:nvSpPr>
        <p:spPr>
          <a:xfrm>
            <a:off x="9785949" y="509387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4AE11B-BE40-460E-ADFA-6E00D27544C9}"/>
              </a:ext>
            </a:extLst>
          </p:cNvPr>
          <p:cNvSpPr/>
          <p:nvPr/>
        </p:nvSpPr>
        <p:spPr>
          <a:xfrm>
            <a:off x="9785949" y="373610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5B53F5-D654-4DA9-AFDE-AB90727CD12B}"/>
              </a:ext>
            </a:extLst>
          </p:cNvPr>
          <p:cNvSpPr/>
          <p:nvPr/>
        </p:nvSpPr>
        <p:spPr>
          <a:xfrm>
            <a:off x="9785949" y="4172832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06FF1AF-A102-4BEA-A157-7314162F6E35}"/>
              </a:ext>
            </a:extLst>
          </p:cNvPr>
          <p:cNvSpPr/>
          <p:nvPr/>
        </p:nvSpPr>
        <p:spPr>
          <a:xfrm>
            <a:off x="9778705" y="2824210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62A1E6-9BB9-47DB-85FC-EB73919EAFD7}"/>
              </a:ext>
            </a:extLst>
          </p:cNvPr>
          <p:cNvSpPr/>
          <p:nvPr/>
        </p:nvSpPr>
        <p:spPr>
          <a:xfrm>
            <a:off x="9785949" y="3261708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206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8A3A-AF8A-4E16-9CD8-AA72F7B1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9338-C2D7-4CE4-A529-93F0BEE9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EB42-A243-4F0C-B335-B3D775C3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CD4-9407-41FC-AB27-A72CC1ED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2A72-B4A8-4BB1-AFEE-AF49040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55</a:t>
            </a:fld>
            <a:endParaRPr lang="en-US"/>
          </a:p>
        </p:txBody>
      </p:sp>
      <p:sp>
        <p:nvSpPr>
          <p:cNvPr id="7" name="Oval 107">
            <a:extLst>
              <a:ext uri="{FF2B5EF4-FFF2-40B4-BE49-F238E27FC236}">
                <a16:creationId xmlns:a16="http://schemas.microsoft.com/office/drawing/2014/main" id="{E9FB21C2-816E-4BC3-987A-19210B28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114">
            <a:extLst>
              <a:ext uri="{FF2B5EF4-FFF2-40B4-BE49-F238E27FC236}">
                <a16:creationId xmlns:a16="http://schemas.microsoft.com/office/drawing/2014/main" id="{F9BEBAB0-4C9C-4CF5-A2E0-CAA2DE28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107">
            <a:extLst>
              <a:ext uri="{FF2B5EF4-FFF2-40B4-BE49-F238E27FC236}">
                <a16:creationId xmlns:a16="http://schemas.microsoft.com/office/drawing/2014/main" id="{DC7E9660-46A0-4D61-A096-FB484C56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8BFB4833-CF75-476B-94F5-673E4768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Oval 114">
            <a:extLst>
              <a:ext uri="{FF2B5EF4-FFF2-40B4-BE49-F238E27FC236}">
                <a16:creationId xmlns:a16="http://schemas.microsoft.com/office/drawing/2014/main" id="{11F3B10C-9E6C-430A-ADD3-BEA92A8A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114">
            <a:extLst>
              <a:ext uri="{FF2B5EF4-FFF2-40B4-BE49-F238E27FC236}">
                <a16:creationId xmlns:a16="http://schemas.microsoft.com/office/drawing/2014/main" id="{B359B3FF-777F-4A7F-ABD2-F47E1833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14">
            <a:extLst>
              <a:ext uri="{FF2B5EF4-FFF2-40B4-BE49-F238E27FC236}">
                <a16:creationId xmlns:a16="http://schemas.microsoft.com/office/drawing/2014/main" id="{93056938-7BC0-4E70-AAAE-0D34573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7">
            <a:extLst>
              <a:ext uri="{FF2B5EF4-FFF2-40B4-BE49-F238E27FC236}">
                <a16:creationId xmlns:a16="http://schemas.microsoft.com/office/drawing/2014/main" id="{792C71F9-0EC8-4DD4-BF39-F6D0174C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4">
            <a:extLst>
              <a:ext uri="{FF2B5EF4-FFF2-40B4-BE49-F238E27FC236}">
                <a16:creationId xmlns:a16="http://schemas.microsoft.com/office/drawing/2014/main" id="{11B35448-667B-4EA1-89E2-659322D1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07">
            <a:extLst>
              <a:ext uri="{FF2B5EF4-FFF2-40B4-BE49-F238E27FC236}">
                <a16:creationId xmlns:a16="http://schemas.microsoft.com/office/drawing/2014/main" id="{F02DB925-B36F-4F70-B88F-DF6AA26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14">
            <a:extLst>
              <a:ext uri="{FF2B5EF4-FFF2-40B4-BE49-F238E27FC236}">
                <a16:creationId xmlns:a16="http://schemas.microsoft.com/office/drawing/2014/main" id="{6D405D9E-E9A4-4AE0-8DE3-0A4D2207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Oval 114">
            <a:extLst>
              <a:ext uri="{FF2B5EF4-FFF2-40B4-BE49-F238E27FC236}">
                <a16:creationId xmlns:a16="http://schemas.microsoft.com/office/drawing/2014/main" id="{B5F29D96-F61E-439B-AAB4-2AEAAC59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Oval 107">
            <a:extLst>
              <a:ext uri="{FF2B5EF4-FFF2-40B4-BE49-F238E27FC236}">
                <a16:creationId xmlns:a16="http://schemas.microsoft.com/office/drawing/2014/main" id="{839EEDDC-9A46-429C-B094-0B36556E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Oval 114">
            <a:extLst>
              <a:ext uri="{FF2B5EF4-FFF2-40B4-BE49-F238E27FC236}">
                <a16:creationId xmlns:a16="http://schemas.microsoft.com/office/drawing/2014/main" id="{5A6D872B-75A4-47ED-A61F-9FA1C9E9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12</a:t>
            </a:r>
            <a:endParaRPr lang="en-US" b="1" dirty="0"/>
          </a:p>
        </p:txBody>
      </p:sp>
      <p:sp>
        <p:nvSpPr>
          <p:cNvPr id="23" name="Oval 107">
            <a:extLst>
              <a:ext uri="{FF2B5EF4-FFF2-40B4-BE49-F238E27FC236}">
                <a16:creationId xmlns:a16="http://schemas.microsoft.com/office/drawing/2014/main" id="{4BCE8EF8-E636-4F5C-91FF-F8C718A6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Oval 114">
            <a:extLst>
              <a:ext uri="{FF2B5EF4-FFF2-40B4-BE49-F238E27FC236}">
                <a16:creationId xmlns:a16="http://schemas.microsoft.com/office/drawing/2014/main" id="{BB213A06-3914-44A3-AECE-3EA1905B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Oval 114">
            <a:extLst>
              <a:ext uri="{FF2B5EF4-FFF2-40B4-BE49-F238E27FC236}">
                <a16:creationId xmlns:a16="http://schemas.microsoft.com/office/drawing/2014/main" id="{6B108EDA-737B-41CB-B2F9-D19744D4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Oval 114">
            <a:extLst>
              <a:ext uri="{FF2B5EF4-FFF2-40B4-BE49-F238E27FC236}">
                <a16:creationId xmlns:a16="http://schemas.microsoft.com/office/drawing/2014/main" id="{FF02BAA0-80E3-432B-898E-B3CF056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Oval 114">
            <a:extLst>
              <a:ext uri="{FF2B5EF4-FFF2-40B4-BE49-F238E27FC236}">
                <a16:creationId xmlns:a16="http://schemas.microsoft.com/office/drawing/2014/main" id="{45B03D75-0653-4AD0-918C-D41C8CAD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107">
            <a:extLst>
              <a:ext uri="{FF2B5EF4-FFF2-40B4-BE49-F238E27FC236}">
                <a16:creationId xmlns:a16="http://schemas.microsoft.com/office/drawing/2014/main" id="{7083CEFE-7563-4D76-8254-4F25EE14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Oval 114">
            <a:extLst>
              <a:ext uri="{FF2B5EF4-FFF2-40B4-BE49-F238E27FC236}">
                <a16:creationId xmlns:a16="http://schemas.microsoft.com/office/drawing/2014/main" id="{785D8D8B-F84E-419D-A9BB-05F0B303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Oval 107">
            <a:extLst>
              <a:ext uri="{FF2B5EF4-FFF2-40B4-BE49-F238E27FC236}">
                <a16:creationId xmlns:a16="http://schemas.microsoft.com/office/drawing/2014/main" id="{AD186EB4-3CFD-4713-A58C-234117C2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Oval 114">
            <a:extLst>
              <a:ext uri="{FF2B5EF4-FFF2-40B4-BE49-F238E27FC236}">
                <a16:creationId xmlns:a16="http://schemas.microsoft.com/office/drawing/2014/main" id="{1BA5AE45-9A95-45DF-9388-DD1503FA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Oval 114">
            <a:extLst>
              <a:ext uri="{FF2B5EF4-FFF2-40B4-BE49-F238E27FC236}">
                <a16:creationId xmlns:a16="http://schemas.microsoft.com/office/drawing/2014/main" id="{0BD35F56-4878-4BBE-9A94-0FAA3061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Oval 107">
            <a:extLst>
              <a:ext uri="{FF2B5EF4-FFF2-40B4-BE49-F238E27FC236}">
                <a16:creationId xmlns:a16="http://schemas.microsoft.com/office/drawing/2014/main" id="{687CE1FC-04EB-4A4A-BF2B-52EF6895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Oval 114">
            <a:extLst>
              <a:ext uri="{FF2B5EF4-FFF2-40B4-BE49-F238E27FC236}">
                <a16:creationId xmlns:a16="http://schemas.microsoft.com/office/drawing/2014/main" id="{26199F15-EB19-485D-A39E-F4BF15DD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11</a:t>
            </a:r>
            <a:endParaRPr lang="en-US" b="1" dirty="0"/>
          </a:p>
        </p:txBody>
      </p:sp>
      <p:sp>
        <p:nvSpPr>
          <p:cNvPr id="37" name="Oval 107">
            <a:extLst>
              <a:ext uri="{FF2B5EF4-FFF2-40B4-BE49-F238E27FC236}">
                <a16:creationId xmlns:a16="http://schemas.microsoft.com/office/drawing/2014/main" id="{F786D6E5-F6B7-46DA-BF6F-F04F9D4F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Oval 114">
            <a:extLst>
              <a:ext uri="{FF2B5EF4-FFF2-40B4-BE49-F238E27FC236}">
                <a16:creationId xmlns:a16="http://schemas.microsoft.com/office/drawing/2014/main" id="{2219FB5F-D8A2-408F-B34B-10DA111E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Oval 114">
            <a:extLst>
              <a:ext uri="{FF2B5EF4-FFF2-40B4-BE49-F238E27FC236}">
                <a16:creationId xmlns:a16="http://schemas.microsoft.com/office/drawing/2014/main" id="{A948D086-72BE-4366-B26F-71E3A388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Oval 114">
            <a:extLst>
              <a:ext uri="{FF2B5EF4-FFF2-40B4-BE49-F238E27FC236}">
                <a16:creationId xmlns:a16="http://schemas.microsoft.com/office/drawing/2014/main" id="{C8F1B56C-DF7A-412D-9184-2CA50A38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Oval 114">
            <a:extLst>
              <a:ext uri="{FF2B5EF4-FFF2-40B4-BE49-F238E27FC236}">
                <a16:creationId xmlns:a16="http://schemas.microsoft.com/office/drawing/2014/main" id="{90CD8CEE-A1E6-42C4-A5DF-123D0176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107">
            <a:extLst>
              <a:ext uri="{FF2B5EF4-FFF2-40B4-BE49-F238E27FC236}">
                <a16:creationId xmlns:a16="http://schemas.microsoft.com/office/drawing/2014/main" id="{610CC6C7-C6B8-4DC0-915E-8FDB5879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Oval 114">
            <a:extLst>
              <a:ext uri="{FF2B5EF4-FFF2-40B4-BE49-F238E27FC236}">
                <a16:creationId xmlns:a16="http://schemas.microsoft.com/office/drawing/2014/main" id="{1DA2ED52-7AAF-4A10-9EB0-441197E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Oval 107">
            <a:extLst>
              <a:ext uri="{FF2B5EF4-FFF2-40B4-BE49-F238E27FC236}">
                <a16:creationId xmlns:a16="http://schemas.microsoft.com/office/drawing/2014/main" id="{F470F102-3E5F-4C8D-95B5-F80CDEE9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5" name="Oval 114">
            <a:extLst>
              <a:ext uri="{FF2B5EF4-FFF2-40B4-BE49-F238E27FC236}">
                <a16:creationId xmlns:a16="http://schemas.microsoft.com/office/drawing/2014/main" id="{FBCFE5E3-CB04-47F6-918F-B370887C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Oval 114">
            <a:extLst>
              <a:ext uri="{FF2B5EF4-FFF2-40B4-BE49-F238E27FC236}">
                <a16:creationId xmlns:a16="http://schemas.microsoft.com/office/drawing/2014/main" id="{66185CF9-4394-4431-A9A2-9D009BF2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Oval 107">
            <a:extLst>
              <a:ext uri="{FF2B5EF4-FFF2-40B4-BE49-F238E27FC236}">
                <a16:creationId xmlns:a16="http://schemas.microsoft.com/office/drawing/2014/main" id="{CC9D52F6-F0F1-4EB0-8E45-1B1E494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Oval 114">
            <a:extLst>
              <a:ext uri="{FF2B5EF4-FFF2-40B4-BE49-F238E27FC236}">
                <a16:creationId xmlns:a16="http://schemas.microsoft.com/office/drawing/2014/main" id="{38C4F04A-9C65-48D4-A9CF-32FBAC83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635492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10</a:t>
            </a:r>
            <a:endParaRPr lang="en-US" b="1" dirty="0"/>
          </a:p>
        </p:txBody>
      </p:sp>
      <p:sp>
        <p:nvSpPr>
          <p:cNvPr id="51" name="Oval 107">
            <a:extLst>
              <a:ext uri="{FF2B5EF4-FFF2-40B4-BE49-F238E27FC236}">
                <a16:creationId xmlns:a16="http://schemas.microsoft.com/office/drawing/2014/main" id="{2249A042-66E6-455A-A6E4-437E9317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635492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" name="Oval 114">
            <a:extLst>
              <a:ext uri="{FF2B5EF4-FFF2-40B4-BE49-F238E27FC236}">
                <a16:creationId xmlns:a16="http://schemas.microsoft.com/office/drawing/2014/main" id="{1DDDB5DA-1126-45AD-8811-523F2AC4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" name="Oval 114">
            <a:extLst>
              <a:ext uri="{FF2B5EF4-FFF2-40B4-BE49-F238E27FC236}">
                <a16:creationId xmlns:a16="http://schemas.microsoft.com/office/drawing/2014/main" id="{192D25B7-8698-434A-B2EB-3414A25C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Oval 114">
            <a:extLst>
              <a:ext uri="{FF2B5EF4-FFF2-40B4-BE49-F238E27FC236}">
                <a16:creationId xmlns:a16="http://schemas.microsoft.com/office/drawing/2014/main" id="{499F1544-66B5-4A9A-9521-B20F8D3A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5" name="Oval 114">
            <a:extLst>
              <a:ext uri="{FF2B5EF4-FFF2-40B4-BE49-F238E27FC236}">
                <a16:creationId xmlns:a16="http://schemas.microsoft.com/office/drawing/2014/main" id="{9455A763-2EC9-4D40-B01E-74AC5078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" name="Oval 107">
            <a:extLst>
              <a:ext uri="{FF2B5EF4-FFF2-40B4-BE49-F238E27FC236}">
                <a16:creationId xmlns:a16="http://schemas.microsoft.com/office/drawing/2014/main" id="{06809826-77A5-4E22-B79F-689A88DD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</a:t>
            </a:r>
            <a:endParaRPr lang="en-US" b="1" dirty="0"/>
          </a:p>
        </p:txBody>
      </p:sp>
      <p:sp>
        <p:nvSpPr>
          <p:cNvPr id="57" name="Oval 114">
            <a:extLst>
              <a:ext uri="{FF2B5EF4-FFF2-40B4-BE49-F238E27FC236}">
                <a16:creationId xmlns:a16="http://schemas.microsoft.com/office/drawing/2014/main" id="{5BA38711-1ED8-49F3-9FA3-B160524C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8" name="Oval 107">
            <a:extLst>
              <a:ext uri="{FF2B5EF4-FFF2-40B4-BE49-F238E27FC236}">
                <a16:creationId xmlns:a16="http://schemas.microsoft.com/office/drawing/2014/main" id="{0D30E172-0E53-46C5-BAE4-297EF0E5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Oval 114">
            <a:extLst>
              <a:ext uri="{FF2B5EF4-FFF2-40B4-BE49-F238E27FC236}">
                <a16:creationId xmlns:a16="http://schemas.microsoft.com/office/drawing/2014/main" id="{8FBA71B7-0A8C-4DC2-8440-7FD7A48F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" name="Oval 114">
            <a:extLst>
              <a:ext uri="{FF2B5EF4-FFF2-40B4-BE49-F238E27FC236}">
                <a16:creationId xmlns:a16="http://schemas.microsoft.com/office/drawing/2014/main" id="{9D1E3FC6-A0A2-40ED-A91B-FD2DF620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3" name="Oval 107">
            <a:extLst>
              <a:ext uri="{FF2B5EF4-FFF2-40B4-BE49-F238E27FC236}">
                <a16:creationId xmlns:a16="http://schemas.microsoft.com/office/drawing/2014/main" id="{5970C845-7017-4945-A221-411E5C1E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4" name="Oval 114">
            <a:extLst>
              <a:ext uri="{FF2B5EF4-FFF2-40B4-BE49-F238E27FC236}">
                <a16:creationId xmlns:a16="http://schemas.microsoft.com/office/drawing/2014/main" id="{0863D1DB-B87F-4A01-91D0-34937EEC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9</a:t>
            </a:r>
            <a:endParaRPr lang="en-US" b="1" dirty="0"/>
          </a:p>
        </p:txBody>
      </p:sp>
      <p:sp>
        <p:nvSpPr>
          <p:cNvPr id="65" name="Oval 107">
            <a:extLst>
              <a:ext uri="{FF2B5EF4-FFF2-40B4-BE49-F238E27FC236}">
                <a16:creationId xmlns:a16="http://schemas.microsoft.com/office/drawing/2014/main" id="{F22388B9-600B-4227-BEBE-6143BD4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6" name="Oval 114">
            <a:extLst>
              <a:ext uri="{FF2B5EF4-FFF2-40B4-BE49-F238E27FC236}">
                <a16:creationId xmlns:a16="http://schemas.microsoft.com/office/drawing/2014/main" id="{46DFD171-93FE-43FC-88D2-A549412F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7" name="Oval 114">
            <a:extLst>
              <a:ext uri="{FF2B5EF4-FFF2-40B4-BE49-F238E27FC236}">
                <a16:creationId xmlns:a16="http://schemas.microsoft.com/office/drawing/2014/main" id="{BDF0E9F0-758F-43F2-B0C5-2ECB1A00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8" name="Oval 114">
            <a:extLst>
              <a:ext uri="{FF2B5EF4-FFF2-40B4-BE49-F238E27FC236}">
                <a16:creationId xmlns:a16="http://schemas.microsoft.com/office/drawing/2014/main" id="{ACAC6242-7B02-43F9-8F11-968887B6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9" name="Oval 114">
            <a:extLst>
              <a:ext uri="{FF2B5EF4-FFF2-40B4-BE49-F238E27FC236}">
                <a16:creationId xmlns:a16="http://schemas.microsoft.com/office/drawing/2014/main" id="{BAC83F41-3BF0-4611-AB93-B29A055E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0" name="Oval 107">
            <a:extLst>
              <a:ext uri="{FF2B5EF4-FFF2-40B4-BE49-F238E27FC236}">
                <a16:creationId xmlns:a16="http://schemas.microsoft.com/office/drawing/2014/main" id="{51E9DA92-9075-46B7-9CEE-560CCB1A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" name="Oval 114">
            <a:extLst>
              <a:ext uri="{FF2B5EF4-FFF2-40B4-BE49-F238E27FC236}">
                <a16:creationId xmlns:a16="http://schemas.microsoft.com/office/drawing/2014/main" id="{AB375477-403E-4955-8AE5-27EE3B35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2" name="Oval 107">
            <a:extLst>
              <a:ext uri="{FF2B5EF4-FFF2-40B4-BE49-F238E27FC236}">
                <a16:creationId xmlns:a16="http://schemas.microsoft.com/office/drawing/2014/main" id="{AFC28BFF-1B32-468C-B758-6662F3D6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73" name="Oval 114">
            <a:extLst>
              <a:ext uri="{FF2B5EF4-FFF2-40B4-BE49-F238E27FC236}">
                <a16:creationId xmlns:a16="http://schemas.microsoft.com/office/drawing/2014/main" id="{21D63DF7-3D70-4268-B07B-ADAB5B59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6" name="Oval 114">
            <a:extLst>
              <a:ext uri="{FF2B5EF4-FFF2-40B4-BE49-F238E27FC236}">
                <a16:creationId xmlns:a16="http://schemas.microsoft.com/office/drawing/2014/main" id="{6C88A6ED-974F-4017-807D-9A2322CC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" name="Oval 107">
            <a:extLst>
              <a:ext uri="{FF2B5EF4-FFF2-40B4-BE49-F238E27FC236}">
                <a16:creationId xmlns:a16="http://schemas.microsoft.com/office/drawing/2014/main" id="{F26AEEB2-D6F4-441A-9941-153A8E4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8" name="Oval 114">
            <a:extLst>
              <a:ext uri="{FF2B5EF4-FFF2-40B4-BE49-F238E27FC236}">
                <a16:creationId xmlns:a16="http://schemas.microsoft.com/office/drawing/2014/main" id="{B968D98B-1827-49D9-AB0B-C92DF4AA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84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4</a:t>
            </a:r>
            <a:endParaRPr lang="en-US" b="1" dirty="0"/>
          </a:p>
        </p:txBody>
      </p:sp>
      <p:sp>
        <p:nvSpPr>
          <p:cNvPr id="79" name="Oval 107">
            <a:extLst>
              <a:ext uri="{FF2B5EF4-FFF2-40B4-BE49-F238E27FC236}">
                <a16:creationId xmlns:a16="http://schemas.microsoft.com/office/drawing/2014/main" id="{64FB8379-2C2D-4D98-A69C-102E047B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20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0" name="Oval 114">
            <a:extLst>
              <a:ext uri="{FF2B5EF4-FFF2-40B4-BE49-F238E27FC236}">
                <a16:creationId xmlns:a16="http://schemas.microsoft.com/office/drawing/2014/main" id="{504C69FB-2D67-48C3-A4DA-0CBA7215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" name="Oval 114">
            <a:extLst>
              <a:ext uri="{FF2B5EF4-FFF2-40B4-BE49-F238E27FC236}">
                <a16:creationId xmlns:a16="http://schemas.microsoft.com/office/drawing/2014/main" id="{00291073-3207-44B6-B616-26F07CD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76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2" name="Oval 114">
            <a:extLst>
              <a:ext uri="{FF2B5EF4-FFF2-40B4-BE49-F238E27FC236}">
                <a16:creationId xmlns:a16="http://schemas.microsoft.com/office/drawing/2014/main" id="{2C77BD2B-7DAF-4EB8-8783-47C41E76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758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3" name="Oval 114">
            <a:extLst>
              <a:ext uri="{FF2B5EF4-FFF2-40B4-BE49-F238E27FC236}">
                <a16:creationId xmlns:a16="http://schemas.microsoft.com/office/drawing/2014/main" id="{9E2C519F-1B7C-43DD-9E1C-F73F1522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88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4" name="Oval 107">
            <a:extLst>
              <a:ext uri="{FF2B5EF4-FFF2-40B4-BE49-F238E27FC236}">
                <a16:creationId xmlns:a16="http://schemas.microsoft.com/office/drawing/2014/main" id="{9DCED4AD-233B-4F6B-A557-9A9FF1E3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GB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Oval 114">
            <a:extLst>
              <a:ext uri="{FF2B5EF4-FFF2-40B4-BE49-F238E27FC236}">
                <a16:creationId xmlns:a16="http://schemas.microsoft.com/office/drawing/2014/main" id="{12C25BF9-2CAE-4552-A529-D1BAA174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796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86" name="Oval 107">
            <a:extLst>
              <a:ext uri="{FF2B5EF4-FFF2-40B4-BE49-F238E27FC236}">
                <a16:creationId xmlns:a16="http://schemas.microsoft.com/office/drawing/2014/main" id="{4C1E5226-6543-43E6-9A31-8A15DC9A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32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7" name="Oval 114">
            <a:extLst>
              <a:ext uri="{FF2B5EF4-FFF2-40B4-BE49-F238E27FC236}">
                <a16:creationId xmlns:a16="http://schemas.microsoft.com/office/drawing/2014/main" id="{51BA2319-AF06-4382-80BA-B21D9238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6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0" name="Oval 114">
            <a:extLst>
              <a:ext uri="{FF2B5EF4-FFF2-40B4-BE49-F238E27FC236}">
                <a16:creationId xmlns:a16="http://schemas.microsoft.com/office/drawing/2014/main" id="{3F92ACF9-7C6A-43F3-88F4-E24E8110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39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" name="Oval 107">
            <a:extLst>
              <a:ext uri="{FF2B5EF4-FFF2-40B4-BE49-F238E27FC236}">
                <a16:creationId xmlns:a16="http://schemas.microsoft.com/office/drawing/2014/main" id="{8C19FC0E-6A27-46C5-A347-4ED8634D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" name="Oval 114">
            <a:extLst>
              <a:ext uri="{FF2B5EF4-FFF2-40B4-BE49-F238E27FC236}">
                <a16:creationId xmlns:a16="http://schemas.microsoft.com/office/drawing/2014/main" id="{F35586DE-A742-4107-AAB7-4072DB0A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3</a:t>
            </a:r>
            <a:endParaRPr lang="en-US" b="1" dirty="0"/>
          </a:p>
        </p:txBody>
      </p:sp>
      <p:sp>
        <p:nvSpPr>
          <p:cNvPr id="93" name="Oval 107">
            <a:extLst>
              <a:ext uri="{FF2B5EF4-FFF2-40B4-BE49-F238E27FC236}">
                <a16:creationId xmlns:a16="http://schemas.microsoft.com/office/drawing/2014/main" id="{29ACF6F1-CCA2-4E23-8B9E-B4961C14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4" name="Oval 114">
            <a:extLst>
              <a:ext uri="{FF2B5EF4-FFF2-40B4-BE49-F238E27FC236}">
                <a16:creationId xmlns:a16="http://schemas.microsoft.com/office/drawing/2014/main" id="{240117F1-501E-44F1-8C81-B908BD3B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5" name="Oval 114">
            <a:extLst>
              <a:ext uri="{FF2B5EF4-FFF2-40B4-BE49-F238E27FC236}">
                <a16:creationId xmlns:a16="http://schemas.microsoft.com/office/drawing/2014/main" id="{8F6E6CF2-2E8D-49D2-95E1-2024ED9F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6" name="Oval 114">
            <a:extLst>
              <a:ext uri="{FF2B5EF4-FFF2-40B4-BE49-F238E27FC236}">
                <a16:creationId xmlns:a16="http://schemas.microsoft.com/office/drawing/2014/main" id="{57875F48-9F87-49B6-965F-B5CE8CF6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7" name="Oval 114">
            <a:extLst>
              <a:ext uri="{FF2B5EF4-FFF2-40B4-BE49-F238E27FC236}">
                <a16:creationId xmlns:a16="http://schemas.microsoft.com/office/drawing/2014/main" id="{7253D554-E342-4FB3-9EE8-2495FB7C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8" name="Oval 107">
            <a:extLst>
              <a:ext uri="{FF2B5EF4-FFF2-40B4-BE49-F238E27FC236}">
                <a16:creationId xmlns:a16="http://schemas.microsoft.com/office/drawing/2014/main" id="{DBA62E3F-F1ED-4535-916C-9F54998A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Oval 114">
            <a:extLst>
              <a:ext uri="{FF2B5EF4-FFF2-40B4-BE49-F238E27FC236}">
                <a16:creationId xmlns:a16="http://schemas.microsoft.com/office/drawing/2014/main" id="{DC5B81D1-F79D-482A-8F57-C520CD0A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0" name="Oval 107">
            <a:extLst>
              <a:ext uri="{FF2B5EF4-FFF2-40B4-BE49-F238E27FC236}">
                <a16:creationId xmlns:a16="http://schemas.microsoft.com/office/drawing/2014/main" id="{DAB54631-5B9E-47C0-8779-7E400F6E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1" name="Oval 114">
            <a:extLst>
              <a:ext uri="{FF2B5EF4-FFF2-40B4-BE49-F238E27FC236}">
                <a16:creationId xmlns:a16="http://schemas.microsoft.com/office/drawing/2014/main" id="{EF315171-0459-46A4-8010-A89D0FA8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4" name="Oval 114">
            <a:extLst>
              <a:ext uri="{FF2B5EF4-FFF2-40B4-BE49-F238E27FC236}">
                <a16:creationId xmlns:a16="http://schemas.microsoft.com/office/drawing/2014/main" id="{E16F8DB0-4278-4A20-B22B-9EB0A9C6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5" name="Oval 107">
            <a:extLst>
              <a:ext uri="{FF2B5EF4-FFF2-40B4-BE49-F238E27FC236}">
                <a16:creationId xmlns:a16="http://schemas.microsoft.com/office/drawing/2014/main" id="{CFB64428-D23E-446A-9459-382F91A8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6" name="Oval 114">
            <a:extLst>
              <a:ext uri="{FF2B5EF4-FFF2-40B4-BE49-F238E27FC236}">
                <a16:creationId xmlns:a16="http://schemas.microsoft.com/office/drawing/2014/main" id="{4E1A1C42-ACF6-454B-B34C-C06CAB15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107" name="Oval 107">
            <a:extLst>
              <a:ext uri="{FF2B5EF4-FFF2-40B4-BE49-F238E27FC236}">
                <a16:creationId xmlns:a16="http://schemas.microsoft.com/office/drawing/2014/main" id="{67624956-BE13-4456-A1BF-AC99300A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" name="Oval 114">
            <a:extLst>
              <a:ext uri="{FF2B5EF4-FFF2-40B4-BE49-F238E27FC236}">
                <a16:creationId xmlns:a16="http://schemas.microsoft.com/office/drawing/2014/main" id="{E3A14EA4-7FAF-45EF-B6F8-E129C1B1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9" name="Oval 114">
            <a:extLst>
              <a:ext uri="{FF2B5EF4-FFF2-40B4-BE49-F238E27FC236}">
                <a16:creationId xmlns:a16="http://schemas.microsoft.com/office/drawing/2014/main" id="{5C80B63F-2054-4D4F-BD14-E384BF7C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0" name="Oval 114">
            <a:extLst>
              <a:ext uri="{FF2B5EF4-FFF2-40B4-BE49-F238E27FC236}">
                <a16:creationId xmlns:a16="http://schemas.microsoft.com/office/drawing/2014/main" id="{C9450612-D1C1-460C-A015-CC83FE6A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1" name="Oval 114">
            <a:extLst>
              <a:ext uri="{FF2B5EF4-FFF2-40B4-BE49-F238E27FC236}">
                <a16:creationId xmlns:a16="http://schemas.microsoft.com/office/drawing/2014/main" id="{397B3EF3-94F7-4E64-8B9B-D609D61D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" name="Oval 107">
            <a:extLst>
              <a:ext uri="{FF2B5EF4-FFF2-40B4-BE49-F238E27FC236}">
                <a16:creationId xmlns:a16="http://schemas.microsoft.com/office/drawing/2014/main" id="{E7D5F9BF-9195-4843-A9F6-28D8C4A4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3" name="Oval 114">
            <a:extLst>
              <a:ext uri="{FF2B5EF4-FFF2-40B4-BE49-F238E27FC236}">
                <a16:creationId xmlns:a16="http://schemas.microsoft.com/office/drawing/2014/main" id="{5126A5CA-CBBC-4F10-A5D1-16BF713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6</a:t>
            </a:r>
            <a:endParaRPr lang="en-US" b="1" dirty="0"/>
          </a:p>
        </p:txBody>
      </p:sp>
      <p:sp>
        <p:nvSpPr>
          <p:cNvPr id="114" name="Oval 107">
            <a:extLst>
              <a:ext uri="{FF2B5EF4-FFF2-40B4-BE49-F238E27FC236}">
                <a16:creationId xmlns:a16="http://schemas.microsoft.com/office/drawing/2014/main" id="{C96EA1DA-631F-47EE-A9FD-454A569C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EC7A413-5DF4-41D9-A569-BE1F9991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8" name="Oval 114">
            <a:extLst>
              <a:ext uri="{FF2B5EF4-FFF2-40B4-BE49-F238E27FC236}">
                <a16:creationId xmlns:a16="http://schemas.microsoft.com/office/drawing/2014/main" id="{0E95D63F-67D6-4131-A47F-F466E469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9" name="Oval 107">
            <a:extLst>
              <a:ext uri="{FF2B5EF4-FFF2-40B4-BE49-F238E27FC236}">
                <a16:creationId xmlns:a16="http://schemas.microsoft.com/office/drawing/2014/main" id="{404E05AA-FD76-4AF7-B111-00C7EBF2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0" name="Oval 114">
            <a:extLst>
              <a:ext uri="{FF2B5EF4-FFF2-40B4-BE49-F238E27FC236}">
                <a16:creationId xmlns:a16="http://schemas.microsoft.com/office/drawing/2014/main" id="{BC7D5E1E-104E-4A75-82C1-66E5CAF2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8</a:t>
            </a:r>
            <a:endParaRPr lang="en-US" b="1" dirty="0"/>
          </a:p>
        </p:txBody>
      </p:sp>
      <p:sp>
        <p:nvSpPr>
          <p:cNvPr id="121" name="Oval 107">
            <a:extLst>
              <a:ext uri="{FF2B5EF4-FFF2-40B4-BE49-F238E27FC236}">
                <a16:creationId xmlns:a16="http://schemas.microsoft.com/office/drawing/2014/main" id="{06D361B4-378B-49C4-8F16-4CB55D64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2" name="Oval 114">
            <a:extLst>
              <a:ext uri="{FF2B5EF4-FFF2-40B4-BE49-F238E27FC236}">
                <a16:creationId xmlns:a16="http://schemas.microsoft.com/office/drawing/2014/main" id="{667C86EE-C9D8-4CC6-91B1-2E679C6C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3" name="Oval 114">
            <a:extLst>
              <a:ext uri="{FF2B5EF4-FFF2-40B4-BE49-F238E27FC236}">
                <a16:creationId xmlns:a16="http://schemas.microsoft.com/office/drawing/2014/main" id="{4361AA01-FC85-43BF-97DF-AEC92F52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4" name="Oval 114">
            <a:extLst>
              <a:ext uri="{FF2B5EF4-FFF2-40B4-BE49-F238E27FC236}">
                <a16:creationId xmlns:a16="http://schemas.microsoft.com/office/drawing/2014/main" id="{7DD2AE32-FBD3-4342-ACA2-5A42016E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5" name="Oval 114">
            <a:extLst>
              <a:ext uri="{FF2B5EF4-FFF2-40B4-BE49-F238E27FC236}">
                <a16:creationId xmlns:a16="http://schemas.microsoft.com/office/drawing/2014/main" id="{ECE66E6C-344F-43A7-B9E4-90D72AAB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8EFBF686-7731-4E22-99B0-81D01DBB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7" name="Oval 114">
            <a:extLst>
              <a:ext uri="{FF2B5EF4-FFF2-40B4-BE49-F238E27FC236}">
                <a16:creationId xmlns:a16="http://schemas.microsoft.com/office/drawing/2014/main" id="{D2C2CCFD-12A4-4F9F-AAA8-81D8DCA1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8" name="Oval 107">
            <a:extLst>
              <a:ext uri="{FF2B5EF4-FFF2-40B4-BE49-F238E27FC236}">
                <a16:creationId xmlns:a16="http://schemas.microsoft.com/office/drawing/2014/main" id="{18EBD1EC-6794-449F-AA41-47E7B0EA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7</a:t>
            </a:r>
            <a:endParaRPr lang="en-US" b="1" dirty="0"/>
          </a:p>
        </p:txBody>
      </p:sp>
      <p:sp>
        <p:nvSpPr>
          <p:cNvPr id="129" name="Oval 114">
            <a:extLst>
              <a:ext uri="{FF2B5EF4-FFF2-40B4-BE49-F238E27FC236}">
                <a16:creationId xmlns:a16="http://schemas.microsoft.com/office/drawing/2014/main" id="{F83AF2B1-2905-4FFF-AF0D-EBD3EDD4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D2655C9C-D30A-495A-8C4C-00F4FA80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3" name="Oval 107">
            <a:extLst>
              <a:ext uri="{FF2B5EF4-FFF2-40B4-BE49-F238E27FC236}">
                <a16:creationId xmlns:a16="http://schemas.microsoft.com/office/drawing/2014/main" id="{1F1251AF-5229-4B4F-A6A6-F9CDA737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" name="Oval 114">
            <a:extLst>
              <a:ext uri="{FF2B5EF4-FFF2-40B4-BE49-F238E27FC236}">
                <a16:creationId xmlns:a16="http://schemas.microsoft.com/office/drawing/2014/main" id="{48D1624F-0D80-43D2-B1ED-683EDA77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" name="Oval 107">
            <a:extLst>
              <a:ext uri="{FF2B5EF4-FFF2-40B4-BE49-F238E27FC236}">
                <a16:creationId xmlns:a16="http://schemas.microsoft.com/office/drawing/2014/main" id="{E46942FE-ED50-4207-8062-B7A87618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6" name="Oval 114">
            <a:extLst>
              <a:ext uri="{FF2B5EF4-FFF2-40B4-BE49-F238E27FC236}">
                <a16:creationId xmlns:a16="http://schemas.microsoft.com/office/drawing/2014/main" id="{013B9BFD-AC99-45C1-8B3A-F43F03E6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7" name="Oval 114">
            <a:extLst>
              <a:ext uri="{FF2B5EF4-FFF2-40B4-BE49-F238E27FC236}">
                <a16:creationId xmlns:a16="http://schemas.microsoft.com/office/drawing/2014/main" id="{12CB4744-133B-4757-96D5-B2486EDA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8" name="Oval 114">
            <a:extLst>
              <a:ext uri="{FF2B5EF4-FFF2-40B4-BE49-F238E27FC236}">
                <a16:creationId xmlns:a16="http://schemas.microsoft.com/office/drawing/2014/main" id="{551620D6-6F54-4D61-A893-CD88EF1A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9" name="Oval 114">
            <a:extLst>
              <a:ext uri="{FF2B5EF4-FFF2-40B4-BE49-F238E27FC236}">
                <a16:creationId xmlns:a16="http://schemas.microsoft.com/office/drawing/2014/main" id="{D4D4DA57-1A85-4804-8C45-AC336FF6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0" name="Oval 107">
            <a:extLst>
              <a:ext uri="{FF2B5EF4-FFF2-40B4-BE49-F238E27FC236}">
                <a16:creationId xmlns:a16="http://schemas.microsoft.com/office/drawing/2014/main" id="{4F702423-6575-47B1-8950-420AAA17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1" name="Oval 114">
            <a:extLst>
              <a:ext uri="{FF2B5EF4-FFF2-40B4-BE49-F238E27FC236}">
                <a16:creationId xmlns:a16="http://schemas.microsoft.com/office/drawing/2014/main" id="{DC571248-9A6E-4150-978F-BD1264D5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2" name="Oval 107">
            <a:extLst>
              <a:ext uri="{FF2B5EF4-FFF2-40B4-BE49-F238E27FC236}">
                <a16:creationId xmlns:a16="http://schemas.microsoft.com/office/drawing/2014/main" id="{6FCE3301-403F-4E66-85F3-A2D9B459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3" name="Oval 114">
            <a:extLst>
              <a:ext uri="{FF2B5EF4-FFF2-40B4-BE49-F238E27FC236}">
                <a16:creationId xmlns:a16="http://schemas.microsoft.com/office/drawing/2014/main" id="{FA870633-F79B-4FFF-A68E-35DA01EA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6" name="Oval 114">
            <a:extLst>
              <a:ext uri="{FF2B5EF4-FFF2-40B4-BE49-F238E27FC236}">
                <a16:creationId xmlns:a16="http://schemas.microsoft.com/office/drawing/2014/main" id="{BC2D50C0-17D7-4E82-BF0F-1A24E75E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71F2CBE-4910-4BA6-AD31-6B8E6B909A46}"/>
              </a:ext>
            </a:extLst>
          </p:cNvPr>
          <p:cNvSpPr/>
          <p:nvPr/>
        </p:nvSpPr>
        <p:spPr>
          <a:xfrm>
            <a:off x="9785949" y="5558313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E5796DC-69A2-4168-9083-4453306EB02F}"/>
              </a:ext>
            </a:extLst>
          </p:cNvPr>
          <p:cNvSpPr/>
          <p:nvPr/>
        </p:nvSpPr>
        <p:spPr>
          <a:xfrm>
            <a:off x="9785949" y="6022749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FD0AF7-9513-4E17-9BDD-31D90BCFC308}"/>
              </a:ext>
            </a:extLst>
          </p:cNvPr>
          <p:cNvSpPr/>
          <p:nvPr/>
        </p:nvSpPr>
        <p:spPr>
          <a:xfrm>
            <a:off x="9785949" y="4629441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607964B-BA17-4684-8912-15ED3E6C4A4D}"/>
              </a:ext>
            </a:extLst>
          </p:cNvPr>
          <p:cNvSpPr/>
          <p:nvPr/>
        </p:nvSpPr>
        <p:spPr>
          <a:xfrm>
            <a:off x="9785949" y="509387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4AE11B-BE40-460E-ADFA-6E00D27544C9}"/>
              </a:ext>
            </a:extLst>
          </p:cNvPr>
          <p:cNvSpPr/>
          <p:nvPr/>
        </p:nvSpPr>
        <p:spPr>
          <a:xfrm>
            <a:off x="9785949" y="373610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5B53F5-D654-4DA9-AFDE-AB90727CD12B}"/>
              </a:ext>
            </a:extLst>
          </p:cNvPr>
          <p:cNvSpPr/>
          <p:nvPr/>
        </p:nvSpPr>
        <p:spPr>
          <a:xfrm>
            <a:off x="9785949" y="4172832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06FF1AF-A102-4BEA-A157-7314162F6E35}"/>
              </a:ext>
            </a:extLst>
          </p:cNvPr>
          <p:cNvSpPr/>
          <p:nvPr/>
        </p:nvSpPr>
        <p:spPr>
          <a:xfrm>
            <a:off x="9778705" y="2824210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62A1E6-9BB9-47DB-85FC-EB73919EAFD7}"/>
              </a:ext>
            </a:extLst>
          </p:cNvPr>
          <p:cNvSpPr/>
          <p:nvPr/>
        </p:nvSpPr>
        <p:spPr>
          <a:xfrm>
            <a:off x="9785949" y="3261708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857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8A3A-AF8A-4E16-9CD8-AA72F7B1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9338-C2D7-4CE4-A529-93F0BEE9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EB42-A243-4F0C-B335-B3D775C3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CD4-9407-41FC-AB27-A72CC1ED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2A72-B4A8-4BB1-AFEE-AF49040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56</a:t>
            </a:fld>
            <a:endParaRPr lang="en-US"/>
          </a:p>
        </p:txBody>
      </p:sp>
      <p:sp>
        <p:nvSpPr>
          <p:cNvPr id="7" name="Oval 107">
            <a:extLst>
              <a:ext uri="{FF2B5EF4-FFF2-40B4-BE49-F238E27FC236}">
                <a16:creationId xmlns:a16="http://schemas.microsoft.com/office/drawing/2014/main" id="{E9FB21C2-816E-4BC3-987A-19210B28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114">
            <a:extLst>
              <a:ext uri="{FF2B5EF4-FFF2-40B4-BE49-F238E27FC236}">
                <a16:creationId xmlns:a16="http://schemas.microsoft.com/office/drawing/2014/main" id="{F9BEBAB0-4C9C-4CF5-A2E0-CAA2DE28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107">
            <a:extLst>
              <a:ext uri="{FF2B5EF4-FFF2-40B4-BE49-F238E27FC236}">
                <a16:creationId xmlns:a16="http://schemas.microsoft.com/office/drawing/2014/main" id="{DC7E9660-46A0-4D61-A096-FB484C56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8BFB4833-CF75-476B-94F5-673E4768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Oval 114">
            <a:extLst>
              <a:ext uri="{FF2B5EF4-FFF2-40B4-BE49-F238E27FC236}">
                <a16:creationId xmlns:a16="http://schemas.microsoft.com/office/drawing/2014/main" id="{11F3B10C-9E6C-430A-ADD3-BEA92A8A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114">
            <a:extLst>
              <a:ext uri="{FF2B5EF4-FFF2-40B4-BE49-F238E27FC236}">
                <a16:creationId xmlns:a16="http://schemas.microsoft.com/office/drawing/2014/main" id="{B359B3FF-777F-4A7F-ABD2-F47E1833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14">
            <a:extLst>
              <a:ext uri="{FF2B5EF4-FFF2-40B4-BE49-F238E27FC236}">
                <a16:creationId xmlns:a16="http://schemas.microsoft.com/office/drawing/2014/main" id="{93056938-7BC0-4E70-AAAE-0D34573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7">
            <a:extLst>
              <a:ext uri="{FF2B5EF4-FFF2-40B4-BE49-F238E27FC236}">
                <a16:creationId xmlns:a16="http://schemas.microsoft.com/office/drawing/2014/main" id="{792C71F9-0EC8-4DD4-BF39-F6D0174C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4">
            <a:extLst>
              <a:ext uri="{FF2B5EF4-FFF2-40B4-BE49-F238E27FC236}">
                <a16:creationId xmlns:a16="http://schemas.microsoft.com/office/drawing/2014/main" id="{11B35448-667B-4EA1-89E2-659322D1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07">
            <a:extLst>
              <a:ext uri="{FF2B5EF4-FFF2-40B4-BE49-F238E27FC236}">
                <a16:creationId xmlns:a16="http://schemas.microsoft.com/office/drawing/2014/main" id="{F02DB925-B36F-4F70-B88F-DF6AA26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14">
            <a:extLst>
              <a:ext uri="{FF2B5EF4-FFF2-40B4-BE49-F238E27FC236}">
                <a16:creationId xmlns:a16="http://schemas.microsoft.com/office/drawing/2014/main" id="{6D405D9E-E9A4-4AE0-8DE3-0A4D2207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Oval 114">
            <a:extLst>
              <a:ext uri="{FF2B5EF4-FFF2-40B4-BE49-F238E27FC236}">
                <a16:creationId xmlns:a16="http://schemas.microsoft.com/office/drawing/2014/main" id="{B5F29D96-F61E-439B-AAB4-2AEAAC59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Oval 107">
            <a:extLst>
              <a:ext uri="{FF2B5EF4-FFF2-40B4-BE49-F238E27FC236}">
                <a16:creationId xmlns:a16="http://schemas.microsoft.com/office/drawing/2014/main" id="{839EEDDC-9A46-429C-B094-0B36556E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Oval 114">
            <a:extLst>
              <a:ext uri="{FF2B5EF4-FFF2-40B4-BE49-F238E27FC236}">
                <a16:creationId xmlns:a16="http://schemas.microsoft.com/office/drawing/2014/main" id="{5A6D872B-75A4-47ED-A61F-9FA1C9E9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12</a:t>
            </a:r>
            <a:endParaRPr lang="en-US" b="1" dirty="0"/>
          </a:p>
        </p:txBody>
      </p:sp>
      <p:sp>
        <p:nvSpPr>
          <p:cNvPr id="23" name="Oval 107">
            <a:extLst>
              <a:ext uri="{FF2B5EF4-FFF2-40B4-BE49-F238E27FC236}">
                <a16:creationId xmlns:a16="http://schemas.microsoft.com/office/drawing/2014/main" id="{4BCE8EF8-E636-4F5C-91FF-F8C718A6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Oval 114">
            <a:extLst>
              <a:ext uri="{FF2B5EF4-FFF2-40B4-BE49-F238E27FC236}">
                <a16:creationId xmlns:a16="http://schemas.microsoft.com/office/drawing/2014/main" id="{BB213A06-3914-44A3-AECE-3EA1905B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Oval 114">
            <a:extLst>
              <a:ext uri="{FF2B5EF4-FFF2-40B4-BE49-F238E27FC236}">
                <a16:creationId xmlns:a16="http://schemas.microsoft.com/office/drawing/2014/main" id="{6B108EDA-737B-41CB-B2F9-D19744D4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Oval 114">
            <a:extLst>
              <a:ext uri="{FF2B5EF4-FFF2-40B4-BE49-F238E27FC236}">
                <a16:creationId xmlns:a16="http://schemas.microsoft.com/office/drawing/2014/main" id="{FF02BAA0-80E3-432B-898E-B3CF056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Oval 114">
            <a:extLst>
              <a:ext uri="{FF2B5EF4-FFF2-40B4-BE49-F238E27FC236}">
                <a16:creationId xmlns:a16="http://schemas.microsoft.com/office/drawing/2014/main" id="{45B03D75-0653-4AD0-918C-D41C8CAD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107">
            <a:extLst>
              <a:ext uri="{FF2B5EF4-FFF2-40B4-BE49-F238E27FC236}">
                <a16:creationId xmlns:a16="http://schemas.microsoft.com/office/drawing/2014/main" id="{7083CEFE-7563-4D76-8254-4F25EE14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Oval 114">
            <a:extLst>
              <a:ext uri="{FF2B5EF4-FFF2-40B4-BE49-F238E27FC236}">
                <a16:creationId xmlns:a16="http://schemas.microsoft.com/office/drawing/2014/main" id="{785D8D8B-F84E-419D-A9BB-05F0B303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Oval 107">
            <a:extLst>
              <a:ext uri="{FF2B5EF4-FFF2-40B4-BE49-F238E27FC236}">
                <a16:creationId xmlns:a16="http://schemas.microsoft.com/office/drawing/2014/main" id="{AD186EB4-3CFD-4713-A58C-234117C2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Oval 114">
            <a:extLst>
              <a:ext uri="{FF2B5EF4-FFF2-40B4-BE49-F238E27FC236}">
                <a16:creationId xmlns:a16="http://schemas.microsoft.com/office/drawing/2014/main" id="{1BA5AE45-9A95-45DF-9388-DD1503FA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Oval 114">
            <a:extLst>
              <a:ext uri="{FF2B5EF4-FFF2-40B4-BE49-F238E27FC236}">
                <a16:creationId xmlns:a16="http://schemas.microsoft.com/office/drawing/2014/main" id="{0BD35F56-4878-4BBE-9A94-0FAA3061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Oval 107">
            <a:extLst>
              <a:ext uri="{FF2B5EF4-FFF2-40B4-BE49-F238E27FC236}">
                <a16:creationId xmlns:a16="http://schemas.microsoft.com/office/drawing/2014/main" id="{687CE1FC-04EB-4A4A-BF2B-52EF6895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Oval 114">
            <a:extLst>
              <a:ext uri="{FF2B5EF4-FFF2-40B4-BE49-F238E27FC236}">
                <a16:creationId xmlns:a16="http://schemas.microsoft.com/office/drawing/2014/main" id="{26199F15-EB19-485D-A39E-F4BF15DD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11</a:t>
            </a:r>
            <a:endParaRPr lang="en-US" b="1" dirty="0"/>
          </a:p>
        </p:txBody>
      </p:sp>
      <p:sp>
        <p:nvSpPr>
          <p:cNvPr id="37" name="Oval 107">
            <a:extLst>
              <a:ext uri="{FF2B5EF4-FFF2-40B4-BE49-F238E27FC236}">
                <a16:creationId xmlns:a16="http://schemas.microsoft.com/office/drawing/2014/main" id="{F786D6E5-F6B7-46DA-BF6F-F04F9D4F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Oval 114">
            <a:extLst>
              <a:ext uri="{FF2B5EF4-FFF2-40B4-BE49-F238E27FC236}">
                <a16:creationId xmlns:a16="http://schemas.microsoft.com/office/drawing/2014/main" id="{2219FB5F-D8A2-408F-B34B-10DA111E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Oval 114">
            <a:extLst>
              <a:ext uri="{FF2B5EF4-FFF2-40B4-BE49-F238E27FC236}">
                <a16:creationId xmlns:a16="http://schemas.microsoft.com/office/drawing/2014/main" id="{A948D086-72BE-4366-B26F-71E3A388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Oval 114">
            <a:extLst>
              <a:ext uri="{FF2B5EF4-FFF2-40B4-BE49-F238E27FC236}">
                <a16:creationId xmlns:a16="http://schemas.microsoft.com/office/drawing/2014/main" id="{C8F1B56C-DF7A-412D-9184-2CA50A38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Oval 114">
            <a:extLst>
              <a:ext uri="{FF2B5EF4-FFF2-40B4-BE49-F238E27FC236}">
                <a16:creationId xmlns:a16="http://schemas.microsoft.com/office/drawing/2014/main" id="{90CD8CEE-A1E6-42C4-A5DF-123D0176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107">
            <a:extLst>
              <a:ext uri="{FF2B5EF4-FFF2-40B4-BE49-F238E27FC236}">
                <a16:creationId xmlns:a16="http://schemas.microsoft.com/office/drawing/2014/main" id="{610CC6C7-C6B8-4DC0-915E-8FDB5879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Oval 114">
            <a:extLst>
              <a:ext uri="{FF2B5EF4-FFF2-40B4-BE49-F238E27FC236}">
                <a16:creationId xmlns:a16="http://schemas.microsoft.com/office/drawing/2014/main" id="{1DA2ED52-7AAF-4A10-9EB0-441197E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Oval 107">
            <a:extLst>
              <a:ext uri="{FF2B5EF4-FFF2-40B4-BE49-F238E27FC236}">
                <a16:creationId xmlns:a16="http://schemas.microsoft.com/office/drawing/2014/main" id="{F470F102-3E5F-4C8D-95B5-F80CDEE9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5" name="Oval 114">
            <a:extLst>
              <a:ext uri="{FF2B5EF4-FFF2-40B4-BE49-F238E27FC236}">
                <a16:creationId xmlns:a16="http://schemas.microsoft.com/office/drawing/2014/main" id="{FBCFE5E3-CB04-47F6-918F-B370887C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Oval 114">
            <a:extLst>
              <a:ext uri="{FF2B5EF4-FFF2-40B4-BE49-F238E27FC236}">
                <a16:creationId xmlns:a16="http://schemas.microsoft.com/office/drawing/2014/main" id="{66185CF9-4394-4431-A9A2-9D009BF2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Oval 107">
            <a:extLst>
              <a:ext uri="{FF2B5EF4-FFF2-40B4-BE49-F238E27FC236}">
                <a16:creationId xmlns:a16="http://schemas.microsoft.com/office/drawing/2014/main" id="{CC9D52F6-F0F1-4EB0-8E45-1B1E494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Oval 114">
            <a:extLst>
              <a:ext uri="{FF2B5EF4-FFF2-40B4-BE49-F238E27FC236}">
                <a16:creationId xmlns:a16="http://schemas.microsoft.com/office/drawing/2014/main" id="{38C4F04A-9C65-48D4-A9CF-32FBAC83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635492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10</a:t>
            </a:r>
            <a:endParaRPr lang="en-US" b="1" dirty="0"/>
          </a:p>
        </p:txBody>
      </p:sp>
      <p:sp>
        <p:nvSpPr>
          <p:cNvPr id="51" name="Oval 107">
            <a:extLst>
              <a:ext uri="{FF2B5EF4-FFF2-40B4-BE49-F238E27FC236}">
                <a16:creationId xmlns:a16="http://schemas.microsoft.com/office/drawing/2014/main" id="{2249A042-66E6-455A-A6E4-437E9317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635492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" name="Oval 114">
            <a:extLst>
              <a:ext uri="{FF2B5EF4-FFF2-40B4-BE49-F238E27FC236}">
                <a16:creationId xmlns:a16="http://schemas.microsoft.com/office/drawing/2014/main" id="{1DDDB5DA-1126-45AD-8811-523F2AC4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" name="Oval 114">
            <a:extLst>
              <a:ext uri="{FF2B5EF4-FFF2-40B4-BE49-F238E27FC236}">
                <a16:creationId xmlns:a16="http://schemas.microsoft.com/office/drawing/2014/main" id="{192D25B7-8698-434A-B2EB-3414A25C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Oval 114">
            <a:extLst>
              <a:ext uri="{FF2B5EF4-FFF2-40B4-BE49-F238E27FC236}">
                <a16:creationId xmlns:a16="http://schemas.microsoft.com/office/drawing/2014/main" id="{499F1544-66B5-4A9A-9521-B20F8D3A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5" name="Oval 114">
            <a:extLst>
              <a:ext uri="{FF2B5EF4-FFF2-40B4-BE49-F238E27FC236}">
                <a16:creationId xmlns:a16="http://schemas.microsoft.com/office/drawing/2014/main" id="{9455A763-2EC9-4D40-B01E-74AC5078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" name="Oval 107">
            <a:extLst>
              <a:ext uri="{FF2B5EF4-FFF2-40B4-BE49-F238E27FC236}">
                <a16:creationId xmlns:a16="http://schemas.microsoft.com/office/drawing/2014/main" id="{06809826-77A5-4E22-B79F-689A88DD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</a:t>
            </a:r>
            <a:endParaRPr lang="en-US" b="1" dirty="0"/>
          </a:p>
        </p:txBody>
      </p:sp>
      <p:sp>
        <p:nvSpPr>
          <p:cNvPr id="57" name="Oval 114">
            <a:extLst>
              <a:ext uri="{FF2B5EF4-FFF2-40B4-BE49-F238E27FC236}">
                <a16:creationId xmlns:a16="http://schemas.microsoft.com/office/drawing/2014/main" id="{5BA38711-1ED8-49F3-9FA3-B160524C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8" name="Oval 107">
            <a:extLst>
              <a:ext uri="{FF2B5EF4-FFF2-40B4-BE49-F238E27FC236}">
                <a16:creationId xmlns:a16="http://schemas.microsoft.com/office/drawing/2014/main" id="{0D30E172-0E53-46C5-BAE4-297EF0E5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Oval 114">
            <a:extLst>
              <a:ext uri="{FF2B5EF4-FFF2-40B4-BE49-F238E27FC236}">
                <a16:creationId xmlns:a16="http://schemas.microsoft.com/office/drawing/2014/main" id="{8FBA71B7-0A8C-4DC2-8440-7FD7A48F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" name="Oval 114">
            <a:extLst>
              <a:ext uri="{FF2B5EF4-FFF2-40B4-BE49-F238E27FC236}">
                <a16:creationId xmlns:a16="http://schemas.microsoft.com/office/drawing/2014/main" id="{9D1E3FC6-A0A2-40ED-A91B-FD2DF620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3" name="Oval 107">
            <a:extLst>
              <a:ext uri="{FF2B5EF4-FFF2-40B4-BE49-F238E27FC236}">
                <a16:creationId xmlns:a16="http://schemas.microsoft.com/office/drawing/2014/main" id="{5970C845-7017-4945-A221-411E5C1E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4" name="Oval 114">
            <a:extLst>
              <a:ext uri="{FF2B5EF4-FFF2-40B4-BE49-F238E27FC236}">
                <a16:creationId xmlns:a16="http://schemas.microsoft.com/office/drawing/2014/main" id="{0863D1DB-B87F-4A01-91D0-34937EEC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9</a:t>
            </a:r>
            <a:endParaRPr lang="en-US" b="1" dirty="0"/>
          </a:p>
        </p:txBody>
      </p:sp>
      <p:sp>
        <p:nvSpPr>
          <p:cNvPr id="65" name="Oval 107">
            <a:extLst>
              <a:ext uri="{FF2B5EF4-FFF2-40B4-BE49-F238E27FC236}">
                <a16:creationId xmlns:a16="http://schemas.microsoft.com/office/drawing/2014/main" id="{F22388B9-600B-4227-BEBE-6143BD4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6" name="Oval 114">
            <a:extLst>
              <a:ext uri="{FF2B5EF4-FFF2-40B4-BE49-F238E27FC236}">
                <a16:creationId xmlns:a16="http://schemas.microsoft.com/office/drawing/2014/main" id="{46DFD171-93FE-43FC-88D2-A549412F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7" name="Oval 114">
            <a:extLst>
              <a:ext uri="{FF2B5EF4-FFF2-40B4-BE49-F238E27FC236}">
                <a16:creationId xmlns:a16="http://schemas.microsoft.com/office/drawing/2014/main" id="{BDF0E9F0-758F-43F2-B0C5-2ECB1A00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8" name="Oval 114">
            <a:extLst>
              <a:ext uri="{FF2B5EF4-FFF2-40B4-BE49-F238E27FC236}">
                <a16:creationId xmlns:a16="http://schemas.microsoft.com/office/drawing/2014/main" id="{ACAC6242-7B02-43F9-8F11-968887B6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9" name="Oval 114">
            <a:extLst>
              <a:ext uri="{FF2B5EF4-FFF2-40B4-BE49-F238E27FC236}">
                <a16:creationId xmlns:a16="http://schemas.microsoft.com/office/drawing/2014/main" id="{BAC83F41-3BF0-4611-AB93-B29A055E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0" name="Oval 107">
            <a:extLst>
              <a:ext uri="{FF2B5EF4-FFF2-40B4-BE49-F238E27FC236}">
                <a16:creationId xmlns:a16="http://schemas.microsoft.com/office/drawing/2014/main" id="{51E9DA92-9075-46B7-9CEE-560CCB1A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" name="Oval 114">
            <a:extLst>
              <a:ext uri="{FF2B5EF4-FFF2-40B4-BE49-F238E27FC236}">
                <a16:creationId xmlns:a16="http://schemas.microsoft.com/office/drawing/2014/main" id="{AB375477-403E-4955-8AE5-27EE3B35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2" name="Oval 107">
            <a:extLst>
              <a:ext uri="{FF2B5EF4-FFF2-40B4-BE49-F238E27FC236}">
                <a16:creationId xmlns:a16="http://schemas.microsoft.com/office/drawing/2014/main" id="{AFC28BFF-1B32-468C-B758-6662F3D6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73" name="Oval 114">
            <a:extLst>
              <a:ext uri="{FF2B5EF4-FFF2-40B4-BE49-F238E27FC236}">
                <a16:creationId xmlns:a16="http://schemas.microsoft.com/office/drawing/2014/main" id="{21D63DF7-3D70-4268-B07B-ADAB5B59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6" name="Oval 114">
            <a:extLst>
              <a:ext uri="{FF2B5EF4-FFF2-40B4-BE49-F238E27FC236}">
                <a16:creationId xmlns:a16="http://schemas.microsoft.com/office/drawing/2014/main" id="{6C88A6ED-974F-4017-807D-9A2322CC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" name="Oval 107">
            <a:extLst>
              <a:ext uri="{FF2B5EF4-FFF2-40B4-BE49-F238E27FC236}">
                <a16:creationId xmlns:a16="http://schemas.microsoft.com/office/drawing/2014/main" id="{F26AEEB2-D6F4-441A-9941-153A8E4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8" name="Oval 114">
            <a:extLst>
              <a:ext uri="{FF2B5EF4-FFF2-40B4-BE49-F238E27FC236}">
                <a16:creationId xmlns:a16="http://schemas.microsoft.com/office/drawing/2014/main" id="{B968D98B-1827-49D9-AB0B-C92DF4AA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84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4</a:t>
            </a:r>
            <a:endParaRPr lang="en-US" b="1" dirty="0"/>
          </a:p>
        </p:txBody>
      </p:sp>
      <p:sp>
        <p:nvSpPr>
          <p:cNvPr id="79" name="Oval 107">
            <a:extLst>
              <a:ext uri="{FF2B5EF4-FFF2-40B4-BE49-F238E27FC236}">
                <a16:creationId xmlns:a16="http://schemas.microsoft.com/office/drawing/2014/main" id="{64FB8379-2C2D-4D98-A69C-102E047B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20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0" name="Oval 114">
            <a:extLst>
              <a:ext uri="{FF2B5EF4-FFF2-40B4-BE49-F238E27FC236}">
                <a16:creationId xmlns:a16="http://schemas.microsoft.com/office/drawing/2014/main" id="{504C69FB-2D67-48C3-A4DA-0CBA7215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" name="Oval 114">
            <a:extLst>
              <a:ext uri="{FF2B5EF4-FFF2-40B4-BE49-F238E27FC236}">
                <a16:creationId xmlns:a16="http://schemas.microsoft.com/office/drawing/2014/main" id="{00291073-3207-44B6-B616-26F07CD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76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2" name="Oval 114">
            <a:extLst>
              <a:ext uri="{FF2B5EF4-FFF2-40B4-BE49-F238E27FC236}">
                <a16:creationId xmlns:a16="http://schemas.microsoft.com/office/drawing/2014/main" id="{2C77BD2B-7DAF-4EB8-8783-47C41E76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758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3" name="Oval 114">
            <a:extLst>
              <a:ext uri="{FF2B5EF4-FFF2-40B4-BE49-F238E27FC236}">
                <a16:creationId xmlns:a16="http://schemas.microsoft.com/office/drawing/2014/main" id="{9E2C519F-1B7C-43DD-9E1C-F73F1522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88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4" name="Oval 107">
            <a:extLst>
              <a:ext uri="{FF2B5EF4-FFF2-40B4-BE49-F238E27FC236}">
                <a16:creationId xmlns:a16="http://schemas.microsoft.com/office/drawing/2014/main" id="{9DCED4AD-233B-4F6B-A557-9A9FF1E3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GB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Oval 114">
            <a:extLst>
              <a:ext uri="{FF2B5EF4-FFF2-40B4-BE49-F238E27FC236}">
                <a16:creationId xmlns:a16="http://schemas.microsoft.com/office/drawing/2014/main" id="{12C25BF9-2CAE-4552-A529-D1BAA174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796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86" name="Oval 107">
            <a:extLst>
              <a:ext uri="{FF2B5EF4-FFF2-40B4-BE49-F238E27FC236}">
                <a16:creationId xmlns:a16="http://schemas.microsoft.com/office/drawing/2014/main" id="{4C1E5226-6543-43E6-9A31-8A15DC9A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32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7" name="Oval 114">
            <a:extLst>
              <a:ext uri="{FF2B5EF4-FFF2-40B4-BE49-F238E27FC236}">
                <a16:creationId xmlns:a16="http://schemas.microsoft.com/office/drawing/2014/main" id="{51BA2319-AF06-4382-80BA-B21D9238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6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0" name="Oval 114">
            <a:extLst>
              <a:ext uri="{FF2B5EF4-FFF2-40B4-BE49-F238E27FC236}">
                <a16:creationId xmlns:a16="http://schemas.microsoft.com/office/drawing/2014/main" id="{3F92ACF9-7C6A-43F3-88F4-E24E8110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39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" name="Oval 107">
            <a:extLst>
              <a:ext uri="{FF2B5EF4-FFF2-40B4-BE49-F238E27FC236}">
                <a16:creationId xmlns:a16="http://schemas.microsoft.com/office/drawing/2014/main" id="{8C19FC0E-6A27-46C5-A347-4ED8634D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" name="Oval 114">
            <a:extLst>
              <a:ext uri="{FF2B5EF4-FFF2-40B4-BE49-F238E27FC236}">
                <a16:creationId xmlns:a16="http://schemas.microsoft.com/office/drawing/2014/main" id="{F35586DE-A742-4107-AAB7-4072DB0A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3</a:t>
            </a:r>
            <a:endParaRPr lang="en-US" b="1" dirty="0"/>
          </a:p>
        </p:txBody>
      </p:sp>
      <p:sp>
        <p:nvSpPr>
          <p:cNvPr id="93" name="Oval 107">
            <a:extLst>
              <a:ext uri="{FF2B5EF4-FFF2-40B4-BE49-F238E27FC236}">
                <a16:creationId xmlns:a16="http://schemas.microsoft.com/office/drawing/2014/main" id="{29ACF6F1-CCA2-4E23-8B9E-B4961C14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4" name="Oval 114">
            <a:extLst>
              <a:ext uri="{FF2B5EF4-FFF2-40B4-BE49-F238E27FC236}">
                <a16:creationId xmlns:a16="http://schemas.microsoft.com/office/drawing/2014/main" id="{240117F1-501E-44F1-8C81-B908BD3B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5" name="Oval 114">
            <a:extLst>
              <a:ext uri="{FF2B5EF4-FFF2-40B4-BE49-F238E27FC236}">
                <a16:creationId xmlns:a16="http://schemas.microsoft.com/office/drawing/2014/main" id="{8F6E6CF2-2E8D-49D2-95E1-2024ED9F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6" name="Oval 114">
            <a:extLst>
              <a:ext uri="{FF2B5EF4-FFF2-40B4-BE49-F238E27FC236}">
                <a16:creationId xmlns:a16="http://schemas.microsoft.com/office/drawing/2014/main" id="{57875F48-9F87-49B6-965F-B5CE8CF6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7" name="Oval 114">
            <a:extLst>
              <a:ext uri="{FF2B5EF4-FFF2-40B4-BE49-F238E27FC236}">
                <a16:creationId xmlns:a16="http://schemas.microsoft.com/office/drawing/2014/main" id="{7253D554-E342-4FB3-9EE8-2495FB7C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8" name="Oval 107">
            <a:extLst>
              <a:ext uri="{FF2B5EF4-FFF2-40B4-BE49-F238E27FC236}">
                <a16:creationId xmlns:a16="http://schemas.microsoft.com/office/drawing/2014/main" id="{DBA62E3F-F1ED-4535-916C-9F54998A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Oval 114">
            <a:extLst>
              <a:ext uri="{FF2B5EF4-FFF2-40B4-BE49-F238E27FC236}">
                <a16:creationId xmlns:a16="http://schemas.microsoft.com/office/drawing/2014/main" id="{DC5B81D1-F79D-482A-8F57-C520CD0A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0" name="Oval 107">
            <a:extLst>
              <a:ext uri="{FF2B5EF4-FFF2-40B4-BE49-F238E27FC236}">
                <a16:creationId xmlns:a16="http://schemas.microsoft.com/office/drawing/2014/main" id="{DAB54631-5B9E-47C0-8779-7E400F6E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1" name="Oval 114">
            <a:extLst>
              <a:ext uri="{FF2B5EF4-FFF2-40B4-BE49-F238E27FC236}">
                <a16:creationId xmlns:a16="http://schemas.microsoft.com/office/drawing/2014/main" id="{EF315171-0459-46A4-8010-A89D0FA8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4" name="Oval 114">
            <a:extLst>
              <a:ext uri="{FF2B5EF4-FFF2-40B4-BE49-F238E27FC236}">
                <a16:creationId xmlns:a16="http://schemas.microsoft.com/office/drawing/2014/main" id="{E16F8DB0-4278-4A20-B22B-9EB0A9C6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5" name="Oval 107">
            <a:extLst>
              <a:ext uri="{FF2B5EF4-FFF2-40B4-BE49-F238E27FC236}">
                <a16:creationId xmlns:a16="http://schemas.microsoft.com/office/drawing/2014/main" id="{CFB64428-D23E-446A-9459-382F91A8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6" name="Oval 114">
            <a:extLst>
              <a:ext uri="{FF2B5EF4-FFF2-40B4-BE49-F238E27FC236}">
                <a16:creationId xmlns:a16="http://schemas.microsoft.com/office/drawing/2014/main" id="{4E1A1C42-ACF6-454B-B34C-C06CAB15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107" name="Oval 107">
            <a:extLst>
              <a:ext uri="{FF2B5EF4-FFF2-40B4-BE49-F238E27FC236}">
                <a16:creationId xmlns:a16="http://schemas.microsoft.com/office/drawing/2014/main" id="{67624956-BE13-4456-A1BF-AC99300A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" name="Oval 114">
            <a:extLst>
              <a:ext uri="{FF2B5EF4-FFF2-40B4-BE49-F238E27FC236}">
                <a16:creationId xmlns:a16="http://schemas.microsoft.com/office/drawing/2014/main" id="{E3A14EA4-7FAF-45EF-B6F8-E129C1B1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9" name="Oval 114">
            <a:extLst>
              <a:ext uri="{FF2B5EF4-FFF2-40B4-BE49-F238E27FC236}">
                <a16:creationId xmlns:a16="http://schemas.microsoft.com/office/drawing/2014/main" id="{5C80B63F-2054-4D4F-BD14-E384BF7C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0" name="Oval 114">
            <a:extLst>
              <a:ext uri="{FF2B5EF4-FFF2-40B4-BE49-F238E27FC236}">
                <a16:creationId xmlns:a16="http://schemas.microsoft.com/office/drawing/2014/main" id="{C9450612-D1C1-460C-A015-CC83FE6A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1" name="Oval 114">
            <a:extLst>
              <a:ext uri="{FF2B5EF4-FFF2-40B4-BE49-F238E27FC236}">
                <a16:creationId xmlns:a16="http://schemas.microsoft.com/office/drawing/2014/main" id="{397B3EF3-94F7-4E64-8B9B-D609D61D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" name="Oval 107">
            <a:extLst>
              <a:ext uri="{FF2B5EF4-FFF2-40B4-BE49-F238E27FC236}">
                <a16:creationId xmlns:a16="http://schemas.microsoft.com/office/drawing/2014/main" id="{E7D5F9BF-9195-4843-A9F6-28D8C4A4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3" name="Oval 114">
            <a:extLst>
              <a:ext uri="{FF2B5EF4-FFF2-40B4-BE49-F238E27FC236}">
                <a16:creationId xmlns:a16="http://schemas.microsoft.com/office/drawing/2014/main" id="{5126A5CA-CBBC-4F10-A5D1-16BF713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6</a:t>
            </a:r>
            <a:endParaRPr lang="en-US" b="1" dirty="0"/>
          </a:p>
        </p:txBody>
      </p:sp>
      <p:sp>
        <p:nvSpPr>
          <p:cNvPr id="114" name="Oval 107">
            <a:extLst>
              <a:ext uri="{FF2B5EF4-FFF2-40B4-BE49-F238E27FC236}">
                <a16:creationId xmlns:a16="http://schemas.microsoft.com/office/drawing/2014/main" id="{C96EA1DA-631F-47EE-A9FD-454A569C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EC7A413-5DF4-41D9-A569-BE1F9991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8" name="Oval 114">
            <a:extLst>
              <a:ext uri="{FF2B5EF4-FFF2-40B4-BE49-F238E27FC236}">
                <a16:creationId xmlns:a16="http://schemas.microsoft.com/office/drawing/2014/main" id="{0E95D63F-67D6-4131-A47F-F466E469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9" name="Oval 107">
            <a:extLst>
              <a:ext uri="{FF2B5EF4-FFF2-40B4-BE49-F238E27FC236}">
                <a16:creationId xmlns:a16="http://schemas.microsoft.com/office/drawing/2014/main" id="{404E05AA-FD76-4AF7-B111-00C7EBF2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0" name="Oval 114">
            <a:extLst>
              <a:ext uri="{FF2B5EF4-FFF2-40B4-BE49-F238E27FC236}">
                <a16:creationId xmlns:a16="http://schemas.microsoft.com/office/drawing/2014/main" id="{BC7D5E1E-104E-4A75-82C1-66E5CAF2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8</a:t>
            </a:r>
            <a:endParaRPr lang="en-US" b="1" dirty="0"/>
          </a:p>
        </p:txBody>
      </p:sp>
      <p:sp>
        <p:nvSpPr>
          <p:cNvPr id="121" name="Oval 107">
            <a:extLst>
              <a:ext uri="{FF2B5EF4-FFF2-40B4-BE49-F238E27FC236}">
                <a16:creationId xmlns:a16="http://schemas.microsoft.com/office/drawing/2014/main" id="{06D361B4-378B-49C4-8F16-4CB55D64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2" name="Oval 114">
            <a:extLst>
              <a:ext uri="{FF2B5EF4-FFF2-40B4-BE49-F238E27FC236}">
                <a16:creationId xmlns:a16="http://schemas.microsoft.com/office/drawing/2014/main" id="{667C86EE-C9D8-4CC6-91B1-2E679C6C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3" name="Oval 114">
            <a:extLst>
              <a:ext uri="{FF2B5EF4-FFF2-40B4-BE49-F238E27FC236}">
                <a16:creationId xmlns:a16="http://schemas.microsoft.com/office/drawing/2014/main" id="{4361AA01-FC85-43BF-97DF-AEC92F52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4" name="Oval 114">
            <a:extLst>
              <a:ext uri="{FF2B5EF4-FFF2-40B4-BE49-F238E27FC236}">
                <a16:creationId xmlns:a16="http://schemas.microsoft.com/office/drawing/2014/main" id="{7DD2AE32-FBD3-4342-ACA2-5A42016E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5" name="Oval 114">
            <a:extLst>
              <a:ext uri="{FF2B5EF4-FFF2-40B4-BE49-F238E27FC236}">
                <a16:creationId xmlns:a16="http://schemas.microsoft.com/office/drawing/2014/main" id="{ECE66E6C-344F-43A7-B9E4-90D72AAB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8EFBF686-7731-4E22-99B0-81D01DBB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7" name="Oval 114">
            <a:extLst>
              <a:ext uri="{FF2B5EF4-FFF2-40B4-BE49-F238E27FC236}">
                <a16:creationId xmlns:a16="http://schemas.microsoft.com/office/drawing/2014/main" id="{D2C2CCFD-12A4-4F9F-AAA8-81D8DCA1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8" name="Oval 107">
            <a:extLst>
              <a:ext uri="{FF2B5EF4-FFF2-40B4-BE49-F238E27FC236}">
                <a16:creationId xmlns:a16="http://schemas.microsoft.com/office/drawing/2014/main" id="{18EBD1EC-6794-449F-AA41-47E7B0EA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7</a:t>
            </a:r>
            <a:endParaRPr lang="en-US" b="1" dirty="0"/>
          </a:p>
        </p:txBody>
      </p:sp>
      <p:sp>
        <p:nvSpPr>
          <p:cNvPr id="129" name="Oval 114">
            <a:extLst>
              <a:ext uri="{FF2B5EF4-FFF2-40B4-BE49-F238E27FC236}">
                <a16:creationId xmlns:a16="http://schemas.microsoft.com/office/drawing/2014/main" id="{F83AF2B1-2905-4FFF-AF0D-EBD3EDD4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D2655C9C-D30A-495A-8C4C-00F4FA80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3" name="Oval 107">
            <a:extLst>
              <a:ext uri="{FF2B5EF4-FFF2-40B4-BE49-F238E27FC236}">
                <a16:creationId xmlns:a16="http://schemas.microsoft.com/office/drawing/2014/main" id="{1F1251AF-5229-4B4F-A6A6-F9CDA737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" name="Oval 114">
            <a:extLst>
              <a:ext uri="{FF2B5EF4-FFF2-40B4-BE49-F238E27FC236}">
                <a16:creationId xmlns:a16="http://schemas.microsoft.com/office/drawing/2014/main" id="{48D1624F-0D80-43D2-B1ED-683EDA77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" name="Oval 107">
            <a:extLst>
              <a:ext uri="{FF2B5EF4-FFF2-40B4-BE49-F238E27FC236}">
                <a16:creationId xmlns:a16="http://schemas.microsoft.com/office/drawing/2014/main" id="{E46942FE-ED50-4207-8062-B7A87618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6" name="Oval 114">
            <a:extLst>
              <a:ext uri="{FF2B5EF4-FFF2-40B4-BE49-F238E27FC236}">
                <a16:creationId xmlns:a16="http://schemas.microsoft.com/office/drawing/2014/main" id="{013B9BFD-AC99-45C1-8B3A-F43F03E6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7" name="Oval 114">
            <a:extLst>
              <a:ext uri="{FF2B5EF4-FFF2-40B4-BE49-F238E27FC236}">
                <a16:creationId xmlns:a16="http://schemas.microsoft.com/office/drawing/2014/main" id="{12CB4744-133B-4757-96D5-B2486EDA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8" name="Oval 114">
            <a:extLst>
              <a:ext uri="{FF2B5EF4-FFF2-40B4-BE49-F238E27FC236}">
                <a16:creationId xmlns:a16="http://schemas.microsoft.com/office/drawing/2014/main" id="{551620D6-6F54-4D61-A893-CD88EF1A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9" name="Oval 114">
            <a:extLst>
              <a:ext uri="{FF2B5EF4-FFF2-40B4-BE49-F238E27FC236}">
                <a16:creationId xmlns:a16="http://schemas.microsoft.com/office/drawing/2014/main" id="{D4D4DA57-1A85-4804-8C45-AC336FF6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0" name="Oval 107">
            <a:extLst>
              <a:ext uri="{FF2B5EF4-FFF2-40B4-BE49-F238E27FC236}">
                <a16:creationId xmlns:a16="http://schemas.microsoft.com/office/drawing/2014/main" id="{4F702423-6575-47B1-8950-420AAA17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1" name="Oval 114">
            <a:extLst>
              <a:ext uri="{FF2B5EF4-FFF2-40B4-BE49-F238E27FC236}">
                <a16:creationId xmlns:a16="http://schemas.microsoft.com/office/drawing/2014/main" id="{DC571248-9A6E-4150-978F-BD1264D5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2" name="Oval 107">
            <a:extLst>
              <a:ext uri="{FF2B5EF4-FFF2-40B4-BE49-F238E27FC236}">
                <a16:creationId xmlns:a16="http://schemas.microsoft.com/office/drawing/2014/main" id="{6FCE3301-403F-4E66-85F3-A2D9B459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3" name="Oval 114">
            <a:extLst>
              <a:ext uri="{FF2B5EF4-FFF2-40B4-BE49-F238E27FC236}">
                <a16:creationId xmlns:a16="http://schemas.microsoft.com/office/drawing/2014/main" id="{FA870633-F79B-4FFF-A68E-35DA01EA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6" name="Oval 114">
            <a:extLst>
              <a:ext uri="{FF2B5EF4-FFF2-40B4-BE49-F238E27FC236}">
                <a16:creationId xmlns:a16="http://schemas.microsoft.com/office/drawing/2014/main" id="{BC2D50C0-17D7-4E82-BF0F-1A24E75E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71F2CBE-4910-4BA6-AD31-6B8E6B909A46}"/>
              </a:ext>
            </a:extLst>
          </p:cNvPr>
          <p:cNvSpPr/>
          <p:nvPr/>
        </p:nvSpPr>
        <p:spPr>
          <a:xfrm>
            <a:off x="9785949" y="5558313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E5796DC-69A2-4168-9083-4453306EB02F}"/>
              </a:ext>
            </a:extLst>
          </p:cNvPr>
          <p:cNvSpPr/>
          <p:nvPr/>
        </p:nvSpPr>
        <p:spPr>
          <a:xfrm>
            <a:off x="9785949" y="6022749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FD0AF7-9513-4E17-9BDD-31D90BCFC308}"/>
              </a:ext>
            </a:extLst>
          </p:cNvPr>
          <p:cNvSpPr/>
          <p:nvPr/>
        </p:nvSpPr>
        <p:spPr>
          <a:xfrm>
            <a:off x="9785949" y="4629441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607964B-BA17-4684-8912-15ED3E6C4A4D}"/>
              </a:ext>
            </a:extLst>
          </p:cNvPr>
          <p:cNvSpPr/>
          <p:nvPr/>
        </p:nvSpPr>
        <p:spPr>
          <a:xfrm>
            <a:off x="9785949" y="509387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4AE11B-BE40-460E-ADFA-6E00D27544C9}"/>
              </a:ext>
            </a:extLst>
          </p:cNvPr>
          <p:cNvSpPr/>
          <p:nvPr/>
        </p:nvSpPr>
        <p:spPr>
          <a:xfrm>
            <a:off x="9785949" y="373610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5B53F5-D654-4DA9-AFDE-AB90727CD12B}"/>
              </a:ext>
            </a:extLst>
          </p:cNvPr>
          <p:cNvSpPr/>
          <p:nvPr/>
        </p:nvSpPr>
        <p:spPr>
          <a:xfrm>
            <a:off x="9785949" y="4172832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06FF1AF-A102-4BEA-A157-7314162F6E35}"/>
              </a:ext>
            </a:extLst>
          </p:cNvPr>
          <p:cNvSpPr/>
          <p:nvPr/>
        </p:nvSpPr>
        <p:spPr>
          <a:xfrm>
            <a:off x="9778705" y="2824210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62A1E6-9BB9-47DB-85FC-EB73919EAFD7}"/>
              </a:ext>
            </a:extLst>
          </p:cNvPr>
          <p:cNvSpPr/>
          <p:nvPr/>
        </p:nvSpPr>
        <p:spPr>
          <a:xfrm>
            <a:off x="9785949" y="3261708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729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8A3A-AF8A-4E16-9CD8-AA72F7B1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9338-C2D7-4CE4-A529-93F0BEE9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EB42-A243-4F0C-B335-B3D775C3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CD4-9407-41FC-AB27-A72CC1ED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2A72-B4A8-4BB1-AFEE-AF49040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57</a:t>
            </a:fld>
            <a:endParaRPr lang="en-US"/>
          </a:p>
        </p:txBody>
      </p:sp>
      <p:sp>
        <p:nvSpPr>
          <p:cNvPr id="7" name="Oval 107">
            <a:extLst>
              <a:ext uri="{FF2B5EF4-FFF2-40B4-BE49-F238E27FC236}">
                <a16:creationId xmlns:a16="http://schemas.microsoft.com/office/drawing/2014/main" id="{E9FB21C2-816E-4BC3-987A-19210B28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114">
            <a:extLst>
              <a:ext uri="{FF2B5EF4-FFF2-40B4-BE49-F238E27FC236}">
                <a16:creationId xmlns:a16="http://schemas.microsoft.com/office/drawing/2014/main" id="{F9BEBAB0-4C9C-4CF5-A2E0-CAA2DE28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107">
            <a:extLst>
              <a:ext uri="{FF2B5EF4-FFF2-40B4-BE49-F238E27FC236}">
                <a16:creationId xmlns:a16="http://schemas.microsoft.com/office/drawing/2014/main" id="{DC7E9660-46A0-4D61-A096-FB484C56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8BFB4833-CF75-476B-94F5-673E4768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Oval 114">
            <a:extLst>
              <a:ext uri="{FF2B5EF4-FFF2-40B4-BE49-F238E27FC236}">
                <a16:creationId xmlns:a16="http://schemas.microsoft.com/office/drawing/2014/main" id="{11F3B10C-9E6C-430A-ADD3-BEA92A8A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114">
            <a:extLst>
              <a:ext uri="{FF2B5EF4-FFF2-40B4-BE49-F238E27FC236}">
                <a16:creationId xmlns:a16="http://schemas.microsoft.com/office/drawing/2014/main" id="{B359B3FF-777F-4A7F-ABD2-F47E1833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14">
            <a:extLst>
              <a:ext uri="{FF2B5EF4-FFF2-40B4-BE49-F238E27FC236}">
                <a16:creationId xmlns:a16="http://schemas.microsoft.com/office/drawing/2014/main" id="{93056938-7BC0-4E70-AAAE-0D34573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7">
            <a:extLst>
              <a:ext uri="{FF2B5EF4-FFF2-40B4-BE49-F238E27FC236}">
                <a16:creationId xmlns:a16="http://schemas.microsoft.com/office/drawing/2014/main" id="{792C71F9-0EC8-4DD4-BF39-F6D0174C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4">
            <a:extLst>
              <a:ext uri="{FF2B5EF4-FFF2-40B4-BE49-F238E27FC236}">
                <a16:creationId xmlns:a16="http://schemas.microsoft.com/office/drawing/2014/main" id="{11B35448-667B-4EA1-89E2-659322D1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07">
            <a:extLst>
              <a:ext uri="{FF2B5EF4-FFF2-40B4-BE49-F238E27FC236}">
                <a16:creationId xmlns:a16="http://schemas.microsoft.com/office/drawing/2014/main" id="{F02DB925-B36F-4F70-B88F-DF6AA26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14">
            <a:extLst>
              <a:ext uri="{FF2B5EF4-FFF2-40B4-BE49-F238E27FC236}">
                <a16:creationId xmlns:a16="http://schemas.microsoft.com/office/drawing/2014/main" id="{6D405D9E-E9A4-4AE0-8DE3-0A4D2207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Oval 114">
            <a:extLst>
              <a:ext uri="{FF2B5EF4-FFF2-40B4-BE49-F238E27FC236}">
                <a16:creationId xmlns:a16="http://schemas.microsoft.com/office/drawing/2014/main" id="{B5F29D96-F61E-439B-AAB4-2AEAAC59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6019753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Oval 107">
            <a:extLst>
              <a:ext uri="{FF2B5EF4-FFF2-40B4-BE49-F238E27FC236}">
                <a16:creationId xmlns:a16="http://schemas.microsoft.com/office/drawing/2014/main" id="{839EEDDC-9A46-429C-B094-0B36556E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Oval 114">
            <a:extLst>
              <a:ext uri="{FF2B5EF4-FFF2-40B4-BE49-F238E27FC236}">
                <a16:creationId xmlns:a16="http://schemas.microsoft.com/office/drawing/2014/main" id="{5A6D872B-75A4-47ED-A61F-9FA1C9E9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12</a:t>
            </a:r>
            <a:endParaRPr lang="en-US" b="1" dirty="0"/>
          </a:p>
        </p:txBody>
      </p:sp>
      <p:sp>
        <p:nvSpPr>
          <p:cNvPr id="23" name="Oval 107">
            <a:extLst>
              <a:ext uri="{FF2B5EF4-FFF2-40B4-BE49-F238E27FC236}">
                <a16:creationId xmlns:a16="http://schemas.microsoft.com/office/drawing/2014/main" id="{4BCE8EF8-E636-4F5C-91FF-F8C718A6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Oval 114">
            <a:extLst>
              <a:ext uri="{FF2B5EF4-FFF2-40B4-BE49-F238E27FC236}">
                <a16:creationId xmlns:a16="http://schemas.microsoft.com/office/drawing/2014/main" id="{BB213A06-3914-44A3-AECE-3EA1905B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Oval 114">
            <a:extLst>
              <a:ext uri="{FF2B5EF4-FFF2-40B4-BE49-F238E27FC236}">
                <a16:creationId xmlns:a16="http://schemas.microsoft.com/office/drawing/2014/main" id="{6B108EDA-737B-41CB-B2F9-D19744D4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Oval 114">
            <a:extLst>
              <a:ext uri="{FF2B5EF4-FFF2-40B4-BE49-F238E27FC236}">
                <a16:creationId xmlns:a16="http://schemas.microsoft.com/office/drawing/2014/main" id="{FF02BAA0-80E3-432B-898E-B3CF056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Oval 114">
            <a:extLst>
              <a:ext uri="{FF2B5EF4-FFF2-40B4-BE49-F238E27FC236}">
                <a16:creationId xmlns:a16="http://schemas.microsoft.com/office/drawing/2014/main" id="{45B03D75-0653-4AD0-918C-D41C8CAD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107">
            <a:extLst>
              <a:ext uri="{FF2B5EF4-FFF2-40B4-BE49-F238E27FC236}">
                <a16:creationId xmlns:a16="http://schemas.microsoft.com/office/drawing/2014/main" id="{7083CEFE-7563-4D76-8254-4F25EE14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Oval 114">
            <a:extLst>
              <a:ext uri="{FF2B5EF4-FFF2-40B4-BE49-F238E27FC236}">
                <a16:creationId xmlns:a16="http://schemas.microsoft.com/office/drawing/2014/main" id="{785D8D8B-F84E-419D-A9BB-05F0B303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Oval 107">
            <a:extLst>
              <a:ext uri="{FF2B5EF4-FFF2-40B4-BE49-F238E27FC236}">
                <a16:creationId xmlns:a16="http://schemas.microsoft.com/office/drawing/2014/main" id="{AD186EB4-3CFD-4713-A58C-234117C2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Oval 114">
            <a:extLst>
              <a:ext uri="{FF2B5EF4-FFF2-40B4-BE49-F238E27FC236}">
                <a16:creationId xmlns:a16="http://schemas.microsoft.com/office/drawing/2014/main" id="{1BA5AE45-9A95-45DF-9388-DD1503FA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554926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Oval 114">
            <a:extLst>
              <a:ext uri="{FF2B5EF4-FFF2-40B4-BE49-F238E27FC236}">
                <a16:creationId xmlns:a16="http://schemas.microsoft.com/office/drawing/2014/main" id="{0BD35F56-4878-4BBE-9A94-0FAA3061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554926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Oval 107">
            <a:extLst>
              <a:ext uri="{FF2B5EF4-FFF2-40B4-BE49-F238E27FC236}">
                <a16:creationId xmlns:a16="http://schemas.microsoft.com/office/drawing/2014/main" id="{687CE1FC-04EB-4A4A-BF2B-52EF6895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Oval 114">
            <a:extLst>
              <a:ext uri="{FF2B5EF4-FFF2-40B4-BE49-F238E27FC236}">
                <a16:creationId xmlns:a16="http://schemas.microsoft.com/office/drawing/2014/main" id="{26199F15-EB19-485D-A39E-F4BF15DD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11</a:t>
            </a:r>
            <a:endParaRPr lang="en-US" b="1" dirty="0"/>
          </a:p>
        </p:txBody>
      </p:sp>
      <p:sp>
        <p:nvSpPr>
          <p:cNvPr id="37" name="Oval 107">
            <a:extLst>
              <a:ext uri="{FF2B5EF4-FFF2-40B4-BE49-F238E27FC236}">
                <a16:creationId xmlns:a16="http://schemas.microsoft.com/office/drawing/2014/main" id="{F786D6E5-F6B7-46DA-BF6F-F04F9D4F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Oval 114">
            <a:extLst>
              <a:ext uri="{FF2B5EF4-FFF2-40B4-BE49-F238E27FC236}">
                <a16:creationId xmlns:a16="http://schemas.microsoft.com/office/drawing/2014/main" id="{2219FB5F-D8A2-408F-B34B-10DA111E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Oval 114">
            <a:extLst>
              <a:ext uri="{FF2B5EF4-FFF2-40B4-BE49-F238E27FC236}">
                <a16:creationId xmlns:a16="http://schemas.microsoft.com/office/drawing/2014/main" id="{A948D086-72BE-4366-B26F-71E3A388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Oval 114">
            <a:extLst>
              <a:ext uri="{FF2B5EF4-FFF2-40B4-BE49-F238E27FC236}">
                <a16:creationId xmlns:a16="http://schemas.microsoft.com/office/drawing/2014/main" id="{C8F1B56C-DF7A-412D-9184-2CA50A38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Oval 114">
            <a:extLst>
              <a:ext uri="{FF2B5EF4-FFF2-40B4-BE49-F238E27FC236}">
                <a16:creationId xmlns:a16="http://schemas.microsoft.com/office/drawing/2014/main" id="{90CD8CEE-A1E6-42C4-A5DF-123D0176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107">
            <a:extLst>
              <a:ext uri="{FF2B5EF4-FFF2-40B4-BE49-F238E27FC236}">
                <a16:creationId xmlns:a16="http://schemas.microsoft.com/office/drawing/2014/main" id="{610CC6C7-C6B8-4DC0-915E-8FDB5879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Oval 114">
            <a:extLst>
              <a:ext uri="{FF2B5EF4-FFF2-40B4-BE49-F238E27FC236}">
                <a16:creationId xmlns:a16="http://schemas.microsoft.com/office/drawing/2014/main" id="{1DA2ED52-7AAF-4A10-9EB0-441197E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Oval 107">
            <a:extLst>
              <a:ext uri="{FF2B5EF4-FFF2-40B4-BE49-F238E27FC236}">
                <a16:creationId xmlns:a16="http://schemas.microsoft.com/office/drawing/2014/main" id="{F470F102-3E5F-4C8D-95B5-F80CDEE9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5" name="Oval 114">
            <a:extLst>
              <a:ext uri="{FF2B5EF4-FFF2-40B4-BE49-F238E27FC236}">
                <a16:creationId xmlns:a16="http://schemas.microsoft.com/office/drawing/2014/main" id="{FBCFE5E3-CB04-47F6-918F-B370887C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5091577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Oval 114">
            <a:extLst>
              <a:ext uri="{FF2B5EF4-FFF2-40B4-BE49-F238E27FC236}">
                <a16:creationId xmlns:a16="http://schemas.microsoft.com/office/drawing/2014/main" id="{66185CF9-4394-4431-A9A2-9D009BF2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5091577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Oval 107">
            <a:extLst>
              <a:ext uri="{FF2B5EF4-FFF2-40B4-BE49-F238E27FC236}">
                <a16:creationId xmlns:a16="http://schemas.microsoft.com/office/drawing/2014/main" id="{CC9D52F6-F0F1-4EB0-8E45-1B1E494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Oval 114">
            <a:extLst>
              <a:ext uri="{FF2B5EF4-FFF2-40B4-BE49-F238E27FC236}">
                <a16:creationId xmlns:a16="http://schemas.microsoft.com/office/drawing/2014/main" id="{38C4F04A-9C65-48D4-A9CF-32FBAC83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635492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10</a:t>
            </a:r>
            <a:endParaRPr lang="en-US" b="1" dirty="0"/>
          </a:p>
        </p:txBody>
      </p:sp>
      <p:sp>
        <p:nvSpPr>
          <p:cNvPr id="51" name="Oval 107">
            <a:extLst>
              <a:ext uri="{FF2B5EF4-FFF2-40B4-BE49-F238E27FC236}">
                <a16:creationId xmlns:a16="http://schemas.microsoft.com/office/drawing/2014/main" id="{2249A042-66E6-455A-A6E4-437E9317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635492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" name="Oval 114">
            <a:extLst>
              <a:ext uri="{FF2B5EF4-FFF2-40B4-BE49-F238E27FC236}">
                <a16:creationId xmlns:a16="http://schemas.microsoft.com/office/drawing/2014/main" id="{1DDDB5DA-1126-45AD-8811-523F2AC4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" name="Oval 114">
            <a:extLst>
              <a:ext uri="{FF2B5EF4-FFF2-40B4-BE49-F238E27FC236}">
                <a16:creationId xmlns:a16="http://schemas.microsoft.com/office/drawing/2014/main" id="{192D25B7-8698-434A-B2EB-3414A25C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Oval 114">
            <a:extLst>
              <a:ext uri="{FF2B5EF4-FFF2-40B4-BE49-F238E27FC236}">
                <a16:creationId xmlns:a16="http://schemas.microsoft.com/office/drawing/2014/main" id="{499F1544-66B5-4A9A-9521-B20F8D3A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5" name="Oval 114">
            <a:extLst>
              <a:ext uri="{FF2B5EF4-FFF2-40B4-BE49-F238E27FC236}">
                <a16:creationId xmlns:a16="http://schemas.microsoft.com/office/drawing/2014/main" id="{9455A763-2EC9-4D40-B01E-74AC5078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" name="Oval 107">
            <a:extLst>
              <a:ext uri="{FF2B5EF4-FFF2-40B4-BE49-F238E27FC236}">
                <a16:creationId xmlns:a16="http://schemas.microsoft.com/office/drawing/2014/main" id="{06809826-77A5-4E22-B79F-689A88DD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635492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1</a:t>
            </a:r>
            <a:endParaRPr lang="en-US" b="1" dirty="0"/>
          </a:p>
        </p:txBody>
      </p:sp>
      <p:sp>
        <p:nvSpPr>
          <p:cNvPr id="57" name="Oval 114">
            <a:extLst>
              <a:ext uri="{FF2B5EF4-FFF2-40B4-BE49-F238E27FC236}">
                <a16:creationId xmlns:a16="http://schemas.microsoft.com/office/drawing/2014/main" id="{5BA38711-1ED8-49F3-9FA3-B160524C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635492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8" name="Oval 107">
            <a:extLst>
              <a:ext uri="{FF2B5EF4-FFF2-40B4-BE49-F238E27FC236}">
                <a16:creationId xmlns:a16="http://schemas.microsoft.com/office/drawing/2014/main" id="{0D30E172-0E53-46C5-BAE4-297EF0E5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635492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Oval 114">
            <a:extLst>
              <a:ext uri="{FF2B5EF4-FFF2-40B4-BE49-F238E27FC236}">
                <a16:creationId xmlns:a16="http://schemas.microsoft.com/office/drawing/2014/main" id="{8FBA71B7-0A8C-4DC2-8440-7FD7A48F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635492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" name="Oval 114">
            <a:extLst>
              <a:ext uri="{FF2B5EF4-FFF2-40B4-BE49-F238E27FC236}">
                <a16:creationId xmlns:a16="http://schemas.microsoft.com/office/drawing/2014/main" id="{9D1E3FC6-A0A2-40ED-A91B-FD2DF620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635492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3" name="Oval 107">
            <a:extLst>
              <a:ext uri="{FF2B5EF4-FFF2-40B4-BE49-F238E27FC236}">
                <a16:creationId xmlns:a16="http://schemas.microsoft.com/office/drawing/2014/main" id="{5970C845-7017-4945-A221-411E5C1E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4" name="Oval 114">
            <a:extLst>
              <a:ext uri="{FF2B5EF4-FFF2-40B4-BE49-F238E27FC236}">
                <a16:creationId xmlns:a16="http://schemas.microsoft.com/office/drawing/2014/main" id="{0863D1DB-B87F-4A01-91D0-34937EEC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21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9</a:t>
            </a:r>
            <a:endParaRPr lang="en-US" b="1" dirty="0"/>
          </a:p>
        </p:txBody>
      </p:sp>
      <p:sp>
        <p:nvSpPr>
          <p:cNvPr id="65" name="Oval 107">
            <a:extLst>
              <a:ext uri="{FF2B5EF4-FFF2-40B4-BE49-F238E27FC236}">
                <a16:creationId xmlns:a16="http://schemas.microsoft.com/office/drawing/2014/main" id="{F22388B9-600B-4227-BEBE-6143BD4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57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6" name="Oval 114">
            <a:extLst>
              <a:ext uri="{FF2B5EF4-FFF2-40B4-BE49-F238E27FC236}">
                <a16:creationId xmlns:a16="http://schemas.microsoft.com/office/drawing/2014/main" id="{46DFD171-93FE-43FC-88D2-A549412F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9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7" name="Oval 114">
            <a:extLst>
              <a:ext uri="{FF2B5EF4-FFF2-40B4-BE49-F238E27FC236}">
                <a16:creationId xmlns:a16="http://schemas.microsoft.com/office/drawing/2014/main" id="{BDF0E9F0-758F-43F2-B0C5-2ECB1A00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13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8" name="Oval 114">
            <a:extLst>
              <a:ext uri="{FF2B5EF4-FFF2-40B4-BE49-F238E27FC236}">
                <a16:creationId xmlns:a16="http://schemas.microsoft.com/office/drawing/2014/main" id="{ACAC6242-7B02-43F9-8F11-968887B6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295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9" name="Oval 114">
            <a:extLst>
              <a:ext uri="{FF2B5EF4-FFF2-40B4-BE49-F238E27FC236}">
                <a16:creationId xmlns:a16="http://schemas.microsoft.com/office/drawing/2014/main" id="{BAC83F41-3BF0-4611-AB93-B29A055E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22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0" name="Oval 107">
            <a:extLst>
              <a:ext uri="{FF2B5EF4-FFF2-40B4-BE49-F238E27FC236}">
                <a16:creationId xmlns:a16="http://schemas.microsoft.com/office/drawing/2014/main" id="{51E9DA92-9075-46B7-9CEE-560CCB1A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" name="Oval 114">
            <a:extLst>
              <a:ext uri="{FF2B5EF4-FFF2-40B4-BE49-F238E27FC236}">
                <a16:creationId xmlns:a16="http://schemas.microsoft.com/office/drawing/2014/main" id="{AB375477-403E-4955-8AE5-27EE3B35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33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2" name="Oval 107">
            <a:extLst>
              <a:ext uri="{FF2B5EF4-FFF2-40B4-BE49-F238E27FC236}">
                <a16:creationId xmlns:a16="http://schemas.microsoft.com/office/drawing/2014/main" id="{AFC28BFF-1B32-468C-B758-6662F3D6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69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S</a:t>
            </a:r>
            <a:endParaRPr lang="en-US" b="1" dirty="0"/>
          </a:p>
        </p:txBody>
      </p:sp>
      <p:sp>
        <p:nvSpPr>
          <p:cNvPr id="73" name="Oval 114">
            <a:extLst>
              <a:ext uri="{FF2B5EF4-FFF2-40B4-BE49-F238E27FC236}">
                <a16:creationId xmlns:a16="http://schemas.microsoft.com/office/drawing/2014/main" id="{21D63DF7-3D70-4268-B07B-ADAB5B59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04" y="416500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6" name="Oval 114">
            <a:extLst>
              <a:ext uri="{FF2B5EF4-FFF2-40B4-BE49-F238E27FC236}">
                <a16:creationId xmlns:a16="http://schemas.microsoft.com/office/drawing/2014/main" id="{6C88A6ED-974F-4017-807D-9A2322CC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934" y="416500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" name="Oval 107">
            <a:extLst>
              <a:ext uri="{FF2B5EF4-FFF2-40B4-BE49-F238E27FC236}">
                <a16:creationId xmlns:a16="http://schemas.microsoft.com/office/drawing/2014/main" id="{F26AEEB2-D6F4-441A-9941-153A8E4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8" name="Oval 114">
            <a:extLst>
              <a:ext uri="{FF2B5EF4-FFF2-40B4-BE49-F238E27FC236}">
                <a16:creationId xmlns:a16="http://schemas.microsoft.com/office/drawing/2014/main" id="{B968D98B-1827-49D9-AB0B-C92DF4AA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84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4</a:t>
            </a:r>
            <a:endParaRPr lang="en-US" b="1" dirty="0"/>
          </a:p>
        </p:txBody>
      </p:sp>
      <p:sp>
        <p:nvSpPr>
          <p:cNvPr id="79" name="Oval 107">
            <a:extLst>
              <a:ext uri="{FF2B5EF4-FFF2-40B4-BE49-F238E27FC236}">
                <a16:creationId xmlns:a16="http://schemas.microsoft.com/office/drawing/2014/main" id="{64FB8379-2C2D-4D98-A69C-102E047B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20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0" name="Oval 114">
            <a:extLst>
              <a:ext uri="{FF2B5EF4-FFF2-40B4-BE49-F238E27FC236}">
                <a16:creationId xmlns:a16="http://schemas.microsoft.com/office/drawing/2014/main" id="{504C69FB-2D67-48C3-A4DA-0CBA7215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5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" name="Oval 114">
            <a:extLst>
              <a:ext uri="{FF2B5EF4-FFF2-40B4-BE49-F238E27FC236}">
                <a16:creationId xmlns:a16="http://schemas.microsoft.com/office/drawing/2014/main" id="{00291073-3207-44B6-B616-26F07CD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76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2" name="Oval 114">
            <a:extLst>
              <a:ext uri="{FF2B5EF4-FFF2-40B4-BE49-F238E27FC236}">
                <a16:creationId xmlns:a16="http://schemas.microsoft.com/office/drawing/2014/main" id="{2C77BD2B-7DAF-4EB8-8783-47C41E76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758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3" name="Oval 114">
            <a:extLst>
              <a:ext uri="{FF2B5EF4-FFF2-40B4-BE49-F238E27FC236}">
                <a16:creationId xmlns:a16="http://schemas.microsoft.com/office/drawing/2014/main" id="{9E2C519F-1B7C-43DD-9E1C-F73F1522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885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4" name="Oval 107">
            <a:extLst>
              <a:ext uri="{FF2B5EF4-FFF2-40B4-BE49-F238E27FC236}">
                <a16:creationId xmlns:a16="http://schemas.microsoft.com/office/drawing/2014/main" id="{9DCED4AD-233B-4F6B-A557-9A9FF1E3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GB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Oval 114">
            <a:extLst>
              <a:ext uri="{FF2B5EF4-FFF2-40B4-BE49-F238E27FC236}">
                <a16:creationId xmlns:a16="http://schemas.microsoft.com/office/drawing/2014/main" id="{12C25BF9-2CAE-4552-A529-D1BAA174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796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86" name="Oval 107">
            <a:extLst>
              <a:ext uri="{FF2B5EF4-FFF2-40B4-BE49-F238E27FC236}">
                <a16:creationId xmlns:a16="http://schemas.microsoft.com/office/drawing/2014/main" id="{4C1E5226-6543-43E6-9A31-8A15DC9A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32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7" name="Oval 114">
            <a:extLst>
              <a:ext uri="{FF2B5EF4-FFF2-40B4-BE49-F238E27FC236}">
                <a16:creationId xmlns:a16="http://schemas.microsoft.com/office/drawing/2014/main" id="{51BA2319-AF06-4382-80BA-B21D9238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667" y="3707316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0" name="Oval 114">
            <a:extLst>
              <a:ext uri="{FF2B5EF4-FFF2-40B4-BE49-F238E27FC236}">
                <a16:creationId xmlns:a16="http://schemas.microsoft.com/office/drawing/2014/main" id="{3F92ACF9-7C6A-43F3-88F4-E24E8110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397" y="3707316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" name="Oval 107">
            <a:extLst>
              <a:ext uri="{FF2B5EF4-FFF2-40B4-BE49-F238E27FC236}">
                <a16:creationId xmlns:a16="http://schemas.microsoft.com/office/drawing/2014/main" id="{8C19FC0E-6A27-46C5-A347-4ED8634D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" name="Oval 114">
            <a:extLst>
              <a:ext uri="{FF2B5EF4-FFF2-40B4-BE49-F238E27FC236}">
                <a16:creationId xmlns:a16="http://schemas.microsoft.com/office/drawing/2014/main" id="{F35586DE-A742-4107-AAB7-4072DB0A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3</a:t>
            </a:r>
            <a:endParaRPr lang="en-US" b="1" dirty="0"/>
          </a:p>
        </p:txBody>
      </p:sp>
      <p:sp>
        <p:nvSpPr>
          <p:cNvPr id="93" name="Oval 107">
            <a:extLst>
              <a:ext uri="{FF2B5EF4-FFF2-40B4-BE49-F238E27FC236}">
                <a16:creationId xmlns:a16="http://schemas.microsoft.com/office/drawing/2014/main" id="{29ACF6F1-CCA2-4E23-8B9E-B4961C14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4" name="Oval 114">
            <a:extLst>
              <a:ext uri="{FF2B5EF4-FFF2-40B4-BE49-F238E27FC236}">
                <a16:creationId xmlns:a16="http://schemas.microsoft.com/office/drawing/2014/main" id="{240117F1-501E-44F1-8C81-B908BD3B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5" name="Oval 114">
            <a:extLst>
              <a:ext uri="{FF2B5EF4-FFF2-40B4-BE49-F238E27FC236}">
                <a16:creationId xmlns:a16="http://schemas.microsoft.com/office/drawing/2014/main" id="{8F6E6CF2-2E8D-49D2-95E1-2024ED9F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6" name="Oval 114">
            <a:extLst>
              <a:ext uri="{FF2B5EF4-FFF2-40B4-BE49-F238E27FC236}">
                <a16:creationId xmlns:a16="http://schemas.microsoft.com/office/drawing/2014/main" id="{57875F48-9F87-49B6-965F-B5CE8CF6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7" name="Oval 114">
            <a:extLst>
              <a:ext uri="{FF2B5EF4-FFF2-40B4-BE49-F238E27FC236}">
                <a16:creationId xmlns:a16="http://schemas.microsoft.com/office/drawing/2014/main" id="{7253D554-E342-4FB3-9EE8-2495FB7C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8" name="Oval 107">
            <a:extLst>
              <a:ext uri="{FF2B5EF4-FFF2-40B4-BE49-F238E27FC236}">
                <a16:creationId xmlns:a16="http://schemas.microsoft.com/office/drawing/2014/main" id="{DBA62E3F-F1ED-4535-916C-9F54998A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Oval 114">
            <a:extLst>
              <a:ext uri="{FF2B5EF4-FFF2-40B4-BE49-F238E27FC236}">
                <a16:creationId xmlns:a16="http://schemas.microsoft.com/office/drawing/2014/main" id="{DC5B81D1-F79D-482A-8F57-C520CD0A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0" name="Oval 107">
            <a:extLst>
              <a:ext uri="{FF2B5EF4-FFF2-40B4-BE49-F238E27FC236}">
                <a16:creationId xmlns:a16="http://schemas.microsoft.com/office/drawing/2014/main" id="{DAB54631-5B9E-47C0-8779-7E400F6E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1" name="Oval 114">
            <a:extLst>
              <a:ext uri="{FF2B5EF4-FFF2-40B4-BE49-F238E27FC236}">
                <a16:creationId xmlns:a16="http://schemas.microsoft.com/office/drawing/2014/main" id="{EF315171-0459-46A4-8010-A89D0FA8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3250515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4" name="Oval 114">
            <a:extLst>
              <a:ext uri="{FF2B5EF4-FFF2-40B4-BE49-F238E27FC236}">
                <a16:creationId xmlns:a16="http://schemas.microsoft.com/office/drawing/2014/main" id="{E16F8DB0-4278-4A20-B22B-9EB0A9C6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325051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5" name="Oval 107">
            <a:extLst>
              <a:ext uri="{FF2B5EF4-FFF2-40B4-BE49-F238E27FC236}">
                <a16:creationId xmlns:a16="http://schemas.microsoft.com/office/drawing/2014/main" id="{CFB64428-D23E-446A-9459-382F91A8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6" name="Oval 114">
            <a:extLst>
              <a:ext uri="{FF2B5EF4-FFF2-40B4-BE49-F238E27FC236}">
                <a16:creationId xmlns:a16="http://schemas.microsoft.com/office/drawing/2014/main" id="{4E1A1C42-ACF6-454B-B34C-C06CAB15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107" name="Oval 107">
            <a:extLst>
              <a:ext uri="{FF2B5EF4-FFF2-40B4-BE49-F238E27FC236}">
                <a16:creationId xmlns:a16="http://schemas.microsoft.com/office/drawing/2014/main" id="{67624956-BE13-4456-A1BF-AC99300A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" name="Oval 114">
            <a:extLst>
              <a:ext uri="{FF2B5EF4-FFF2-40B4-BE49-F238E27FC236}">
                <a16:creationId xmlns:a16="http://schemas.microsoft.com/office/drawing/2014/main" id="{E3A14EA4-7FAF-45EF-B6F8-E129C1B1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9" name="Oval 114">
            <a:extLst>
              <a:ext uri="{FF2B5EF4-FFF2-40B4-BE49-F238E27FC236}">
                <a16:creationId xmlns:a16="http://schemas.microsoft.com/office/drawing/2014/main" id="{5C80B63F-2054-4D4F-BD14-E384BF7C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0" name="Oval 114">
            <a:extLst>
              <a:ext uri="{FF2B5EF4-FFF2-40B4-BE49-F238E27FC236}">
                <a16:creationId xmlns:a16="http://schemas.microsoft.com/office/drawing/2014/main" id="{C9450612-D1C1-460C-A015-CC83FE6A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1" name="Oval 114">
            <a:extLst>
              <a:ext uri="{FF2B5EF4-FFF2-40B4-BE49-F238E27FC236}">
                <a16:creationId xmlns:a16="http://schemas.microsoft.com/office/drawing/2014/main" id="{397B3EF3-94F7-4E64-8B9B-D609D61D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" name="Oval 107">
            <a:extLst>
              <a:ext uri="{FF2B5EF4-FFF2-40B4-BE49-F238E27FC236}">
                <a16:creationId xmlns:a16="http://schemas.microsoft.com/office/drawing/2014/main" id="{E7D5F9BF-9195-4843-A9F6-28D8C4A4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3" name="Oval 114">
            <a:extLst>
              <a:ext uri="{FF2B5EF4-FFF2-40B4-BE49-F238E27FC236}">
                <a16:creationId xmlns:a16="http://schemas.microsoft.com/office/drawing/2014/main" id="{5126A5CA-CBBC-4F10-A5D1-16BF713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6</a:t>
            </a:r>
            <a:endParaRPr lang="en-US" b="1" dirty="0"/>
          </a:p>
        </p:txBody>
      </p:sp>
      <p:sp>
        <p:nvSpPr>
          <p:cNvPr id="114" name="Oval 107">
            <a:extLst>
              <a:ext uri="{FF2B5EF4-FFF2-40B4-BE49-F238E27FC236}">
                <a16:creationId xmlns:a16="http://schemas.microsoft.com/office/drawing/2014/main" id="{C96EA1DA-631F-47EE-A9FD-454A569C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EC7A413-5DF4-41D9-A569-BE1F9991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2780028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8" name="Oval 114">
            <a:extLst>
              <a:ext uri="{FF2B5EF4-FFF2-40B4-BE49-F238E27FC236}">
                <a16:creationId xmlns:a16="http://schemas.microsoft.com/office/drawing/2014/main" id="{0E95D63F-67D6-4131-A47F-F466E469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2780028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9" name="Oval 107">
            <a:extLst>
              <a:ext uri="{FF2B5EF4-FFF2-40B4-BE49-F238E27FC236}">
                <a16:creationId xmlns:a16="http://schemas.microsoft.com/office/drawing/2014/main" id="{404E05AA-FD76-4AF7-B111-00C7EBF2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0" name="Oval 114">
            <a:extLst>
              <a:ext uri="{FF2B5EF4-FFF2-40B4-BE49-F238E27FC236}">
                <a16:creationId xmlns:a16="http://schemas.microsoft.com/office/drawing/2014/main" id="{BC7D5E1E-104E-4A75-82C1-66E5CAF2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358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8</a:t>
            </a:r>
            <a:endParaRPr lang="en-US" b="1" dirty="0"/>
          </a:p>
        </p:txBody>
      </p:sp>
      <p:sp>
        <p:nvSpPr>
          <p:cNvPr id="121" name="Oval 107">
            <a:extLst>
              <a:ext uri="{FF2B5EF4-FFF2-40B4-BE49-F238E27FC236}">
                <a16:creationId xmlns:a16="http://schemas.microsoft.com/office/drawing/2014/main" id="{06D361B4-378B-49C4-8F16-4CB55D64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794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2" name="Oval 114">
            <a:extLst>
              <a:ext uri="{FF2B5EF4-FFF2-40B4-BE49-F238E27FC236}">
                <a16:creationId xmlns:a16="http://schemas.microsoft.com/office/drawing/2014/main" id="{667C86EE-C9D8-4CC6-91B1-2E679C6C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3" name="Oval 114">
            <a:extLst>
              <a:ext uri="{FF2B5EF4-FFF2-40B4-BE49-F238E27FC236}">
                <a16:creationId xmlns:a16="http://schemas.microsoft.com/office/drawing/2014/main" id="{4361AA01-FC85-43BF-97DF-AEC92F52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4" name="Oval 114">
            <a:extLst>
              <a:ext uri="{FF2B5EF4-FFF2-40B4-BE49-F238E27FC236}">
                <a16:creationId xmlns:a16="http://schemas.microsoft.com/office/drawing/2014/main" id="{7DD2AE32-FBD3-4342-ACA2-5A42016E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832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5" name="Oval 114">
            <a:extLst>
              <a:ext uri="{FF2B5EF4-FFF2-40B4-BE49-F238E27FC236}">
                <a16:creationId xmlns:a16="http://schemas.microsoft.com/office/drawing/2014/main" id="{ECE66E6C-344F-43A7-B9E4-90D72AAB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959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8EFBF686-7731-4E22-99B0-81D01DBB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14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7" name="Oval 114">
            <a:extLst>
              <a:ext uri="{FF2B5EF4-FFF2-40B4-BE49-F238E27FC236}">
                <a16:creationId xmlns:a16="http://schemas.microsoft.com/office/drawing/2014/main" id="{D2C2CCFD-12A4-4F9F-AAA8-81D8DCA1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70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8" name="Oval 107">
            <a:extLst>
              <a:ext uri="{FF2B5EF4-FFF2-40B4-BE49-F238E27FC236}">
                <a16:creationId xmlns:a16="http://schemas.microsoft.com/office/drawing/2014/main" id="{18EBD1EC-6794-449F-AA41-47E7B0EA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306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GB" b="1" dirty="0"/>
              <a:t>7</a:t>
            </a:r>
            <a:endParaRPr lang="en-US" b="1" dirty="0"/>
          </a:p>
        </p:txBody>
      </p:sp>
      <p:sp>
        <p:nvSpPr>
          <p:cNvPr id="129" name="Oval 114">
            <a:extLst>
              <a:ext uri="{FF2B5EF4-FFF2-40B4-BE49-F238E27FC236}">
                <a16:creationId xmlns:a16="http://schemas.microsoft.com/office/drawing/2014/main" id="{F83AF2B1-2905-4FFF-AF0D-EBD3EDD4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41" y="2322339"/>
            <a:ext cx="464436" cy="46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D2655C9C-D30A-495A-8C4C-00F4FA80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71" y="2322339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3" name="Oval 107">
            <a:extLst>
              <a:ext uri="{FF2B5EF4-FFF2-40B4-BE49-F238E27FC236}">
                <a16:creationId xmlns:a16="http://schemas.microsoft.com/office/drawing/2014/main" id="{1F1251AF-5229-4B4F-A6A6-F9CDA737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1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" name="Oval 114">
            <a:extLst>
              <a:ext uri="{FF2B5EF4-FFF2-40B4-BE49-F238E27FC236}">
                <a16:creationId xmlns:a16="http://schemas.microsoft.com/office/drawing/2014/main" id="{48D1624F-0D80-43D2-B1ED-683EDA77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5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" name="Oval 107">
            <a:extLst>
              <a:ext uri="{FF2B5EF4-FFF2-40B4-BE49-F238E27FC236}">
                <a16:creationId xmlns:a16="http://schemas.microsoft.com/office/drawing/2014/main" id="{E46942FE-ED50-4207-8062-B7A87618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31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6" name="Oval 114">
            <a:extLst>
              <a:ext uri="{FF2B5EF4-FFF2-40B4-BE49-F238E27FC236}">
                <a16:creationId xmlns:a16="http://schemas.microsoft.com/office/drawing/2014/main" id="{013B9BFD-AC99-45C1-8B3A-F43F03E6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7" name="Oval 114">
            <a:extLst>
              <a:ext uri="{FF2B5EF4-FFF2-40B4-BE49-F238E27FC236}">
                <a16:creationId xmlns:a16="http://schemas.microsoft.com/office/drawing/2014/main" id="{12CB4744-133B-4757-96D5-B2486EDA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8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8" name="Oval 114">
            <a:extLst>
              <a:ext uri="{FF2B5EF4-FFF2-40B4-BE49-F238E27FC236}">
                <a16:creationId xmlns:a16="http://schemas.microsoft.com/office/drawing/2014/main" id="{551620D6-6F54-4D61-A893-CD88EF1A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69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9" name="Oval 114">
            <a:extLst>
              <a:ext uri="{FF2B5EF4-FFF2-40B4-BE49-F238E27FC236}">
                <a16:creationId xmlns:a16="http://schemas.microsoft.com/office/drawing/2014/main" id="{D4D4DA57-1A85-4804-8C45-AC336FF6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96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0" name="Oval 107">
            <a:extLst>
              <a:ext uri="{FF2B5EF4-FFF2-40B4-BE49-F238E27FC236}">
                <a16:creationId xmlns:a16="http://schemas.microsoft.com/office/drawing/2014/main" id="{4F702423-6575-47B1-8950-420AAA17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6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1" name="Oval 114">
            <a:extLst>
              <a:ext uri="{FF2B5EF4-FFF2-40B4-BE49-F238E27FC236}">
                <a16:creationId xmlns:a16="http://schemas.microsoft.com/office/drawing/2014/main" id="{DC571248-9A6E-4150-978F-BD1264D5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07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2" name="Oval 107">
            <a:extLst>
              <a:ext uri="{FF2B5EF4-FFF2-40B4-BE49-F238E27FC236}">
                <a16:creationId xmlns:a16="http://schemas.microsoft.com/office/drawing/2014/main" id="{6FCE3301-403F-4E66-85F3-A2D9B459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843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3" name="Oval 114">
            <a:extLst>
              <a:ext uri="{FF2B5EF4-FFF2-40B4-BE49-F238E27FC236}">
                <a16:creationId xmlns:a16="http://schemas.microsoft.com/office/drawing/2014/main" id="{FA870633-F79B-4FFF-A68E-35DA01EA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7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6" name="Oval 114">
            <a:extLst>
              <a:ext uri="{FF2B5EF4-FFF2-40B4-BE49-F238E27FC236}">
                <a16:creationId xmlns:a16="http://schemas.microsoft.com/office/drawing/2014/main" id="{BC2D50C0-17D7-4E82-BF0F-1A24E75E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8" y="1825625"/>
            <a:ext cx="464436" cy="464436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71F2CBE-4910-4BA6-AD31-6B8E6B909A46}"/>
              </a:ext>
            </a:extLst>
          </p:cNvPr>
          <p:cNvSpPr/>
          <p:nvPr/>
        </p:nvSpPr>
        <p:spPr>
          <a:xfrm>
            <a:off x="9785949" y="5558313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E5796DC-69A2-4168-9083-4453306EB02F}"/>
              </a:ext>
            </a:extLst>
          </p:cNvPr>
          <p:cNvSpPr/>
          <p:nvPr/>
        </p:nvSpPr>
        <p:spPr>
          <a:xfrm>
            <a:off x="9785949" y="6022749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FD0AF7-9513-4E17-9BDD-31D90BCFC308}"/>
              </a:ext>
            </a:extLst>
          </p:cNvPr>
          <p:cNvSpPr/>
          <p:nvPr/>
        </p:nvSpPr>
        <p:spPr>
          <a:xfrm>
            <a:off x="9785949" y="4629441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607964B-BA17-4684-8912-15ED3E6C4A4D}"/>
              </a:ext>
            </a:extLst>
          </p:cNvPr>
          <p:cNvSpPr/>
          <p:nvPr/>
        </p:nvSpPr>
        <p:spPr>
          <a:xfrm>
            <a:off x="9785949" y="509387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4AE11B-BE40-460E-ADFA-6E00D27544C9}"/>
              </a:ext>
            </a:extLst>
          </p:cNvPr>
          <p:cNvSpPr/>
          <p:nvPr/>
        </p:nvSpPr>
        <p:spPr>
          <a:xfrm>
            <a:off x="9785949" y="3736107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227559" y="-4638"/>
                  <a:pt x="309975" y="-17387"/>
                  <a:pt x="464436" y="0"/>
                </a:cubicBezTo>
                <a:cubicBezTo>
                  <a:pt x="460431" y="220472"/>
                  <a:pt x="454521" y="305111"/>
                  <a:pt x="464436" y="464436"/>
                </a:cubicBezTo>
                <a:cubicBezTo>
                  <a:pt x="234602" y="486543"/>
                  <a:pt x="133503" y="450730"/>
                  <a:pt x="0" y="464436"/>
                </a:cubicBezTo>
                <a:cubicBezTo>
                  <a:pt x="10271" y="238170"/>
                  <a:pt x="17620" y="185978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75237" y="-32"/>
                  <a:pt x="337882" y="3894"/>
                  <a:pt x="464436" y="0"/>
                </a:cubicBezTo>
                <a:cubicBezTo>
                  <a:pt x="473953" y="103902"/>
                  <a:pt x="474541" y="340068"/>
                  <a:pt x="464436" y="464436"/>
                </a:cubicBezTo>
                <a:cubicBezTo>
                  <a:pt x="271016" y="459584"/>
                  <a:pt x="107442" y="451598"/>
                  <a:pt x="0" y="464436"/>
                </a:cubicBezTo>
                <a:cubicBezTo>
                  <a:pt x="-20315" y="254968"/>
                  <a:pt x="-11344" y="223762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6344025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5B53F5-D654-4DA9-AFDE-AB90727CD12B}"/>
              </a:ext>
            </a:extLst>
          </p:cNvPr>
          <p:cNvSpPr/>
          <p:nvPr/>
        </p:nvSpPr>
        <p:spPr>
          <a:xfrm>
            <a:off x="9785949" y="4172832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77172" y="-15133"/>
                  <a:pt x="332240" y="1798"/>
                  <a:pt x="464436" y="0"/>
                </a:cubicBezTo>
                <a:cubicBezTo>
                  <a:pt x="467854" y="130589"/>
                  <a:pt x="450690" y="294277"/>
                  <a:pt x="464436" y="464436"/>
                </a:cubicBezTo>
                <a:cubicBezTo>
                  <a:pt x="355962" y="475030"/>
                  <a:pt x="94214" y="443908"/>
                  <a:pt x="0" y="464436"/>
                </a:cubicBezTo>
                <a:cubicBezTo>
                  <a:pt x="-4164" y="361517"/>
                  <a:pt x="-20368" y="215357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224358" y="19560"/>
                  <a:pt x="264111" y="14590"/>
                  <a:pt x="464436" y="0"/>
                </a:cubicBezTo>
                <a:cubicBezTo>
                  <a:pt x="486748" y="105255"/>
                  <a:pt x="469457" y="265279"/>
                  <a:pt x="464436" y="464436"/>
                </a:cubicBezTo>
                <a:cubicBezTo>
                  <a:pt x="288910" y="455447"/>
                  <a:pt x="215570" y="449803"/>
                  <a:pt x="0" y="464436"/>
                </a:cubicBezTo>
                <a:cubicBezTo>
                  <a:pt x="-17807" y="347388"/>
                  <a:pt x="2898" y="168957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3758463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06FF1AF-A102-4BEA-A157-7314162F6E35}"/>
              </a:ext>
            </a:extLst>
          </p:cNvPr>
          <p:cNvSpPr/>
          <p:nvPr/>
        </p:nvSpPr>
        <p:spPr>
          <a:xfrm>
            <a:off x="9778705" y="2824210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28579" y="9054"/>
                  <a:pt x="296854" y="-428"/>
                  <a:pt x="464436" y="0"/>
                </a:cubicBezTo>
                <a:cubicBezTo>
                  <a:pt x="449971" y="106285"/>
                  <a:pt x="450495" y="270098"/>
                  <a:pt x="464436" y="464436"/>
                </a:cubicBezTo>
                <a:cubicBezTo>
                  <a:pt x="265602" y="446335"/>
                  <a:pt x="162085" y="462652"/>
                  <a:pt x="0" y="464436"/>
                </a:cubicBezTo>
                <a:cubicBezTo>
                  <a:pt x="9243" y="313212"/>
                  <a:pt x="10761" y="110541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95898" y="23208"/>
                  <a:pt x="237932" y="-318"/>
                  <a:pt x="464436" y="0"/>
                </a:cubicBezTo>
                <a:cubicBezTo>
                  <a:pt x="442839" y="166195"/>
                  <a:pt x="449514" y="336915"/>
                  <a:pt x="464436" y="464436"/>
                </a:cubicBezTo>
                <a:cubicBezTo>
                  <a:pt x="236701" y="443854"/>
                  <a:pt x="116167" y="460785"/>
                  <a:pt x="0" y="464436"/>
                </a:cubicBezTo>
                <a:cubicBezTo>
                  <a:pt x="22993" y="252907"/>
                  <a:pt x="-7967" y="22700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4414209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62A1E6-9BB9-47DB-85FC-EB73919EAFD7}"/>
              </a:ext>
            </a:extLst>
          </p:cNvPr>
          <p:cNvSpPr/>
          <p:nvPr/>
        </p:nvSpPr>
        <p:spPr>
          <a:xfrm>
            <a:off x="9785949" y="3261708"/>
            <a:ext cx="464436" cy="464436"/>
          </a:xfrm>
          <a:custGeom>
            <a:avLst/>
            <a:gdLst>
              <a:gd name="connsiteX0" fmla="*/ 0 w 464436"/>
              <a:gd name="connsiteY0" fmla="*/ 0 h 464436"/>
              <a:gd name="connsiteX1" fmla="*/ 464436 w 464436"/>
              <a:gd name="connsiteY1" fmla="*/ 0 h 464436"/>
              <a:gd name="connsiteX2" fmla="*/ 464436 w 464436"/>
              <a:gd name="connsiteY2" fmla="*/ 464436 h 464436"/>
              <a:gd name="connsiteX3" fmla="*/ 0 w 464436"/>
              <a:gd name="connsiteY3" fmla="*/ 464436 h 464436"/>
              <a:gd name="connsiteX4" fmla="*/ 0 w 464436"/>
              <a:gd name="connsiteY4" fmla="*/ 0 h 46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36" h="464436" fill="none" extrusionOk="0">
                <a:moveTo>
                  <a:pt x="0" y="0"/>
                </a:moveTo>
                <a:cubicBezTo>
                  <a:pt x="196612" y="-2191"/>
                  <a:pt x="314883" y="-20660"/>
                  <a:pt x="464436" y="0"/>
                </a:cubicBezTo>
                <a:cubicBezTo>
                  <a:pt x="483511" y="145707"/>
                  <a:pt x="472834" y="267078"/>
                  <a:pt x="464436" y="464436"/>
                </a:cubicBezTo>
                <a:cubicBezTo>
                  <a:pt x="365445" y="481815"/>
                  <a:pt x="118160" y="460157"/>
                  <a:pt x="0" y="464436"/>
                </a:cubicBezTo>
                <a:cubicBezTo>
                  <a:pt x="-15348" y="299029"/>
                  <a:pt x="-5478" y="215754"/>
                  <a:pt x="0" y="0"/>
                </a:cubicBezTo>
                <a:close/>
              </a:path>
              <a:path w="464436" h="464436" stroke="0" extrusionOk="0">
                <a:moveTo>
                  <a:pt x="0" y="0"/>
                </a:moveTo>
                <a:cubicBezTo>
                  <a:pt x="149366" y="-18410"/>
                  <a:pt x="343386" y="-914"/>
                  <a:pt x="464436" y="0"/>
                </a:cubicBezTo>
                <a:cubicBezTo>
                  <a:pt x="470183" y="154555"/>
                  <a:pt x="449375" y="268002"/>
                  <a:pt x="464436" y="464436"/>
                </a:cubicBezTo>
                <a:cubicBezTo>
                  <a:pt x="338911" y="441598"/>
                  <a:pt x="187405" y="457902"/>
                  <a:pt x="0" y="464436"/>
                </a:cubicBezTo>
                <a:cubicBezTo>
                  <a:pt x="-14534" y="335935"/>
                  <a:pt x="-22524" y="176998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423216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867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5828-3E3F-489F-9803-1F0F3ECF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loang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A56D-25F1-4671-B968-29686D84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GB" i="1" dirty="0" err="1"/>
              <a:t>Vấn</a:t>
            </a:r>
            <a:r>
              <a:rPr lang="en-GB" i="1" dirty="0"/>
              <a:t> </a:t>
            </a:r>
            <a:r>
              <a:rPr lang="en-GB" i="1" dirty="0" err="1"/>
              <a:t>đề</a:t>
            </a:r>
            <a:r>
              <a:rPr lang="en-GB" i="1" dirty="0"/>
              <a:t> </a:t>
            </a:r>
            <a:r>
              <a:rPr lang="en-GB" i="1" dirty="0" err="1"/>
              <a:t>tô</a:t>
            </a:r>
            <a:r>
              <a:rPr lang="en-GB" i="1" dirty="0"/>
              <a:t> </a:t>
            </a:r>
            <a:r>
              <a:rPr lang="en-GB" i="1" dirty="0" err="1"/>
              <a:t>màu</a:t>
            </a:r>
            <a:r>
              <a:rPr lang="en-GB" i="1" dirty="0"/>
              <a:t> </a:t>
            </a:r>
            <a:r>
              <a:rPr lang="en-GB" i="1" dirty="0" err="1"/>
              <a:t>vùng</a:t>
            </a:r>
            <a:r>
              <a:rPr lang="en-GB" i="1" dirty="0"/>
              <a:t> </a:t>
            </a:r>
            <a:r>
              <a:rPr lang="en-GB" i="1" dirty="0" err="1"/>
              <a:t>tô</a:t>
            </a:r>
            <a:r>
              <a:rPr lang="en-GB" i="1" dirty="0"/>
              <a:t> </a:t>
            </a:r>
            <a:r>
              <a:rPr lang="en-GB" i="1" dirty="0" err="1"/>
              <a:t>có</a:t>
            </a:r>
            <a:r>
              <a:rPr lang="en-GB" i="1" dirty="0"/>
              <a:t> </a:t>
            </a:r>
            <a:r>
              <a:rPr lang="en-GB" i="1" dirty="0" err="1"/>
              <a:t>đường</a:t>
            </a:r>
            <a:r>
              <a:rPr lang="en-GB" i="1" dirty="0"/>
              <a:t> </a:t>
            </a:r>
            <a:r>
              <a:rPr lang="en-GB" i="1" dirty="0" err="1"/>
              <a:t>biên</a:t>
            </a:r>
            <a:r>
              <a:rPr lang="en-GB" i="1" dirty="0"/>
              <a:t> </a:t>
            </a:r>
            <a:r>
              <a:rPr lang="en-GB" i="1" dirty="0" err="1"/>
              <a:t>gồm</a:t>
            </a:r>
            <a:r>
              <a:rPr lang="en-GB" i="1" dirty="0"/>
              <a:t> </a:t>
            </a:r>
            <a:r>
              <a:rPr lang="en-GB" i="1" dirty="0" err="1"/>
              <a:t>nhiều</a:t>
            </a:r>
            <a:r>
              <a:rPr lang="en-GB" i="1" dirty="0"/>
              <a:t> </a:t>
            </a:r>
            <a:r>
              <a:rPr lang="en-GB" i="1" dirty="0" err="1"/>
              <a:t>màu</a:t>
            </a:r>
            <a:r>
              <a:rPr lang="en-GB" i="1" dirty="0"/>
              <a:t> </a:t>
            </a:r>
            <a:r>
              <a:rPr lang="en-GB" i="1" dirty="0" err="1"/>
              <a:t>sắc</a:t>
            </a:r>
            <a:r>
              <a:rPr lang="en-GB" i="1" dirty="0"/>
              <a:t> </a:t>
            </a:r>
            <a:r>
              <a:rPr lang="en-GB" i="1" dirty="0" err="1"/>
              <a:t>khác</a:t>
            </a:r>
            <a:r>
              <a:rPr lang="en-GB" i="1" dirty="0"/>
              <a:t> </a:t>
            </a:r>
            <a:r>
              <a:rPr lang="en-GB" i="1" dirty="0" err="1"/>
              <a:t>nhau</a:t>
            </a:r>
            <a:r>
              <a:rPr lang="en-GB" i="1" dirty="0"/>
              <a:t>.</a:t>
            </a:r>
          </a:p>
          <a:p>
            <a:r>
              <a:rPr lang="en-GB" b="1" dirty="0"/>
              <a:t>Ý </a:t>
            </a:r>
            <a:r>
              <a:rPr lang="en-GB" b="1" dirty="0" err="1"/>
              <a:t>tưởng</a:t>
            </a:r>
            <a:endParaRPr lang="en-GB" b="1" dirty="0"/>
          </a:p>
          <a:p>
            <a:pPr lvl="1"/>
            <a:r>
              <a:rPr lang="en-GB" dirty="0" err="1"/>
              <a:t>Bắt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tại</a:t>
            </a:r>
            <a:r>
              <a:rPr lang="en-GB" dirty="0"/>
              <a:t> 1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bất</a:t>
            </a:r>
            <a:r>
              <a:rPr lang="en-GB" dirty="0"/>
              <a:t> </a:t>
            </a:r>
            <a:r>
              <a:rPr lang="en-GB" dirty="0" err="1"/>
              <a:t>kỳ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vùng</a:t>
            </a:r>
            <a:r>
              <a:rPr lang="en-GB" dirty="0"/>
              <a:t> </a:t>
            </a:r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i="1" dirty="0"/>
              <a:t>(interior point)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đang</a:t>
            </a:r>
            <a:r>
              <a:rPr lang="en-GB" dirty="0"/>
              <a:t> </a:t>
            </a:r>
            <a:r>
              <a:rPr lang="en-GB" dirty="0" err="1"/>
              <a:t>xét</a:t>
            </a:r>
            <a:r>
              <a:rPr lang="en-GB" dirty="0"/>
              <a:t> </a:t>
            </a:r>
            <a:r>
              <a:rPr lang="en-GB" dirty="0" err="1"/>
              <a:t>trùng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bên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vùng</a:t>
            </a:r>
            <a:r>
              <a:rPr lang="en-GB" dirty="0"/>
              <a:t> </a:t>
            </a:r>
            <a:r>
              <a:rPr lang="en-GB" dirty="0" err="1"/>
              <a:t>tô</a:t>
            </a:r>
            <a:r>
              <a:rPr lang="en-GB" dirty="0"/>
              <a:t> (</a:t>
            </a:r>
            <a:r>
              <a:rPr lang="en-GB" b="1" i="1" dirty="0" err="1"/>
              <a:t>màu</a:t>
            </a:r>
            <a:r>
              <a:rPr lang="en-GB" b="1" i="1" dirty="0"/>
              <a:t> </a:t>
            </a:r>
            <a:r>
              <a:rPr lang="en-GB" b="1" i="1" dirty="0" err="1"/>
              <a:t>cũ</a:t>
            </a:r>
            <a:r>
              <a:rPr lang="en-GB" dirty="0"/>
              <a:t>)</a:t>
            </a:r>
          </a:p>
          <a:p>
            <a:pPr lvl="2"/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b="1" i="1" dirty="0" err="1"/>
              <a:t>mới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đó</a:t>
            </a:r>
            <a:endParaRPr lang="en-GB" dirty="0"/>
          </a:p>
          <a:p>
            <a:pPr lvl="2"/>
            <a:r>
              <a:rPr lang="en-GB" dirty="0" err="1"/>
              <a:t>Quá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tục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4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lân</a:t>
            </a:r>
            <a:r>
              <a:rPr lang="en-GB" dirty="0"/>
              <a:t> </a:t>
            </a:r>
            <a:r>
              <a:rPr lang="en-GB" dirty="0" err="1"/>
              <a:t>cận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tới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nào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còn</a:t>
            </a:r>
            <a:r>
              <a:rPr lang="en-GB" dirty="0"/>
              <a:t> </a:t>
            </a:r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nào</a:t>
            </a:r>
            <a:r>
              <a:rPr lang="en-GB" dirty="0"/>
              <a:t> </a:t>
            </a:r>
            <a:r>
              <a:rPr lang="en-GB" dirty="0" err="1"/>
              <a:t>nữa</a:t>
            </a:r>
            <a:r>
              <a:rPr lang="en-GB" dirty="0"/>
              <a:t> </a:t>
            </a:r>
            <a:r>
              <a:rPr lang="en-GB" dirty="0" err="1"/>
              <a:t>thì</a:t>
            </a:r>
            <a:r>
              <a:rPr lang="en-GB" dirty="0"/>
              <a:t> </a:t>
            </a:r>
            <a:r>
              <a:rPr lang="en-GB" dirty="0" err="1"/>
              <a:t>dừng</a:t>
            </a:r>
            <a:r>
              <a:rPr lang="en-GB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022A6-116E-4767-B08D-7B047BB7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097C6-5467-4814-B70A-6A5EDBA3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EC4D-6176-4407-9100-9A26A0E5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581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7C04-9853-421B-89A1-10246862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loang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270FF-5CE5-4913-9912-78E74A5C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A505-631E-46E9-B98F-C9D420FA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23A1-2764-4739-A265-64FD9517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59</a:t>
            </a:fld>
            <a:endParaRPr lang="en-US"/>
          </a:p>
        </p:txBody>
      </p:sp>
      <p:pic>
        <p:nvPicPr>
          <p:cNvPr id="26" name="Content Placeholder 25" descr="Graphical user interface&#10;&#10;Description automatically generated">
            <a:extLst>
              <a:ext uri="{FF2B5EF4-FFF2-40B4-BE49-F238E27FC236}">
                <a16:creationId xmlns:a16="http://schemas.microsoft.com/office/drawing/2014/main" id="{77C1EE80-5237-48ED-A502-DE2BDC943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70" b="35442"/>
          <a:stretch/>
        </p:blipFill>
        <p:spPr>
          <a:xfrm>
            <a:off x="4138300" y="1711325"/>
            <a:ext cx="3915401" cy="4933257"/>
          </a:xfrm>
        </p:spPr>
      </p:pic>
    </p:spTree>
    <p:extLst>
      <p:ext uri="{BB962C8B-B14F-4D97-AF65-F5344CB8AC3E}">
        <p14:creationId xmlns:p14="http://schemas.microsoft.com/office/powerpoint/2010/main" val="53970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1FC5-E420-4485-8049-96A517E3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6A2B-B208-45CC-86D5-28A47647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hlinkClick r:id="rId2" action="ppaction://hlinkfile"/>
              </a:rPr>
              <a:t>Ý </a:t>
            </a:r>
            <a:r>
              <a:rPr lang="en-GB" b="1" dirty="0" err="1">
                <a:hlinkClick r:id="rId2" action="ppaction://hlinkfile"/>
              </a:rPr>
              <a:t>tưởng</a:t>
            </a:r>
            <a:endParaRPr lang="en-GB" b="1" dirty="0"/>
          </a:p>
          <a:p>
            <a:pPr lvl="1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. Sau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,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, ellipse,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9765-F8DE-4FFA-96F6-A56E28DD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8930D-8A55-47F5-8DA0-2448F6A7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11038-7D57-412F-A19C-37CF9CF0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74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529670A-F272-4A13-BDED-AAE56E71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loang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45C159-6CE1-44FF-8F77-8DEC7903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E6DA3-86DE-4860-8F97-20B47E5B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9656-1DC4-4E7E-91BB-721332B4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C4755-46CC-4401-8BA6-117C9767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60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F29312-508A-4FF5-94E4-C043FA9F00A3}"/>
              </a:ext>
            </a:extLst>
          </p:cNvPr>
          <p:cNvGrpSpPr/>
          <p:nvPr/>
        </p:nvGrpSpPr>
        <p:grpSpPr>
          <a:xfrm>
            <a:off x="3670118" y="2080978"/>
            <a:ext cx="4851763" cy="4156543"/>
            <a:chOff x="838200" y="2225913"/>
            <a:chExt cx="4661930" cy="3993912"/>
          </a:xfrm>
        </p:grpSpPr>
        <p:sp>
          <p:nvSpPr>
            <p:cNvPr id="11" name="Oval 114">
              <a:extLst>
                <a:ext uri="{FF2B5EF4-FFF2-40B4-BE49-F238E27FC236}">
                  <a16:creationId xmlns:a16="http://schemas.microsoft.com/office/drawing/2014/main" id="{7FC61871-4348-4D95-84C2-20F11EEF7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715" y="5555177"/>
              <a:ext cx="664648" cy="6646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Playfair Display" pitchFamily="2" charset="0"/>
              </a:endParaRPr>
            </a:p>
          </p:txBody>
        </p:sp>
        <p:sp>
          <p:nvSpPr>
            <p:cNvPr id="12" name="Oval 107">
              <a:extLst>
                <a:ext uri="{FF2B5EF4-FFF2-40B4-BE49-F238E27FC236}">
                  <a16:creationId xmlns:a16="http://schemas.microsoft.com/office/drawing/2014/main" id="{02DBBC79-67EF-4204-86A2-7477E8D8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363" y="5555177"/>
              <a:ext cx="664648" cy="6646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Playfair Display" pitchFamily="2" charset="0"/>
              </a:endParaRPr>
            </a:p>
          </p:txBody>
        </p:sp>
        <p:sp>
          <p:nvSpPr>
            <p:cNvPr id="13" name="Oval 114">
              <a:extLst>
                <a:ext uri="{FF2B5EF4-FFF2-40B4-BE49-F238E27FC236}">
                  <a16:creationId xmlns:a16="http://schemas.microsoft.com/office/drawing/2014/main" id="{C9AC6424-4296-46EF-B3BC-37246BE4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010" y="5555177"/>
              <a:ext cx="664648" cy="6646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Playfair Display" pitchFamily="2" charset="0"/>
              </a:endParaRPr>
            </a:p>
          </p:txBody>
        </p:sp>
        <p:sp>
          <p:nvSpPr>
            <p:cNvPr id="14" name="Oval 114">
              <a:extLst>
                <a:ext uri="{FF2B5EF4-FFF2-40B4-BE49-F238E27FC236}">
                  <a16:creationId xmlns:a16="http://schemas.microsoft.com/office/drawing/2014/main" id="{6A5B1A3D-06A2-4897-9151-E57C041C3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067" y="5533903"/>
              <a:ext cx="664648" cy="6646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Playfair Display" pitchFamily="2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1F97000-E978-409E-8435-E8EE1F81598F}"/>
                </a:ext>
              </a:extLst>
            </p:cNvPr>
            <p:cNvGrpSpPr/>
            <p:nvPr/>
          </p:nvGrpSpPr>
          <p:grpSpPr>
            <a:xfrm>
              <a:off x="838200" y="2225913"/>
              <a:ext cx="4661930" cy="3317266"/>
              <a:chOff x="838200" y="2225913"/>
              <a:chExt cx="4661930" cy="3317266"/>
            </a:xfrm>
          </p:grpSpPr>
          <p:sp>
            <p:nvSpPr>
              <p:cNvPr id="16" name="Oval 107">
                <a:extLst>
                  <a:ext uri="{FF2B5EF4-FFF2-40B4-BE49-F238E27FC236}">
                    <a16:creationId xmlns:a16="http://schemas.microsoft.com/office/drawing/2014/main" id="{E5BB7130-386F-4B39-9D6E-59B5DA923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60" y="4850040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17" name="Oval 116">
                <a:extLst>
                  <a:ext uri="{FF2B5EF4-FFF2-40B4-BE49-F238E27FC236}">
                    <a16:creationId xmlns:a16="http://schemas.microsoft.com/office/drawing/2014/main" id="{922982BB-1D75-4681-99C7-09864F5BD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495" y="222591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18" name="Oval 104">
                <a:extLst>
                  <a:ext uri="{FF2B5EF4-FFF2-40B4-BE49-F238E27FC236}">
                    <a16:creationId xmlns:a16="http://schemas.microsoft.com/office/drawing/2014/main" id="{CB0E2144-D527-42AD-9089-9CA45B63D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848" y="2889084"/>
                <a:ext cx="664648" cy="6646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19" name="Oval 105">
                <a:extLst>
                  <a:ext uri="{FF2B5EF4-FFF2-40B4-BE49-F238E27FC236}">
                    <a16:creationId xmlns:a16="http://schemas.microsoft.com/office/drawing/2014/main" id="{14E8C04D-8449-4A03-9C70-600EDF6AE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495" y="2889084"/>
                <a:ext cx="664648" cy="6646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20" name="Oval 106">
                <a:extLst>
                  <a:ext uri="{FF2B5EF4-FFF2-40B4-BE49-F238E27FC236}">
                    <a16:creationId xmlns:a16="http://schemas.microsoft.com/office/drawing/2014/main" id="{4AB4C943-AB11-4A43-ACFC-A5001CCB8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89084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21" name="Oval 107">
                <a:extLst>
                  <a:ext uri="{FF2B5EF4-FFF2-40B4-BE49-F238E27FC236}">
                    <a16:creationId xmlns:a16="http://schemas.microsoft.com/office/drawing/2014/main" id="{BF917D7A-BF96-41F8-BC6A-6F940BC2D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848" y="3553731"/>
                <a:ext cx="664648" cy="6646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22" name="Oval 108">
                <a:extLst>
                  <a:ext uri="{FF2B5EF4-FFF2-40B4-BE49-F238E27FC236}">
                    <a16:creationId xmlns:a16="http://schemas.microsoft.com/office/drawing/2014/main" id="{E6910871-AB1F-4921-9C09-41684B1B5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848" y="222591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23" name="Oval 112">
                <a:extLst>
                  <a:ext uri="{FF2B5EF4-FFF2-40B4-BE49-F238E27FC236}">
                    <a16:creationId xmlns:a16="http://schemas.microsoft.com/office/drawing/2014/main" id="{6EDF9881-2DFE-44D4-B75E-2E7F09172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22591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24" name="Oval 113">
                <a:extLst>
                  <a:ext uri="{FF2B5EF4-FFF2-40B4-BE49-F238E27FC236}">
                    <a16:creationId xmlns:a16="http://schemas.microsoft.com/office/drawing/2014/main" id="{FB377CFC-794A-4F57-BCE5-4E9B4B244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553731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25" name="Oval 116">
                <a:extLst>
                  <a:ext uri="{FF2B5EF4-FFF2-40B4-BE49-F238E27FC236}">
                    <a16:creationId xmlns:a16="http://schemas.microsoft.com/office/drawing/2014/main" id="{AC6F8DD9-7B19-467D-A5E3-F53E15513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791" y="222591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26" name="Oval 104">
                <a:extLst>
                  <a:ext uri="{FF2B5EF4-FFF2-40B4-BE49-F238E27FC236}">
                    <a16:creationId xmlns:a16="http://schemas.microsoft.com/office/drawing/2014/main" id="{E4966436-28FE-4EBF-B3F1-EA70D5A0F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43" y="2889084"/>
                <a:ext cx="664648" cy="6646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b="1" dirty="0">
                  <a:solidFill>
                    <a:schemeClr val="bg1"/>
                  </a:solidFill>
                  <a:latin typeface="Playfair Display" pitchFamily="2" charset="0"/>
                </a:endParaRPr>
              </a:p>
            </p:txBody>
          </p:sp>
          <p:sp>
            <p:nvSpPr>
              <p:cNvPr id="27" name="Oval 105">
                <a:extLst>
                  <a:ext uri="{FF2B5EF4-FFF2-40B4-BE49-F238E27FC236}">
                    <a16:creationId xmlns:a16="http://schemas.microsoft.com/office/drawing/2014/main" id="{02DC25D4-D936-40BE-BFBD-DCBEBF3DE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791" y="2889084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28" name="Oval 107">
                <a:extLst>
                  <a:ext uri="{FF2B5EF4-FFF2-40B4-BE49-F238E27FC236}">
                    <a16:creationId xmlns:a16="http://schemas.microsoft.com/office/drawing/2014/main" id="{4C8DB089-ED63-48B8-A3E2-8821E149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43" y="3553731"/>
                <a:ext cx="664648" cy="6646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29" name="Oval 108">
                <a:extLst>
                  <a:ext uri="{FF2B5EF4-FFF2-40B4-BE49-F238E27FC236}">
                    <a16:creationId xmlns:a16="http://schemas.microsoft.com/office/drawing/2014/main" id="{6948B640-BBBD-4BA4-8133-ED323FFB3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43" y="222591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30" name="Oval 114">
                <a:extLst>
                  <a:ext uri="{FF2B5EF4-FFF2-40B4-BE49-F238E27FC236}">
                    <a16:creationId xmlns:a16="http://schemas.microsoft.com/office/drawing/2014/main" id="{D9C5B061-D97B-48AB-9C25-A541677E6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791" y="3553731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31" name="Oval 114">
                <a:extLst>
                  <a:ext uri="{FF2B5EF4-FFF2-40B4-BE49-F238E27FC236}">
                    <a16:creationId xmlns:a16="http://schemas.microsoft.com/office/drawing/2014/main" id="{7B874EDA-9D10-4D9D-BD45-06659E8C2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43" y="4201886"/>
                <a:ext cx="664648" cy="6646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32" name="Oval 107">
                <a:extLst>
                  <a:ext uri="{FF2B5EF4-FFF2-40B4-BE49-F238E27FC236}">
                    <a16:creationId xmlns:a16="http://schemas.microsoft.com/office/drawing/2014/main" id="{00AC57F4-E825-4A23-A908-13343F504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0835" y="4218378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33" name="Oval 114">
                <a:extLst>
                  <a:ext uri="{FF2B5EF4-FFF2-40B4-BE49-F238E27FC236}">
                    <a16:creationId xmlns:a16="http://schemas.microsoft.com/office/drawing/2014/main" id="{D4CD5E0D-B890-4CAD-83A1-7CD7FCE2A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482" y="4218378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34" name="Oval 114">
                <a:extLst>
                  <a:ext uri="{FF2B5EF4-FFF2-40B4-BE49-F238E27FC236}">
                    <a16:creationId xmlns:a16="http://schemas.microsoft.com/office/drawing/2014/main" id="{41213C44-1D39-47BE-B030-DDD732116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772" y="486653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35" name="Oval 107">
                <a:extLst>
                  <a:ext uri="{FF2B5EF4-FFF2-40B4-BE49-F238E27FC236}">
                    <a16:creationId xmlns:a16="http://schemas.microsoft.com/office/drawing/2014/main" id="{E6360309-2E69-4666-B760-A73D2453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420" y="486653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36" name="Oval 114">
                <a:extLst>
                  <a:ext uri="{FF2B5EF4-FFF2-40B4-BE49-F238E27FC236}">
                    <a16:creationId xmlns:a16="http://schemas.microsoft.com/office/drawing/2014/main" id="{31B5BD75-138C-4B61-8C1F-7AAC3CB0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067" y="486653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37" name="Oval 107">
                <a:extLst>
                  <a:ext uri="{FF2B5EF4-FFF2-40B4-BE49-F238E27FC236}">
                    <a16:creationId xmlns:a16="http://schemas.microsoft.com/office/drawing/2014/main" id="{4C43AC1A-DF85-4EB7-B3B5-9A9FA701D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848" y="4201886"/>
                <a:ext cx="664648" cy="6646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Playfair Display" pitchFamily="2" charset="0"/>
                </a:endParaRPr>
              </a:p>
            </p:txBody>
          </p:sp>
          <p:sp>
            <p:nvSpPr>
              <p:cNvPr id="38" name="Oval 113">
                <a:extLst>
                  <a:ext uri="{FF2B5EF4-FFF2-40B4-BE49-F238E27FC236}">
                    <a16:creationId xmlns:a16="http://schemas.microsoft.com/office/drawing/2014/main" id="{E34BC08F-1BE8-4836-911E-F1EDA9D52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4201886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39" name="Oval 114">
                <a:extLst>
                  <a:ext uri="{FF2B5EF4-FFF2-40B4-BE49-F238E27FC236}">
                    <a16:creationId xmlns:a16="http://schemas.microsoft.com/office/drawing/2014/main" id="{4267A0CF-298C-4CDA-A2B3-7D0FA54AD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495" y="4201886"/>
                <a:ext cx="664648" cy="6646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40" name="Oval 114">
                <a:extLst>
                  <a:ext uri="{FF2B5EF4-FFF2-40B4-BE49-F238E27FC236}">
                    <a16:creationId xmlns:a16="http://schemas.microsoft.com/office/drawing/2014/main" id="{759A23BD-0856-4128-AE2C-F14EA9123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482" y="4866533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41" name="Oval 113">
                <a:extLst>
                  <a:ext uri="{FF2B5EF4-FFF2-40B4-BE49-F238E27FC236}">
                    <a16:creationId xmlns:a16="http://schemas.microsoft.com/office/drawing/2014/main" id="{EBA10A2B-DD09-47CC-9ADF-7A25C48E9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1507" y="4223159"/>
                <a:ext cx="664648" cy="6646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42" name="Oval 114">
                <a:extLst>
                  <a:ext uri="{FF2B5EF4-FFF2-40B4-BE49-F238E27FC236}">
                    <a16:creationId xmlns:a16="http://schemas.microsoft.com/office/drawing/2014/main" id="{CDC6ABB9-4CC3-46F9-92B6-24547B85A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495" y="3553731"/>
                <a:ext cx="664648" cy="664648"/>
              </a:xfrm>
              <a:prstGeom prst="ellipse">
                <a:avLst/>
              </a:prstGeom>
              <a:ln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0 w 664648"/>
                          <a:gd name="connsiteY0" fmla="*/ 332324 h 664648"/>
                          <a:gd name="connsiteX1" fmla="*/ 332324 w 664648"/>
                          <a:gd name="connsiteY1" fmla="*/ 0 h 664648"/>
                          <a:gd name="connsiteX2" fmla="*/ 664648 w 664648"/>
                          <a:gd name="connsiteY2" fmla="*/ 332324 h 664648"/>
                          <a:gd name="connsiteX3" fmla="*/ 332324 w 664648"/>
                          <a:gd name="connsiteY3" fmla="*/ 664648 h 664648"/>
                          <a:gd name="connsiteX4" fmla="*/ 0 w 664648"/>
                          <a:gd name="connsiteY4" fmla="*/ 332324 h 6646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64648" h="664648" fill="none" extrusionOk="0">
                            <a:moveTo>
                              <a:pt x="0" y="332324"/>
                            </a:moveTo>
                            <a:cubicBezTo>
                              <a:pt x="19493" y="130259"/>
                              <a:pt x="163581" y="976"/>
                              <a:pt x="332324" y="0"/>
                            </a:cubicBezTo>
                            <a:cubicBezTo>
                              <a:pt x="532013" y="27608"/>
                              <a:pt x="653401" y="148545"/>
                              <a:pt x="664648" y="332324"/>
                            </a:cubicBezTo>
                            <a:cubicBezTo>
                              <a:pt x="682945" y="518514"/>
                              <a:pt x="497165" y="656116"/>
                              <a:pt x="332324" y="664648"/>
                            </a:cubicBezTo>
                            <a:cubicBezTo>
                              <a:pt x="140019" y="667264"/>
                              <a:pt x="2304" y="512738"/>
                              <a:pt x="0" y="332324"/>
                            </a:cubicBezTo>
                            <a:close/>
                          </a:path>
                          <a:path w="664648" h="664648" stroke="0" extrusionOk="0">
                            <a:moveTo>
                              <a:pt x="0" y="332324"/>
                            </a:moveTo>
                            <a:cubicBezTo>
                              <a:pt x="-6054" y="159408"/>
                              <a:pt x="119811" y="-11965"/>
                              <a:pt x="332324" y="0"/>
                            </a:cubicBezTo>
                            <a:cubicBezTo>
                              <a:pt x="546584" y="-4536"/>
                              <a:pt x="650538" y="174486"/>
                              <a:pt x="664648" y="332324"/>
                            </a:cubicBezTo>
                            <a:cubicBezTo>
                              <a:pt x="631264" y="527019"/>
                              <a:pt x="493567" y="691010"/>
                              <a:pt x="332324" y="664648"/>
                            </a:cubicBezTo>
                            <a:cubicBezTo>
                              <a:pt x="163909" y="654862"/>
                              <a:pt x="-27427" y="522152"/>
                              <a:pt x="0" y="33232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Playfair Display" pitchFamily="2" charset="0"/>
                </a:endParaRPr>
              </a:p>
            </p:txBody>
          </p:sp>
          <p:sp>
            <p:nvSpPr>
              <p:cNvPr id="43" name="Oval 114">
                <a:extLst>
                  <a:ext uri="{FF2B5EF4-FFF2-40B4-BE49-F238E27FC236}">
                    <a16:creationId xmlns:a16="http://schemas.microsoft.com/office/drawing/2014/main" id="{6398B981-45D5-4CC1-B88A-DCB69F609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4151" y="4878531"/>
                <a:ext cx="664648" cy="6646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  <p:sp>
            <p:nvSpPr>
              <p:cNvPr id="44" name="Oval 114">
                <a:extLst>
                  <a:ext uri="{FF2B5EF4-FFF2-40B4-BE49-F238E27FC236}">
                    <a16:creationId xmlns:a16="http://schemas.microsoft.com/office/drawing/2014/main" id="{D66ED389-CA65-46A9-94F1-552292533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5980" y="4866533"/>
                <a:ext cx="664648" cy="6646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latin typeface="Playfair Display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39168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41A0-E481-4095-BA84-973DDB3A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4A032-4856-4E71-8AA5-DD3C34F5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vi-VN" dirty="0"/>
              <a:t>Hoàng Kiếm, Dương Anh Đức, Vũ Hải Quân, Lê Đình Duy. </a:t>
            </a:r>
            <a:r>
              <a:rPr lang="vi-VN" b="1" i="1" dirty="0"/>
              <a:t>Giáo trình Đồ họa</a:t>
            </a:r>
            <a:r>
              <a:rPr lang="en-GB" b="1" i="1" dirty="0"/>
              <a:t> </a:t>
            </a:r>
            <a:r>
              <a:rPr lang="vi-VN" b="1" i="1" dirty="0"/>
              <a:t>máy tính</a:t>
            </a:r>
            <a:r>
              <a:rPr lang="vi-VN" dirty="0"/>
              <a:t>. NXB ĐH Quốc gia TP Hồ Chí Minh, 2005.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Donald Hearn, M. Baker, Warren Carithers. </a:t>
            </a:r>
            <a:r>
              <a:rPr lang="vi-VN" b="1" i="1" dirty="0"/>
              <a:t>Computer Graphics with Open GL,</a:t>
            </a:r>
            <a:r>
              <a:rPr lang="en-GB" b="1" i="1" dirty="0"/>
              <a:t> </a:t>
            </a:r>
            <a:r>
              <a:rPr lang="vi-VN" b="1" i="1" dirty="0"/>
              <a:t>4th Edition</a:t>
            </a:r>
            <a:r>
              <a:rPr lang="vi-VN" dirty="0"/>
              <a:t>. Pearson, 2010.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Edward Angel, Dave Shreiner. </a:t>
            </a:r>
            <a:r>
              <a:rPr lang="vi-VN" b="1" i="1" dirty="0"/>
              <a:t>Interactive Computer Graphics A Top-Down Approach With Shader-Based Open</a:t>
            </a:r>
            <a:r>
              <a:rPr lang="en-GB" b="1" i="1" dirty="0"/>
              <a:t>GL</a:t>
            </a:r>
            <a:r>
              <a:rPr lang="vi-VN" dirty="0"/>
              <a:t>, 6th Editionn. </a:t>
            </a:r>
            <a:r>
              <a:rPr lang="vi-VN"/>
              <a:t>Pearson, 2011.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8E5D-FCC8-4BD6-89FD-A8166ADA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B7D4B-1934-4A0E-A7FF-C59E3619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EE8D-2FFB-4360-BE03-B18C001D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2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1FC5-E420-4485-8049-96A517E3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56A2B-B208-45CC-86D5-28A476472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Tìm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𝑡𝑜𝑝</m:t>
                        </m:r>
                      </m:sub>
                    </m:sSub>
                  </m:oMath>
                </a14:m>
                <a:r>
                  <a:rPr lang="en-GB" dirty="0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𝑏𝑜𝑡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 err="1"/>
                  <a:t>Lặp</a:t>
                </a:r>
                <a:r>
                  <a:rPr lang="en-GB" dirty="0"/>
                  <a:t> </a:t>
                </a:r>
                <a:r>
                  <a:rPr lang="en-GB" dirty="0" err="1"/>
                  <a:t>từ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𝑏𝑜𝑡</m:t>
                        </m:r>
                      </m:sub>
                    </m:sSub>
                  </m:oMath>
                </a14:m>
                <a:r>
                  <a:rPr lang="en-GB" dirty="0"/>
                  <a:t> đến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𝑡𝑜𝑝</m:t>
                        </m:r>
                      </m:sub>
                    </m:sSub>
                  </m:oMath>
                </a14:m>
                <a:r>
                  <a:rPr lang="en-GB" dirty="0"/>
                  <a:t>: </a:t>
                </a:r>
              </a:p>
              <a:p>
                <a:pPr lvl="1"/>
                <a:r>
                  <a:rPr lang="en-GB" dirty="0" err="1"/>
                  <a:t>Tìm</a:t>
                </a:r>
                <a:r>
                  <a:rPr lang="en-GB" dirty="0"/>
                  <a:t> </a:t>
                </a:r>
                <a:r>
                  <a:rPr lang="en-GB" dirty="0" err="1"/>
                  <a:t>các</a:t>
                </a:r>
                <a:r>
                  <a:rPr lang="en-GB" dirty="0"/>
                  <a:t> </a:t>
                </a:r>
                <a:r>
                  <a:rPr lang="en-GB" dirty="0" err="1"/>
                  <a:t>giao</a:t>
                </a:r>
                <a:r>
                  <a:rPr lang="en-GB" dirty="0"/>
                  <a:t> </a:t>
                </a:r>
                <a:r>
                  <a:rPr lang="en-GB" dirty="0" err="1"/>
                  <a:t>điểm</a:t>
                </a:r>
                <a:r>
                  <a:rPr lang="en-GB" dirty="0"/>
                  <a:t> </a:t>
                </a:r>
                <a:r>
                  <a:rPr lang="en-GB" dirty="0" err="1"/>
                  <a:t>giữa</a:t>
                </a:r>
                <a:r>
                  <a:rPr lang="en-GB" dirty="0"/>
                  <a:t> </a:t>
                </a:r>
                <a:r>
                  <a:rPr lang="en-GB" dirty="0" err="1"/>
                  <a:t>dòng</a:t>
                </a:r>
                <a:r>
                  <a:rPr lang="en-GB" dirty="0"/>
                  <a:t> </a:t>
                </a:r>
                <a:r>
                  <a:rPr lang="en-GB" dirty="0" err="1"/>
                  <a:t>quét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err="1"/>
                  <a:t>và</a:t>
                </a:r>
                <a:r>
                  <a:rPr lang="en-GB" dirty="0"/>
                  <a:t> </a:t>
                </a:r>
                <a:r>
                  <a:rPr lang="en-GB" dirty="0" err="1"/>
                  <a:t>các</a:t>
                </a:r>
                <a:r>
                  <a:rPr lang="en-GB" dirty="0"/>
                  <a:t> </a:t>
                </a:r>
                <a:r>
                  <a:rPr lang="en-GB" dirty="0" err="1"/>
                  <a:t>cạnh</a:t>
                </a:r>
                <a:r>
                  <a:rPr lang="en-GB" dirty="0"/>
                  <a:t> </a:t>
                </a:r>
                <a:r>
                  <a:rPr lang="en-GB" dirty="0" err="1"/>
                  <a:t>của</a:t>
                </a:r>
                <a:r>
                  <a:rPr lang="en-GB" dirty="0"/>
                  <a:t> </a:t>
                </a:r>
                <a:r>
                  <a:rPr lang="en-GB" dirty="0" err="1"/>
                  <a:t>đa</a:t>
                </a:r>
                <a:r>
                  <a:rPr lang="en-GB" dirty="0"/>
                  <a:t> </a:t>
                </a:r>
                <a:r>
                  <a:rPr lang="en-GB" dirty="0" err="1"/>
                  <a:t>giác</a:t>
                </a:r>
                <a:r>
                  <a:rPr lang="en-GB" dirty="0"/>
                  <a:t>.</a:t>
                </a:r>
              </a:p>
              <a:p>
                <a:pPr lvl="1"/>
                <a:r>
                  <a:rPr lang="en-GB" dirty="0" err="1"/>
                  <a:t>Sắp</a:t>
                </a:r>
                <a:r>
                  <a:rPr lang="en-GB" dirty="0"/>
                  <a:t> </a:t>
                </a:r>
                <a:r>
                  <a:rPr lang="en-GB" dirty="0" err="1"/>
                  <a:t>các</a:t>
                </a:r>
                <a:r>
                  <a:rPr lang="en-GB" dirty="0"/>
                  <a:t> </a:t>
                </a:r>
                <a:r>
                  <a:rPr lang="en-GB" dirty="0" err="1"/>
                  <a:t>giao</a:t>
                </a:r>
                <a:r>
                  <a:rPr lang="en-GB" dirty="0"/>
                  <a:t> </a:t>
                </a:r>
                <a:r>
                  <a:rPr lang="en-GB" dirty="0" err="1"/>
                  <a:t>điểm</a:t>
                </a:r>
                <a:r>
                  <a:rPr lang="en-GB" dirty="0"/>
                  <a:t> </a:t>
                </a:r>
                <a:r>
                  <a:rPr lang="en-GB" dirty="0" err="1"/>
                  <a:t>theo</a:t>
                </a:r>
                <a:r>
                  <a:rPr lang="en-GB" dirty="0"/>
                  <a:t> </a:t>
                </a:r>
                <a:r>
                  <a:rPr lang="en-GB" dirty="0" err="1"/>
                  <a:t>thứ</a:t>
                </a:r>
                <a:r>
                  <a:rPr lang="en-GB" dirty="0"/>
                  <a:t> </a:t>
                </a:r>
                <a:r>
                  <a:rPr lang="en-GB" dirty="0" err="1"/>
                  <a:t>tự</a:t>
                </a:r>
                <a:r>
                  <a:rPr lang="en-GB" dirty="0"/>
                  <a:t> </a:t>
                </a:r>
                <a:r>
                  <a:rPr lang="en-GB" dirty="0" err="1"/>
                  <a:t>tăng</a:t>
                </a:r>
                <a:r>
                  <a:rPr lang="en-GB" dirty="0"/>
                  <a:t> </a:t>
                </a:r>
                <a:r>
                  <a:rPr lang="en-GB" dirty="0" err="1"/>
                  <a:t>dần</a:t>
                </a:r>
                <a:r>
                  <a:rPr lang="en-GB" dirty="0"/>
                  <a:t> </a:t>
                </a:r>
                <a:r>
                  <a:rPr lang="en-GB" dirty="0" err="1"/>
                  <a:t>của</a:t>
                </a:r>
                <a:r>
                  <a:rPr lang="en-GB" dirty="0"/>
                  <a:t> </a:t>
                </a:r>
                <a:r>
                  <a:rPr lang="en-GB" dirty="0" err="1"/>
                  <a:t>hoành</a:t>
                </a:r>
                <a:r>
                  <a:rPr lang="en-GB" dirty="0"/>
                  <a:t> </a:t>
                </a:r>
                <a:r>
                  <a:rPr lang="en-GB" dirty="0" err="1"/>
                  <a:t>độ</a:t>
                </a:r>
                <a:r>
                  <a:rPr lang="en-GB" dirty="0"/>
                  <a:t>.</a:t>
                </a:r>
              </a:p>
              <a:p>
                <a:pPr lvl="1"/>
                <a:r>
                  <a:rPr lang="en-GB" dirty="0" err="1"/>
                  <a:t>Tô</a:t>
                </a:r>
                <a:r>
                  <a:rPr lang="en-GB" dirty="0"/>
                  <a:t> </a:t>
                </a:r>
                <a:r>
                  <a:rPr lang="en-GB" dirty="0" err="1"/>
                  <a:t>màu</a:t>
                </a:r>
                <a:r>
                  <a:rPr lang="en-GB" dirty="0"/>
                  <a:t> </a:t>
                </a:r>
                <a:r>
                  <a:rPr lang="en-GB" dirty="0" err="1"/>
                  <a:t>từng</a:t>
                </a:r>
                <a:r>
                  <a:rPr lang="en-GB" dirty="0"/>
                  <a:t> </a:t>
                </a:r>
                <a:r>
                  <a:rPr lang="en-GB" dirty="0" err="1"/>
                  <a:t>cặp</a:t>
                </a:r>
                <a:r>
                  <a:rPr lang="en-GB" dirty="0"/>
                  <a:t> </a:t>
                </a:r>
                <a:r>
                  <a:rPr lang="en-GB" dirty="0" err="1"/>
                  <a:t>giao</a:t>
                </a:r>
                <a:r>
                  <a:rPr lang="en-GB" dirty="0"/>
                  <a:t> </a:t>
                </a:r>
                <a:r>
                  <a:rPr lang="en-GB" dirty="0" err="1"/>
                  <a:t>điểm</a:t>
                </a:r>
                <a:endParaRPr lang="en-GB" dirty="0"/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56A2B-B208-45CC-86D5-28A476472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9765-F8DE-4FFA-96F6-A56E28DD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8930D-8A55-47F5-8DA0-2448F6A7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11038-7D57-412F-A19C-37CF9CF0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0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5D87AC-03F0-4064-8322-39F4143D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598F50-D383-4DE7-9E35-D71DB228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12FBC-56EF-4110-AB8C-4F3FF78B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CB111-EF1D-4403-A6A9-9CAB91E8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B4F90-87AF-4563-8993-9E5C4ADA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8</a:t>
            </a:fld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E4D82B1-EBF3-4169-B420-78E5A2EB715D}"/>
              </a:ext>
            </a:extLst>
          </p:cNvPr>
          <p:cNvSpPr>
            <a:spLocks/>
          </p:cNvSpPr>
          <p:nvPr/>
        </p:nvSpPr>
        <p:spPr bwMode="auto">
          <a:xfrm>
            <a:off x="5100638" y="2742026"/>
            <a:ext cx="2135188" cy="2190750"/>
          </a:xfrm>
          <a:custGeom>
            <a:avLst/>
            <a:gdLst>
              <a:gd name="T0" fmla="*/ 834 w 1345"/>
              <a:gd name="T1" fmla="*/ 542 h 1380"/>
              <a:gd name="T2" fmla="*/ 363 w 1345"/>
              <a:gd name="T3" fmla="*/ 0 h 1380"/>
              <a:gd name="T4" fmla="*/ 0 w 1345"/>
              <a:gd name="T5" fmla="*/ 725 h 1380"/>
              <a:gd name="T6" fmla="*/ 555 w 1345"/>
              <a:gd name="T7" fmla="*/ 1380 h 1380"/>
              <a:gd name="T8" fmla="*/ 864 w 1345"/>
              <a:gd name="T9" fmla="*/ 920 h 1380"/>
              <a:gd name="T10" fmla="*/ 1029 w 1345"/>
              <a:gd name="T11" fmla="*/ 1116 h 1380"/>
              <a:gd name="T12" fmla="*/ 1345 w 1345"/>
              <a:gd name="T13" fmla="*/ 632 h 1380"/>
              <a:gd name="T14" fmla="*/ 1129 w 1345"/>
              <a:gd name="T15" fmla="*/ 195 h 1380"/>
              <a:gd name="T16" fmla="*/ 834 w 1345"/>
              <a:gd name="T17" fmla="*/ 542 h 13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45"/>
              <a:gd name="T28" fmla="*/ 0 h 1380"/>
              <a:gd name="T29" fmla="*/ 1345 w 1345"/>
              <a:gd name="T30" fmla="*/ 1380 h 13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45" h="1380">
                <a:moveTo>
                  <a:pt x="834" y="542"/>
                </a:moveTo>
                <a:lnTo>
                  <a:pt x="363" y="0"/>
                </a:lnTo>
                <a:lnTo>
                  <a:pt x="0" y="725"/>
                </a:lnTo>
                <a:lnTo>
                  <a:pt x="555" y="1380"/>
                </a:lnTo>
                <a:lnTo>
                  <a:pt x="864" y="920"/>
                </a:lnTo>
                <a:lnTo>
                  <a:pt x="1029" y="1116"/>
                </a:lnTo>
                <a:lnTo>
                  <a:pt x="1345" y="632"/>
                </a:lnTo>
                <a:lnTo>
                  <a:pt x="1129" y="195"/>
                </a:lnTo>
                <a:lnTo>
                  <a:pt x="834" y="542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1D978147-D7F0-4FCC-8E04-9D616AB3B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918613"/>
            <a:ext cx="3733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AF792763-B773-43BB-A344-236272DA343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582863" y="4051713"/>
            <a:ext cx="3733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3D98BDB5-7109-4EAF-AC74-73BF4078F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9763" y="2746788"/>
            <a:ext cx="3695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</p:spPr>
        <p:txBody>
          <a:bodyPr wrap="none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4CC3EB4E-D97D-49F8-9BDE-E7E26D4D7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9763" y="4928013"/>
            <a:ext cx="3695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</p:spPr>
        <p:txBody>
          <a:bodyPr wrap="none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1">
                <a:extLst>
                  <a:ext uri="{FF2B5EF4-FFF2-40B4-BE49-F238E27FC236}">
                    <a16:creationId xmlns:a16="http://schemas.microsoft.com/office/drawing/2014/main" id="{F6876F31-2CBA-4170-9D9D-B210A6BA27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5676" y="2495963"/>
                <a:ext cx="74950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  <m:r>
                        <a:rPr lang="en-GB" sz="2400" b="0" i="1" baseline="-25000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𝑡𝑜𝑝</m:t>
                      </m:r>
                    </m:oMath>
                  </m:oMathPara>
                </a14:m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Text Box 11">
                <a:extLst>
                  <a:ext uri="{FF2B5EF4-FFF2-40B4-BE49-F238E27FC236}">
                    <a16:creationId xmlns:a16="http://schemas.microsoft.com/office/drawing/2014/main" id="{F6876F31-2CBA-4170-9D9D-B210A6BA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5676" y="2495963"/>
                <a:ext cx="749501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id="{640F40B5-7C47-4A90-8C87-330C7F0737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5676" y="4639088"/>
                <a:ext cx="75001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  <m:r>
                        <a:rPr lang="en-GB" sz="2400" i="1" baseline="-25000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  <m:r>
                        <a:rPr lang="en-GB" sz="2400" b="0" i="1" baseline="-25000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𝑜𝑡</m:t>
                      </m:r>
                    </m:oMath>
                  </m:oMathPara>
                </a14:m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id="{640F40B5-7C47-4A90-8C87-330C7F073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5676" y="4639088"/>
                <a:ext cx="750014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3">
            <a:extLst>
              <a:ext uri="{FF2B5EF4-FFF2-40B4-BE49-F238E27FC236}">
                <a16:creationId xmlns:a16="http://schemas.microsoft.com/office/drawing/2014/main" id="{3391AFD5-DEA3-40C1-B333-7199A7D1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271821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799AAAB3-025B-4784-96A8-8C281CF83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355641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4FF19A28-C5B5-4FFE-A4F6-5CAF125E5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302301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6">
            <a:extLst>
              <a:ext uri="{FF2B5EF4-FFF2-40B4-BE49-F238E27FC236}">
                <a16:creationId xmlns:a16="http://schemas.microsoft.com/office/drawing/2014/main" id="{B4C4EAAD-6977-4901-A5D1-1F5AF1B70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963" y="370881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E9C68477-CA6D-4152-A631-DCBFB3F66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447081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98A6BED7-756E-4900-B1CB-77AEF9124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416601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19">
            <a:extLst>
              <a:ext uri="{FF2B5EF4-FFF2-40B4-BE49-F238E27FC236}">
                <a16:creationId xmlns:a16="http://schemas.microsoft.com/office/drawing/2014/main" id="{9267B1A4-4696-4824-A700-30F58B8D0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488991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9D9327A-6AF5-471D-A2EF-C494932F8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3" y="386121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55">
            <a:extLst>
              <a:ext uri="{FF2B5EF4-FFF2-40B4-BE49-F238E27FC236}">
                <a16:creationId xmlns:a16="http://schemas.microsoft.com/office/drawing/2014/main" id="{D16139CC-050C-48C1-B183-8749AEA63774}"/>
              </a:ext>
            </a:extLst>
          </p:cNvPr>
          <p:cNvGrpSpPr>
            <a:grpSpLocks/>
          </p:cNvGrpSpPr>
          <p:nvPr/>
        </p:nvGrpSpPr>
        <p:grpSpPr bwMode="auto">
          <a:xfrm>
            <a:off x="4030663" y="3051590"/>
            <a:ext cx="4124325" cy="461963"/>
            <a:chOff x="2922" y="1554"/>
            <a:chExt cx="2598" cy="291"/>
          </a:xfrm>
        </p:grpSpPr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E67AAC63-9A78-4670-9587-0834E7802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728"/>
              <a:ext cx="2328" cy="0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 type="none" w="sm" len="sm"/>
            </a:ln>
          </p:spPr>
          <p:txBody>
            <a:bodyPr wrap="none"/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22">
                  <a:extLst>
                    <a:ext uri="{FF2B5EF4-FFF2-40B4-BE49-F238E27FC236}">
                      <a16:creationId xmlns:a16="http://schemas.microsoft.com/office/drawing/2014/main" id="{992C2A8E-4D61-4558-A819-6F04C22972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2" y="1554"/>
                  <a:ext cx="281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rgbClr val="3399FF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Text Box 22">
                  <a:extLst>
                    <a:ext uri="{FF2B5EF4-FFF2-40B4-BE49-F238E27FC236}">
                      <a16:creationId xmlns:a16="http://schemas.microsoft.com/office/drawing/2014/main" id="{992C2A8E-4D61-4558-A819-6F04C2297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22" y="1554"/>
                  <a:ext cx="281" cy="291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52">
            <a:extLst>
              <a:ext uri="{FF2B5EF4-FFF2-40B4-BE49-F238E27FC236}">
                <a16:creationId xmlns:a16="http://schemas.microsoft.com/office/drawing/2014/main" id="{10874646-BBB7-4BEA-AFB9-6E1A7B699903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3289713"/>
            <a:ext cx="1752600" cy="76200"/>
            <a:chOff x="3744" y="1704"/>
            <a:chExt cx="1104" cy="48"/>
          </a:xfrm>
        </p:grpSpPr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B94417F-615F-4B55-997F-2E95CFBCF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704"/>
              <a:ext cx="48" cy="48"/>
            </a:xfrm>
            <a:prstGeom prst="ellipse">
              <a:avLst/>
            </a:pr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24">
              <a:extLst>
                <a:ext uri="{FF2B5EF4-FFF2-40B4-BE49-F238E27FC236}">
                  <a16:creationId xmlns:a16="http://schemas.microsoft.com/office/drawing/2014/main" id="{42CAC7B9-857B-440F-8A49-344774FBD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04"/>
              <a:ext cx="48" cy="48"/>
            </a:xfrm>
            <a:prstGeom prst="ellipse">
              <a:avLst/>
            </a:pr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B4AC67A4-D6D9-44BF-8305-0C8B00249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704"/>
              <a:ext cx="48" cy="48"/>
            </a:xfrm>
            <a:prstGeom prst="ellipse">
              <a:avLst/>
            </a:pr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3E36F6CA-73FC-48CD-990B-6F25810C2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704"/>
              <a:ext cx="48" cy="48"/>
            </a:xfrm>
            <a:prstGeom prst="ellipse">
              <a:avLst/>
            </a:pr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28">
                <a:extLst>
                  <a:ext uri="{FF2B5EF4-FFF2-40B4-BE49-F238E27FC236}">
                    <a16:creationId xmlns:a16="http://schemas.microsoft.com/office/drawing/2014/main" id="{819F0DDA-0706-4DBE-9CAC-60268AA2BD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1309" y="2784889"/>
                <a:ext cx="315913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𝐼</m:t>
                      </m:r>
                      <m:r>
                        <a:rPr lang="en-US" sz="2400" i="1" baseline="-25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3" name="Text Box 28">
                <a:extLst>
                  <a:ext uri="{FF2B5EF4-FFF2-40B4-BE49-F238E27FC236}">
                    <a16:creationId xmlns:a16="http://schemas.microsoft.com/office/drawing/2014/main" id="{819F0DDA-0706-4DBE-9CAC-60268AA2B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1309" y="2784889"/>
                <a:ext cx="315913" cy="369887"/>
              </a:xfrm>
              <a:prstGeom prst="rect">
                <a:avLst/>
              </a:prstGeom>
              <a:blipFill>
                <a:blip r:embed="rId6"/>
                <a:stretch>
                  <a:fillRect l="-19231" r="-7692" b="-180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53">
            <a:extLst>
              <a:ext uri="{FF2B5EF4-FFF2-40B4-BE49-F238E27FC236}">
                <a16:creationId xmlns:a16="http://schemas.microsoft.com/office/drawing/2014/main" id="{16E8745D-6E48-4B5B-B64B-27261DDB0439}"/>
              </a:ext>
            </a:extLst>
          </p:cNvPr>
          <p:cNvGrpSpPr>
            <a:grpSpLocks/>
          </p:cNvGrpSpPr>
          <p:nvPr/>
        </p:nvGrpSpPr>
        <p:grpSpPr bwMode="auto">
          <a:xfrm>
            <a:off x="5402263" y="3289713"/>
            <a:ext cx="762000" cy="76200"/>
            <a:chOff x="3792" y="1704"/>
            <a:chExt cx="480" cy="48"/>
          </a:xfrm>
        </p:grpSpPr>
        <p:sp>
          <p:nvSpPr>
            <p:cNvPr id="35" name="Oval 32">
              <a:extLst>
                <a:ext uri="{FF2B5EF4-FFF2-40B4-BE49-F238E27FC236}">
                  <a16:creationId xmlns:a16="http://schemas.microsoft.com/office/drawing/2014/main" id="{EC0CEA64-1657-4BE2-AC2D-B0331CBAF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70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3">
              <a:extLst>
                <a:ext uri="{FF2B5EF4-FFF2-40B4-BE49-F238E27FC236}">
                  <a16:creationId xmlns:a16="http://schemas.microsoft.com/office/drawing/2014/main" id="{F7B803DB-45D7-4F73-8BC2-7921361A1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0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Oval 34">
              <a:extLst>
                <a:ext uri="{FF2B5EF4-FFF2-40B4-BE49-F238E27FC236}">
                  <a16:creationId xmlns:a16="http://schemas.microsoft.com/office/drawing/2014/main" id="{BC45D096-E767-4A6D-A235-33C69E7D0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0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5">
              <a:extLst>
                <a:ext uri="{FF2B5EF4-FFF2-40B4-BE49-F238E27FC236}">
                  <a16:creationId xmlns:a16="http://schemas.microsoft.com/office/drawing/2014/main" id="{FD6F72A5-275C-4CFC-81E8-8E4CFE821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70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36">
              <a:extLst>
                <a:ext uri="{FF2B5EF4-FFF2-40B4-BE49-F238E27FC236}">
                  <a16:creationId xmlns:a16="http://schemas.microsoft.com/office/drawing/2014/main" id="{91841C1B-82D7-4C81-A74F-6E7F33633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0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Oval 37">
              <a:extLst>
                <a:ext uri="{FF2B5EF4-FFF2-40B4-BE49-F238E27FC236}">
                  <a16:creationId xmlns:a16="http://schemas.microsoft.com/office/drawing/2014/main" id="{8B3EFAFB-E8CD-4973-855C-893D0FE1F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0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38">
              <a:extLst>
                <a:ext uri="{FF2B5EF4-FFF2-40B4-BE49-F238E27FC236}">
                  <a16:creationId xmlns:a16="http://schemas.microsoft.com/office/drawing/2014/main" id="{A14FB232-C54A-4E3F-9300-88C11E6B1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0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Oval 39">
              <a:extLst>
                <a:ext uri="{FF2B5EF4-FFF2-40B4-BE49-F238E27FC236}">
                  <a16:creationId xmlns:a16="http://schemas.microsoft.com/office/drawing/2014/main" id="{A6158238-7F3E-4FD7-A740-E06F1B5D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70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Oval 40">
              <a:extLst>
                <a:ext uri="{FF2B5EF4-FFF2-40B4-BE49-F238E27FC236}">
                  <a16:creationId xmlns:a16="http://schemas.microsoft.com/office/drawing/2014/main" id="{D06CBF1E-D354-4965-833B-E909256BD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0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Oval 41">
              <a:extLst>
                <a:ext uri="{FF2B5EF4-FFF2-40B4-BE49-F238E27FC236}">
                  <a16:creationId xmlns:a16="http://schemas.microsoft.com/office/drawing/2014/main" id="{0335A9A9-162E-412C-852E-2EAED7924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0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54">
            <a:extLst>
              <a:ext uri="{FF2B5EF4-FFF2-40B4-BE49-F238E27FC236}">
                <a16:creationId xmlns:a16="http://schemas.microsoft.com/office/drawing/2014/main" id="{4B5A0330-B510-4BDC-8A29-8C9F22B05A5F}"/>
              </a:ext>
            </a:extLst>
          </p:cNvPr>
          <p:cNvGrpSpPr>
            <a:grpSpLocks/>
          </p:cNvGrpSpPr>
          <p:nvPr/>
        </p:nvGrpSpPr>
        <p:grpSpPr bwMode="auto">
          <a:xfrm>
            <a:off x="6697663" y="3289713"/>
            <a:ext cx="304800" cy="76200"/>
            <a:chOff x="4608" y="1704"/>
            <a:chExt cx="192" cy="48"/>
          </a:xfrm>
        </p:grpSpPr>
        <p:sp>
          <p:nvSpPr>
            <p:cNvPr id="46" name="Oval 43">
              <a:extLst>
                <a:ext uri="{FF2B5EF4-FFF2-40B4-BE49-F238E27FC236}">
                  <a16:creationId xmlns:a16="http://schemas.microsoft.com/office/drawing/2014/main" id="{66672286-35A7-4661-8EBF-9D331375B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0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Oval 44">
              <a:extLst>
                <a:ext uri="{FF2B5EF4-FFF2-40B4-BE49-F238E27FC236}">
                  <a16:creationId xmlns:a16="http://schemas.microsoft.com/office/drawing/2014/main" id="{8FE83ED9-7EF0-46DF-AB0D-166FC320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0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Oval 45">
              <a:extLst>
                <a:ext uri="{FF2B5EF4-FFF2-40B4-BE49-F238E27FC236}">
                  <a16:creationId xmlns:a16="http://schemas.microsoft.com/office/drawing/2014/main" id="{C954D8E4-546B-4111-81D6-F3C61A8BE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70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Oval 46">
              <a:extLst>
                <a:ext uri="{FF2B5EF4-FFF2-40B4-BE49-F238E27FC236}">
                  <a16:creationId xmlns:a16="http://schemas.microsoft.com/office/drawing/2014/main" id="{AD002E59-E106-420D-A04E-178F4422C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70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0" name="Text Box 48">
            <a:extLst>
              <a:ext uri="{FF2B5EF4-FFF2-40B4-BE49-F238E27FC236}">
                <a16:creationId xmlns:a16="http://schemas.microsoft.com/office/drawing/2014/main" id="{B9212D3A-D4B3-405D-84DB-D05EFD300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988" y="3634201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b="1">
                <a:latin typeface="Arial" pitchFamily="34" charset="0"/>
                <a:cs typeface="Arial" pitchFamily="34" charset="0"/>
              </a:rPr>
              <a:t>P</a:t>
            </a:r>
          </a:p>
        </p:txBody>
      </p:sp>
      <p:grpSp>
        <p:nvGrpSpPr>
          <p:cNvPr id="51" name="Group 58">
            <a:extLst>
              <a:ext uri="{FF2B5EF4-FFF2-40B4-BE49-F238E27FC236}">
                <a16:creationId xmlns:a16="http://schemas.microsoft.com/office/drawing/2014/main" id="{0BB23818-A4C7-4C00-84CF-4AE0957ADDBE}"/>
              </a:ext>
            </a:extLst>
          </p:cNvPr>
          <p:cNvGrpSpPr>
            <a:grpSpLocks/>
          </p:cNvGrpSpPr>
          <p:nvPr/>
        </p:nvGrpSpPr>
        <p:grpSpPr bwMode="auto">
          <a:xfrm>
            <a:off x="3509963" y="4634330"/>
            <a:ext cx="4645025" cy="461963"/>
            <a:chOff x="2600" y="2551"/>
            <a:chExt cx="2926" cy="291"/>
          </a:xfrm>
        </p:grpSpPr>
        <p:sp>
          <p:nvSpPr>
            <p:cNvPr id="52" name="Line 56">
              <a:extLst>
                <a:ext uri="{FF2B5EF4-FFF2-40B4-BE49-F238E27FC236}">
                  <a16:creationId xmlns:a16="http://schemas.microsoft.com/office/drawing/2014/main" id="{6BDD61B7-2B28-43FB-8182-4EEF61DE9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" y="2736"/>
              <a:ext cx="2718" cy="0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57">
                  <a:extLst>
                    <a:ext uri="{FF2B5EF4-FFF2-40B4-BE49-F238E27FC236}">
                      <a16:creationId xmlns:a16="http://schemas.microsoft.com/office/drawing/2014/main" id="{C93A7D84-0D2F-4A5C-A6FE-C0277959A7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0" y="2551"/>
                  <a:ext cx="281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rgbClr val="3399FF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3" name="Text Box 57">
                  <a:extLst>
                    <a:ext uri="{FF2B5EF4-FFF2-40B4-BE49-F238E27FC236}">
                      <a16:creationId xmlns:a16="http://schemas.microsoft.com/office/drawing/2014/main" id="{C93A7D84-0D2F-4A5C-A6FE-C0277959A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00" y="2551"/>
                  <a:ext cx="281" cy="291"/>
                </a:xfrm>
                <a:prstGeom prst="rect">
                  <a:avLst/>
                </a:prstGeom>
                <a:blipFill>
                  <a:blip r:embed="rId7"/>
                  <a:stretch>
                    <a:fillRect b="-1315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28">
                <a:extLst>
                  <a:ext uri="{FF2B5EF4-FFF2-40B4-BE49-F238E27FC236}">
                    <a16:creationId xmlns:a16="http://schemas.microsoft.com/office/drawing/2014/main" id="{1FAD03D0-7268-4823-960B-5AA4FFFC83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5987" y="2761870"/>
                <a:ext cx="315913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𝐼</m:t>
                      </m:r>
                      <m:r>
                        <a:rPr lang="en-GB" sz="2400" b="0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Text Box 28">
                <a:extLst>
                  <a:ext uri="{FF2B5EF4-FFF2-40B4-BE49-F238E27FC236}">
                    <a16:creationId xmlns:a16="http://schemas.microsoft.com/office/drawing/2014/main" id="{1FAD03D0-7268-4823-960B-5AA4FFFC8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5987" y="2761870"/>
                <a:ext cx="315913" cy="369887"/>
              </a:xfrm>
              <a:prstGeom prst="rect">
                <a:avLst/>
              </a:prstGeom>
              <a:blipFill>
                <a:blip r:embed="rId8"/>
                <a:stretch>
                  <a:fillRect l="-21569" r="-7843" b="-196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28">
                <a:extLst>
                  <a:ext uri="{FF2B5EF4-FFF2-40B4-BE49-F238E27FC236}">
                    <a16:creationId xmlns:a16="http://schemas.microsoft.com/office/drawing/2014/main" id="{338D8675-9651-495C-A599-D63F31CB19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6525" y="2763078"/>
                <a:ext cx="315913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𝐼</m:t>
                      </m:r>
                      <m:r>
                        <a:rPr lang="en-GB" sz="2400" b="0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3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5" name="Text Box 28">
                <a:extLst>
                  <a:ext uri="{FF2B5EF4-FFF2-40B4-BE49-F238E27FC236}">
                    <a16:creationId xmlns:a16="http://schemas.microsoft.com/office/drawing/2014/main" id="{338D8675-9651-495C-A599-D63F31CB1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6525" y="2763078"/>
                <a:ext cx="315913" cy="369887"/>
              </a:xfrm>
              <a:prstGeom prst="rect">
                <a:avLst/>
              </a:prstGeom>
              <a:blipFill>
                <a:blip r:embed="rId9"/>
                <a:stretch>
                  <a:fillRect l="-19231" r="-7692" b="-196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28">
                <a:extLst>
                  <a:ext uri="{FF2B5EF4-FFF2-40B4-BE49-F238E27FC236}">
                    <a16:creationId xmlns:a16="http://schemas.microsoft.com/office/drawing/2014/main" id="{1545394B-FE4C-4D08-8762-EBC4B94DC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1513" y="2763078"/>
                <a:ext cx="315913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𝐼</m:t>
                      </m:r>
                      <m:r>
                        <a:rPr lang="en-GB" sz="2400" b="0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4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6" name="Text Box 28">
                <a:extLst>
                  <a:ext uri="{FF2B5EF4-FFF2-40B4-BE49-F238E27FC236}">
                    <a16:creationId xmlns:a16="http://schemas.microsoft.com/office/drawing/2014/main" id="{1545394B-FE4C-4D08-8762-EBC4B94D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1513" y="2763078"/>
                <a:ext cx="315913" cy="369887"/>
              </a:xfrm>
              <a:prstGeom prst="rect">
                <a:avLst/>
              </a:prstGeom>
              <a:blipFill>
                <a:blip r:embed="rId10"/>
                <a:stretch>
                  <a:fillRect l="-21154" r="-5769" b="-196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8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4.58333E-6 -0.31667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3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4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69D1-AD31-46CF-9902-CD1AFF4B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6A0C-7BC7-4A41-8E0C-8CA5E892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xét</a:t>
            </a:r>
            <a:endParaRPr lang="en-GB" dirty="0"/>
          </a:p>
          <a:p>
            <a:pPr lvl="1"/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đa</a:t>
            </a:r>
            <a:r>
              <a:rPr lang="en-GB" dirty="0"/>
              <a:t> </a:t>
            </a:r>
            <a:r>
              <a:rPr lang="en-GB" dirty="0" err="1"/>
              <a:t>giác</a:t>
            </a:r>
            <a:r>
              <a:rPr lang="en-GB" dirty="0"/>
              <a:t> </a:t>
            </a:r>
            <a:r>
              <a:rPr lang="en-GB" dirty="0" err="1"/>
              <a:t>đều</a:t>
            </a:r>
            <a:r>
              <a:rPr lang="en-GB" dirty="0"/>
              <a:t> </a:t>
            </a:r>
            <a:r>
              <a:rPr lang="en-GB" dirty="0" err="1"/>
              <a:t>cắt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Thao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quét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qua </a:t>
            </a:r>
            <a:r>
              <a:rPr lang="en-GB" dirty="0" err="1"/>
              <a:t>đỉnh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đa</a:t>
            </a:r>
            <a:r>
              <a:rPr lang="en-GB" dirty="0"/>
              <a:t> </a:t>
            </a:r>
            <a:r>
              <a:rPr lang="en-GB" dirty="0" err="1"/>
              <a:t>giác</a:t>
            </a:r>
            <a:r>
              <a:rPr lang="en-GB" dirty="0"/>
              <a:t> </a:t>
            </a:r>
            <a:r>
              <a:rPr lang="en-GB" dirty="0" err="1"/>
              <a:t>dẫn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lẻ</a:t>
            </a:r>
            <a:r>
              <a:rPr lang="en-GB" dirty="0"/>
              <a:t> </a:t>
            </a:r>
            <a:r>
              <a:rPr lang="en-GB" dirty="0" err="1"/>
              <a:t>nên</a:t>
            </a:r>
            <a:r>
              <a:rPr lang="en-GB" dirty="0"/>
              <a:t> </a:t>
            </a:r>
            <a:r>
              <a:rPr lang="en-GB" dirty="0" err="1"/>
              <a:t>việc</a:t>
            </a:r>
            <a:r>
              <a:rPr lang="en-GB" dirty="0"/>
              <a:t> </a:t>
            </a:r>
            <a:r>
              <a:rPr lang="en-GB" dirty="0" err="1"/>
              <a:t>nhóm</a:t>
            </a:r>
            <a:r>
              <a:rPr lang="en-GB" dirty="0"/>
              <a:t> </a:t>
            </a:r>
            <a:r>
              <a:rPr lang="en-GB" dirty="0" err="1"/>
              <a:t>từng</a:t>
            </a:r>
            <a:r>
              <a:rPr lang="en-GB" dirty="0"/>
              <a:t> </a:t>
            </a:r>
            <a:r>
              <a:rPr lang="en-GB" dirty="0" err="1"/>
              <a:t>cặp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kế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chính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1224-B3F9-4921-A0CF-3CA89D87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1314F-8710-4638-A66B-30E8CA9A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EF15C-52ED-4A7A-8205-2AB6BA89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5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3721</Words>
  <Application>Microsoft Office PowerPoint</Application>
  <PresentationFormat>Widescreen</PresentationFormat>
  <Paragraphs>931</Paragraphs>
  <Slides>61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Cambria Math</vt:lpstr>
      <vt:lpstr>Playfair Display</vt:lpstr>
      <vt:lpstr>Playfair Display Black</vt:lpstr>
      <vt:lpstr>Office Theme</vt:lpstr>
      <vt:lpstr>PowerPoint Presentation</vt:lpstr>
      <vt:lpstr>Nội dung</vt:lpstr>
      <vt:lpstr>Các khái niệm</vt:lpstr>
      <vt:lpstr>Các khái niệm</vt:lpstr>
      <vt:lpstr>Tô màu dựa theo dòng quét</vt:lpstr>
      <vt:lpstr>Tô màu dựa theo dòng quét</vt:lpstr>
      <vt:lpstr>Tô màu dựa theo dòng quét</vt:lpstr>
      <vt:lpstr>Tô màu dựa theo dòng quét</vt:lpstr>
      <vt:lpstr>Tô màu dựa theo dòng quét</vt:lpstr>
      <vt:lpstr>Tô màu dựa theo dòng quét</vt:lpstr>
      <vt:lpstr>Các cạnh của đa giác</vt:lpstr>
      <vt:lpstr>Các cạnh của đa giác</vt:lpstr>
      <vt:lpstr>Các cạnh của đa giác</vt:lpstr>
      <vt:lpstr>Các cạnh đa giác</vt:lpstr>
      <vt:lpstr>Các cạnh đa giác</vt:lpstr>
      <vt:lpstr>Các cạnh đa giác</vt:lpstr>
      <vt:lpstr>Các cạnh kích hoạt</vt:lpstr>
      <vt:lpstr>Các cạnh kích hoạt</vt:lpstr>
      <vt:lpstr>PowerPoint Presentation</vt:lpstr>
      <vt:lpstr>Tô màu dựa theo dòng quét</vt:lpstr>
      <vt:lpstr>Xác định giao điểm</vt:lpstr>
      <vt:lpstr>Xác định giao điểm</vt:lpstr>
      <vt:lpstr>Xác định giao điểm</vt:lpstr>
      <vt:lpstr>Xác định giao điểm</vt:lpstr>
      <vt:lpstr>Tô màu dựa theo dòng quét</vt:lpstr>
      <vt:lpstr>Tô màu dựa theo dòng quét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dựa theo đường biên</vt:lpstr>
      <vt:lpstr>Tô màu theo phương pháp loang</vt:lpstr>
      <vt:lpstr>Tô màu theo phương pháp loang</vt:lpstr>
      <vt:lpstr>Tô màu theo phương pháp loang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GoldenBuffalo</dc:creator>
  <cp:lastModifiedBy>GoldenBuffalo</cp:lastModifiedBy>
  <cp:revision>217</cp:revision>
  <cp:lastPrinted>2021-03-03T03:53:05Z</cp:lastPrinted>
  <dcterms:created xsi:type="dcterms:W3CDTF">2021-02-19T15:56:09Z</dcterms:created>
  <dcterms:modified xsi:type="dcterms:W3CDTF">2021-03-03T03:53:45Z</dcterms:modified>
</cp:coreProperties>
</file>