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5" r:id="rId1"/>
    <p:sldMasterId id="2147483666" r:id="rId2"/>
  </p:sldMasterIdLst>
  <p:notesMasterIdLst>
    <p:notesMasterId r:id="rId14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Lst>
  <p:sldSz cx="9144000" cy="5143500" type="screen16x9"/>
  <p:notesSz cx="6858000" cy="9144000"/>
  <p:embeddedFontLst>
    <p:embeddedFont>
      <p:font typeface="Arvo" panose="02000000000000000000" pitchFamily="2" charset="77"/>
      <p:regular r:id="rId149"/>
      <p:bold r:id="rId149"/>
      <p:italic r:id="rId149"/>
      <p:boldItalic r:id="rId149"/>
    </p:embeddedFont>
    <p:embeddedFont>
      <p:font typeface="Roboto" pitchFamily="2" charset="0"/>
      <p:regular r:id="rId149"/>
      <p:bold r:id="rId149"/>
      <p:italic r:id="rId149"/>
      <p:boldItalic r:id="rId149"/>
    </p:embeddedFont>
    <p:embeddedFont>
      <p:font typeface="Roboto Condensed" pitchFamily="2" charset="0"/>
      <p:regular r:id="rId149"/>
      <p:bold r:id="rId149"/>
      <p:italic r:id="rId149"/>
      <p:boldItalic r:id="rId149"/>
    </p:embeddedFont>
    <p:embeddedFont>
      <p:font typeface="Roboto Condensed Light" pitchFamily="2" charset="0"/>
      <p:regular r:id="rId149"/>
      <p:bold r:id="rId149"/>
      <p:italic r:id="rId149"/>
      <p:boldItalic r:id="rId1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923"/>
  </p:normalViewPr>
  <p:slideViewPr>
    <p:cSldViewPr snapToGrid="0" snapToObjects="1">
      <p:cViewPr varScale="1">
        <p:scale>
          <a:sx n="130" d="100"/>
          <a:sy n="130" d="100"/>
        </p:scale>
        <p:origin x="11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font" Target="NUL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presProps" Target="pres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9e8db7604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49e8db7604_2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Kính thưa quý hội đồng, quý thầy cô cùng các vị khán giả</a:t>
            </a:r>
            <a:endParaRPr sz="1400">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Hôm nay nhóm chúng tôi xin thuyết trình về đề tài “</a:t>
            </a:r>
            <a:r>
              <a:rPr lang="vi" b="1">
                <a:latin typeface="Roboto Condensed"/>
                <a:ea typeface="Roboto Condensed"/>
                <a:cs typeface="Roboto Condensed"/>
                <a:sym typeface="Roboto Condensed"/>
              </a:rPr>
              <a:t>EXAMINATION TOOLS APPLYING BLOCK CHAIN TECHNOLOG</a:t>
            </a:r>
            <a:r>
              <a:rPr lang="vi" sz="1400">
                <a:solidFill>
                  <a:schemeClr val="dk1"/>
                </a:solidFill>
                <a:latin typeface="Roboto"/>
                <a:ea typeface="Roboto"/>
                <a:cs typeface="Roboto"/>
                <a:sym typeface="Roboto"/>
              </a:rPr>
              <a:t>y" với tên tiếng việt là </a:t>
            </a:r>
            <a:r>
              <a:rPr lang="vi" sz="1400" b="1">
                <a:solidFill>
                  <a:schemeClr val="dk1"/>
                </a:solidFill>
                <a:latin typeface="Roboto"/>
                <a:ea typeface="Roboto"/>
                <a:cs typeface="Roboto"/>
                <a:sym typeface="Roboto"/>
              </a:rPr>
              <a:t>Xây dựng hệ thống quản lý đề thi và việc thi cử sử dụng công nghệ Block-Chain</a:t>
            </a:r>
            <a:r>
              <a:rPr lang="vi" sz="1400">
                <a:solidFill>
                  <a:schemeClr val="dk1"/>
                </a:solidFill>
                <a:latin typeface="Roboto"/>
                <a:ea typeface="Roboto"/>
                <a:cs typeface="Roboto"/>
                <a:sym typeface="Roboto"/>
              </a:rPr>
              <a:t>"</a:t>
            </a:r>
            <a:endParaRPr sz="1400">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latin typeface="Roboto"/>
              <a:ea typeface="Roboto"/>
              <a:cs typeface="Roboto"/>
              <a:sym typeface="Roboto"/>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49e8db7604_2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g49e8db7604_2_2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Bước đầu tiên ở quy trình này sẽ thêm câu hỏi vào ngân hàng câu hỏi</a:t>
            </a:r>
            <a:endParaRPr sz="150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5"/>
        <p:cNvGrpSpPr/>
        <p:nvPr/>
      </p:nvGrpSpPr>
      <p:grpSpPr>
        <a:xfrm>
          <a:off x="0" y="0"/>
          <a:ext cx="0" cy="0"/>
          <a:chOff x="0" y="0"/>
          <a:chExt cx="0" cy="0"/>
        </a:xfrm>
      </p:grpSpPr>
      <p:sp>
        <p:nvSpPr>
          <p:cNvPr id="2376" name="Google Shape;2376;g49e8db7604_7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solidFill>
                  <a:schemeClr val="dk1"/>
                </a:solidFill>
              </a:rPr>
              <a:t>sau đó giáo viên buộc phải làm lại đề sau khi chỉnh sửa hoàn tất. Sau khi giáo viên duyệt đề, trạng thái của đề sẽ là approved hoặc rejected</a:t>
            </a:r>
            <a:endParaRPr/>
          </a:p>
        </p:txBody>
      </p:sp>
      <p:sp>
        <p:nvSpPr>
          <p:cNvPr id="2377" name="Google Shape;2377;g49e8db7604_7_3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5"/>
        <p:cNvGrpSpPr/>
        <p:nvPr/>
      </p:nvGrpSpPr>
      <p:grpSpPr>
        <a:xfrm>
          <a:off x="0" y="0"/>
          <a:ext cx="0" cy="0"/>
          <a:chOff x="0" y="0"/>
          <a:chExt cx="0" cy="0"/>
        </a:xfrm>
      </p:grpSpPr>
      <p:sp>
        <p:nvSpPr>
          <p:cNvPr id="2386" name="Google Shape;2386;g49e8db7604_7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solidFill>
                  <a:schemeClr val="dk1"/>
                </a:solidFill>
              </a:rPr>
              <a:t>nếu đề đã được duyệt, đề sẽ được chuyển đến cho trưởng phòng khảo thí, lúc này nếu trưởng phòng khảo thí public đề, đề sẽ được đánh dấu sẵn sàng cho các kì thi.</a:t>
            </a:r>
            <a:endParaRPr/>
          </a:p>
        </p:txBody>
      </p:sp>
      <p:sp>
        <p:nvSpPr>
          <p:cNvPr id="2387" name="Google Shape;2387;g49e8db7604_7_34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49e8db7604_2_2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6" name="Google Shape;2396;g49e8db7604_2_2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vi" sz="1400">
                <a:solidFill>
                  <a:schemeClr val="dk1"/>
                </a:solidFill>
                <a:latin typeface="Roboto"/>
                <a:ea typeface="Roboto"/>
                <a:cs typeface="Roboto"/>
                <a:sym typeface="Roboto"/>
              </a:rPr>
              <a:t>Kính thưa hội đồng ,tôi xin phép được nhắc lại các quy trình từ bước tạo đề thi đến bước tạo kì thi để có cái nhìn tổng quan và chi tiết hơn</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Google Shape;2463;g49e8db7604_2_2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Nhân viên khảo thí tạo 1 bài thi</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đó xuất đề và cho giáo viên kiểm tra đề</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Nếu giáo viên cảm thấy đề thi đủ tiêu chuẩn thì giáo viên sẽ phải kí vào 1 biên bản nhằm bảo đảm điều đó.</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đó khảo thí sẽ tạo đề dựa trên đề đã được duyệt</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Và sau đó là học sinh sẽ làm bài khi đến kì thi.</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2464" name="Google Shape;2464;g49e8db7604_2_2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3"/>
        <p:cNvGrpSpPr/>
        <p:nvPr/>
      </p:nvGrpSpPr>
      <p:grpSpPr>
        <a:xfrm>
          <a:off x="0" y="0"/>
          <a:ext cx="0" cy="0"/>
          <a:chOff x="0" y="0"/>
          <a:chExt cx="0" cy="0"/>
        </a:xfrm>
      </p:grpSpPr>
      <p:sp>
        <p:nvSpPr>
          <p:cNvPr id="2474" name="Google Shape;2474;g49e8db7604_8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Nhân viên khảo thí tạo 1 bài thi</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đó xuất đề và cho giáo viên kiểm tra đề</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Nếu giáo viên cảm thấy đề thi đủ tiêu chuẩn thì giáo viên sẽ phải kí vào 1 biên bản nhằm bảo đảm điều đó.</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đó khảo thí sẽ tạo đề dựa trên đề đã được duyệt</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Và sau đó là học sinh sẽ làm bài khi đến kì thi.</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2475" name="Google Shape;2475;g49e8db7604_8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8"/>
        <p:cNvGrpSpPr/>
        <p:nvPr/>
      </p:nvGrpSpPr>
      <p:grpSpPr>
        <a:xfrm>
          <a:off x="0" y="0"/>
          <a:ext cx="0" cy="0"/>
          <a:chOff x="0" y="0"/>
          <a:chExt cx="0" cy="0"/>
        </a:xfrm>
      </p:grpSpPr>
      <p:sp>
        <p:nvSpPr>
          <p:cNvPr id="2489" name="Google Shape;2489;g49e8db7604_8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Nhân viên khảo thí tạo 1 bài thi</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đó xuất đề và cho giáo viên kiểm tra đề</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Nếu giáo viên cảm thấy đề thi đủ tiêu chuẩn thì giáo viên sẽ phải kí vào 1 biên bản nhằm bảo đảm điều đó.</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đó khảo thí sẽ tạo đề dựa trên đề đã được duyệt</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Và sau đó là học sinh sẽ làm bài khi đến kì thi.</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2490" name="Google Shape;2490;g49e8db7604_8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9"/>
        <p:cNvGrpSpPr/>
        <p:nvPr/>
      </p:nvGrpSpPr>
      <p:grpSpPr>
        <a:xfrm>
          <a:off x="0" y="0"/>
          <a:ext cx="0" cy="0"/>
          <a:chOff x="0" y="0"/>
          <a:chExt cx="0" cy="0"/>
        </a:xfrm>
      </p:grpSpPr>
      <p:sp>
        <p:nvSpPr>
          <p:cNvPr id="2510" name="Google Shape;2510;g49e8db7604_8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Nhân viên khảo thí tạo 1 bài thi</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đó xuất đề và cho giáo viên kiểm tra đề</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Nếu giáo viên cảm thấy đề thi đủ tiêu chuẩn thì giáo viên sẽ phải kí vào 1 biên bản nhằm bảo đảm điều đó.</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đó khảo thí sẽ tạo đề dựa trên đề đã được duyệt</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Và sau đó là học sinh sẽ làm bài khi đến kì thi.</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2511" name="Google Shape;2511;g49e8db7604_8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4"/>
        <p:cNvGrpSpPr/>
        <p:nvPr/>
      </p:nvGrpSpPr>
      <p:grpSpPr>
        <a:xfrm>
          <a:off x="0" y="0"/>
          <a:ext cx="0" cy="0"/>
          <a:chOff x="0" y="0"/>
          <a:chExt cx="0" cy="0"/>
        </a:xfrm>
      </p:grpSpPr>
      <p:sp>
        <p:nvSpPr>
          <p:cNvPr id="2535" name="Google Shape;2535;g49e8db7604_8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Nhân viên khảo thí tạo 1 bài thi</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đó xuất đề và cho giáo viên kiểm tra đề</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Nếu giáo viên cảm thấy đề thi đủ tiêu chuẩn thì giáo viên sẽ phải kí vào 1 biên bản nhằm bảo đảm điều đó.</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đó khảo thí sẽ tạo đề dựa trên đề đã được duyệt</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Và sau đó là học sinh sẽ làm bài khi đến kì thi.</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2536" name="Google Shape;2536;g49e8db7604_8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5"/>
        <p:cNvGrpSpPr/>
        <p:nvPr/>
      </p:nvGrpSpPr>
      <p:grpSpPr>
        <a:xfrm>
          <a:off x="0" y="0"/>
          <a:ext cx="0" cy="0"/>
          <a:chOff x="0" y="0"/>
          <a:chExt cx="0" cy="0"/>
        </a:xfrm>
      </p:grpSpPr>
      <p:sp>
        <p:nvSpPr>
          <p:cNvPr id="2566" name="Google Shape;2566;g49e8db7604_8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Nhân viên khảo thí tạo 1 bài thi</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đó xuất đề và cho giáo viên kiểm tra đề</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Nếu giáo viên cảm thấy đề thi đủ tiêu chuẩn thì giáo viên sẽ phải kí vào 1 biên bản nhằm bảo đảm điều đó.</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đó khảo thí sẽ tạo đề dựa trên đề đã được duyệt</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Và sau đó là học sinh sẽ làm bài khi đến kì thi.</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2567" name="Google Shape;2567;g49e8db7604_8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49e8db7604_2_2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Từ quy trình hiện tại, chúng tôi đưa ra ý tưởng và chuyển các bước thủ công bằng tay sang trực tuyến.  Thay vì kí vào biên bản, nội dung của người duyệt đề thi sẽ được lưu trữ.</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Bên cạnh đó, Trưởng phòng khảo thí sẽ quản lí những kết quả được approve bởi giảng viên và quyết định các đề được phép ra thi.</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đó khi nhân viên khảo thí chọn kỳ thi và môn học, khảo thí có thể chọn các đề thi đã được cho phép bởi trưởng phòng khảo thí và chưa có trong kì đó để tạo kỳ thi</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2602" name="Google Shape;2602;g49e8db7604_2_2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49e8db7604_2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g49e8db7604_2_2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vi" sz="1500"/>
              <a:t>Tiếp theo đó nhân viên khảo thí sẽ sinh ra một đề thi dựa trên các môn học và các câu hỏi của môn học đó trong ngân hàng câu hỏi</a:t>
            </a:r>
            <a:endParaRPr sz="150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3"/>
        <p:cNvGrpSpPr/>
        <p:nvPr/>
      </p:nvGrpSpPr>
      <p:grpSpPr>
        <a:xfrm>
          <a:off x="0" y="0"/>
          <a:ext cx="0" cy="0"/>
          <a:chOff x="0" y="0"/>
          <a:chExt cx="0" cy="0"/>
        </a:xfrm>
      </p:grpSpPr>
      <p:sp>
        <p:nvSpPr>
          <p:cNvPr id="2614" name="Google Shape;2614;g49e8db7604_2_2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Chúng tôi đưa ra ý tưởng và chuyển các bước thủ công bằng tay sang trực tuyến.  Thay vì kí vào biên bản, nội dung của người duyệt đề thi sẽ được lưu trữ.</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Bên cạnh đó, Trưởng phòng khảo thí sẽ quản lí những kết quả được approve bởi giảng viên và quyết định các đề được phép ra thi.</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đó khi nhân viên khảo thí chọn kỳ thi và môn học, khảo thí có thể chọn các đề thi đã được cho phép bởi trưởng phòng khảo thí và chưa có trong kì đó để tạo kỳ thi</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2615" name="Google Shape;2615;g49e8db7604_2_233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0"/>
        <p:cNvGrpSpPr/>
        <p:nvPr/>
      </p:nvGrpSpPr>
      <p:grpSpPr>
        <a:xfrm>
          <a:off x="0" y="0"/>
          <a:ext cx="0" cy="0"/>
          <a:chOff x="0" y="0"/>
          <a:chExt cx="0" cy="0"/>
        </a:xfrm>
      </p:grpSpPr>
      <p:sp>
        <p:nvSpPr>
          <p:cNvPr id="2631" name="Google Shape;2631;g49e8db7604_2_2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Chúng tôi đưa ra ý tưởng và chuyển các bước thủ công bằng tay sang trực tuyến.  Thay vì kí vào biên bản, nội dung của người duyệt đề thi sẽ được lưu trữ.</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Bên cạnh đó, Trưởng phòng khảo thí sẽ quản lí những kết quả được approve bởi giảng viên và quyết định các đề được phép ra thi.</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đó khi nhân viên khảo thí chọn kỳ thi và môn học, khảo thí có thể chọn các đề thi đã được cho phép bởi trưởng phòng khảo thí và chưa có trong kì đó để tạo kỳ thi</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2632" name="Google Shape;2632;g49e8db7604_2_23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49e8db7604_2_2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Chúng tôi đưa ra ý tưởng và chuyển các bước thủ công bằng tay sang trực tuyến.  Thay vì kí vào biên bản, nội dung của người duyệt đề thi sẽ được lưu trữ.</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Bên cạnh đó, Trưởng phòng khảo thí sẽ quản lí những kết quả được approve bởi giảng viên và quyết định các đề được phép ra thi.</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đó khi nhân viên khảo thí chọn kỳ thi và môn học, khảo thí có thể chọn các đề thi đã được cho phép bởi trưởng phòng khảo thí và chưa có trong kì đó để tạo kỳ thi</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2651" name="Google Shape;2651;g49e8db7604_2_23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2"/>
        <p:cNvGrpSpPr/>
        <p:nvPr/>
      </p:nvGrpSpPr>
      <p:grpSpPr>
        <a:xfrm>
          <a:off x="0" y="0"/>
          <a:ext cx="0" cy="0"/>
          <a:chOff x="0" y="0"/>
          <a:chExt cx="0" cy="0"/>
        </a:xfrm>
      </p:grpSpPr>
      <p:sp>
        <p:nvSpPr>
          <p:cNvPr id="2673" name="Google Shape;2673;g49e8db7604_2_2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Chúng tôi đưa ra ý tưởng và chuyển các bước thủ công bằng tay sang trực tuyến.  Thay vì kí vào biên bản, nội dung của người duyệt đề thi sẽ được lưu trữ.</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Bên cạnh đó, Trưởng phòng khảo thí sẽ quản lí những kết quả được approve bởi giảng viên và quyết định các đề được phép ra thi.</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đó khi nhân viên khảo thí chọn kỳ thi và môn học, khảo thí có thể chọn các đề thi đã được cho phép bởi trưởng phòng khảo thí và chưa có trong kì đó để tạo kỳ thi</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2674" name="Google Shape;2674;g49e8db7604_2_239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1"/>
        <p:cNvGrpSpPr/>
        <p:nvPr/>
      </p:nvGrpSpPr>
      <p:grpSpPr>
        <a:xfrm>
          <a:off x="0" y="0"/>
          <a:ext cx="0" cy="0"/>
          <a:chOff x="0" y="0"/>
          <a:chExt cx="0" cy="0"/>
        </a:xfrm>
      </p:grpSpPr>
      <p:sp>
        <p:nvSpPr>
          <p:cNvPr id="2702" name="Google Shape;2702;g49e8db7604_2_2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Chúng tôi đưa ra ý tưởng và chuyển các bước thủ công bằng tay sang trực tuyến.  Thay vì kí vào biên bản, nội dung của người duyệt đề thi sẽ được lưu trữ.</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Bên cạnh đó, Trưởng phòng khảo thí sẽ quản lí những kết quả được approve bởi giảng viên và quyết định các đề được phép ra thi.</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đó khi nhân viên khảo thí chọn kỳ thi và môn học, khảo thí có thể chọn các đề thi đã được cho phép bởi trưởng phòng khảo thí và chưa có trong kì đó để tạo kỳ thi</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2703" name="Google Shape;2703;g49e8db7604_2_24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49e8db7604_2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Nhân viên khảo thí chọn học kì và môn học</a:t>
            </a:r>
            <a:endParaRPr/>
          </a:p>
          <a:p>
            <a:pPr marL="0" lvl="0" indent="0" algn="l" rtl="0">
              <a:spcBef>
                <a:spcPts val="0"/>
              </a:spcBef>
              <a:spcAft>
                <a:spcPts val="0"/>
              </a:spcAft>
              <a:buNone/>
            </a:pPr>
            <a:r>
              <a:rPr lang="vi"/>
              <a:t>lấy toàn bộ các đề đã được cho phép bởi trưởng phòng khảo thí của môn học đó</a:t>
            </a:r>
            <a:endParaRPr/>
          </a:p>
          <a:p>
            <a:pPr marL="0" lvl="0" indent="0" algn="l" rtl="0">
              <a:spcBef>
                <a:spcPts val="0"/>
              </a:spcBef>
              <a:spcAft>
                <a:spcPts val="0"/>
              </a:spcAft>
              <a:buNone/>
            </a:pPr>
            <a:r>
              <a:rPr lang="vi"/>
              <a:t>knv khảo thí đền các thông tin cần thiết như chọn ngày h thi, đề thi và upload file danh sách sinh viên được thi</a:t>
            </a:r>
            <a:endParaRPr/>
          </a:p>
        </p:txBody>
      </p:sp>
      <p:sp>
        <p:nvSpPr>
          <p:cNvPr id="2736" name="Google Shape;2736;g49e8db7604_2_24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2"/>
        <p:cNvGrpSpPr/>
        <p:nvPr/>
      </p:nvGrpSpPr>
      <p:grpSpPr>
        <a:xfrm>
          <a:off x="0" y="0"/>
          <a:ext cx="0" cy="0"/>
          <a:chOff x="0" y="0"/>
          <a:chExt cx="0" cy="0"/>
        </a:xfrm>
      </p:grpSpPr>
      <p:sp>
        <p:nvSpPr>
          <p:cNvPr id="2743" name="Google Shape;2743;g49e8db7604_2_2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Vậy làm thế nào để sinh viên có thể vào làm bài thi. Nếu sinh viên đủ điều kiện để đi thi, nhân viên khảo thí sẽ import file excel bao gồm những thông tin như hình. Và những thông tinh đó sẽ được thêm vào hệ thống với cách tổ chức dự liệu như sau. Sinh viên chỉ được làm bài thi nếu sinh viên có trong danh sách đó</a:t>
            </a:r>
            <a:endParaRPr/>
          </a:p>
        </p:txBody>
      </p:sp>
      <p:sp>
        <p:nvSpPr>
          <p:cNvPr id="2744" name="Google Shape;2744;g49e8db7604_2_246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3"/>
        <p:cNvGrpSpPr/>
        <p:nvPr/>
      </p:nvGrpSpPr>
      <p:grpSpPr>
        <a:xfrm>
          <a:off x="0" y="0"/>
          <a:ext cx="0" cy="0"/>
          <a:chOff x="0" y="0"/>
          <a:chExt cx="0" cy="0"/>
        </a:xfrm>
      </p:grpSpPr>
      <p:sp>
        <p:nvSpPr>
          <p:cNvPr id="2754" name="Google Shape;2754;g49e8db7604_6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Chọn môn học và kỳ thi</a:t>
            </a:r>
            <a:endParaRPr/>
          </a:p>
          <a:p>
            <a:pPr marL="0" lvl="0" indent="0" algn="l" rtl="0">
              <a:spcBef>
                <a:spcPts val="0"/>
              </a:spcBef>
              <a:spcAft>
                <a:spcPts val="0"/>
              </a:spcAft>
              <a:buNone/>
            </a:pPr>
            <a:r>
              <a:rPr lang="vi"/>
              <a:t>chọn các đề được duyệt bởi mânger</a:t>
            </a:r>
            <a:endParaRPr/>
          </a:p>
          <a:p>
            <a:pPr marL="0" lvl="0" indent="0" algn="l" rtl="0">
              <a:spcBef>
                <a:spcPts val="0"/>
              </a:spcBef>
              <a:spcAft>
                <a:spcPts val="0"/>
              </a:spcAft>
              <a:buNone/>
            </a:pPr>
            <a:r>
              <a:rPr lang="vi"/>
              <a:t>chọn ngày h thi</a:t>
            </a:r>
            <a:endParaRPr/>
          </a:p>
          <a:p>
            <a:pPr marL="0" lvl="0" indent="0" algn="l" rtl="0">
              <a:spcBef>
                <a:spcPts val="0"/>
              </a:spcBef>
              <a:spcAft>
                <a:spcPts val="0"/>
              </a:spcAft>
              <a:buNone/>
            </a:pPr>
            <a:r>
              <a:rPr lang="vi"/>
              <a:t>import ds students</a:t>
            </a:r>
            <a:endParaRPr/>
          </a:p>
          <a:p>
            <a:pPr marL="0" lvl="0" indent="0" algn="l" rtl="0">
              <a:spcBef>
                <a:spcPts val="0"/>
              </a:spcBef>
              <a:spcAft>
                <a:spcPts val="0"/>
              </a:spcAft>
              <a:buNone/>
            </a:pPr>
            <a:r>
              <a:rPr lang="vi"/>
              <a:t>tạo kỳ</a:t>
            </a:r>
            <a:endParaRPr/>
          </a:p>
          <a:p>
            <a:pPr marL="0" lvl="0" indent="0" algn="l" rtl="0">
              <a:spcBef>
                <a:spcPts val="0"/>
              </a:spcBef>
              <a:spcAft>
                <a:spcPts val="0"/>
              </a:spcAft>
              <a:buNone/>
            </a:pPr>
            <a:r>
              <a:rPr lang="vi"/>
              <a:t>kết thúc demo</a:t>
            </a:r>
            <a:endParaRPr/>
          </a:p>
          <a:p>
            <a:pPr marL="0" lvl="0" indent="0" algn="l" rtl="0">
              <a:spcBef>
                <a:spcPts val="0"/>
              </a:spcBef>
              <a:spcAft>
                <a:spcPts val="0"/>
              </a:spcAft>
              <a:buNone/>
            </a:pPr>
            <a:endParaRPr/>
          </a:p>
        </p:txBody>
      </p:sp>
      <p:sp>
        <p:nvSpPr>
          <p:cNvPr id="2755" name="Google Shape;2755;g49e8db7604_6_7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3"/>
        <p:cNvGrpSpPr/>
        <p:nvPr/>
      </p:nvGrpSpPr>
      <p:grpSpPr>
        <a:xfrm>
          <a:off x="0" y="0"/>
          <a:ext cx="0" cy="0"/>
          <a:chOff x="0" y="0"/>
          <a:chExt cx="0" cy="0"/>
        </a:xfrm>
      </p:grpSpPr>
      <p:sp>
        <p:nvSpPr>
          <p:cNvPr id="2794" name="Google Shape;2794;g49e8db7604_2_2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5" name="Google Shape;2795;g49e8db7604_2_24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Tiếp theo tôi xin trình bày bước sinh viên làm bài và các tính năng cho nhân viên phòng IT</a:t>
            </a:r>
            <a:endParaRPr sz="150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1"/>
        <p:cNvGrpSpPr/>
        <p:nvPr/>
      </p:nvGrpSpPr>
      <p:grpSpPr>
        <a:xfrm>
          <a:off x="0" y="0"/>
          <a:ext cx="0" cy="0"/>
          <a:chOff x="0" y="0"/>
          <a:chExt cx="0" cy="0"/>
        </a:xfrm>
      </p:grpSpPr>
      <p:sp>
        <p:nvSpPr>
          <p:cNvPr id="2862" name="Google Shape;2862;g49e8db7604_2_2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3" name="Google Shape;2863;g49e8db7604_2_25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vi" sz="1500"/>
              <a:t>Dựa vào quá trình làm bài thi hiện tại của sinh viên và phần mềm hiện tại ở FPT chúng tôi đưa ra ý tưởng để hiện thực 1 phần mềm thi cho hệ thống chúng tôi</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49e8db7604_2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g49e8db7604_2_3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vi" sz="1500"/>
              <a:t>tiếp theo một Giảng viên sẽ được chỉ định để duyệt đề thi để kiểm tra chất lượng của đề thi</a:t>
            </a:r>
            <a:endParaRPr sz="150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9"/>
        <p:cNvGrpSpPr/>
        <p:nvPr/>
      </p:nvGrpSpPr>
      <p:grpSpPr>
        <a:xfrm>
          <a:off x="0" y="0"/>
          <a:ext cx="0" cy="0"/>
          <a:chOff x="0" y="0"/>
          <a:chExt cx="0" cy="0"/>
        </a:xfrm>
      </p:grpSpPr>
      <p:sp>
        <p:nvSpPr>
          <p:cNvPr id="2870" name="Google Shape;2870;g49e8db760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1" name="Google Shape;2871;g49e8db7604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vi" sz="1500">
                <a:solidFill>
                  <a:schemeClr val="dk1"/>
                </a:solidFill>
              </a:rPr>
              <a:t>Dựa vào quá trình làm bài thi hiện tại của sinh viên và phần mềm hiện tại ở FPT chúng tôi đưa ra ý tưởng để hiện thực 1 phần mềm thi cho hệ thống chúng tôi</a:t>
            </a:r>
            <a:endParaRPr sz="1500">
              <a:solidFill>
                <a:schemeClr val="dk1"/>
              </a:solidFill>
            </a:endParaRPr>
          </a:p>
          <a:p>
            <a:pPr marL="0" lvl="0" indent="0" algn="l" rtl="0">
              <a:lnSpc>
                <a:spcPct val="100000"/>
              </a:lnSpc>
              <a:spcBef>
                <a:spcPts val="0"/>
              </a:spcBef>
              <a:spcAft>
                <a:spcPts val="0"/>
              </a:spcAft>
              <a:buSzPts val="1400"/>
              <a:buNone/>
            </a:pPr>
            <a:endParaRPr sz="1500">
              <a:solidFill>
                <a:schemeClr val="dk1"/>
              </a:solidFill>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9"/>
        <p:cNvGrpSpPr/>
        <p:nvPr/>
      </p:nvGrpSpPr>
      <p:grpSpPr>
        <a:xfrm>
          <a:off x="0" y="0"/>
          <a:ext cx="0" cy="0"/>
          <a:chOff x="0" y="0"/>
          <a:chExt cx="0" cy="0"/>
        </a:xfrm>
      </p:grpSpPr>
      <p:sp>
        <p:nvSpPr>
          <p:cNvPr id="2880" name="Google Shape;2880;g49e8db7604_2_2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1" name="Google Shape;2881;g49e8db7604_2_25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Ý tưởng đầu tiên của chúng tôi là cung cấp các tính năng quản lý các phần phần mềm chạy trên máy sinh viên trong quá trình làm bài thi 1 cách linh động</a:t>
            </a:r>
            <a:endParaRPr sz="150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7"/>
        <p:cNvGrpSpPr/>
        <p:nvPr/>
      </p:nvGrpSpPr>
      <p:grpSpPr>
        <a:xfrm>
          <a:off x="0" y="0"/>
          <a:ext cx="0" cy="0"/>
          <a:chOff x="0" y="0"/>
          <a:chExt cx="0" cy="0"/>
        </a:xfrm>
      </p:grpSpPr>
      <p:sp>
        <p:nvSpPr>
          <p:cNvPr id="2898" name="Google Shape;2898;g49e8db7604_2_2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9" name="Google Shape;2899;g49e8db7604_2_25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vi" sz="1500"/>
              <a:t>Phần mềm thi của chúng tôi giúp nhân viên phòng IT có thể xem quá trình làm bài của sinh viên một cách trực tuyến</a:t>
            </a:r>
            <a:endParaRPr sz="150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3"/>
        <p:cNvGrpSpPr/>
        <p:nvPr/>
      </p:nvGrpSpPr>
      <p:grpSpPr>
        <a:xfrm>
          <a:off x="0" y="0"/>
          <a:ext cx="0" cy="0"/>
          <a:chOff x="0" y="0"/>
          <a:chExt cx="0" cy="0"/>
        </a:xfrm>
      </p:grpSpPr>
      <p:sp>
        <p:nvSpPr>
          <p:cNvPr id="2924" name="Google Shape;2924;g49e8db7604_2_2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5" name="Google Shape;2925;g49e8db7604_2_25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Dựa trên việc quản lý các process chạy trên máy của sinh viên chúng tôi cung cấp chức năng tìm kiếm các sinh viên dựa trên process chạy trên máy của họ</a:t>
            </a:r>
            <a:endParaRPr sz="150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5"/>
        <p:cNvGrpSpPr/>
        <p:nvPr/>
      </p:nvGrpSpPr>
      <p:grpSpPr>
        <a:xfrm>
          <a:off x="0" y="0"/>
          <a:ext cx="0" cy="0"/>
          <a:chOff x="0" y="0"/>
          <a:chExt cx="0" cy="0"/>
        </a:xfrm>
      </p:grpSpPr>
      <p:sp>
        <p:nvSpPr>
          <p:cNvPr id="2956" name="Google Shape;2956;g49e8db7604_2_2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7" name="Google Shape;2957;g49e8db7604_2_26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Phần mềm xử lý được vấn đề, nhiều sinh viên có thể cùng lúc đăng nhập vào tài khoản</a:t>
            </a:r>
            <a:endParaRPr sz="1500"/>
          </a:p>
          <a:p>
            <a:pPr marL="457200" lvl="0" indent="-323850" algn="l" rtl="0">
              <a:lnSpc>
                <a:spcPct val="100000"/>
              </a:lnSpc>
              <a:spcBef>
                <a:spcPts val="0"/>
              </a:spcBef>
              <a:spcAft>
                <a:spcPts val="0"/>
              </a:spcAft>
              <a:buSzPts val="1500"/>
              <a:buChar char="-"/>
            </a:pPr>
            <a:r>
              <a:rPr lang="vi" sz="1500"/>
              <a:t>Việc này nhằm xử lý vấn đề sinh viên ở ngoài phòng thi có thể gian lận</a:t>
            </a:r>
            <a:endParaRPr sz="1500"/>
          </a:p>
          <a:p>
            <a:pPr marL="0" lvl="0" indent="0" algn="l" rtl="0">
              <a:lnSpc>
                <a:spcPct val="100000"/>
              </a:lnSpc>
              <a:spcBef>
                <a:spcPts val="0"/>
              </a:spcBef>
              <a:spcAft>
                <a:spcPts val="0"/>
              </a:spcAft>
              <a:buNone/>
            </a:pPr>
            <a:endParaRPr sz="150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5"/>
        <p:cNvGrpSpPr/>
        <p:nvPr/>
      </p:nvGrpSpPr>
      <p:grpSpPr>
        <a:xfrm>
          <a:off x="0" y="0"/>
          <a:ext cx="0" cy="0"/>
          <a:chOff x="0" y="0"/>
          <a:chExt cx="0" cy="0"/>
        </a:xfrm>
      </p:grpSpPr>
      <p:sp>
        <p:nvSpPr>
          <p:cNvPr id="2996" name="Google Shape;2996;g49e8db7604_2_2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7" name="Google Shape;2997;g49e8db7604_2_26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Bài thi của sinh viên được lưu định kỳ trên máy sinh viên với một thời gian xác định và bài làm được mã hóa để đảm bảo sinh viên không thể đọc và chỉnh sửa</a:t>
            </a:r>
            <a:endParaRPr sz="150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3"/>
        <p:cNvGrpSpPr/>
        <p:nvPr/>
      </p:nvGrpSpPr>
      <p:grpSpPr>
        <a:xfrm>
          <a:off x="0" y="0"/>
          <a:ext cx="0" cy="0"/>
          <a:chOff x="0" y="0"/>
          <a:chExt cx="0" cy="0"/>
        </a:xfrm>
      </p:grpSpPr>
      <p:sp>
        <p:nvSpPr>
          <p:cNvPr id="3044" name="Google Shape;3044;g49e8db7604_2_2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5" name="Google Shape;3045;g49e8db7604_2_27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Bài thi của sinh viên khi nộp bài sẽ được mã hóa và gửi về server</a:t>
            </a:r>
            <a:endParaRPr sz="1500"/>
          </a:p>
          <a:p>
            <a:pPr marL="457200" lvl="0" indent="-323850" algn="l" rtl="0">
              <a:lnSpc>
                <a:spcPct val="100000"/>
              </a:lnSpc>
              <a:spcBef>
                <a:spcPts val="0"/>
              </a:spcBef>
              <a:spcAft>
                <a:spcPts val="0"/>
              </a:spcAft>
              <a:buSzPts val="1500"/>
              <a:buChar char="-"/>
            </a:pPr>
            <a:r>
              <a:rPr lang="vi" sz="1500"/>
              <a:t>Sau đó hệ thống sẽ matching các đáp án được mã hóa trong ngân hàng câu hỏi</a:t>
            </a:r>
            <a:endParaRPr sz="1500"/>
          </a:p>
          <a:p>
            <a:pPr marL="457200" lvl="0" indent="-323850" algn="l" rtl="0">
              <a:lnSpc>
                <a:spcPct val="100000"/>
              </a:lnSpc>
              <a:spcBef>
                <a:spcPts val="0"/>
              </a:spcBef>
              <a:spcAft>
                <a:spcPts val="0"/>
              </a:spcAft>
              <a:buSzPts val="1500"/>
              <a:buChar char="-"/>
            </a:pPr>
            <a:r>
              <a:rPr lang="vi" sz="1500"/>
              <a:t>Việc này sẽ đảm bảo tính bảo mật. Nếu một ai đó có thể truy xuất vào cơ sở dữ liệu cũng không thể xem được đáp án của câu hỏi</a:t>
            </a:r>
            <a:endParaRPr sz="150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7"/>
        <p:cNvGrpSpPr/>
        <p:nvPr/>
      </p:nvGrpSpPr>
      <p:grpSpPr>
        <a:xfrm>
          <a:off x="0" y="0"/>
          <a:ext cx="0" cy="0"/>
          <a:chOff x="0" y="0"/>
          <a:chExt cx="0" cy="0"/>
        </a:xfrm>
      </p:grpSpPr>
      <p:sp>
        <p:nvSpPr>
          <p:cNvPr id="3098" name="Google Shape;3098;g49e8db7604_2_2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9" name="Google Shape;3099;g49e8db7604_2_27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Đây là Quy trình xử lý quản lý tiến trình chạy trên máy sinh viên được chia làm 2 phần</a:t>
            </a:r>
            <a:endParaRPr sz="1500"/>
          </a:p>
          <a:p>
            <a:pPr marL="457200" lvl="0" indent="-323850" algn="l" rtl="0">
              <a:lnSpc>
                <a:spcPct val="100000"/>
              </a:lnSpc>
              <a:spcBef>
                <a:spcPts val="0"/>
              </a:spcBef>
              <a:spcAft>
                <a:spcPts val="0"/>
              </a:spcAft>
              <a:buSzPts val="1500"/>
              <a:buChar char="-"/>
            </a:pPr>
            <a:r>
              <a:rPr lang="vi" sz="1500"/>
              <a:t>Phần đầu tiên sẽ là quá trình khi sinh viên mở phần mềm thi và kill các process được quy định</a:t>
            </a:r>
            <a:endParaRPr sz="1500"/>
          </a:p>
          <a:p>
            <a:pPr marL="457200" lvl="0" indent="-323850" algn="l" rtl="0">
              <a:lnSpc>
                <a:spcPct val="100000"/>
              </a:lnSpc>
              <a:spcBef>
                <a:spcPts val="0"/>
              </a:spcBef>
              <a:spcAft>
                <a:spcPts val="0"/>
              </a:spcAft>
              <a:buSzPts val="1500"/>
              <a:buChar char="-"/>
            </a:pPr>
            <a:r>
              <a:rPr lang="vi" sz="1500"/>
              <a:t>Tiếp theo là bước IT quản lý các process real time.</a:t>
            </a:r>
            <a:endParaRPr sz="1500"/>
          </a:p>
          <a:p>
            <a:pPr marL="457200" lvl="0" indent="-323850" algn="l" rtl="0">
              <a:lnSpc>
                <a:spcPct val="100000"/>
              </a:lnSpc>
              <a:spcBef>
                <a:spcPts val="0"/>
              </a:spcBef>
              <a:spcAft>
                <a:spcPts val="0"/>
              </a:spcAft>
              <a:buSzPts val="1500"/>
              <a:buChar char="●"/>
            </a:pPr>
            <a:r>
              <a:rPr lang="vi" sz="1500"/>
              <a:t>Sau khi chạy phần mềm lên phần mềm phía sinh viên sẽ load các process được quản lý bởi IT và kill các process đó.</a:t>
            </a:r>
            <a:endParaRPr sz="1500"/>
          </a:p>
          <a:p>
            <a:pPr marL="457200" lvl="0" indent="-323850" algn="l" rtl="0">
              <a:lnSpc>
                <a:spcPct val="100000"/>
              </a:lnSpc>
              <a:spcBef>
                <a:spcPts val="0"/>
              </a:spcBef>
              <a:spcAft>
                <a:spcPts val="0"/>
              </a:spcAft>
              <a:buSzPts val="1500"/>
              <a:buChar char="●"/>
            </a:pPr>
            <a:r>
              <a:rPr lang="vi" sz="1500"/>
              <a:t>Sau đó phần mềm thi sẽ hiển thị các process hiện tại của máy tính về phía trang quản lý của phòng IT</a:t>
            </a:r>
            <a:endParaRPr sz="1500"/>
          </a:p>
          <a:p>
            <a:pPr marL="457200" lvl="0" indent="-323850" algn="l" rtl="0">
              <a:lnSpc>
                <a:spcPct val="100000"/>
              </a:lnSpc>
              <a:spcBef>
                <a:spcPts val="0"/>
              </a:spcBef>
              <a:spcAft>
                <a:spcPts val="0"/>
              </a:spcAft>
              <a:buSzPts val="1500"/>
              <a:buChar char="●"/>
            </a:pPr>
            <a:r>
              <a:rPr lang="vi" sz="1500"/>
              <a:t>Phòng IT có thể chọn các process trong list hiện hành và kill các process đó trên máy sinh viên</a:t>
            </a:r>
            <a:endParaRPr sz="150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7"/>
        <p:cNvGrpSpPr/>
        <p:nvPr/>
      </p:nvGrpSpPr>
      <p:grpSpPr>
        <a:xfrm>
          <a:off x="0" y="0"/>
          <a:ext cx="0" cy="0"/>
          <a:chOff x="0" y="0"/>
          <a:chExt cx="0" cy="0"/>
        </a:xfrm>
      </p:grpSpPr>
      <p:sp>
        <p:nvSpPr>
          <p:cNvPr id="3108" name="Google Shape;3108;g49e8db7604_2_2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9" name="Google Shape;3109;g49e8db7604_2_27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Char char="●"/>
            </a:pPr>
            <a:r>
              <a:rPr lang="vi" sz="1500">
                <a:solidFill>
                  <a:schemeClr val="dk1"/>
                </a:solidFill>
              </a:rPr>
              <a:t>Đây là Quy trình xử lý quản lý tiến trình chạy trên máy sinh viên được chia làm 2 phần</a:t>
            </a:r>
            <a:endParaRPr sz="1500">
              <a:solidFill>
                <a:schemeClr val="dk1"/>
              </a:solidFill>
            </a:endParaRPr>
          </a:p>
          <a:p>
            <a:pPr marL="457200" lvl="0" indent="-323850" algn="l" rtl="0">
              <a:spcBef>
                <a:spcPts val="0"/>
              </a:spcBef>
              <a:spcAft>
                <a:spcPts val="0"/>
              </a:spcAft>
              <a:buClr>
                <a:schemeClr val="dk1"/>
              </a:buClr>
              <a:buSzPts val="1500"/>
              <a:buChar char="-"/>
            </a:pPr>
            <a:r>
              <a:rPr lang="vi" sz="1500">
                <a:solidFill>
                  <a:schemeClr val="dk1"/>
                </a:solidFill>
              </a:rPr>
              <a:t>Phần đầu tiên sẽ là quá trình khi sinh viên mở phần mềm thi và kill các process được quy định</a:t>
            </a:r>
            <a:endParaRPr sz="1500">
              <a:solidFill>
                <a:schemeClr val="dk1"/>
              </a:solidFill>
            </a:endParaRPr>
          </a:p>
          <a:p>
            <a:pPr marL="457200" lvl="0" indent="-323850" algn="l" rtl="0">
              <a:spcBef>
                <a:spcPts val="0"/>
              </a:spcBef>
              <a:spcAft>
                <a:spcPts val="0"/>
              </a:spcAft>
              <a:buClr>
                <a:schemeClr val="dk1"/>
              </a:buClr>
              <a:buSzPts val="1500"/>
              <a:buChar char="-"/>
            </a:pPr>
            <a:r>
              <a:rPr lang="vi" sz="1500">
                <a:solidFill>
                  <a:schemeClr val="dk1"/>
                </a:solidFill>
              </a:rPr>
              <a:t>Tiếp theo là bước IT quản lý các process real time.</a:t>
            </a:r>
            <a:endParaRPr sz="1500">
              <a:solidFill>
                <a:schemeClr val="dk1"/>
              </a:solidFill>
            </a:endParaRPr>
          </a:p>
          <a:p>
            <a:pPr marL="457200" lvl="0" indent="-323850" algn="l" rtl="0">
              <a:spcBef>
                <a:spcPts val="0"/>
              </a:spcBef>
              <a:spcAft>
                <a:spcPts val="0"/>
              </a:spcAft>
              <a:buClr>
                <a:schemeClr val="dk1"/>
              </a:buClr>
              <a:buSzPts val="1500"/>
              <a:buChar char="●"/>
            </a:pPr>
            <a:r>
              <a:rPr lang="vi" sz="1500">
                <a:solidFill>
                  <a:schemeClr val="dk1"/>
                </a:solidFill>
              </a:rPr>
              <a:t>Sau khi chạy phần mềm lên phần mềm phía sinh viên sẽ load các process được quản lý bởi IT và kill các process đó.</a:t>
            </a:r>
            <a:endParaRPr sz="1500">
              <a:solidFill>
                <a:schemeClr val="dk1"/>
              </a:solidFill>
            </a:endParaRPr>
          </a:p>
          <a:p>
            <a:pPr marL="457200" lvl="0" indent="-323850" algn="l" rtl="0">
              <a:spcBef>
                <a:spcPts val="0"/>
              </a:spcBef>
              <a:spcAft>
                <a:spcPts val="0"/>
              </a:spcAft>
              <a:buClr>
                <a:schemeClr val="dk1"/>
              </a:buClr>
              <a:buSzPts val="1500"/>
              <a:buChar char="●"/>
            </a:pPr>
            <a:r>
              <a:rPr lang="vi" sz="1500">
                <a:solidFill>
                  <a:schemeClr val="dk1"/>
                </a:solidFill>
              </a:rPr>
              <a:t>Sau đó phần mềm thi sẽ hiển thị các process hiện tại của máy tính về phía trang quản lý của phòng IT</a:t>
            </a:r>
            <a:endParaRPr sz="1500">
              <a:solidFill>
                <a:schemeClr val="dk1"/>
              </a:solidFill>
            </a:endParaRPr>
          </a:p>
          <a:p>
            <a:pPr marL="457200" lvl="0" indent="-323850" algn="l" rtl="0">
              <a:spcBef>
                <a:spcPts val="0"/>
              </a:spcBef>
              <a:spcAft>
                <a:spcPts val="0"/>
              </a:spcAft>
              <a:buClr>
                <a:schemeClr val="dk1"/>
              </a:buClr>
              <a:buSzPts val="1500"/>
              <a:buChar char="●"/>
            </a:pPr>
            <a:r>
              <a:rPr lang="vi" sz="1500">
                <a:solidFill>
                  <a:schemeClr val="dk1"/>
                </a:solidFill>
              </a:rPr>
              <a:t>Phòng IT có thể chọn các process trong list hiện hành và kill các process đó trên máy sinh viên</a:t>
            </a:r>
            <a:endParaRPr sz="1500">
              <a:solidFill>
                <a:schemeClr val="dk1"/>
              </a:solidFill>
            </a:endParaRPr>
          </a:p>
          <a:p>
            <a:pPr marL="0" lvl="0" indent="0" algn="l" rtl="0">
              <a:lnSpc>
                <a:spcPct val="100000"/>
              </a:lnSpc>
              <a:spcBef>
                <a:spcPts val="0"/>
              </a:spcBef>
              <a:spcAft>
                <a:spcPts val="0"/>
              </a:spcAft>
              <a:buNone/>
            </a:pPr>
            <a:endParaRPr sz="1500">
              <a:solidFill>
                <a:schemeClr val="dk1"/>
              </a:solidFill>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5"/>
        <p:cNvGrpSpPr/>
        <p:nvPr/>
      </p:nvGrpSpPr>
      <p:grpSpPr>
        <a:xfrm>
          <a:off x="0" y="0"/>
          <a:ext cx="0" cy="0"/>
          <a:chOff x="0" y="0"/>
          <a:chExt cx="0" cy="0"/>
        </a:xfrm>
      </p:grpSpPr>
      <p:sp>
        <p:nvSpPr>
          <p:cNvPr id="3116" name="Google Shape;3116;g49e8db7604_2_2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7" name="Google Shape;3117;g49e8db7604_2_27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Char char="●"/>
            </a:pPr>
            <a:r>
              <a:rPr lang="vi" sz="1500">
                <a:solidFill>
                  <a:schemeClr val="dk1"/>
                </a:solidFill>
              </a:rPr>
              <a:t>Đây là Quy trình xử lý quản lý tiến trình chạy trên máy sinh viên được chia làm 2 phần</a:t>
            </a:r>
            <a:endParaRPr sz="1500">
              <a:solidFill>
                <a:schemeClr val="dk1"/>
              </a:solidFill>
            </a:endParaRPr>
          </a:p>
          <a:p>
            <a:pPr marL="457200" lvl="0" indent="-323850" algn="l" rtl="0">
              <a:spcBef>
                <a:spcPts val="0"/>
              </a:spcBef>
              <a:spcAft>
                <a:spcPts val="0"/>
              </a:spcAft>
              <a:buClr>
                <a:schemeClr val="dk1"/>
              </a:buClr>
              <a:buSzPts val="1500"/>
              <a:buChar char="-"/>
            </a:pPr>
            <a:r>
              <a:rPr lang="vi" sz="1500">
                <a:solidFill>
                  <a:schemeClr val="dk1"/>
                </a:solidFill>
              </a:rPr>
              <a:t>Phần đầu tiên sẽ là quá trình khi sinh viên mở phần mềm thi và kill các process được quy định</a:t>
            </a:r>
            <a:endParaRPr sz="1500">
              <a:solidFill>
                <a:schemeClr val="dk1"/>
              </a:solidFill>
            </a:endParaRPr>
          </a:p>
          <a:p>
            <a:pPr marL="457200" lvl="0" indent="-323850" algn="l" rtl="0">
              <a:spcBef>
                <a:spcPts val="0"/>
              </a:spcBef>
              <a:spcAft>
                <a:spcPts val="0"/>
              </a:spcAft>
              <a:buClr>
                <a:schemeClr val="dk1"/>
              </a:buClr>
              <a:buSzPts val="1500"/>
              <a:buChar char="-"/>
            </a:pPr>
            <a:r>
              <a:rPr lang="vi" sz="1500">
                <a:solidFill>
                  <a:schemeClr val="dk1"/>
                </a:solidFill>
              </a:rPr>
              <a:t>Tiếp theo là bước IT quản lý các process real time.</a:t>
            </a:r>
            <a:endParaRPr sz="1500">
              <a:solidFill>
                <a:schemeClr val="dk1"/>
              </a:solidFill>
            </a:endParaRPr>
          </a:p>
          <a:p>
            <a:pPr marL="457200" lvl="0" indent="-323850" algn="l" rtl="0">
              <a:spcBef>
                <a:spcPts val="0"/>
              </a:spcBef>
              <a:spcAft>
                <a:spcPts val="0"/>
              </a:spcAft>
              <a:buClr>
                <a:schemeClr val="dk1"/>
              </a:buClr>
              <a:buSzPts val="1500"/>
              <a:buChar char="●"/>
            </a:pPr>
            <a:r>
              <a:rPr lang="vi" sz="1500">
                <a:solidFill>
                  <a:schemeClr val="dk1"/>
                </a:solidFill>
              </a:rPr>
              <a:t>Sau khi chạy phần mềm lên phần mềm phía sinh viên sẽ load các process được quản lý bởi IT và kill các process đó.</a:t>
            </a:r>
            <a:endParaRPr sz="1500">
              <a:solidFill>
                <a:schemeClr val="dk1"/>
              </a:solidFill>
            </a:endParaRPr>
          </a:p>
          <a:p>
            <a:pPr marL="457200" lvl="0" indent="-323850" algn="l" rtl="0">
              <a:spcBef>
                <a:spcPts val="0"/>
              </a:spcBef>
              <a:spcAft>
                <a:spcPts val="0"/>
              </a:spcAft>
              <a:buClr>
                <a:schemeClr val="dk1"/>
              </a:buClr>
              <a:buSzPts val="1500"/>
              <a:buChar char="●"/>
            </a:pPr>
            <a:r>
              <a:rPr lang="vi" sz="1500">
                <a:solidFill>
                  <a:schemeClr val="dk1"/>
                </a:solidFill>
              </a:rPr>
              <a:t>Sau đó phần mềm thi sẽ hiển thị các process hiện tại của máy tính về phía trang quản lý của phòng IT</a:t>
            </a:r>
            <a:endParaRPr sz="1500">
              <a:solidFill>
                <a:schemeClr val="dk1"/>
              </a:solidFill>
            </a:endParaRPr>
          </a:p>
          <a:p>
            <a:pPr marL="457200" lvl="0" indent="-323850" algn="l" rtl="0">
              <a:spcBef>
                <a:spcPts val="0"/>
              </a:spcBef>
              <a:spcAft>
                <a:spcPts val="0"/>
              </a:spcAft>
              <a:buClr>
                <a:schemeClr val="dk1"/>
              </a:buClr>
              <a:buSzPts val="1500"/>
              <a:buChar char="●"/>
            </a:pPr>
            <a:r>
              <a:rPr lang="vi" sz="1500">
                <a:solidFill>
                  <a:schemeClr val="dk1"/>
                </a:solidFill>
              </a:rPr>
              <a:t>Phòng IT có thể chọn các process trong list hiện hành và kill các process đó trên máy sinh viên</a:t>
            </a:r>
            <a:endParaRPr sz="1500">
              <a:solidFill>
                <a:schemeClr val="dk1"/>
              </a:solidFill>
            </a:endParaRPr>
          </a:p>
          <a:p>
            <a:pPr marL="0" lvl="0" indent="0" algn="l" rtl="0">
              <a:lnSpc>
                <a:spcPct val="100000"/>
              </a:lnSpc>
              <a:spcBef>
                <a:spcPts val="0"/>
              </a:spcBef>
              <a:spcAft>
                <a:spcPts val="0"/>
              </a:spcAft>
              <a:buNone/>
            </a:pPr>
            <a:endParaRPr sz="15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49e8db7604_2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g49e8db7604_2_3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vi" sz="1500"/>
              <a:t>nếu chất lượng đề thi chưa được đảm bảo, Quá trình sẽ quay lại bước 2 để nhân viên sinh ra đề mới</a:t>
            </a:r>
            <a:endParaRPr sz="150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3"/>
        <p:cNvGrpSpPr/>
        <p:nvPr/>
      </p:nvGrpSpPr>
      <p:grpSpPr>
        <a:xfrm>
          <a:off x="0" y="0"/>
          <a:ext cx="0" cy="0"/>
          <a:chOff x="0" y="0"/>
          <a:chExt cx="0" cy="0"/>
        </a:xfrm>
      </p:grpSpPr>
      <p:sp>
        <p:nvSpPr>
          <p:cNvPr id="3124" name="Google Shape;3124;g49e8db7604_2_2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5" name="Google Shape;3125;g49e8db7604_2_27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vi" sz="1400"/>
              <a:t>Các lợi điểm khi sử dụng phần mềm thi của chúng tôi như sau:</a:t>
            </a:r>
            <a:endParaRPr sz="1400"/>
          </a:p>
          <a:p>
            <a:pPr marL="457200" lvl="0" indent="-317500" algn="l" rtl="0">
              <a:lnSpc>
                <a:spcPct val="100000"/>
              </a:lnSpc>
              <a:spcBef>
                <a:spcPts val="0"/>
              </a:spcBef>
              <a:spcAft>
                <a:spcPts val="0"/>
              </a:spcAft>
              <a:buSzPts val="1400"/>
              <a:buChar char="-"/>
            </a:pPr>
            <a:r>
              <a:rPr lang="vi" sz="1400"/>
              <a:t>Phần mềm giúp giảm thiểu gian lận trong quá trình làm bài của sinh viên</a:t>
            </a:r>
            <a:endParaRPr sz="1400"/>
          </a:p>
          <a:p>
            <a:pPr marL="457200" lvl="0" indent="-317500" algn="l" rtl="0">
              <a:lnSpc>
                <a:spcPct val="100000"/>
              </a:lnSpc>
              <a:spcBef>
                <a:spcPts val="0"/>
              </a:spcBef>
              <a:spcAft>
                <a:spcPts val="0"/>
              </a:spcAft>
              <a:buSzPts val="1400"/>
              <a:buChar char="-"/>
            </a:pPr>
            <a:r>
              <a:rPr lang="vi" sz="1400"/>
              <a:t>Tiết kiệm băng thông mạng bởi việc lưu bài local trên máy sinh viên bên cạnh đó giúp bảo đảm bài làm sinh viên không bị mất nếu phần mềm thi có bi crash trong quá trình làm bài thi</a:t>
            </a:r>
            <a:endParaRPr sz="1400"/>
          </a:p>
          <a:p>
            <a:pPr marL="457200" lvl="0" indent="-317500" algn="l" rtl="0">
              <a:spcBef>
                <a:spcPts val="0"/>
              </a:spcBef>
              <a:spcAft>
                <a:spcPts val="0"/>
              </a:spcAft>
              <a:buSzPts val="1400"/>
              <a:buChar char="-"/>
            </a:pPr>
            <a:r>
              <a:rPr lang="vi" sz="1400">
                <a:solidFill>
                  <a:schemeClr val="dk1"/>
                </a:solidFill>
              </a:rPr>
              <a:t>Đảm bảo an toàn của bài thi trong quá trình nộp bài của sinh viên</a:t>
            </a:r>
            <a:endParaRPr sz="1400"/>
          </a:p>
          <a:p>
            <a:pPr marL="457200" lvl="0" indent="-317500" algn="l" rtl="0">
              <a:lnSpc>
                <a:spcPct val="100000"/>
              </a:lnSpc>
              <a:spcBef>
                <a:spcPts val="0"/>
              </a:spcBef>
              <a:spcAft>
                <a:spcPts val="0"/>
              </a:spcAft>
              <a:buSzPts val="1400"/>
              <a:buChar char="-"/>
            </a:pPr>
            <a:r>
              <a:rPr lang="vi" sz="1400"/>
              <a:t>Cuối cùng là quản lý các phần mềm chạy trên máy sinh viên 1 cách linh động</a:t>
            </a:r>
            <a:endParaRPr sz="140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9"/>
        <p:cNvGrpSpPr/>
        <p:nvPr/>
      </p:nvGrpSpPr>
      <p:grpSpPr>
        <a:xfrm>
          <a:off x="0" y="0"/>
          <a:ext cx="0" cy="0"/>
          <a:chOff x="0" y="0"/>
          <a:chExt cx="0" cy="0"/>
        </a:xfrm>
      </p:grpSpPr>
      <p:sp>
        <p:nvSpPr>
          <p:cNvPr id="3160" name="Google Shape;3160;g49e8db7604_2_2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1" name="Google Shape;3161;g49e8db7604_2_2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2"/>
        <p:cNvGrpSpPr/>
        <p:nvPr/>
      </p:nvGrpSpPr>
      <p:grpSpPr>
        <a:xfrm>
          <a:off x="0" y="0"/>
          <a:ext cx="0" cy="0"/>
          <a:chOff x="0" y="0"/>
          <a:chExt cx="0" cy="0"/>
        </a:xfrm>
      </p:grpSpPr>
      <p:sp>
        <p:nvSpPr>
          <p:cNvPr id="3173" name="Google Shape;3173;g49e8db7604_2_2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4" name="Google Shape;3174;g49e8db7604_2_2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9"/>
        <p:cNvGrpSpPr/>
        <p:nvPr/>
      </p:nvGrpSpPr>
      <p:grpSpPr>
        <a:xfrm>
          <a:off x="0" y="0"/>
          <a:ext cx="0" cy="0"/>
          <a:chOff x="0" y="0"/>
          <a:chExt cx="0" cy="0"/>
        </a:xfrm>
      </p:grpSpPr>
      <p:sp>
        <p:nvSpPr>
          <p:cNvPr id="3190" name="Google Shape;3190;g49e8db7604_2_2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1" name="Google Shape;3191;g49e8db7604_2_2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49e8db7604_2_2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0" name="Google Shape;3210;g49e8db7604_2_2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49e8db7604_2_2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3" name="Google Shape;3233;g49e8db7604_2_2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6"/>
        <p:cNvGrpSpPr/>
        <p:nvPr/>
      </p:nvGrpSpPr>
      <p:grpSpPr>
        <a:xfrm>
          <a:off x="0" y="0"/>
          <a:ext cx="0" cy="0"/>
          <a:chOff x="0" y="0"/>
          <a:chExt cx="0" cy="0"/>
        </a:xfrm>
      </p:grpSpPr>
      <p:sp>
        <p:nvSpPr>
          <p:cNvPr id="3257" name="Google Shape;3257;g49e8db7604_2_2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8" name="Google Shape;3258;g49e8db7604_2_2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3"/>
        <p:cNvGrpSpPr/>
        <p:nvPr/>
      </p:nvGrpSpPr>
      <p:grpSpPr>
        <a:xfrm>
          <a:off x="0" y="0"/>
          <a:ext cx="0" cy="0"/>
          <a:chOff x="0" y="0"/>
          <a:chExt cx="0" cy="0"/>
        </a:xfrm>
      </p:grpSpPr>
      <p:sp>
        <p:nvSpPr>
          <p:cNvPr id="3284" name="Google Shape;3284;g49e8db7604_2_2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5" name="Google Shape;3285;g49e8db7604_2_29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0"/>
        <p:cNvGrpSpPr/>
        <p:nvPr/>
      </p:nvGrpSpPr>
      <p:grpSpPr>
        <a:xfrm>
          <a:off x="0" y="0"/>
          <a:ext cx="0" cy="0"/>
          <a:chOff x="0" y="0"/>
          <a:chExt cx="0" cy="0"/>
        </a:xfrm>
      </p:grpSpPr>
      <p:sp>
        <p:nvSpPr>
          <p:cNvPr id="3291" name="Google Shape;3291;g49e8db7604_2_2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2" name="Google Shape;3292;g49e8db7604_2_29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Cải thiện chất lượng đề thi dựa trên việc quản lý câu hỏi bằng learning outcome và chapter</a:t>
            </a:r>
            <a:endParaRPr sz="150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2"/>
        <p:cNvGrpSpPr/>
        <p:nvPr/>
      </p:nvGrpSpPr>
      <p:grpSpPr>
        <a:xfrm>
          <a:off x="0" y="0"/>
          <a:ext cx="0" cy="0"/>
          <a:chOff x="0" y="0"/>
          <a:chExt cx="0" cy="0"/>
        </a:xfrm>
      </p:grpSpPr>
      <p:sp>
        <p:nvSpPr>
          <p:cNvPr id="3313" name="Google Shape;3313;g49e8db7604_2_2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4" name="Google Shape;3314;g49e8db7604_2_29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vi" sz="1500"/>
              <a:t>Quản lý các phần mềm chạy trên máy sinh viên trong quá trình sinh viên một cách linh động</a:t>
            </a:r>
            <a:endParaRPr sz="15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49e8db7604_2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6" name="Google Shape;526;g49e8db7604_2_4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vi" sz="1500"/>
              <a:t>Bước tiếp theo của quy trình Nhân viên khảo thí sẽ tạo ra kì thi</a:t>
            </a:r>
            <a:endParaRPr sz="150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2"/>
        <p:cNvGrpSpPr/>
        <p:nvPr/>
      </p:nvGrpSpPr>
      <p:grpSpPr>
        <a:xfrm>
          <a:off x="0" y="0"/>
          <a:ext cx="0" cy="0"/>
          <a:chOff x="0" y="0"/>
          <a:chExt cx="0" cy="0"/>
        </a:xfrm>
      </p:grpSpPr>
      <p:sp>
        <p:nvSpPr>
          <p:cNvPr id="3343" name="Google Shape;3343;g49e8db7604_2_29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4" name="Google Shape;3344;g49e8db7604_2_29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Xử lý việc các câu hỏi bị trùng trong ngân hàng câu hỏi 1 cách tốt nhất</a:t>
            </a:r>
            <a:endParaRPr sz="150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0"/>
        <p:cNvGrpSpPr/>
        <p:nvPr/>
      </p:nvGrpSpPr>
      <p:grpSpPr>
        <a:xfrm>
          <a:off x="0" y="0"/>
          <a:ext cx="0" cy="0"/>
          <a:chOff x="0" y="0"/>
          <a:chExt cx="0" cy="0"/>
        </a:xfrm>
      </p:grpSpPr>
      <p:sp>
        <p:nvSpPr>
          <p:cNvPr id="3381" name="Google Shape;3381;g49e8db7604_2_30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2" name="Google Shape;3382;g49e8db7604_2_30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vi" sz="1500"/>
              <a:t>Quá trình duyệt đề diễn ra được đảm bảo 1 cách an toàn</a:t>
            </a:r>
            <a:endParaRPr sz="150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6"/>
        <p:cNvGrpSpPr/>
        <p:nvPr/>
      </p:nvGrpSpPr>
      <p:grpSpPr>
        <a:xfrm>
          <a:off x="0" y="0"/>
          <a:ext cx="0" cy="0"/>
          <a:chOff x="0" y="0"/>
          <a:chExt cx="0" cy="0"/>
        </a:xfrm>
      </p:grpSpPr>
      <p:sp>
        <p:nvSpPr>
          <p:cNvPr id="3427" name="Google Shape;3427;g49e8db7604_2_3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8" name="Google Shape;3428;g49e8db7604_2_308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3"/>
        <p:cNvGrpSpPr/>
        <p:nvPr/>
      </p:nvGrpSpPr>
      <p:grpSpPr>
        <a:xfrm>
          <a:off x="0" y="0"/>
          <a:ext cx="0" cy="0"/>
          <a:chOff x="0" y="0"/>
          <a:chExt cx="0" cy="0"/>
        </a:xfrm>
      </p:grpSpPr>
      <p:sp>
        <p:nvSpPr>
          <p:cNvPr id="3434" name="Google Shape;3434;g49e8db7604_2_3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5" name="Google Shape;3435;g49e8db7604_2_30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0"/>
        <p:cNvGrpSpPr/>
        <p:nvPr/>
      </p:nvGrpSpPr>
      <p:grpSpPr>
        <a:xfrm>
          <a:off x="0" y="0"/>
          <a:ext cx="0" cy="0"/>
          <a:chOff x="0" y="0"/>
          <a:chExt cx="0" cy="0"/>
        </a:xfrm>
      </p:grpSpPr>
      <p:sp>
        <p:nvSpPr>
          <p:cNvPr id="3441" name="Google Shape;3441;g49e8db7604_2_3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2" name="Google Shape;3442;g49e8db7604_2_309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2"/>
        <p:cNvGrpSpPr/>
        <p:nvPr/>
      </p:nvGrpSpPr>
      <p:grpSpPr>
        <a:xfrm>
          <a:off x="0" y="0"/>
          <a:ext cx="0" cy="0"/>
          <a:chOff x="0" y="0"/>
          <a:chExt cx="0" cy="0"/>
        </a:xfrm>
      </p:grpSpPr>
      <p:sp>
        <p:nvSpPr>
          <p:cNvPr id="3473" name="Google Shape;3473;g49e8db7604_2_3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4" name="Google Shape;3474;g49e8db7604_2_3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49e8db7604_2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4" name="Google Shape;604;g49e8db7604_2_5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vi" sz="1500"/>
              <a:t>và cuối cùng sinh viên sẽ làm bài thi</a:t>
            </a:r>
            <a:endParaRPr sz="15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49e8db7604_2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5" name="Google Shape;695;g49e8db7604_2_6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Với quy trình này có một số vấn đề chung như sau</a:t>
            </a:r>
            <a:endParaRPr sz="1500"/>
          </a:p>
          <a:p>
            <a:pPr marL="457200" lvl="0" indent="-323850" algn="l" rtl="0">
              <a:lnSpc>
                <a:spcPct val="100000"/>
              </a:lnSpc>
              <a:spcBef>
                <a:spcPts val="0"/>
              </a:spcBef>
              <a:spcAft>
                <a:spcPts val="0"/>
              </a:spcAft>
              <a:buSzPts val="1500"/>
              <a:buChar char="-"/>
            </a:pPr>
            <a:r>
              <a:rPr lang="vi" sz="1500"/>
              <a:t>Chất lượng của đề thi chưa được hoàn toàn đảm bảo</a:t>
            </a:r>
            <a:endParaRPr sz="15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49e8db7604_2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9" name="Google Shape;709;g49e8db7604_2_6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vi" sz="1500"/>
              <a:t>Các câu hỏi trong ngân hàng câu hỏi bị trùng lấp</a:t>
            </a:r>
            <a:endParaRPr sz="15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49e8db7604_2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1" name="Google Shape;731;g49e8db7604_2_6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vi" sz="1600"/>
              <a:t>Việc quản lý các phần mềm chạy trên máy sinh viên trong quá trình làm bài thi chưa được linh động</a:t>
            </a:r>
            <a:endParaRPr sz="16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49e8db7604_2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1" name="Google Shape;761;g49e8db7604_2_6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vi" sz="1600"/>
              <a:t>Để phân tích chi tiết hơn vấn đề của quy trình tôi xin phân tích từng bước trong quy trình này</a:t>
            </a:r>
            <a:endParaRPr sz="1600"/>
          </a:p>
          <a:p>
            <a:pPr marL="457200" lvl="0" indent="-330200" algn="l" rtl="0">
              <a:lnSpc>
                <a:spcPct val="100000"/>
              </a:lnSpc>
              <a:spcBef>
                <a:spcPts val="0"/>
              </a:spcBef>
              <a:spcAft>
                <a:spcPts val="0"/>
              </a:spcAft>
              <a:buSzPts val="1600"/>
              <a:buChar char="-"/>
            </a:pPr>
            <a:r>
              <a:rPr lang="vi" sz="1600"/>
              <a:t>Bước đầu tiên là thêm câu hỏi vào ngân hàng câu hỏi được thực hiện bởi giáo viên</a:t>
            </a:r>
            <a:endParaRPr sz="16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9e8db7604_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49e8db7604_2_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Dươi sự</a:t>
            </a:r>
            <a:r>
              <a:rPr lang="vi" sz="1400" b="1">
                <a:solidFill>
                  <a:schemeClr val="dk1"/>
                </a:solidFill>
                <a:latin typeface="Roboto"/>
                <a:ea typeface="Roboto"/>
                <a:cs typeface="Roboto"/>
                <a:sym typeface="Roboto"/>
              </a:rPr>
              <a:t> dẫn dắt của thầy Kiều Trọng Khánh</a:t>
            </a:r>
            <a:r>
              <a:rPr lang="vi" sz="1400">
                <a:solidFill>
                  <a:schemeClr val="dk1"/>
                </a:solidFill>
                <a:latin typeface="Roboto"/>
                <a:ea typeface="Roboto"/>
                <a:cs typeface="Roboto"/>
                <a:sym typeface="Roboto"/>
              </a:rPr>
              <a:t>, nhóm chúng tôi gồm 3 thành viên bao gồm tôi là NMH, đây là bạn CTH và bạn TTS</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Chúng tôi sẽ nói về các phần sau:</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49e8db7604_2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9" name="Google Shape;839;g49e8db7604_2_73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49e8db7604_2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9" name="Google Shape;849;g49e8db7604_2_74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49e8db7604_2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1" name="Google Shape;861;g49e8db7604_2_75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49e8db7604_2_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vi" sz="1600"/>
              <a:t>Đặt trường hợp ở đây. Cấu trúc của file câu hỏi do giáo viên import gồm các câu hỏi từ 1 - 10</a:t>
            </a:r>
            <a:endParaRPr sz="1600"/>
          </a:p>
        </p:txBody>
      </p:sp>
      <p:sp>
        <p:nvSpPr>
          <p:cNvPr id="877" name="Google Shape;877;g49e8db7604_2_7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49e8db7604_2_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g49e8db7604_2_7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vi" sz="1600"/>
              <a:t>Tiếp theo tôi xin đặt giả thiết có một giáo viên khác cũng muốn thêm câu hỏi vào ngân hàng câu hỏi bằng cách upload file</a:t>
            </a:r>
            <a:endParaRPr sz="16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49e8db7604_2_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7" name="Google Shape;917;g49e8db7604_2_8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vi" sz="1600"/>
              <a:t>Cấu trúc của tệp câu hỏi này sẽ có cấu trúc gồm các câu hỏi 2 - 30</a:t>
            </a:r>
            <a:endParaRPr sz="16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49e8db7604_2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4" name="Google Shape;944;g49e8db7604_2_8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Tới đây quy trình này xảy ra 1 vấn đề khá nghiêm trọng.  Câu hỏi trong ngân hàng câu hỏi bị trùng lấp. Gián tiếp dẫn đến câu hỏi trong các đề thi có thể bị trùng bằng cơ chế random bởi chapter</a:t>
            </a:r>
            <a:endParaRPr sz="1500"/>
          </a:p>
          <a:p>
            <a:pPr marL="457200" lvl="0" indent="-323850" algn="l" rtl="0">
              <a:lnSpc>
                <a:spcPct val="100000"/>
              </a:lnSpc>
              <a:spcBef>
                <a:spcPts val="0"/>
              </a:spcBef>
              <a:spcAft>
                <a:spcPts val="0"/>
              </a:spcAft>
              <a:buSzPts val="1500"/>
              <a:buChar char="-"/>
            </a:pPr>
            <a:r>
              <a:rPr lang="vi" sz="1500"/>
              <a:t>Và dẫn đến tình trạng tiêu tốn tài nguyên của hệ thống.</a:t>
            </a:r>
            <a:endParaRPr sz="15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49e8db7604_2_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vi" sz="1500"/>
              <a:t>Để xử lý vấn đề này. Chúng tôi đưa ra giải pháp sẽ xây dựng các chức năng cho giáo viên liên quan đến việc quản lý câu hỏi trong ngân hàng câu hỏi</a:t>
            </a:r>
            <a:endParaRPr sz="1500"/>
          </a:p>
        </p:txBody>
      </p:sp>
      <p:sp>
        <p:nvSpPr>
          <p:cNvPr id="954" name="Google Shape;954;g49e8db7604_2_8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49e8db7604_2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3" name="Google Shape;963;g49e8db7604_2_8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vi" sz="1600"/>
              <a:t>Đầu tiên chúng tôi hỗ trợ chuyển đổi hệ thống một cách dễ dàng bằng cách cho phép thêm câu hỏi bằng các định dạng của moodle như Gif hoặc XML được xuất ra từ hệ thống cũ của trường</a:t>
            </a:r>
            <a:endParaRPr sz="16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49e8db7604_2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8" name="Google Shape;988;g49e8db7604_2_8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vi" sz="1600"/>
              <a:t>Chúng tôi sẽ đưa ra cơ chế thông báo cho giáo viên khi thêm câu hỏi vào ngân hàng câu hỏi nếu có vấn đề về việc câu hỏi bị trùng lấp và </a:t>
            </a:r>
            <a:endParaRPr sz="1600"/>
          </a:p>
          <a:p>
            <a:pPr marL="457200" lvl="0" indent="-330200" algn="l" rtl="0">
              <a:lnSpc>
                <a:spcPct val="100000"/>
              </a:lnSpc>
              <a:spcBef>
                <a:spcPts val="0"/>
              </a:spcBef>
              <a:spcAft>
                <a:spcPts val="0"/>
              </a:spcAft>
              <a:buSzPts val="1600"/>
              <a:buChar char="-"/>
            </a:pPr>
            <a:r>
              <a:rPr lang="vi" sz="1600"/>
              <a:t>cho phép review hoặc sửa các câu hỏi chưa chính xác trước khi thêm vào ngân hàng câu hỏi.</a:t>
            </a:r>
            <a:endParaRPr sz="16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9e8db7604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49e8db7604_2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49e8db7604_2_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5" name="Google Shape;1015;g49e8db7604_2_9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Sau đây là quy trình xử lý việc giáo viên thêm câu hỏi vào ngân hàng câu hỏi</a:t>
            </a:r>
            <a:endParaRPr sz="1500"/>
          </a:p>
          <a:p>
            <a:pPr marL="457200" lvl="0" indent="-323850" algn="l" rtl="0">
              <a:lnSpc>
                <a:spcPct val="100000"/>
              </a:lnSpc>
              <a:spcBef>
                <a:spcPts val="0"/>
              </a:spcBef>
              <a:spcAft>
                <a:spcPts val="0"/>
              </a:spcAft>
              <a:buSzPts val="1500"/>
              <a:buChar char="-"/>
            </a:pPr>
            <a:r>
              <a:rPr lang="vi" sz="1500"/>
              <a:t>Chúng tôi chia quy trình xử lý này thành ba phần.</a:t>
            </a:r>
            <a:endParaRPr sz="15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49e8db7604_2_9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6" name="Google Shape;1026;g49e8db7604_2_9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Phần đầu tiên sẽ là bước khởi tạo của giáo viên</a:t>
            </a:r>
            <a:endParaRPr sz="1500"/>
          </a:p>
          <a:p>
            <a:pPr marL="457200" lvl="0" indent="-323850" algn="l" rtl="0">
              <a:lnSpc>
                <a:spcPct val="100000"/>
              </a:lnSpc>
              <a:spcBef>
                <a:spcPts val="0"/>
              </a:spcBef>
              <a:spcAft>
                <a:spcPts val="0"/>
              </a:spcAft>
              <a:buSzPts val="1500"/>
              <a:buChar char="-"/>
            </a:pPr>
            <a:r>
              <a:rPr lang="vi" sz="1500"/>
              <a:t>Giáo viên sẽ thực hiện các bước chọn bộ môn.</a:t>
            </a:r>
            <a:endParaRPr sz="1500"/>
          </a:p>
          <a:p>
            <a:pPr marL="457200" lvl="0" indent="-323850" algn="l" rtl="0">
              <a:lnSpc>
                <a:spcPct val="100000"/>
              </a:lnSpc>
              <a:spcBef>
                <a:spcPts val="0"/>
              </a:spcBef>
              <a:spcAft>
                <a:spcPts val="0"/>
              </a:spcAft>
              <a:buSzPts val="1500"/>
              <a:buChar char="-"/>
            </a:pPr>
            <a:r>
              <a:rPr lang="vi" sz="1500"/>
              <a:t>Sau đó giáo viên sẽ chọn môn học muốn thêm câu hỏi vào ngân hàng câu hỏi trong bộ môn đó</a:t>
            </a:r>
            <a:endParaRPr sz="15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9e8db7604_2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7" name="Google Shape;1037;g49e8db7604_2_9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vi" sz="1400"/>
              <a:t>Bước tiếp theo Giáo viên sẽ import file câu hỏi bằng các định dạng của moodle</a:t>
            </a:r>
            <a:endParaRPr sz="1400"/>
          </a:p>
          <a:p>
            <a:pPr marL="457200" lvl="0" indent="-317500" algn="l" rtl="0">
              <a:lnSpc>
                <a:spcPct val="100000"/>
              </a:lnSpc>
              <a:spcBef>
                <a:spcPts val="0"/>
              </a:spcBef>
              <a:spcAft>
                <a:spcPts val="0"/>
              </a:spcAft>
              <a:buSzPts val="1400"/>
              <a:buChar char="-"/>
            </a:pPr>
            <a:r>
              <a:rPr lang="vi" sz="1400"/>
              <a:t>Sau bước này hệ thống sẽ chuyển đổi và trích xuất thông tin thành định dạng của hệ thống chúng tôi.</a:t>
            </a:r>
            <a:endParaRPr sz="1400"/>
          </a:p>
          <a:p>
            <a:pPr marL="457200" lvl="0" indent="-317500" algn="l" rtl="0">
              <a:lnSpc>
                <a:spcPct val="100000"/>
              </a:lnSpc>
              <a:spcBef>
                <a:spcPts val="0"/>
              </a:spcBef>
              <a:spcAft>
                <a:spcPts val="0"/>
              </a:spcAft>
              <a:buSzPts val="1400"/>
              <a:buChar char="-"/>
            </a:pPr>
            <a:r>
              <a:rPr lang="vi" sz="1400"/>
              <a:t>Hệ thống chúng tôi sẽ thực hiện việc kiểm tra và phân loại danh sách câu hỏi được đưa vào hệ thống xem các câu hỏi đã hợp lệ chưa</a:t>
            </a:r>
            <a:endParaRPr sz="1400"/>
          </a:p>
          <a:p>
            <a:pPr marL="457200" lvl="0" indent="-317500" algn="l" rtl="0">
              <a:lnSpc>
                <a:spcPct val="100000"/>
              </a:lnSpc>
              <a:spcBef>
                <a:spcPts val="0"/>
              </a:spcBef>
              <a:spcAft>
                <a:spcPts val="0"/>
              </a:spcAft>
              <a:buSzPts val="1400"/>
              <a:buChar char="-"/>
            </a:pPr>
            <a:r>
              <a:rPr lang="vi" sz="1400"/>
              <a:t>Các câu hỏi hợp lệ sẽ có đầy đủ các thông tin cơ bản như nội dung câu hỏi, số lượng câu trả lời phải trên 2, phải có câu trả lời đúng, và cuối cùng là các hình ảnh nằm trong câu hỏi không bị lỗi.</a:t>
            </a:r>
            <a:endParaRPr sz="1400"/>
          </a:p>
          <a:p>
            <a:pPr marL="457200" lvl="0" indent="-317500" algn="l" rtl="0">
              <a:lnSpc>
                <a:spcPct val="100000"/>
              </a:lnSpc>
              <a:spcBef>
                <a:spcPts val="0"/>
              </a:spcBef>
              <a:spcAft>
                <a:spcPts val="0"/>
              </a:spcAft>
              <a:buSzPts val="1400"/>
              <a:buChar char="-"/>
            </a:pPr>
            <a:r>
              <a:rPr lang="vi" sz="1400"/>
              <a:t>Sau khi phân loại xong hệ thống sẽ đưa ra danh sách câu hỏi hợp lệ, và chưa hợp lệ để giáo viên review trước khi submit</a:t>
            </a:r>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49e8db7604_2_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6" name="Google Shape;1046;g49e8db7604_2_9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Bước cuối cùng trong quy trình xử lý là kiểm tra trùng lấp giữa các câu hỏi được import vào hệ thống và các câu hỏi đã nằm trong ngân hàng câu hỏi</a:t>
            </a:r>
            <a:endParaRPr sz="1500"/>
          </a:p>
          <a:p>
            <a:pPr marL="457200" lvl="0" indent="-323850" algn="l" rtl="0">
              <a:lnSpc>
                <a:spcPct val="100000"/>
              </a:lnSpc>
              <a:spcBef>
                <a:spcPts val="0"/>
              </a:spcBef>
              <a:spcAft>
                <a:spcPts val="0"/>
              </a:spcAft>
              <a:buSzPts val="1500"/>
              <a:buChar char="-"/>
            </a:pPr>
            <a:r>
              <a:rPr lang="vi" sz="1500"/>
              <a:t>Hệ thống sẽ phân loại các câu hỏi có khả năng trùng lấp dưới 60% và thêm vào ngân hàng câu hỏi</a:t>
            </a:r>
            <a:endParaRPr sz="1500"/>
          </a:p>
          <a:p>
            <a:pPr marL="457200" lvl="0" indent="-323850" algn="l" rtl="0">
              <a:lnSpc>
                <a:spcPct val="100000"/>
              </a:lnSpc>
              <a:spcBef>
                <a:spcPts val="0"/>
              </a:spcBef>
              <a:spcAft>
                <a:spcPts val="0"/>
              </a:spcAft>
              <a:buSzPts val="1500"/>
              <a:buChar char="-"/>
            </a:pPr>
            <a:r>
              <a:rPr lang="vi" sz="1500"/>
              <a:t>Các câu hỏi có khả năng trùng lấp trên 60%. Hệ thống chúng tôi sẽ thông báo cho giáo viên kiểm tra để xác nhận.</a:t>
            </a:r>
            <a:endParaRPr sz="1500"/>
          </a:p>
          <a:p>
            <a:pPr marL="457200" lvl="0" indent="-323850" algn="l" rtl="0">
              <a:lnSpc>
                <a:spcPct val="100000"/>
              </a:lnSpc>
              <a:spcBef>
                <a:spcPts val="0"/>
              </a:spcBef>
              <a:spcAft>
                <a:spcPts val="0"/>
              </a:spcAft>
              <a:buSzPts val="1500"/>
              <a:buChar char="-"/>
            </a:pPr>
            <a:r>
              <a:rPr lang="vi" sz="1500"/>
              <a:t>Ở bước này giáo viên sẽ xem và xóa các câu hỏi cho là trùng lấp đi. </a:t>
            </a:r>
            <a:endParaRPr sz="1500"/>
          </a:p>
          <a:p>
            <a:pPr marL="457200" lvl="0" indent="-323850" algn="l" rtl="0">
              <a:lnSpc>
                <a:spcPct val="100000"/>
              </a:lnSpc>
              <a:spcBef>
                <a:spcPts val="0"/>
              </a:spcBef>
              <a:spcAft>
                <a:spcPts val="0"/>
              </a:spcAft>
              <a:buSzPts val="1500"/>
              <a:buChar char="-"/>
            </a:pPr>
            <a:r>
              <a:rPr lang="vi" sz="1500"/>
              <a:t>Các câu hỏi còn lại là các câu hỏi được xác nhận là không bị trùng lấp và đưa vào ngân hàng câu hỏi</a:t>
            </a:r>
            <a:endParaRPr sz="15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49e8db7604_2_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5" name="Google Shape;1055;g49e8db7604_2_9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Để làm được việc này. Chúng tôi đã áp dụng thuật toán có tên là khoảng cách Levenshtin.</a:t>
            </a:r>
            <a:endParaRPr sz="1500"/>
          </a:p>
          <a:p>
            <a:pPr marL="457200" lvl="0" indent="-323850" algn="l" rtl="0">
              <a:lnSpc>
                <a:spcPct val="100000"/>
              </a:lnSpc>
              <a:spcBef>
                <a:spcPts val="0"/>
              </a:spcBef>
              <a:spcAft>
                <a:spcPts val="0"/>
              </a:spcAft>
              <a:buSzPts val="1500"/>
              <a:buChar char="-"/>
            </a:pPr>
            <a:r>
              <a:rPr lang="vi" sz="1500"/>
              <a:t>Thuật toán này sẽ tính toán mức độ khác nhau giữa 2 chuỗi.</a:t>
            </a:r>
            <a:endParaRPr sz="1500"/>
          </a:p>
          <a:p>
            <a:pPr marL="457200" lvl="0" indent="-323850" algn="l" rtl="0">
              <a:lnSpc>
                <a:spcPct val="100000"/>
              </a:lnSpc>
              <a:spcBef>
                <a:spcPts val="0"/>
              </a:spcBef>
              <a:spcAft>
                <a:spcPts val="0"/>
              </a:spcAft>
              <a:buSzPts val="1500"/>
              <a:buChar char="-"/>
            </a:pPr>
            <a:r>
              <a:rPr lang="vi" sz="1500"/>
              <a:t>dựa trên </a:t>
            </a:r>
            <a:r>
              <a:rPr lang="vi" sz="1500" b="1"/>
              <a:t>số lần biến đổi ít nhất để 2 chuỗi giống</a:t>
            </a:r>
            <a:r>
              <a:rPr lang="vi" sz="1500"/>
              <a:t> nhau </a:t>
            </a:r>
            <a:r>
              <a:rPr lang="vi" sz="1500" b="1"/>
              <a:t>với 3 phép chuyển đổi cơ bản</a:t>
            </a:r>
            <a:r>
              <a:rPr lang="vi" sz="1500"/>
              <a:t>:</a:t>
            </a:r>
            <a:endParaRPr sz="1500"/>
          </a:p>
          <a:p>
            <a:pPr marL="457200" lvl="0" indent="-323850" algn="l" rtl="0">
              <a:lnSpc>
                <a:spcPct val="100000"/>
              </a:lnSpc>
              <a:spcBef>
                <a:spcPts val="0"/>
              </a:spcBef>
              <a:spcAft>
                <a:spcPts val="0"/>
              </a:spcAft>
              <a:buSzPts val="1500"/>
              <a:buChar char="-"/>
            </a:pPr>
            <a:r>
              <a:rPr lang="vi" sz="1500"/>
              <a:t>Xóa 1 ký tự</a:t>
            </a:r>
            <a:endParaRPr sz="1500"/>
          </a:p>
          <a:p>
            <a:pPr marL="457200" lvl="0" indent="-323850" algn="l" rtl="0">
              <a:lnSpc>
                <a:spcPct val="100000"/>
              </a:lnSpc>
              <a:spcBef>
                <a:spcPts val="0"/>
              </a:spcBef>
              <a:spcAft>
                <a:spcPts val="0"/>
              </a:spcAft>
              <a:buSzPts val="1500"/>
              <a:buChar char="-"/>
            </a:pPr>
            <a:r>
              <a:rPr lang="vi" sz="1500"/>
              <a:t>Thêm 1 ký tự</a:t>
            </a:r>
            <a:endParaRPr sz="1500"/>
          </a:p>
          <a:p>
            <a:pPr marL="457200" lvl="0" indent="-323850" algn="l" rtl="0">
              <a:lnSpc>
                <a:spcPct val="100000"/>
              </a:lnSpc>
              <a:spcBef>
                <a:spcPts val="0"/>
              </a:spcBef>
              <a:spcAft>
                <a:spcPts val="0"/>
              </a:spcAft>
              <a:buSzPts val="1500"/>
              <a:buChar char="-"/>
            </a:pPr>
            <a:r>
              <a:rPr lang="vi" sz="1500"/>
              <a:t>Và thay đổi thành 1 ký tự khác</a:t>
            </a:r>
            <a:endParaRPr sz="15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49e8db7604_2_9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4" name="Google Shape;1064;g49e8db7604_2_9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Công thức toán học của thuật toán với 2 chuỗi có đội dài lần lượt là a và b như sau.</a:t>
            </a:r>
            <a:endParaRPr sz="15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49e8db7604_2_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7" name="Google Shape;1077;g49e8db7604_2_9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Ở đây tôi đưa ra một ví dụ giữa kitten và sitting như sau:</a:t>
            </a:r>
            <a:endParaRPr sz="1500"/>
          </a:p>
          <a:p>
            <a:pPr marL="457200" lvl="0" indent="-323850" algn="l" rtl="0">
              <a:lnSpc>
                <a:spcPct val="100000"/>
              </a:lnSpc>
              <a:spcBef>
                <a:spcPts val="0"/>
              </a:spcBef>
              <a:spcAft>
                <a:spcPts val="0"/>
              </a:spcAft>
              <a:buSzPts val="1500"/>
              <a:buChar char="-"/>
            </a:pPr>
            <a:r>
              <a:rPr lang="vi" sz="1500"/>
              <a:t>Với 2 chuỗi này sau khí áp dụng thuật toán Levenshtin sẽ cho ra 3 bước thay đổi để 2 chuỗi giống nhau</a:t>
            </a:r>
            <a:endParaRPr sz="1500"/>
          </a:p>
          <a:p>
            <a:pPr marL="457200" lvl="0" indent="-323850" algn="l" rtl="0">
              <a:lnSpc>
                <a:spcPct val="100000"/>
              </a:lnSpc>
              <a:spcBef>
                <a:spcPts val="0"/>
              </a:spcBef>
              <a:spcAft>
                <a:spcPts val="0"/>
              </a:spcAft>
              <a:buSzPts val="1500"/>
              <a:buChar char="-"/>
            </a:pPr>
            <a:endParaRPr sz="15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49e8db7604_2_9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5" name="Google Shape;1085;g49e8db7604_2_9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Sau khi tính được mức độ khác nhau giữa 2 câu hỏi. Chúng tôi tiến hành tính toán phần trăm giống nhau của 2 câu hỏi dựa theo công thức trên</a:t>
            </a:r>
            <a:endParaRPr sz="1500"/>
          </a:p>
          <a:p>
            <a:pPr marL="457200" lvl="0" indent="-323850" algn="l" rtl="0">
              <a:lnSpc>
                <a:spcPct val="100000"/>
              </a:lnSpc>
              <a:spcBef>
                <a:spcPts val="0"/>
              </a:spcBef>
              <a:spcAft>
                <a:spcPts val="0"/>
              </a:spcAft>
              <a:buSzPts val="1500"/>
              <a:buChar char="-"/>
            </a:pPr>
            <a:endParaRPr sz="15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49e8db7604_2_10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6" name="Google Shape;1096;g49e8db7604_2_10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Nếu như 2 câu hỏi giống nhau trên 60% </a:t>
            </a:r>
            <a:endParaRPr sz="1500"/>
          </a:p>
          <a:p>
            <a:pPr marL="457200" lvl="0" indent="-323850" algn="l" rtl="0">
              <a:lnSpc>
                <a:spcPct val="100000"/>
              </a:lnSpc>
              <a:spcBef>
                <a:spcPts val="0"/>
              </a:spcBef>
              <a:spcAft>
                <a:spcPts val="0"/>
              </a:spcAft>
              <a:buSzPts val="1500"/>
              <a:buChar char="-"/>
            </a:pPr>
            <a:r>
              <a:rPr lang="vi" sz="1500"/>
              <a:t>Hệ thống sẽ đưa ra cảnh báo cho giáo viên</a:t>
            </a:r>
            <a:endParaRPr sz="15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49e8db7604_2_1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8" name="Google Shape;1108;g49e8db7604_2_10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Char char="-"/>
            </a:pPr>
            <a:r>
              <a:rPr lang="vi" sz="1500">
                <a:solidFill>
                  <a:schemeClr val="dk1"/>
                </a:solidFill>
              </a:rPr>
              <a:t>Nếu như 2 câu hỏi giống nhau trên 60% </a:t>
            </a:r>
            <a:endParaRPr sz="1500">
              <a:solidFill>
                <a:schemeClr val="dk1"/>
              </a:solidFill>
            </a:endParaRPr>
          </a:p>
          <a:p>
            <a:pPr marL="457200" lvl="0" indent="-323850" algn="l" rtl="0">
              <a:spcBef>
                <a:spcPts val="0"/>
              </a:spcBef>
              <a:spcAft>
                <a:spcPts val="0"/>
              </a:spcAft>
              <a:buClr>
                <a:schemeClr val="dk1"/>
              </a:buClr>
              <a:buSzPts val="1500"/>
              <a:buChar char="-"/>
            </a:pPr>
            <a:r>
              <a:rPr lang="vi" sz="1500">
                <a:solidFill>
                  <a:schemeClr val="dk1"/>
                </a:solidFill>
              </a:rPr>
              <a:t>Hệ thống sẽ đưa ra cảnh báo cho giáo viên</a:t>
            </a:r>
            <a:endParaRPr sz="1500">
              <a:solidFill>
                <a:schemeClr val="dk1"/>
              </a:solidFill>
            </a:endParaRPr>
          </a:p>
          <a:p>
            <a:pPr marL="0" lvl="0" indent="0" algn="l" rtl="0">
              <a:lnSpc>
                <a:spcPct val="100000"/>
              </a:lnSpc>
              <a:spcBef>
                <a:spcPts val="0"/>
              </a:spcBef>
              <a:spcAft>
                <a:spcPts val="0"/>
              </a:spcAft>
              <a:buSzPts val="1400"/>
              <a:buNone/>
            </a:pP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9e8db7604_2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49e8db7604_2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49e8db7604_2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1" name="Google Shape;1121;g49e8db7604_2_10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Char char="-"/>
            </a:pPr>
            <a:r>
              <a:rPr lang="vi" sz="1500">
                <a:solidFill>
                  <a:schemeClr val="dk1"/>
                </a:solidFill>
              </a:rPr>
              <a:t>Nếu như 2 câu hỏi giống nhau trên 60% </a:t>
            </a:r>
            <a:endParaRPr sz="1500">
              <a:solidFill>
                <a:schemeClr val="dk1"/>
              </a:solidFill>
            </a:endParaRPr>
          </a:p>
          <a:p>
            <a:pPr marL="457200" lvl="0" indent="-323850" algn="l" rtl="0">
              <a:spcBef>
                <a:spcPts val="0"/>
              </a:spcBef>
              <a:spcAft>
                <a:spcPts val="0"/>
              </a:spcAft>
              <a:buClr>
                <a:schemeClr val="dk1"/>
              </a:buClr>
              <a:buSzPts val="1500"/>
              <a:buChar char="-"/>
            </a:pPr>
            <a:r>
              <a:rPr lang="vi" sz="1500">
                <a:solidFill>
                  <a:schemeClr val="dk1"/>
                </a:solidFill>
              </a:rPr>
              <a:t>Hệ thống sẽ đưa ra cảnh báo cho giáo viên</a:t>
            </a:r>
            <a:endParaRPr sz="1500">
              <a:solidFill>
                <a:schemeClr val="dk1"/>
              </a:solidFill>
            </a:endParaRPr>
          </a:p>
          <a:p>
            <a:pPr marL="0" lvl="0" indent="0" algn="l" rtl="0">
              <a:lnSpc>
                <a:spcPct val="100000"/>
              </a:lnSpc>
              <a:spcBef>
                <a:spcPts val="0"/>
              </a:spcBef>
              <a:spcAft>
                <a:spcPts val="0"/>
              </a:spcAft>
              <a:buSzPts val="1400"/>
              <a:buNone/>
            </a:pPr>
            <a:endParaRPr sz="15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49e8db7604_2_1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5" name="Google Shape;1135;g49e8db7604_2_10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49e8db7604_2_1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4" name="Google Shape;1144;g49e8db7604_2_10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Khi thực hiện so sánh các câu hỏi. Chúng tôi sử dụng 2 thực thể đó là câu hỏi và các câu trả lời của câu hỏi đó.</a:t>
            </a:r>
            <a:endParaRPr sz="1500"/>
          </a:p>
          <a:p>
            <a:pPr marL="457200" lvl="0" indent="-323850" algn="l" rtl="0">
              <a:lnSpc>
                <a:spcPct val="100000"/>
              </a:lnSpc>
              <a:spcBef>
                <a:spcPts val="0"/>
              </a:spcBef>
              <a:spcAft>
                <a:spcPts val="0"/>
              </a:spcAft>
              <a:buSzPts val="1500"/>
              <a:buChar char="-"/>
            </a:pPr>
            <a:endParaRPr sz="15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49e8db7604_2_10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4" name="Google Shape;1154;g49e8db7604_2_10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Chúng tôi lấy nội dung của câu hỏi và nội dung câu trả lời join với nhau</a:t>
            </a:r>
            <a:endParaRPr sz="1500"/>
          </a:p>
          <a:p>
            <a:pPr marL="457200" lvl="0" indent="-323850" algn="l" rtl="0">
              <a:lnSpc>
                <a:spcPct val="100000"/>
              </a:lnSpc>
              <a:spcBef>
                <a:spcPts val="0"/>
              </a:spcBef>
              <a:spcAft>
                <a:spcPts val="0"/>
              </a:spcAft>
              <a:buSzPts val="1500"/>
              <a:buChar char="-"/>
            </a:pPr>
            <a:r>
              <a:rPr lang="vi" sz="1500"/>
              <a:t>Tương tự vậy với các câu hỏi được import bởi giáo viên</a:t>
            </a:r>
            <a:endParaRPr sz="1500"/>
          </a:p>
          <a:p>
            <a:pPr marL="457200" lvl="0" indent="-323850" algn="l" rtl="0">
              <a:lnSpc>
                <a:spcPct val="100000"/>
              </a:lnSpc>
              <a:spcBef>
                <a:spcPts val="0"/>
              </a:spcBef>
              <a:spcAft>
                <a:spcPts val="0"/>
              </a:spcAft>
              <a:buSzPts val="1500"/>
              <a:buChar char="-"/>
            </a:pPr>
            <a:r>
              <a:rPr lang="vi" sz="1500"/>
              <a:t>Sau đó so sánh với nhau</a:t>
            </a:r>
            <a:endParaRPr sz="15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49e8db7604_2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7" name="Google Shape;1167;g49e8db7604_2_10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Char char="-"/>
            </a:pPr>
            <a:r>
              <a:rPr lang="vi" sz="1500">
                <a:solidFill>
                  <a:schemeClr val="dk1"/>
                </a:solidFill>
              </a:rPr>
              <a:t>Chúng tôi lấy nội dung của câu hỏi và nội dung câu trả lời join với nhau</a:t>
            </a:r>
            <a:endParaRPr sz="1500">
              <a:solidFill>
                <a:schemeClr val="dk1"/>
              </a:solidFill>
            </a:endParaRPr>
          </a:p>
          <a:p>
            <a:pPr marL="457200" lvl="0" indent="-323850" algn="l" rtl="0">
              <a:spcBef>
                <a:spcPts val="0"/>
              </a:spcBef>
              <a:spcAft>
                <a:spcPts val="0"/>
              </a:spcAft>
              <a:buClr>
                <a:schemeClr val="dk1"/>
              </a:buClr>
              <a:buSzPts val="1500"/>
              <a:buChar char="-"/>
            </a:pPr>
            <a:r>
              <a:rPr lang="vi" sz="1500">
                <a:solidFill>
                  <a:schemeClr val="dk1"/>
                </a:solidFill>
              </a:rPr>
              <a:t>Tương tự vậy với các câu hỏi được import bởi giáo viên</a:t>
            </a:r>
            <a:endParaRPr sz="1500">
              <a:solidFill>
                <a:schemeClr val="dk1"/>
              </a:solidFill>
            </a:endParaRPr>
          </a:p>
          <a:p>
            <a:pPr marL="457200" lvl="0" indent="-323850" algn="l" rtl="0">
              <a:spcBef>
                <a:spcPts val="0"/>
              </a:spcBef>
              <a:spcAft>
                <a:spcPts val="0"/>
              </a:spcAft>
              <a:buClr>
                <a:schemeClr val="dk1"/>
              </a:buClr>
              <a:buSzPts val="1500"/>
              <a:buChar char="-"/>
            </a:pPr>
            <a:r>
              <a:rPr lang="vi" sz="1500">
                <a:solidFill>
                  <a:schemeClr val="dk1"/>
                </a:solidFill>
              </a:rPr>
              <a:t>Sau đó so sánh với nhau</a:t>
            </a:r>
            <a:endParaRPr sz="1500">
              <a:solidFill>
                <a:schemeClr val="dk1"/>
              </a:solidFill>
            </a:endParaRPr>
          </a:p>
          <a:p>
            <a:pPr marL="457200" lvl="0" indent="-228600" algn="l" rtl="0">
              <a:lnSpc>
                <a:spcPct val="100000"/>
              </a:lnSpc>
              <a:spcBef>
                <a:spcPts val="0"/>
              </a:spcBef>
              <a:spcAft>
                <a:spcPts val="0"/>
              </a:spcAft>
              <a:buSzPts val="1400"/>
              <a:buNone/>
            </a:pPr>
            <a:endParaRPr sz="15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49e8db7604_2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vi" sz="1500"/>
              <a:t>Cuối cùng tôi xin demo việc import câu hỏi của giáo viên với quy trình như sau</a:t>
            </a:r>
            <a:endParaRPr sz="1500"/>
          </a:p>
        </p:txBody>
      </p:sp>
      <p:sp>
        <p:nvSpPr>
          <p:cNvPr id="1183" name="Google Shape;1183;g49e8db7604_2_108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49e8db7604_2_1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3" name="Google Shape;1223;g49e8db7604_2_1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49e8db7604_2_1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Để tạo đề thi, nhân viên khảo thí tạo đề bằng cách chọn những chapters của 1 môn học, sau đó hệ thống sẽ phân đều số lượng câu hỏi dựa trên những chapters đã được chọn.</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1295" name="Google Shape;1295;g49e8db7604_2_119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49e8db7604_2_1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Để tạo đề thi, nhân viên khảo thí tạo đề bằng cách chọn những chapters của 1 môn học, sau đó hệ thống sẽ phân đều số lượng câu hỏi dựa trên những chapters đã được chọn.</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
        <p:nvSpPr>
          <p:cNvPr id="1305" name="Google Shape;1305;g49e8db7604_2_120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g49e8db7604_2_1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Để tạo đề thi, nhân viên khảo thí tạo đề bằng cách chọn những chapters của 1 môn học, sau đó hệ thống sẽ phân đều số lượng câu hỏi dựa trên những chapters đã được chọn.</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
        <p:nvSpPr>
          <p:cNvPr id="1317" name="Google Shape;1317;g49e8db7604_2_12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9e8db7604_2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49e8db7604_2_1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Chúng tôi </a:t>
            </a:r>
            <a:r>
              <a:rPr lang="vi" sz="1400" b="1">
                <a:solidFill>
                  <a:schemeClr val="dk1"/>
                </a:solidFill>
                <a:latin typeface="Roboto"/>
                <a:ea typeface="Roboto"/>
                <a:cs typeface="Roboto"/>
                <a:sym typeface="Roboto"/>
              </a:rPr>
              <a:t>xây dựng hệ thống quản lí đề thi với mục tiêu là nâng cao chất lượng đề và câu hỏi</a:t>
            </a:r>
            <a:r>
              <a:rPr lang="vi" sz="1400">
                <a:solidFill>
                  <a:schemeClr val="dk1"/>
                </a:solidFill>
                <a:latin typeface="Roboto"/>
                <a:ea typeface="Roboto"/>
                <a:cs typeface="Roboto"/>
                <a:sym typeface="Roboto"/>
              </a:rPr>
              <a:t> bằng cách </a:t>
            </a:r>
            <a:r>
              <a:rPr lang="vi" sz="1400" b="1">
                <a:solidFill>
                  <a:schemeClr val="dk1"/>
                </a:solidFill>
                <a:latin typeface="Roboto"/>
                <a:ea typeface="Roboto"/>
                <a:cs typeface="Roboto"/>
                <a:sym typeface="Roboto"/>
              </a:rPr>
              <a:t>tổ chức ngân hang câu hỏi dựa trên</a:t>
            </a:r>
            <a:r>
              <a:rPr lang="vi" sz="1400">
                <a:solidFill>
                  <a:schemeClr val="dk1"/>
                </a:solidFill>
                <a:latin typeface="Roboto"/>
                <a:ea typeface="Roboto"/>
                <a:cs typeface="Roboto"/>
                <a:sym typeface="Roboto"/>
              </a:rPr>
              <a:t> Learning Outcome và Chapters.</a:t>
            </a:r>
            <a:endParaRPr sz="1400">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Bên cạnh đó</a:t>
            </a:r>
            <a:r>
              <a:rPr lang="vi" sz="1400" b="1">
                <a:solidFill>
                  <a:schemeClr val="dk1"/>
                </a:solidFill>
                <a:latin typeface="Roboto"/>
                <a:ea typeface="Roboto"/>
                <a:cs typeface="Roboto"/>
                <a:sym typeface="Roboto"/>
              </a:rPr>
              <a:t>, lấy ý tưởng từ Exam Client</a:t>
            </a:r>
            <a:r>
              <a:rPr lang="vi" sz="1400">
                <a:solidFill>
                  <a:schemeClr val="dk1"/>
                </a:solidFill>
                <a:latin typeface="Roboto"/>
                <a:ea typeface="Roboto"/>
                <a:cs typeface="Roboto"/>
                <a:sym typeface="Roboto"/>
              </a:rPr>
              <a:t>, </a:t>
            </a:r>
            <a:r>
              <a:rPr lang="vi" sz="1400" b="1">
                <a:solidFill>
                  <a:schemeClr val="dk1"/>
                </a:solidFill>
                <a:latin typeface="Roboto"/>
                <a:ea typeface="Roboto"/>
                <a:cs typeface="Roboto"/>
                <a:sym typeface="Roboto"/>
              </a:rPr>
              <a:t>chúng tôi đã hiện thực và bổ sung một số tính năng mới</a:t>
            </a:r>
            <a:r>
              <a:rPr lang="vi" sz="1400">
                <a:solidFill>
                  <a:schemeClr val="dk1"/>
                </a:solidFill>
                <a:latin typeface="Roboto"/>
                <a:ea typeface="Roboto"/>
                <a:cs typeface="Roboto"/>
                <a:sym typeface="Roboto"/>
              </a:rPr>
              <a:t> cho phần mềm thi của chúng tôi.</a:t>
            </a:r>
            <a:endParaRPr sz="1400">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Cuối cùng, chúng tôi </a:t>
            </a:r>
            <a:r>
              <a:rPr lang="vi" sz="1400" b="1">
                <a:solidFill>
                  <a:schemeClr val="dk1"/>
                </a:solidFill>
                <a:latin typeface="Roboto"/>
                <a:ea typeface="Roboto"/>
                <a:cs typeface="Roboto"/>
                <a:sym typeface="Roboto"/>
              </a:rPr>
              <a:t>áp dụng công nghệ block chain vào quá trình duyệt trình duyệt đề </a:t>
            </a:r>
            <a:r>
              <a:rPr lang="vi" sz="1400">
                <a:solidFill>
                  <a:schemeClr val="dk1"/>
                </a:solidFill>
                <a:latin typeface="Roboto"/>
                <a:ea typeface="Roboto"/>
                <a:cs typeface="Roboto"/>
                <a:sym typeface="Roboto"/>
              </a:rPr>
              <a:t>để đảm bảo </a:t>
            </a:r>
            <a:r>
              <a:rPr lang="vi" sz="1400" b="1">
                <a:solidFill>
                  <a:schemeClr val="dk1"/>
                </a:solidFill>
                <a:latin typeface="Roboto"/>
                <a:ea typeface="Roboto"/>
                <a:cs typeface="Roboto"/>
                <a:sym typeface="Roboto"/>
              </a:rPr>
              <a:t>tính toàn vẹn dữ liệu của đề thi.</a:t>
            </a:r>
            <a:endParaRPr sz="1400" b="1">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vi" sz="1400" b="1">
                <a:solidFill>
                  <a:schemeClr val="dk1"/>
                </a:solidFill>
                <a:latin typeface="Roboto"/>
                <a:ea typeface="Roboto"/>
                <a:cs typeface="Roboto"/>
                <a:sym typeface="Roboto"/>
              </a:rPr>
              <a:t>Tất cả requirement và thiết kế database  được trường FPT university cơ sở HCM cung cấp.</a:t>
            </a:r>
            <a:endParaRPr sz="1400" b="1">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 </a:t>
            </a:r>
            <a:endParaRPr sz="1400">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đây là phần những vấn đề hiện tại và hướng giải quyết do bạn cao Trung Hiêu trình bày</a:t>
            </a:r>
            <a:endParaRPr sz="1400">
              <a:solidFill>
                <a:schemeClr val="dk1"/>
              </a:solidFill>
              <a:latin typeface="Roboto"/>
              <a:ea typeface="Roboto"/>
              <a:cs typeface="Roboto"/>
              <a:sym typeface="Roboto"/>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49e8db7604_2_1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Vấn đề hiện tại là</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          Đề thi có thể không bao quát được toàn bộ nội dung môn học =&gt; chất lượng đề thi không được đảm bảo.</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1331" name="Google Shape;1331;g49e8db7604_2_12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49e8db7604_2_1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Để hiểu rõ hơn về vấn đề này, tôi xin lấy ví dụ cụ thể môn Java Web</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Tôi giả sử môn Java Web có 10 chapters, riêng chapter 10 có nhiều nội dung môn học chính và mỗi nội dung có những câu hỏi khác nhau. Vậy khi tạo đề bằng cách chia đều câu hỏi dựa trên chapter, có khả năng khi hệ thống lấy câu hỏi ở chapter 10 đều tập trung ở 1 nội dung và đưa vào nội dung đề thi. Như vậy các nội dung khác ở chapter 10 đều được bỏ qua dẫn đến nội dung đề thi không đảm bảo sẽ chứa toàn bộ nội dung môn học.</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1340" name="Google Shape;1340;g49e8db7604_2_124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49e8db7604_2_1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Để hiểu rõ hơn về vấn đề này, tôi xin lấy ví dụ cụ thể môn Java Web</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Tôi giả sử môn Java Web có 10 chapters, riêng chapter 10 có nhiều nội dung môn học chính và mỗi nội dung có những câu hỏi khác nhau. Vậy khi tạo đề bằng cách chia đều câu hỏi dựa trên chapter, có khả năng khi hệ thống lấy câu hỏi ở chapter 10 đều tập trung ở 1 nội dung và đưa vào nội dung đề thi. Như vậy các nội dung khác ở chapter 10 đều được bỏ qua dẫn đến nội dung đề thi không đảm bảo sẽ chứa toàn bộ nội dung môn học.</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1349" name="Google Shape;1349;g49e8db7604_2_12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g49e8db7604_2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Để hiểu rõ hơn về vấn đề này, tôi xin lấy ví dụ cụ thể môn Java Web</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Tôi giả sử môn Java Web có 10 chapters, riêng chapter 10 có nhiều nội dung môn học chính và mỗi nội dung có những câu hỏi khác nhau. Vậy khi tạo đề bằng cách chia đều câu hỏi dựa trên chapter, có khả năng khi hệ thống lấy câu hỏi ở chapter 10 đều tập trung ở 1 nội dung và đưa vào nội dung đề thi. Như vậy các nội dung khác ở chapter 10 đều được bỏ qua dẫn đến nội dung đề thi không đảm bảo sẽ chứa toàn bộ nội dung môn học.</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1364" name="Google Shape;1364;g49e8db7604_2_126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49e8db7604_2_1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Để hiểu rõ hơn về vấn đề này, tôi xin lấy ví dụ cụ thể môn Java Web</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Tôi giả sử môn Java Web có 10 chapters, riêng chapter 10 có nhiều nội dung môn học chính và mỗi nội dung có những câu hỏi khác nhau. Vậy khi tạo đề bằng cách chia đều câu hỏi dựa trên chapter, có khả năng khi hệ thống lấy câu hỏi ở chapter 10 đều tập trung ở 1 nội dung và đưa vào nội dung đề thi. Như vậy các nội dung khác ở chapter 10 đều được bỏ qua dẫn đến nội dung đề thi không đảm bảo sẽ chứa toàn bộ nội dung môn học.</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1391" name="Google Shape;1391;g49e8db7604_2_129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g49e8db7604_2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Để hiểu rõ hơn về vấn đề này, tôi xin lấy ví dụ cụ thể môn Java Web</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Tôi giả sử môn Java Web có 10 chapters, riêng chapter 10 có nhiều nội dung môn học chính và mỗi nội dung có những câu hỏi khác nhau. Vậy khi tạo đề bằng cách chia đều câu hỏi dựa trên chapter, có khả năng khi hệ thống lấy câu hỏi ở chapter 10 đều tập trung ở 1 nội dung và đưa vào nội dung đề thi. Như vậy các nội dung khác ở chapter 10 đều được bỏ qua dẫn đến nội dung đề thi không đảm bảo sẽ chứa toàn bộ nội dung môn học.</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1430" name="Google Shape;1430;g49e8db7604_2_13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49e8db7604_2_1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Để hiểu rõ hơn về vấn đề này, tôi xin lấy ví dụ cụ thể môn Java Web</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Tôi giả sử môn Java Web có 10 chapters, riêng chapter 10 có nhiều nội dung môn học chính và mỗi nội dung có những câu hỏi khác nhau. Vậy khi tạo đề bằng cách chia đều câu hỏi dựa trên chapter, có khả năng khi hệ thống lấy câu hỏi ở chapter 10 đều tập trung ở 1 nội dung và đưa vào nội dung đề thi. Như vậy các nội dung khác ở chapter 10 đều được bỏ qua dẫn đến nội dung đề thi không đảm bảo sẽ chứa toàn bộ nội dung môn học.</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1473" name="Google Shape;1473;g49e8db7604_2_137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49e8db7604_2_1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Để hiểu rõ hơn về vấn đề này, tôi xin lấy ví dụ cụ thể môn Java Web</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Tôi giả sử môn Java Web có 10 chapters, riêng chapter 10 có nhiều nội dung môn học chính và mỗi nội dung có những câu hỏi khác nhau. Vậy khi tạo đề bằng cách chia đều câu hỏi dựa trên chapter, có khả năng khi hệ thống lấy câu hỏi ở chapter 10 đều tập trung ở 1 nội dung và đưa vào nội dung đề thi. Như vậy các nội dung khác ở chapter 10 đều được bỏ qua dẫn đến nội dung đề thi không đảm bảo sẽ chứa toàn bộ nội dung môn học.</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1517" name="Google Shape;1517;g49e8db7604_2_141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49e8db7604_2_1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Để hiểu rõ hơn về vấn đề này, tôi xin lấy ví dụ cụ thể môn Java Web</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Tôi giả sử môn Java Web có 10 chapters, riêng chapter 10 có nhiều nội dung môn học chính và mỗi nội dung có những câu hỏi khác nhau. Vậy khi tạo đề bằng cách chia đều câu hỏi dựa trên chapter, có khả năng khi hệ thống lấy câu hỏi ở chapter 10 đều tập trung ở 1 nội dung và đưa vào nội dung đề thi. Như vậy các nội dung khác ở chapter 10 đều được bỏ qua dẫn đến nội dung đề thi không đảm bảo sẽ chứa toàn bộ nội dung môn học.</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1562" name="Google Shape;1562;g49e8db7604_2_146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49e8db7604_2_1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Vì vậy, chúng tôi đã áp dụng một định nghĩa vào trong hệ thống. Đó là Learning Outcome. Vậy LO là gì?</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LO là kết quả học tập dự kiến mà sinh viên sẽ đạt được sau khi kết thúc môn học.</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Sinh viên có thể dựa vào các LO để biết được tại sao các kĩ năng hay kiến thức đó có ích cho họ.</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Đây là 1 ví dụ cụ thể về LO của môn Java Web</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1608" name="Google Shape;1608;g49e8db7604_2_150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49e8db7604_2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49e8db7604_2_1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Chúng tôi </a:t>
            </a:r>
            <a:r>
              <a:rPr lang="vi" sz="1400" b="1">
                <a:solidFill>
                  <a:schemeClr val="dk1"/>
                </a:solidFill>
                <a:latin typeface="Roboto"/>
                <a:ea typeface="Roboto"/>
                <a:cs typeface="Roboto"/>
                <a:sym typeface="Roboto"/>
              </a:rPr>
              <a:t>xây dựng hệ thống quản lí đề thi với mục tiêu là nâng cao chất lượng đề và câu hỏi</a:t>
            </a:r>
            <a:r>
              <a:rPr lang="vi" sz="1400">
                <a:solidFill>
                  <a:schemeClr val="dk1"/>
                </a:solidFill>
                <a:latin typeface="Roboto"/>
                <a:ea typeface="Roboto"/>
                <a:cs typeface="Roboto"/>
                <a:sym typeface="Roboto"/>
              </a:rPr>
              <a:t> bằng cách </a:t>
            </a:r>
            <a:r>
              <a:rPr lang="vi" sz="1400" b="1">
                <a:solidFill>
                  <a:schemeClr val="dk1"/>
                </a:solidFill>
                <a:latin typeface="Roboto"/>
                <a:ea typeface="Roboto"/>
                <a:cs typeface="Roboto"/>
                <a:sym typeface="Roboto"/>
              </a:rPr>
              <a:t>tổ chức ngân hang câu hỏi dựa trên</a:t>
            </a:r>
            <a:r>
              <a:rPr lang="vi" sz="1400">
                <a:solidFill>
                  <a:schemeClr val="dk1"/>
                </a:solidFill>
                <a:latin typeface="Roboto"/>
                <a:ea typeface="Roboto"/>
                <a:cs typeface="Roboto"/>
                <a:sym typeface="Roboto"/>
              </a:rPr>
              <a:t> Learning Outcome và Chapters.</a:t>
            </a:r>
            <a:endParaRPr sz="1400">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Bên cạnh đó</a:t>
            </a:r>
            <a:r>
              <a:rPr lang="vi" sz="1400" b="1">
                <a:solidFill>
                  <a:schemeClr val="dk1"/>
                </a:solidFill>
                <a:latin typeface="Roboto"/>
                <a:ea typeface="Roboto"/>
                <a:cs typeface="Roboto"/>
                <a:sym typeface="Roboto"/>
              </a:rPr>
              <a:t>, lấy ý tưởng từ Exam Client</a:t>
            </a:r>
            <a:r>
              <a:rPr lang="vi" sz="1400">
                <a:solidFill>
                  <a:schemeClr val="dk1"/>
                </a:solidFill>
                <a:latin typeface="Roboto"/>
                <a:ea typeface="Roboto"/>
                <a:cs typeface="Roboto"/>
                <a:sym typeface="Roboto"/>
              </a:rPr>
              <a:t>, </a:t>
            </a:r>
            <a:r>
              <a:rPr lang="vi" sz="1400" b="1">
                <a:solidFill>
                  <a:schemeClr val="dk1"/>
                </a:solidFill>
                <a:latin typeface="Roboto"/>
                <a:ea typeface="Roboto"/>
                <a:cs typeface="Roboto"/>
                <a:sym typeface="Roboto"/>
              </a:rPr>
              <a:t>chúng tôi đã hiện thực và bổ sung một số tính năng mới</a:t>
            </a:r>
            <a:r>
              <a:rPr lang="vi" sz="1400">
                <a:solidFill>
                  <a:schemeClr val="dk1"/>
                </a:solidFill>
                <a:latin typeface="Roboto"/>
                <a:ea typeface="Roboto"/>
                <a:cs typeface="Roboto"/>
                <a:sym typeface="Roboto"/>
              </a:rPr>
              <a:t> cho phần mềm thi của chúng tôi.</a:t>
            </a:r>
            <a:endParaRPr sz="1400">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Cuối cùng, chúng tôi </a:t>
            </a:r>
            <a:r>
              <a:rPr lang="vi" sz="1400" b="1">
                <a:solidFill>
                  <a:schemeClr val="dk1"/>
                </a:solidFill>
                <a:latin typeface="Roboto"/>
                <a:ea typeface="Roboto"/>
                <a:cs typeface="Roboto"/>
                <a:sym typeface="Roboto"/>
              </a:rPr>
              <a:t>áp dụng công nghệ block chain vào quá trình duyệt trình duyệt đề </a:t>
            </a:r>
            <a:r>
              <a:rPr lang="vi" sz="1400">
                <a:solidFill>
                  <a:schemeClr val="dk1"/>
                </a:solidFill>
                <a:latin typeface="Roboto"/>
                <a:ea typeface="Roboto"/>
                <a:cs typeface="Roboto"/>
                <a:sym typeface="Roboto"/>
              </a:rPr>
              <a:t>để đảm bảo </a:t>
            </a:r>
            <a:r>
              <a:rPr lang="vi" sz="1400" b="1">
                <a:solidFill>
                  <a:schemeClr val="dk1"/>
                </a:solidFill>
                <a:latin typeface="Roboto"/>
                <a:ea typeface="Roboto"/>
                <a:cs typeface="Roboto"/>
                <a:sym typeface="Roboto"/>
              </a:rPr>
              <a:t>tính toàn vẹn dữ liệu của đề thi.</a:t>
            </a:r>
            <a:endParaRPr sz="1400" b="1">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vi" sz="1400" b="1">
                <a:solidFill>
                  <a:schemeClr val="dk1"/>
                </a:solidFill>
                <a:latin typeface="Roboto"/>
                <a:ea typeface="Roboto"/>
                <a:cs typeface="Roboto"/>
                <a:sym typeface="Roboto"/>
              </a:rPr>
              <a:t>Tất cả requirement và thiết kế database  được trường FPT university cơ sở HCM cung cấp.</a:t>
            </a:r>
            <a:endParaRPr sz="1400" b="1">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 </a:t>
            </a:r>
            <a:endParaRPr sz="1400">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đây là phần những vấn đề hiện tại và hướng giải quyết do bạn cao Trung Hiêu trình bày</a:t>
            </a:r>
            <a:endParaRPr sz="1400">
              <a:solidFill>
                <a:schemeClr val="dk1"/>
              </a:solidFill>
              <a:latin typeface="Roboto"/>
              <a:ea typeface="Roboto"/>
              <a:cs typeface="Roboto"/>
              <a:sym typeface="Roboto"/>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49e8db7604_2_1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7" name="Google Shape;1617;g49e8db7604_2_15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3"/>
        <p:cNvGrpSpPr/>
        <p:nvPr/>
      </p:nvGrpSpPr>
      <p:grpSpPr>
        <a:xfrm>
          <a:off x="0" y="0"/>
          <a:ext cx="0" cy="0"/>
          <a:chOff x="0" y="0"/>
          <a:chExt cx="0" cy="0"/>
        </a:xfrm>
      </p:grpSpPr>
      <p:sp>
        <p:nvSpPr>
          <p:cNvPr id="1624" name="Google Shape;1624;g49e8db7604_2_1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Vậy chúng tôi đã áp dụng LO vào hệ thống như thế nào?.</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Chúng tôi sẽ tổ chức câu hỏi theo dạng Learning Outcome, lúc đó việc tạo đề dựa trên Learning Outcome sẽ bao quát được toàn bộ nội dung môn học</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1625" name="Google Shape;1625;g49e8db7604_2_15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49e8db7604_2_1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Vậy chúng tôi đã áp dụng LO vào hệ thống như thế nào?.</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Chúng tôi sẽ tổ chức câu hỏi theo dạng Learning Outcome, lúc đó việc tạo đề dựa trên Learning Outcome sẽ bao quát được toàn bộ nội dung môn học</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1633" name="Google Shape;1633;g49e8db7604_2_15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49e8db7604_2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Vậy chúng tôi đã áp dụng LO vào hệ thống như thế nào?.</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Chúng tôi sẽ tổ chức câu hỏi theo dạng Learning Outcome, lúc đó việc tạo đề dựa trên Learning Outcome sẽ bao quát được toàn bộ nội dung môn học</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1643" name="Google Shape;1643;g49e8db7604_2_153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3"/>
        <p:cNvGrpSpPr/>
        <p:nvPr/>
      </p:nvGrpSpPr>
      <p:grpSpPr>
        <a:xfrm>
          <a:off x="0" y="0"/>
          <a:ext cx="0" cy="0"/>
          <a:chOff x="0" y="0"/>
          <a:chExt cx="0" cy="0"/>
        </a:xfrm>
      </p:grpSpPr>
      <p:sp>
        <p:nvSpPr>
          <p:cNvPr id="1654" name="Google Shape;1654;g49e8db7604_2_1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Vậy chúng tôi đã áp dụng LO vào hệ thống như thế nào?.</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Chúng tôi sẽ tổ chức câu hỏi theo dạng Learning Outcome, lúc đó việc tạo đề dựa trên Learning Outcome sẽ bao quát được toàn bộ nội dung môn học</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1655" name="Google Shape;1655;g49e8db7604_2_154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g49e8db7604_2_1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Vậy chúng tôi đã áp dụng LO vào hệ thống như thế nào?.</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Chúng tôi sẽ tổ chức câu hỏi theo dạng Learning Outcome, lúc đó việc tạo đề dựa trên Learning Outcome sẽ bao quát được toàn bộ nội dung môn học</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1669" name="Google Shape;1669;g49e8db7604_2_156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49e8db7604_2_1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5" name="Google Shape;1685;g49e8db7604_2_15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vi" sz="1400">
                <a:solidFill>
                  <a:schemeClr val="dk1"/>
                </a:solidFill>
                <a:latin typeface="Roboto"/>
                <a:ea typeface="Roboto"/>
                <a:cs typeface="Roboto"/>
                <a:sym typeface="Roboto"/>
              </a:rPr>
              <a:t>Cũng là môn JW, nhưng lần này tôi sẽ tạo đề thi cho môn JW dựa trên những LO cần thiêt, từ đó hệ thống sẽ tìm được các câu hỏi liên quan. Như vậy việc đề thi bao quát toàn bộ nội dung của môn học là được đảm bảo</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g49e8db7604_2_1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8" name="Google Shape;1718;g49e8db7604_2_16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vi" sz="1400">
                <a:solidFill>
                  <a:schemeClr val="dk1"/>
                </a:solidFill>
                <a:latin typeface="Roboto"/>
                <a:ea typeface="Roboto"/>
                <a:cs typeface="Roboto"/>
                <a:sym typeface="Roboto"/>
              </a:rPr>
              <a:t>Quy trình tạo 1 đề thi của hệ thống chúng tôi như sau:</a:t>
            </a:r>
            <a:endParaRPr sz="1400">
              <a:solidFill>
                <a:schemeClr val="dk1"/>
              </a:solidFill>
              <a:latin typeface="Roboto"/>
              <a:ea typeface="Roboto"/>
              <a:cs typeface="Roboto"/>
              <a:sym typeface="Roboto"/>
            </a:endParaRPr>
          </a:p>
          <a:p>
            <a:pPr marL="457200" lvl="0" indent="-298450" algn="l" rtl="0">
              <a:lnSpc>
                <a:spcPct val="100000"/>
              </a:lnSpc>
              <a:spcBef>
                <a:spcPts val="0"/>
              </a:spcBef>
              <a:spcAft>
                <a:spcPts val="0"/>
              </a:spcAft>
              <a:buSzPts val="1100"/>
              <a:buChar char="●"/>
            </a:pPr>
            <a:r>
              <a:rPr lang="vi"/>
              <a:t>chọn thông tin (...) ,hệ thống lấy toàn bộ chapters và LO của 1 môn học</a:t>
            </a:r>
            <a:endParaRPr/>
          </a:p>
          <a:p>
            <a:pPr marL="457200" lvl="0" indent="-298450" algn="l" rtl="0">
              <a:lnSpc>
                <a:spcPct val="100000"/>
              </a:lnSpc>
              <a:spcBef>
                <a:spcPts val="0"/>
              </a:spcBef>
              <a:spcAft>
                <a:spcPts val="0"/>
              </a:spcAft>
              <a:buSzPts val="1100"/>
              <a:buChar char="●"/>
            </a:pPr>
            <a:r>
              <a:rPr lang="vi"/>
              <a:t>khảo thí chọn các chapters hay LO và chọn cách tạo đề</a:t>
            </a:r>
            <a:endParaRPr/>
          </a:p>
          <a:p>
            <a:pPr marL="457200" lvl="0" indent="-298450" algn="l" rtl="0">
              <a:lnSpc>
                <a:spcPct val="100000"/>
              </a:lnSpc>
              <a:spcBef>
                <a:spcPts val="0"/>
              </a:spcBef>
              <a:spcAft>
                <a:spcPts val="0"/>
              </a:spcAft>
              <a:buSzPts val="1100"/>
              <a:buChar char="●"/>
            </a:pPr>
            <a:r>
              <a:rPr lang="vi"/>
              <a:t>nếu đề là random thì sẽ phân đều câu hỏi dựa vào danh sách chapter hay LO trước đó</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g49e8db7604_2_1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Để quản lí được câu hỏi theo LO, chúng tôi tổ chức dữ liệu như sau:</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Chúng tôi xây dựng mối quan hệ giữa 3 thực thể Chapters, Learning outcome và question thông qua thực thể là QuestionObjective</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
        <p:nvSpPr>
          <p:cNvPr id="1726" name="Google Shape;1726;g49e8db7604_2_16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49e8db7604_8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Để quản lí được câu hỏi theo LO, chúng tôi tổ chức dữ liệu như sau:</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Chúng tôi xây dựng mối quan hệ giữa 3 thực thể Chapters, Learning outcome và question thông qua thực thể là QuestionObjective</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1737" name="Google Shape;1737;g49e8db7604_8_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49e8db7604_2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49e8db7604_2_2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Chúng tôi </a:t>
            </a:r>
            <a:r>
              <a:rPr lang="vi" sz="1400" b="1">
                <a:solidFill>
                  <a:schemeClr val="dk1"/>
                </a:solidFill>
                <a:latin typeface="Roboto"/>
                <a:ea typeface="Roboto"/>
                <a:cs typeface="Roboto"/>
                <a:sym typeface="Roboto"/>
              </a:rPr>
              <a:t>xây dựng hệ thống quản lí đề thi với mục tiêu là nâng cao chất lượng đề và câu hỏi</a:t>
            </a:r>
            <a:r>
              <a:rPr lang="vi" sz="1400">
                <a:solidFill>
                  <a:schemeClr val="dk1"/>
                </a:solidFill>
                <a:latin typeface="Roboto"/>
                <a:ea typeface="Roboto"/>
                <a:cs typeface="Roboto"/>
                <a:sym typeface="Roboto"/>
              </a:rPr>
              <a:t> bằng cách </a:t>
            </a:r>
            <a:r>
              <a:rPr lang="vi" sz="1400" b="1">
                <a:solidFill>
                  <a:schemeClr val="dk1"/>
                </a:solidFill>
                <a:latin typeface="Roboto"/>
                <a:ea typeface="Roboto"/>
                <a:cs typeface="Roboto"/>
                <a:sym typeface="Roboto"/>
              </a:rPr>
              <a:t>tổ chức ngân hang câu hỏi dựa trên</a:t>
            </a:r>
            <a:r>
              <a:rPr lang="vi" sz="1400">
                <a:solidFill>
                  <a:schemeClr val="dk1"/>
                </a:solidFill>
                <a:latin typeface="Roboto"/>
                <a:ea typeface="Roboto"/>
                <a:cs typeface="Roboto"/>
                <a:sym typeface="Roboto"/>
              </a:rPr>
              <a:t> Learning Outcome và Chapters.</a:t>
            </a:r>
            <a:endParaRPr sz="1400">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Bên cạnh đó</a:t>
            </a:r>
            <a:r>
              <a:rPr lang="vi" sz="1400" b="1">
                <a:solidFill>
                  <a:schemeClr val="dk1"/>
                </a:solidFill>
                <a:latin typeface="Roboto"/>
                <a:ea typeface="Roboto"/>
                <a:cs typeface="Roboto"/>
                <a:sym typeface="Roboto"/>
              </a:rPr>
              <a:t>, lấy ý tưởng từ Exam Client</a:t>
            </a:r>
            <a:r>
              <a:rPr lang="vi" sz="1400">
                <a:solidFill>
                  <a:schemeClr val="dk1"/>
                </a:solidFill>
                <a:latin typeface="Roboto"/>
                <a:ea typeface="Roboto"/>
                <a:cs typeface="Roboto"/>
                <a:sym typeface="Roboto"/>
              </a:rPr>
              <a:t>, </a:t>
            </a:r>
            <a:r>
              <a:rPr lang="vi" sz="1400" b="1">
                <a:solidFill>
                  <a:schemeClr val="dk1"/>
                </a:solidFill>
                <a:latin typeface="Roboto"/>
                <a:ea typeface="Roboto"/>
                <a:cs typeface="Roboto"/>
                <a:sym typeface="Roboto"/>
              </a:rPr>
              <a:t>chúng tôi đã hiện thực và bổ sung một số tính năng mới</a:t>
            </a:r>
            <a:r>
              <a:rPr lang="vi" sz="1400">
                <a:solidFill>
                  <a:schemeClr val="dk1"/>
                </a:solidFill>
                <a:latin typeface="Roboto"/>
                <a:ea typeface="Roboto"/>
                <a:cs typeface="Roboto"/>
                <a:sym typeface="Roboto"/>
              </a:rPr>
              <a:t> cho phần mềm thi của chúng tôi.</a:t>
            </a:r>
            <a:endParaRPr sz="1400">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Cuối cùng, chúng tôi </a:t>
            </a:r>
            <a:r>
              <a:rPr lang="vi" sz="1400" b="1">
                <a:solidFill>
                  <a:schemeClr val="dk1"/>
                </a:solidFill>
                <a:latin typeface="Roboto"/>
                <a:ea typeface="Roboto"/>
                <a:cs typeface="Roboto"/>
                <a:sym typeface="Roboto"/>
              </a:rPr>
              <a:t>áp dụng công nghệ blockchain vào quá trình duyệt trình duyệt đề </a:t>
            </a:r>
            <a:r>
              <a:rPr lang="vi" sz="1400">
                <a:solidFill>
                  <a:schemeClr val="dk1"/>
                </a:solidFill>
                <a:latin typeface="Roboto"/>
                <a:ea typeface="Roboto"/>
                <a:cs typeface="Roboto"/>
                <a:sym typeface="Roboto"/>
              </a:rPr>
              <a:t>để đảm bảo </a:t>
            </a:r>
            <a:r>
              <a:rPr lang="vi" sz="1400" b="1">
                <a:solidFill>
                  <a:schemeClr val="dk1"/>
                </a:solidFill>
                <a:latin typeface="Roboto"/>
                <a:ea typeface="Roboto"/>
                <a:cs typeface="Roboto"/>
                <a:sym typeface="Roboto"/>
              </a:rPr>
              <a:t>tính toàn vẹn của đề thi và bảo mật của đề thi.</a:t>
            </a:r>
            <a:endParaRPr sz="1400" b="1">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vi" sz="1400" b="1">
                <a:solidFill>
                  <a:schemeClr val="dk1"/>
                </a:solidFill>
                <a:latin typeface="Roboto"/>
                <a:ea typeface="Roboto"/>
                <a:cs typeface="Roboto"/>
                <a:sym typeface="Roboto"/>
              </a:rPr>
              <a:t>Requirement và thiết kế database được trường FPT university cơ sở HCM cung cấp.</a:t>
            </a:r>
            <a:endParaRPr sz="1400" b="1">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 </a:t>
            </a:r>
            <a:endParaRPr sz="1400">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vi" sz="1400">
                <a:solidFill>
                  <a:schemeClr val="dk1"/>
                </a:solidFill>
                <a:latin typeface="Roboto"/>
                <a:ea typeface="Roboto"/>
                <a:cs typeface="Roboto"/>
                <a:sym typeface="Roboto"/>
              </a:rPr>
              <a:t>Sau đây là phần những vấn đề hiện tại và hướng giải quyết do bạn cao Trung Hiêu trình bày</a:t>
            </a:r>
            <a:endParaRPr sz="1400">
              <a:solidFill>
                <a:schemeClr val="dk1"/>
              </a:solidFill>
              <a:latin typeface="Roboto"/>
              <a:ea typeface="Roboto"/>
              <a:cs typeface="Roboto"/>
              <a:sym typeface="Roboto"/>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4"/>
        <p:cNvGrpSpPr/>
        <p:nvPr/>
      </p:nvGrpSpPr>
      <p:grpSpPr>
        <a:xfrm>
          <a:off x="0" y="0"/>
          <a:ext cx="0" cy="0"/>
          <a:chOff x="0" y="0"/>
          <a:chExt cx="0" cy="0"/>
        </a:xfrm>
      </p:grpSpPr>
      <p:sp>
        <p:nvSpPr>
          <p:cNvPr id="1745" name="Google Shape;1745;g49e8db7604_2_1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bước 1 tôi điền những thông tin cần thiết của 1 đề thi như số lượng câu hỏi, thời gian làm bài và số bài test được tạo </a:t>
            </a:r>
            <a:endParaRPr/>
          </a:p>
          <a:p>
            <a:pPr marL="0" lvl="0" indent="0" algn="l" rtl="0">
              <a:spcBef>
                <a:spcPts val="0"/>
              </a:spcBef>
              <a:spcAft>
                <a:spcPts val="0"/>
              </a:spcAft>
              <a:buNone/>
            </a:pPr>
            <a:r>
              <a:rPr lang="vi"/>
              <a:t>bước 2 chọn các learning outcome và chapters</a:t>
            </a:r>
            <a:endParaRPr/>
          </a:p>
          <a:p>
            <a:pPr marL="0" lvl="0" indent="0" algn="l" rtl="0">
              <a:spcBef>
                <a:spcPts val="0"/>
              </a:spcBef>
              <a:spcAft>
                <a:spcPts val="0"/>
              </a:spcAft>
              <a:buNone/>
            </a:pPr>
            <a:r>
              <a:rPr lang="vi"/>
              <a:t>bước 3 chọn cách tạo đề : random ngẫu nhiên hoặc tao bằng tay</a:t>
            </a:r>
            <a:endParaRPr/>
          </a:p>
          <a:p>
            <a:pPr marL="0" lvl="0" indent="0" algn="l" rtl="0">
              <a:spcBef>
                <a:spcPts val="0"/>
              </a:spcBef>
              <a:spcAft>
                <a:spcPts val="0"/>
              </a:spcAft>
              <a:buNone/>
            </a:pPr>
            <a:r>
              <a:rPr lang="vi"/>
              <a:t>bước 4 tạo đề </a:t>
            </a:r>
            <a:endParaRPr/>
          </a:p>
          <a:p>
            <a:pPr marL="0" lvl="0" indent="0" algn="l" rtl="0">
              <a:spcBef>
                <a:spcPts val="0"/>
              </a:spcBef>
              <a:spcAft>
                <a:spcPts val="0"/>
              </a:spcAft>
              <a:buNone/>
            </a:pPr>
            <a:r>
              <a:rPr lang="vi"/>
              <a:t>bước 5 kết thúc demo</a:t>
            </a:r>
            <a:endParaRPr/>
          </a:p>
        </p:txBody>
      </p:sp>
      <p:sp>
        <p:nvSpPr>
          <p:cNvPr id="1746" name="Google Shape;1746;g49e8db7604_2_165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9"/>
        <p:cNvGrpSpPr/>
        <p:nvPr/>
      </p:nvGrpSpPr>
      <p:grpSpPr>
        <a:xfrm>
          <a:off x="0" y="0"/>
          <a:ext cx="0" cy="0"/>
          <a:chOff x="0" y="0"/>
          <a:chExt cx="0" cy="0"/>
        </a:xfrm>
      </p:grpSpPr>
      <p:sp>
        <p:nvSpPr>
          <p:cNvPr id="1780" name="Google Shape;1780;g49e8db7604_2_1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1" name="Google Shape;1781;g49e8db7604_2_16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vi"/>
              <a:t>Kính thưa quý hội đồng, tiếp theo tôi xin phép được trình bày quy trình duyệt đề hiện nay của trường ĐH FPT</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49e8db7604_2_1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vi">
                <a:solidFill>
                  <a:schemeClr val="dk1"/>
                </a:solidFill>
              </a:rPr>
              <a:t>Đầu tiên, đặt tình huống sau khi 1 đề được sinh ra</a:t>
            </a:r>
            <a:endParaRPr/>
          </a:p>
          <a:p>
            <a:pPr marL="0" lvl="0" indent="0" algn="l" rtl="0">
              <a:spcBef>
                <a:spcPts val="0"/>
              </a:spcBef>
              <a:spcAft>
                <a:spcPts val="0"/>
              </a:spcAft>
              <a:buNone/>
            </a:pPr>
            <a:endParaRPr/>
          </a:p>
        </p:txBody>
      </p:sp>
      <p:sp>
        <p:nvSpPr>
          <p:cNvPr id="1850" name="Google Shape;1850;g49e8db7604_2_17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49e8db7604_2_1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
                <a:solidFill>
                  <a:schemeClr val="dk1"/>
                </a:solidFill>
              </a:rPr>
              <a:t>nhân viên đào tạo sẽ yêu cầu giáo viên trưởng bộ môn review đề này</a:t>
            </a:r>
            <a:endParaRPr/>
          </a:p>
        </p:txBody>
      </p:sp>
      <p:sp>
        <p:nvSpPr>
          <p:cNvPr id="1860" name="Google Shape;1860;g49e8db7604_2_173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g49e8db7604_2_1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vi">
                <a:solidFill>
                  <a:schemeClr val="dk1"/>
                </a:solidFill>
              </a:rPr>
              <a:t>Sau khi nhận được yêu cầu, giáo viên trưởng bộ môn sẽ đến phòng khảo thí và bắt đầu quá trình duyệt đề.</a:t>
            </a:r>
            <a:endParaRPr/>
          </a:p>
        </p:txBody>
      </p:sp>
      <p:sp>
        <p:nvSpPr>
          <p:cNvPr id="1874" name="Google Shape;1874;g49e8db7604_2_17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49e8db7604_2_1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vi">
                <a:solidFill>
                  <a:schemeClr val="dk1"/>
                </a:solidFill>
              </a:rPr>
              <a:t>bên trong quá trình review</a:t>
            </a:r>
            <a:endParaRPr>
              <a:solidFill>
                <a:schemeClr val="dk1"/>
              </a:solidFill>
            </a:endParaRPr>
          </a:p>
          <a:p>
            <a:pPr marL="0" lvl="0" indent="0" algn="l" rtl="0">
              <a:spcBef>
                <a:spcPts val="0"/>
              </a:spcBef>
              <a:spcAft>
                <a:spcPts val="0"/>
              </a:spcAft>
              <a:buNone/>
            </a:pPr>
            <a:endParaRPr/>
          </a:p>
        </p:txBody>
      </p:sp>
      <p:sp>
        <p:nvSpPr>
          <p:cNvPr id="1892" name="Google Shape;1892;g49e8db7604_2_176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910" name="Google Shape;1910;g49e8db7604_2_1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1" name="Google Shape;1911;g49e8db7604_2_178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9"/>
        <p:cNvGrpSpPr/>
        <p:nvPr/>
      </p:nvGrpSpPr>
      <p:grpSpPr>
        <a:xfrm>
          <a:off x="0" y="0"/>
          <a:ext cx="0" cy="0"/>
          <a:chOff x="0" y="0"/>
          <a:chExt cx="0" cy="0"/>
        </a:xfrm>
      </p:grpSpPr>
      <p:sp>
        <p:nvSpPr>
          <p:cNvPr id="1920" name="Google Shape;1920;g49e8db7604_2_1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
                <a:solidFill>
                  <a:schemeClr val="dk1"/>
                </a:solidFill>
              </a:rPr>
              <a:t>Giáo viên trưởng bộ môn phát hiện 1 vài câu hỏi bị sai trong đề. Vì vậy giáo viên trưởng bộ môn quyết định phải chỉnh sửa lại các câu hỏi trước khi duyệt.</a:t>
            </a:r>
            <a:endParaRPr/>
          </a:p>
        </p:txBody>
      </p:sp>
      <p:sp>
        <p:nvSpPr>
          <p:cNvPr id="1921" name="Google Shape;1921;g49e8db7604_2_178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3"/>
        <p:cNvGrpSpPr/>
        <p:nvPr/>
      </p:nvGrpSpPr>
      <p:grpSpPr>
        <a:xfrm>
          <a:off x="0" y="0"/>
          <a:ext cx="0" cy="0"/>
          <a:chOff x="0" y="0"/>
          <a:chExt cx="0" cy="0"/>
        </a:xfrm>
      </p:grpSpPr>
      <p:sp>
        <p:nvSpPr>
          <p:cNvPr id="1934" name="Google Shape;1934;g49e8db7604_2_1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
              <a:t>Sau đó trưởng bộ môn duyệt đề.</a:t>
            </a:r>
            <a:endParaRPr/>
          </a:p>
        </p:txBody>
      </p:sp>
      <p:sp>
        <p:nvSpPr>
          <p:cNvPr id="1935" name="Google Shape;1935;g49e8db7604_2_180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49e8db7604_2_1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3" name="Google Shape;1953;g49e8db7604_2_18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vi">
                <a:solidFill>
                  <a:schemeClr val="dk1"/>
                </a:solidFill>
              </a:rPr>
              <a:t>Vấn đề của quá trình này là quy trinh duyệt đề hiện nay hoàn toàn là </a:t>
            </a:r>
            <a:r>
              <a:rPr lang="vi" b="1">
                <a:solidFill>
                  <a:srgbClr val="FF0000"/>
                </a:solidFill>
              </a:rPr>
              <a:t>thủ công</a:t>
            </a:r>
            <a:r>
              <a:rPr lang="vi">
                <a:solidFill>
                  <a:schemeClr val="dk1"/>
                </a:solidFill>
              </a:rPr>
              <a:t>, dẫn đến việc </a:t>
            </a:r>
            <a:r>
              <a:rPr lang="vi" b="1">
                <a:solidFill>
                  <a:srgbClr val="FF0000"/>
                </a:solidFill>
              </a:rPr>
              <a:t>tiêu tốn nhiều thời gian và tài nguyên</a:t>
            </a:r>
            <a:r>
              <a:rPr lang="vi" b="1">
                <a:solidFill>
                  <a:schemeClr val="dk1"/>
                </a:solidFill>
              </a:rPr>
              <a:t> </a:t>
            </a:r>
            <a:r>
              <a:rPr lang="vi">
                <a:solidFill>
                  <a:schemeClr val="dk1"/>
                </a:solidFill>
              </a:rPr>
              <a:t>để lưu trữ tài liệu.</a:t>
            </a:r>
            <a:endParaRPr>
              <a:solidFill>
                <a:schemeClr val="dk1"/>
              </a:solidFill>
            </a:endParaRPr>
          </a:p>
          <a:p>
            <a:pPr marL="0" lvl="0" indent="0" algn="l" rtl="0">
              <a:lnSpc>
                <a:spcPct val="115000"/>
              </a:lnSpc>
              <a:spcBef>
                <a:spcPts val="0"/>
              </a:spcBef>
              <a:spcAft>
                <a:spcPts val="0"/>
              </a:spcAft>
              <a:buSzPts val="1100"/>
              <a:buNone/>
            </a:pPr>
            <a:r>
              <a:rPr lang="vi">
                <a:solidFill>
                  <a:schemeClr val="dk1"/>
                </a:solidFill>
              </a:rPr>
              <a:t>Ngoài ra, việc chỉnh sửa câu hỏi trong đề </a:t>
            </a:r>
            <a:r>
              <a:rPr lang="vi" b="1">
                <a:solidFill>
                  <a:srgbClr val="FF0000"/>
                </a:solidFill>
              </a:rPr>
              <a:t>không được đồng bộ</a:t>
            </a:r>
            <a:r>
              <a:rPr lang="vi" b="1">
                <a:solidFill>
                  <a:schemeClr val="dk1"/>
                </a:solidFill>
              </a:rPr>
              <a:t> </a:t>
            </a:r>
            <a:r>
              <a:rPr lang="vi">
                <a:solidFill>
                  <a:schemeClr val="dk1"/>
                </a:solidFill>
              </a:rPr>
              <a:t>với ngân hàng câu hỏi, vì vậy mỗi lần duyệt đề mới, giảng viên có thể phải chỉnh sửa lại câu hỏi đã được cập nhật từ trước.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49e8db7604_8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49e8db7604_8_4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 sz="1400">
                <a:solidFill>
                  <a:schemeClr val="dk1"/>
                </a:solidFill>
                <a:latin typeface="Roboto"/>
                <a:ea typeface="Roboto"/>
                <a:cs typeface="Roboto"/>
                <a:sym typeface="Roboto"/>
              </a:rPr>
              <a:t>Chúng tôi </a:t>
            </a:r>
            <a:r>
              <a:rPr lang="vi" sz="1400" b="1">
                <a:solidFill>
                  <a:schemeClr val="dk1"/>
                </a:solidFill>
                <a:latin typeface="Roboto"/>
                <a:ea typeface="Roboto"/>
                <a:cs typeface="Roboto"/>
                <a:sym typeface="Roboto"/>
              </a:rPr>
              <a:t>xây dựng hệ thống quản lí đề thi với mục tiêu là nâng cao chất lượng đề và câu hỏi</a:t>
            </a:r>
            <a:r>
              <a:rPr lang="vi" sz="1400">
                <a:solidFill>
                  <a:schemeClr val="dk1"/>
                </a:solidFill>
                <a:latin typeface="Roboto"/>
                <a:ea typeface="Roboto"/>
                <a:cs typeface="Roboto"/>
                <a:sym typeface="Roboto"/>
              </a:rPr>
              <a:t> bằng cách </a:t>
            </a:r>
            <a:r>
              <a:rPr lang="vi" sz="1400" b="1">
                <a:solidFill>
                  <a:schemeClr val="dk1"/>
                </a:solidFill>
                <a:latin typeface="Roboto"/>
                <a:ea typeface="Roboto"/>
                <a:cs typeface="Roboto"/>
                <a:sym typeface="Roboto"/>
              </a:rPr>
              <a:t>tổ chức ngân hang câu hỏi dựa trên</a:t>
            </a:r>
            <a:r>
              <a:rPr lang="vi" sz="1400">
                <a:solidFill>
                  <a:schemeClr val="dk1"/>
                </a:solidFill>
                <a:latin typeface="Roboto"/>
                <a:ea typeface="Roboto"/>
                <a:cs typeface="Roboto"/>
                <a:sym typeface="Roboto"/>
              </a:rPr>
              <a:t> Learning Outcome và Chapters.</a:t>
            </a:r>
            <a:endParaRPr sz="1400">
              <a:solidFill>
                <a:schemeClr val="dk1"/>
              </a:solidFill>
              <a:latin typeface="Roboto"/>
              <a:ea typeface="Roboto"/>
              <a:cs typeface="Roboto"/>
              <a:sym typeface="Roboto"/>
            </a:endParaRPr>
          </a:p>
          <a:p>
            <a:pPr marL="0" lvl="0" indent="0" algn="l" rtl="0">
              <a:lnSpc>
                <a:spcPct val="100000"/>
              </a:lnSpc>
              <a:spcBef>
                <a:spcPts val="0"/>
              </a:spcBef>
              <a:spcAft>
                <a:spcPts val="0"/>
              </a:spcAft>
              <a:buSzPts val="1100"/>
              <a:buNone/>
            </a:pPr>
            <a:r>
              <a:rPr lang="vi" sz="1400">
                <a:solidFill>
                  <a:schemeClr val="dk1"/>
                </a:solidFill>
                <a:latin typeface="Roboto"/>
                <a:ea typeface="Roboto"/>
                <a:cs typeface="Roboto"/>
                <a:sym typeface="Roboto"/>
              </a:rPr>
              <a:t>Bên cạnh đó</a:t>
            </a:r>
            <a:r>
              <a:rPr lang="vi" sz="1400" b="1">
                <a:solidFill>
                  <a:schemeClr val="dk1"/>
                </a:solidFill>
                <a:latin typeface="Roboto"/>
                <a:ea typeface="Roboto"/>
                <a:cs typeface="Roboto"/>
                <a:sym typeface="Roboto"/>
              </a:rPr>
              <a:t>, lấy ý tưởng từ Exam Client</a:t>
            </a:r>
            <a:r>
              <a:rPr lang="vi" sz="1400">
                <a:solidFill>
                  <a:schemeClr val="dk1"/>
                </a:solidFill>
                <a:latin typeface="Roboto"/>
                <a:ea typeface="Roboto"/>
                <a:cs typeface="Roboto"/>
                <a:sym typeface="Roboto"/>
              </a:rPr>
              <a:t>, </a:t>
            </a:r>
            <a:r>
              <a:rPr lang="vi" sz="1400" b="1">
                <a:solidFill>
                  <a:schemeClr val="dk1"/>
                </a:solidFill>
                <a:latin typeface="Roboto"/>
                <a:ea typeface="Roboto"/>
                <a:cs typeface="Roboto"/>
                <a:sym typeface="Roboto"/>
              </a:rPr>
              <a:t>chúng tôi đã hiện thực và bổ sung một số tính năng mới</a:t>
            </a:r>
            <a:r>
              <a:rPr lang="vi" sz="1400">
                <a:solidFill>
                  <a:schemeClr val="dk1"/>
                </a:solidFill>
                <a:latin typeface="Roboto"/>
                <a:ea typeface="Roboto"/>
                <a:cs typeface="Roboto"/>
                <a:sym typeface="Roboto"/>
              </a:rPr>
              <a:t> cho phần mềm thi của chúng tôi.</a:t>
            </a:r>
            <a:endParaRPr sz="1400">
              <a:solidFill>
                <a:schemeClr val="dk1"/>
              </a:solidFill>
              <a:latin typeface="Roboto"/>
              <a:ea typeface="Roboto"/>
              <a:cs typeface="Roboto"/>
              <a:sym typeface="Roboto"/>
            </a:endParaRPr>
          </a:p>
          <a:p>
            <a:pPr marL="0" lvl="0" indent="0" algn="l" rtl="0">
              <a:lnSpc>
                <a:spcPct val="100000"/>
              </a:lnSpc>
              <a:spcBef>
                <a:spcPts val="0"/>
              </a:spcBef>
              <a:spcAft>
                <a:spcPts val="0"/>
              </a:spcAft>
              <a:buSzPts val="1100"/>
              <a:buNone/>
            </a:pPr>
            <a:r>
              <a:rPr lang="vi" sz="1400">
                <a:solidFill>
                  <a:schemeClr val="dk1"/>
                </a:solidFill>
                <a:latin typeface="Roboto"/>
                <a:ea typeface="Roboto"/>
                <a:cs typeface="Roboto"/>
                <a:sym typeface="Roboto"/>
              </a:rPr>
              <a:t>Cuối cùng, chúng tôi </a:t>
            </a:r>
            <a:r>
              <a:rPr lang="vi" sz="1400" b="1">
                <a:solidFill>
                  <a:schemeClr val="dk1"/>
                </a:solidFill>
                <a:latin typeface="Roboto"/>
                <a:ea typeface="Roboto"/>
                <a:cs typeface="Roboto"/>
                <a:sym typeface="Roboto"/>
              </a:rPr>
              <a:t>áp dụng công nghệ blockchain vào quá trình duyệt trình duyệt đề </a:t>
            </a:r>
            <a:r>
              <a:rPr lang="vi" sz="1400">
                <a:solidFill>
                  <a:schemeClr val="dk1"/>
                </a:solidFill>
                <a:latin typeface="Roboto"/>
                <a:ea typeface="Roboto"/>
                <a:cs typeface="Roboto"/>
                <a:sym typeface="Roboto"/>
              </a:rPr>
              <a:t>để đảm bảo </a:t>
            </a:r>
            <a:r>
              <a:rPr lang="vi" sz="1400" b="1">
                <a:solidFill>
                  <a:schemeClr val="dk1"/>
                </a:solidFill>
                <a:latin typeface="Roboto"/>
                <a:ea typeface="Roboto"/>
                <a:cs typeface="Roboto"/>
                <a:sym typeface="Roboto"/>
              </a:rPr>
              <a:t>tính toàn vẹn dữ liệu của đề thi.</a:t>
            </a:r>
            <a:endParaRPr sz="1400" b="1">
              <a:solidFill>
                <a:schemeClr val="dk1"/>
              </a:solidFill>
              <a:latin typeface="Roboto"/>
              <a:ea typeface="Roboto"/>
              <a:cs typeface="Roboto"/>
              <a:sym typeface="Roboto"/>
            </a:endParaRPr>
          </a:p>
          <a:p>
            <a:pPr marL="0" lvl="0" indent="0" algn="l" rtl="0">
              <a:lnSpc>
                <a:spcPct val="100000"/>
              </a:lnSpc>
              <a:spcBef>
                <a:spcPts val="0"/>
              </a:spcBef>
              <a:spcAft>
                <a:spcPts val="0"/>
              </a:spcAft>
              <a:buSzPts val="1100"/>
              <a:buNone/>
            </a:pPr>
            <a:r>
              <a:rPr lang="vi" sz="1400" b="1">
                <a:solidFill>
                  <a:schemeClr val="dk1"/>
                </a:solidFill>
                <a:latin typeface="Roboto"/>
                <a:ea typeface="Roboto"/>
                <a:cs typeface="Roboto"/>
                <a:sym typeface="Roboto"/>
              </a:rPr>
              <a:t>Tất cả requirement và thiết kế database  được trường FPT university cơ sở HCM cung cấp.</a:t>
            </a:r>
            <a:endParaRPr sz="1400" b="1">
              <a:solidFill>
                <a:schemeClr val="dk1"/>
              </a:solidFill>
              <a:latin typeface="Roboto"/>
              <a:ea typeface="Roboto"/>
              <a:cs typeface="Roboto"/>
              <a:sym typeface="Roboto"/>
            </a:endParaRPr>
          </a:p>
          <a:p>
            <a:pPr marL="0" lvl="0" indent="0" algn="l" rtl="0">
              <a:lnSpc>
                <a:spcPct val="100000"/>
              </a:lnSpc>
              <a:spcBef>
                <a:spcPts val="0"/>
              </a:spcBef>
              <a:spcAft>
                <a:spcPts val="0"/>
              </a:spcAft>
              <a:buSzPts val="1100"/>
              <a:buNone/>
            </a:pPr>
            <a:r>
              <a:rPr lang="vi" sz="1400">
                <a:solidFill>
                  <a:schemeClr val="dk1"/>
                </a:solidFill>
                <a:latin typeface="Roboto"/>
                <a:ea typeface="Roboto"/>
                <a:cs typeface="Roboto"/>
                <a:sym typeface="Roboto"/>
              </a:rPr>
              <a:t> </a:t>
            </a:r>
            <a:endParaRPr sz="1400">
              <a:solidFill>
                <a:schemeClr val="dk1"/>
              </a:solidFill>
              <a:latin typeface="Roboto"/>
              <a:ea typeface="Roboto"/>
              <a:cs typeface="Roboto"/>
              <a:sym typeface="Roboto"/>
            </a:endParaRPr>
          </a:p>
          <a:p>
            <a:pPr marL="0" lvl="0" indent="0" algn="l" rtl="0">
              <a:lnSpc>
                <a:spcPct val="100000"/>
              </a:lnSpc>
              <a:spcBef>
                <a:spcPts val="0"/>
              </a:spcBef>
              <a:spcAft>
                <a:spcPts val="0"/>
              </a:spcAft>
              <a:buSzPts val="1100"/>
              <a:buNone/>
            </a:pPr>
            <a:r>
              <a:rPr lang="vi" sz="1400">
                <a:solidFill>
                  <a:schemeClr val="dk1"/>
                </a:solidFill>
                <a:latin typeface="Roboto"/>
                <a:ea typeface="Roboto"/>
                <a:cs typeface="Roboto"/>
                <a:sym typeface="Roboto"/>
              </a:rPr>
              <a:t>Sau đây là phần những vấn đề hiện tại và hướng giải quyết do bạn cao Trung Hiêu trình bày</a:t>
            </a:r>
            <a:endParaRPr sz="1400">
              <a:solidFill>
                <a:schemeClr val="dk1"/>
              </a:solidFill>
              <a:latin typeface="Roboto"/>
              <a:ea typeface="Roboto"/>
              <a:cs typeface="Roboto"/>
              <a:sym typeface="Roboto"/>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Google Shape;1964;g49e8db7604_2_1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
                <a:solidFill>
                  <a:schemeClr val="dk1"/>
                </a:solidFill>
              </a:rPr>
              <a:t>Với các vấn đề đã phân tích trên, chúng tôi đưa ra giải pháp cho quá trình duyệt đề của giáo viên bằng 1 quy trình chặt chẽ để đảm bảo chất lượng của đề thi được duyệt.</a:t>
            </a:r>
            <a:endParaRPr/>
          </a:p>
        </p:txBody>
      </p:sp>
      <p:sp>
        <p:nvSpPr>
          <p:cNvPr id="1965" name="Google Shape;1965;g49e8db7604_2_183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3"/>
        <p:cNvGrpSpPr/>
        <p:nvPr/>
      </p:nvGrpSpPr>
      <p:grpSpPr>
        <a:xfrm>
          <a:off x="0" y="0"/>
          <a:ext cx="0" cy="0"/>
          <a:chOff x="0" y="0"/>
          <a:chExt cx="0" cy="0"/>
        </a:xfrm>
      </p:grpSpPr>
      <p:sp>
        <p:nvSpPr>
          <p:cNvPr id="1974" name="Google Shape;1974;g49e8db7604_2_1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5" name="Google Shape;1975;g49e8db7604_2_18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vi">
                <a:solidFill>
                  <a:schemeClr val="dk1"/>
                </a:solidFill>
              </a:rPr>
              <a:t>Đầu tiền chúng tôi sẽ hỗ trợ quy trình duyệt đề trực tuyến, áp dụng công nghệ blockchain để đảm bảo </a:t>
            </a:r>
            <a:r>
              <a:rPr lang="vi" b="1">
                <a:solidFill>
                  <a:srgbClr val="FF0000"/>
                </a:solidFill>
              </a:rPr>
              <a:t>tính toàn vẹn</a:t>
            </a:r>
            <a:r>
              <a:rPr lang="vi" b="1">
                <a:solidFill>
                  <a:schemeClr val="dk1"/>
                </a:solidFill>
              </a:rPr>
              <a:t> </a:t>
            </a:r>
            <a:r>
              <a:rPr lang="vi">
                <a:solidFill>
                  <a:schemeClr val="dk1"/>
                </a:solidFill>
              </a:rPr>
              <a:t>và </a:t>
            </a:r>
            <a:r>
              <a:rPr lang="vi" b="1">
                <a:solidFill>
                  <a:srgbClr val="FF0000"/>
                </a:solidFill>
              </a:rPr>
              <a:t>bảo mật</a:t>
            </a:r>
            <a:r>
              <a:rPr lang="vi" b="1">
                <a:solidFill>
                  <a:schemeClr val="dk1"/>
                </a:solidFill>
              </a:rPr>
              <a:t> </a:t>
            </a:r>
            <a:r>
              <a:rPr lang="vi">
                <a:solidFill>
                  <a:schemeClr val="dk1"/>
                </a:solidFill>
              </a:rPr>
              <a:t>của đề</a:t>
            </a:r>
            <a:endParaRPr>
              <a:solidFill>
                <a:schemeClr val="dk1"/>
              </a:solidFill>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Google Shape;1999;g49e8db7604_2_1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0" name="Google Shape;2000;g49e8db7604_2_18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vi"/>
              <a:t>Tiếp theo chúng tôi cung cấp cơ chế đồng bộ các câu hỏi giữa ngân hàng đề và ngân hàng câu hỏi.</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5"/>
        <p:cNvGrpSpPr/>
        <p:nvPr/>
      </p:nvGrpSpPr>
      <p:grpSpPr>
        <a:xfrm>
          <a:off x="0" y="0"/>
          <a:ext cx="0" cy="0"/>
          <a:chOff x="0" y="0"/>
          <a:chExt cx="0" cy="0"/>
        </a:xfrm>
      </p:grpSpPr>
      <p:sp>
        <p:nvSpPr>
          <p:cNvPr id="2026" name="Google Shape;2026;g49e8db7604_2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7" name="Google Shape;2027;g49e8db7604_2_18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vi"/>
              <a:t>Sau đây tôi xin trình bày cách áp dụng blockchain vào việc duyệt đề mà hệ thống chúng tôi đã triển khai.</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g49e8db7604_2_1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6" name="Google Shape;2036;g49e8db7604_2_18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vi"/>
              <a:t>Đầu tiền khi giáo viên trưởng bộ môn đã hoàn tất quá trình duyệt đề.</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49e8db7604_2_1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9" name="Google Shape;2049;g49e8db7604_2_19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vi"/>
              <a:t>Đề sẽ được đưa vào hệ thống của chúng tôi và đại diện cho 1 block trong blockchain network.</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g49e8db7604_2_1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6" name="Google Shape;2066;g49e8db7604_2_19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vi">
                <a:solidFill>
                  <a:schemeClr val="dk1"/>
                </a:solidFill>
              </a:rPr>
              <a:t>Tiếp theo block này sẽ broadcast tới </a:t>
            </a:r>
            <a:r>
              <a:rPr lang="vi" b="1">
                <a:solidFill>
                  <a:schemeClr val="dk1"/>
                </a:solidFill>
              </a:rPr>
              <a:t>tất cả các node </a:t>
            </a:r>
            <a:r>
              <a:rPr lang="vi">
                <a:solidFill>
                  <a:schemeClr val="dk1"/>
                </a:solidFill>
              </a:rPr>
              <a:t>trong network này.</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vi" i="1">
                <a:solidFill>
                  <a:schemeClr val="dk1"/>
                </a:solidFill>
              </a:rPr>
              <a:t>Broadcast là</a:t>
            </a:r>
            <a:r>
              <a:rPr lang="vi">
                <a:solidFill>
                  <a:schemeClr val="dk1"/>
                </a:solidFill>
              </a:rPr>
              <a:t> thuật ngữ được sử dụng trong mạng máy tính để mô tả cách thức truyền tin được gửi từ 1 điểm đến tất cả các điểm khác trong cùng một mạng.</a:t>
            </a:r>
            <a:endParaRPr>
              <a:solidFill>
                <a:schemeClr val="dk1"/>
              </a:solidFill>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8"/>
        <p:cNvGrpSpPr/>
        <p:nvPr/>
      </p:nvGrpSpPr>
      <p:grpSpPr>
        <a:xfrm>
          <a:off x="0" y="0"/>
          <a:ext cx="0" cy="0"/>
          <a:chOff x="0" y="0"/>
          <a:chExt cx="0" cy="0"/>
        </a:xfrm>
      </p:grpSpPr>
      <p:sp>
        <p:nvSpPr>
          <p:cNvPr id="2089" name="Google Shape;2089;g49e8db7604_2_1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0" name="Google Shape;2090;g49e8db7604_2_19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vi">
                <a:solidFill>
                  <a:schemeClr val="dk1"/>
                </a:solidFill>
              </a:rPr>
              <a:t>Sau đó, </a:t>
            </a:r>
            <a:r>
              <a:rPr lang="vi" b="1">
                <a:solidFill>
                  <a:srgbClr val="FF0000"/>
                </a:solidFill>
              </a:rPr>
              <a:t>các nodes trong network</a:t>
            </a:r>
            <a:r>
              <a:rPr lang="vi" b="1">
                <a:solidFill>
                  <a:schemeClr val="dk1"/>
                </a:solidFill>
              </a:rPr>
              <a:t> </a:t>
            </a:r>
            <a:r>
              <a:rPr lang="vi">
                <a:solidFill>
                  <a:schemeClr val="dk1"/>
                </a:solidFill>
              </a:rPr>
              <a:t>sẽ </a:t>
            </a:r>
            <a:r>
              <a:rPr lang="vi" b="1">
                <a:solidFill>
                  <a:srgbClr val="FF0000"/>
                </a:solidFill>
              </a:rPr>
              <a:t>kiểm tra tính hợp lệ</a:t>
            </a:r>
            <a:r>
              <a:rPr lang="vi" b="1">
                <a:solidFill>
                  <a:schemeClr val="dk1"/>
                </a:solidFill>
              </a:rPr>
              <a:t> </a:t>
            </a:r>
            <a:r>
              <a:rPr lang="vi">
                <a:solidFill>
                  <a:schemeClr val="dk1"/>
                </a:solidFill>
              </a:rPr>
              <a:t>của block này theo</a:t>
            </a:r>
            <a:r>
              <a:rPr lang="vi" b="1">
                <a:solidFill>
                  <a:schemeClr val="dk1"/>
                </a:solidFill>
              </a:rPr>
              <a:t> </a:t>
            </a:r>
            <a:r>
              <a:rPr lang="vi" b="1">
                <a:solidFill>
                  <a:srgbClr val="FF0000"/>
                </a:solidFill>
              </a:rPr>
              <a:t>quy tắc đồng thuận</a:t>
            </a:r>
            <a:r>
              <a:rPr lang="vi">
                <a:solidFill>
                  <a:schemeClr val="dk1"/>
                </a:solidFill>
              </a:rPr>
              <a:t>, nghĩa là phần lớn các nodes trong network này xác nhận là block hợp lệ, block sẽ được thêm vào blockchain network</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6"/>
        <p:cNvGrpSpPr/>
        <p:nvPr/>
      </p:nvGrpSpPr>
      <p:grpSpPr>
        <a:xfrm>
          <a:off x="0" y="0"/>
          <a:ext cx="0" cy="0"/>
          <a:chOff x="0" y="0"/>
          <a:chExt cx="0" cy="0"/>
        </a:xfrm>
      </p:grpSpPr>
      <p:sp>
        <p:nvSpPr>
          <p:cNvPr id="2117" name="Google Shape;2117;g49e8db7604_2_19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8" name="Google Shape;2118;g49e8db7604_2_19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49e8db7604_2_2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
                <a:solidFill>
                  <a:schemeClr val="dk1"/>
                </a:solidFill>
              </a:rPr>
              <a:t>Vậy chúng tôi hiện thực blockchain này như thế nào?</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vi">
                <a:solidFill>
                  <a:schemeClr val="dk1"/>
                </a:solidFill>
              </a:rPr>
              <a:t>Đầu tiên nói về cấu trúc tổng quan của blockchain, blockchain được hiểu như </a:t>
            </a:r>
            <a:r>
              <a:rPr lang="vi" b="1">
                <a:solidFill>
                  <a:srgbClr val="FF0000"/>
                </a:solidFill>
              </a:rPr>
              <a:t>1 danh sách liên kết </a:t>
            </a:r>
            <a:r>
              <a:rPr lang="vi">
                <a:solidFill>
                  <a:schemeClr val="dk1"/>
                </a:solidFill>
              </a:rPr>
              <a:t>mà ở đó </a:t>
            </a:r>
            <a:r>
              <a:rPr lang="vi" b="1">
                <a:solidFill>
                  <a:srgbClr val="FF0000"/>
                </a:solidFill>
              </a:rPr>
              <a:t>block phía sau chứa dữ liệu của block phía trước</a:t>
            </a:r>
            <a:r>
              <a:rPr lang="vi">
                <a:solidFill>
                  <a:schemeClr val="dk1"/>
                </a:solidFill>
              </a:rPr>
              <a:t>. Cả 2 được mã hóa = thuật toán SHA-256.</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vi">
                <a:solidFill>
                  <a:schemeClr val="dk1"/>
                </a:solidFill>
              </a:rPr>
              <a:t>Ngoài ra, có 1 thuộc tính gọi là số nonce(number used once) trong từng block dùng để hiện thực cơ chế proof-of-work.</a:t>
            </a:r>
            <a:endParaRPr/>
          </a:p>
        </p:txBody>
      </p:sp>
      <p:sp>
        <p:nvSpPr>
          <p:cNvPr id="2150" name="Google Shape;2150;g49e8db7604_2_200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9e8db7604_2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g49e8db7604_2_2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vi" sz="1500"/>
              <a:t>Kính thưa quý hội đồng, Sau đây tôi xin trình bày các vấn đề hiện tại và giải pháp cho quá trình thi cử ở đại học fpt.</a:t>
            </a:r>
            <a:endParaRPr sz="150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9"/>
        <p:cNvGrpSpPr/>
        <p:nvPr/>
      </p:nvGrpSpPr>
      <p:grpSpPr>
        <a:xfrm>
          <a:off x="0" y="0"/>
          <a:ext cx="0" cy="0"/>
          <a:chOff x="0" y="0"/>
          <a:chExt cx="0" cy="0"/>
        </a:xfrm>
      </p:grpSpPr>
      <p:sp>
        <p:nvSpPr>
          <p:cNvPr id="2190" name="Google Shape;2190;g49e8db7604_2_2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
                <a:solidFill>
                  <a:schemeClr val="dk1"/>
                </a:solidFill>
              </a:rPr>
              <a:t>Proof-of-work là 1 khái niệm đã tồn tại trước cả khi blockchain ra đời, ban đầu nó là 1 phương thức dùng để ngăn chặn các cuộc tấn công mạng như spam và mạo danh. Khi blockchain ra đời, nó đã mang lại 1 khái niệm mới, 1 ý tưởng cho  phép đồng thuận phân tán mà không cần độ tin cậy cao.</a:t>
            </a:r>
            <a:endParaRPr/>
          </a:p>
        </p:txBody>
      </p:sp>
      <p:sp>
        <p:nvSpPr>
          <p:cNvPr id="2191" name="Google Shape;2191;g49e8db7604_2_204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49e8db7604_2_2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7" name="Google Shape;2227;g49e8db7604_2_20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vi"/>
              <a:t>Tiếp theo, tôi xin nói về quá trình đồng bộ trong việc chỉnh sửa câu hỏi</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4"/>
        <p:cNvGrpSpPr/>
        <p:nvPr/>
      </p:nvGrpSpPr>
      <p:grpSpPr>
        <a:xfrm>
          <a:off x="0" y="0"/>
          <a:ext cx="0" cy="0"/>
          <a:chOff x="0" y="0"/>
          <a:chExt cx="0" cy="0"/>
        </a:xfrm>
      </p:grpSpPr>
      <p:sp>
        <p:nvSpPr>
          <p:cNvPr id="2235" name="Google Shape;2235;g49e8db7604_2_2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6" name="Google Shape;2236;g49e8db7604_2_20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vi"/>
              <a:t>Đầu tiền, khi giảng viên tiến hành chỉnh sửa câu hỏi trong đề.</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7"/>
        <p:cNvGrpSpPr/>
        <p:nvPr/>
      </p:nvGrpSpPr>
      <p:grpSpPr>
        <a:xfrm>
          <a:off x="0" y="0"/>
          <a:ext cx="0" cy="0"/>
          <a:chOff x="0" y="0"/>
          <a:chExt cx="0" cy="0"/>
        </a:xfrm>
      </p:grpSpPr>
      <p:sp>
        <p:nvSpPr>
          <p:cNvPr id="2248" name="Google Shape;2248;g49e8db7604_2_2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9" name="Google Shape;2249;g49e8db7604_2_2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vi"/>
              <a:t>Các câu hỏi đã được chỉnh sửa sẽ đồng bộ hóa vs ngân hàng câu hỏi</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49e8db7604_2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7" name="Google Shape;2267;g49e8db7604_2_2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vi"/>
              <a:t>Sau đó các câu hỏi đã được chỉnh sửa sẽ tiếp tục được đồng bộ với những đề chưa đc duyệt trong ngân hàng đề.</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8"/>
        <p:cNvGrpSpPr/>
        <p:nvPr/>
      </p:nvGrpSpPr>
      <p:grpSpPr>
        <a:xfrm>
          <a:off x="0" y="0"/>
          <a:ext cx="0" cy="0"/>
          <a:chOff x="0" y="0"/>
          <a:chExt cx="0" cy="0"/>
        </a:xfrm>
      </p:grpSpPr>
      <p:sp>
        <p:nvSpPr>
          <p:cNvPr id="2289" name="Google Shape;2289;g49e8db7604_2_2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0" name="Google Shape;2290;g49e8db7604_2_2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9"/>
        <p:cNvGrpSpPr/>
        <p:nvPr/>
      </p:nvGrpSpPr>
      <p:grpSpPr>
        <a:xfrm>
          <a:off x="0" y="0"/>
          <a:ext cx="0" cy="0"/>
          <a:chOff x="0" y="0"/>
          <a:chExt cx="0" cy="0"/>
        </a:xfrm>
      </p:grpSpPr>
      <p:sp>
        <p:nvSpPr>
          <p:cNvPr id="2340" name="Google Shape;2340;g49e8db7604_7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Tiếp theo, tôi xin giải thích quá trình chuyển đổi trạng thái của đề ở demo trước. Đầu tiên, khi staff sinh đề, đề sẽ trong trạng thái </a:t>
            </a:r>
            <a:r>
              <a:rPr lang="vi" b="1"/>
              <a:t>generated</a:t>
            </a:r>
            <a:endParaRPr/>
          </a:p>
        </p:txBody>
      </p:sp>
      <p:sp>
        <p:nvSpPr>
          <p:cNvPr id="2341" name="Google Shape;2341;g49e8db7604_7_20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49e8db7604_7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
                <a:solidFill>
                  <a:schemeClr val="dk1"/>
                </a:solidFill>
              </a:rPr>
              <a:t>sau khi giảng viên được yêu cầu duyệt đề này, trạng thái của đề sẽ chuyển thành </a:t>
            </a:r>
            <a:r>
              <a:rPr lang="vi" b="1">
                <a:solidFill>
                  <a:schemeClr val="dk1"/>
                </a:solidFill>
              </a:rPr>
              <a:t>Pending</a:t>
            </a:r>
            <a:r>
              <a:rPr lang="vi">
                <a:solidFill>
                  <a:schemeClr val="dk1"/>
                </a:solidFill>
              </a:rPr>
              <a:t>,</a:t>
            </a:r>
            <a:endParaRPr/>
          </a:p>
        </p:txBody>
      </p:sp>
      <p:sp>
        <p:nvSpPr>
          <p:cNvPr id="2350" name="Google Shape;2350;g49e8db7604_7_30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7"/>
        <p:cNvGrpSpPr/>
        <p:nvPr/>
      </p:nvGrpSpPr>
      <p:grpSpPr>
        <a:xfrm>
          <a:off x="0" y="0"/>
          <a:ext cx="0" cy="0"/>
          <a:chOff x="0" y="0"/>
          <a:chExt cx="0" cy="0"/>
        </a:xfrm>
      </p:grpSpPr>
      <p:sp>
        <p:nvSpPr>
          <p:cNvPr id="2358" name="Google Shape;2358;g49e8db7604_7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solidFill>
                  <a:schemeClr val="dk1"/>
                </a:solidFill>
              </a:rPr>
              <a:t>lúc này giáo viên sẽ tiến hành làm bài, sau khi làm xong trạng thái đề sẽ thành </a:t>
            </a:r>
            <a:r>
              <a:rPr lang="vi" b="1">
                <a:solidFill>
                  <a:schemeClr val="dk1"/>
                </a:solidFill>
              </a:rPr>
              <a:t>taken</a:t>
            </a:r>
            <a:endParaRPr/>
          </a:p>
        </p:txBody>
      </p:sp>
      <p:sp>
        <p:nvSpPr>
          <p:cNvPr id="2359" name="Google Shape;2359;g49e8db7604_7_3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6"/>
        <p:cNvGrpSpPr/>
        <p:nvPr/>
      </p:nvGrpSpPr>
      <p:grpSpPr>
        <a:xfrm>
          <a:off x="0" y="0"/>
          <a:ext cx="0" cy="0"/>
          <a:chOff x="0" y="0"/>
          <a:chExt cx="0" cy="0"/>
        </a:xfrm>
      </p:grpSpPr>
      <p:sp>
        <p:nvSpPr>
          <p:cNvPr id="2367" name="Google Shape;2367;g49e8db7604_7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solidFill>
                  <a:schemeClr val="dk1"/>
                </a:solidFill>
              </a:rPr>
              <a:t>lúc này giáo viên tiến thành review lại bài làm của mình, nếu giáo viên chỉnh sửa nội dung của đề, đề sẽ chuyển sang trạng thái </a:t>
            </a:r>
            <a:r>
              <a:rPr lang="vi" b="1">
                <a:solidFill>
                  <a:schemeClr val="dk1"/>
                </a:solidFill>
              </a:rPr>
              <a:t>edited</a:t>
            </a:r>
            <a:r>
              <a:rPr lang="vi">
                <a:solidFill>
                  <a:schemeClr val="dk1"/>
                </a:solidFill>
              </a:rPr>
              <a:t>,</a:t>
            </a:r>
            <a:endParaRPr/>
          </a:p>
        </p:txBody>
      </p:sp>
      <p:sp>
        <p:nvSpPr>
          <p:cNvPr id="2368" name="Google Shape;2368;g49e8db7604_7_3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56" name="Google Shape;56;p14"/>
          <p:cNvGrpSpPr/>
          <p:nvPr/>
        </p:nvGrpSpPr>
        <p:grpSpPr>
          <a:xfrm>
            <a:off x="0" y="-7088"/>
            <a:ext cx="8661398" cy="5150588"/>
            <a:chOff x="0" y="-7088"/>
            <a:chExt cx="8661398" cy="5150588"/>
          </a:xfrm>
        </p:grpSpPr>
        <p:sp>
          <p:nvSpPr>
            <p:cNvPr id="57" name="Google Shape;57;p1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59" name="Google Shape;59;p14"/>
          <p:cNvGrpSpPr/>
          <p:nvPr/>
        </p:nvGrpSpPr>
        <p:grpSpPr>
          <a:xfrm rot="10800000" flipH="1">
            <a:off x="1" y="1090763"/>
            <a:ext cx="8847502" cy="2961975"/>
            <a:chOff x="-8178042" y="-4493254"/>
            <a:chExt cx="19483597" cy="6522736"/>
          </a:xfrm>
        </p:grpSpPr>
        <p:sp>
          <p:nvSpPr>
            <p:cNvPr id="60" name="Google Shape;60;p1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1" name="Google Shape;61;p1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62" name="Google Shape;62;p14"/>
          <p:cNvGrpSpPr/>
          <p:nvPr/>
        </p:nvGrpSpPr>
        <p:grpSpPr>
          <a:xfrm>
            <a:off x="3677236" y="4278349"/>
            <a:ext cx="5480828" cy="432996"/>
            <a:chOff x="5582265" y="4646738"/>
            <a:chExt cx="5480828" cy="432996"/>
          </a:xfrm>
        </p:grpSpPr>
        <p:sp>
          <p:nvSpPr>
            <p:cNvPr id="63" name="Google Shape;63;p14"/>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 name="Google Shape;64;p14"/>
            <p:cNvGrpSpPr/>
            <p:nvPr/>
          </p:nvGrpSpPr>
          <p:grpSpPr>
            <a:xfrm flipH="1">
              <a:off x="5585232" y="4646738"/>
              <a:ext cx="5477861" cy="304551"/>
              <a:chOff x="-24158748" y="330075"/>
              <a:chExt cx="30568423" cy="1699506"/>
            </a:xfrm>
          </p:grpSpPr>
          <p:sp>
            <p:nvSpPr>
              <p:cNvPr id="65" name="Google Shape;65;p14"/>
              <p:cNvSpPr/>
              <p:nvPr/>
            </p:nvSpPr>
            <p:spPr>
              <a:xfrm>
                <a:off x="-24158748" y="330081"/>
                <a:ext cx="28907999"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4"/>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7" name="Google Shape;67;p14"/>
          <p:cNvSpPr txBox="1">
            <a:spLocks noGrp="1"/>
          </p:cNvSpPr>
          <p:nvPr>
            <p:ph type="ctrTitle"/>
          </p:nvPr>
        </p:nvSpPr>
        <p:spPr>
          <a:xfrm>
            <a:off x="685800" y="1090750"/>
            <a:ext cx="5367900" cy="29619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15"/>
          <p:cNvGrpSpPr/>
          <p:nvPr/>
        </p:nvGrpSpPr>
        <p:grpSpPr>
          <a:xfrm>
            <a:off x="-4" y="40"/>
            <a:ext cx="7072430" cy="1327315"/>
            <a:chOff x="-4" y="40"/>
            <a:chExt cx="7072430" cy="1327315"/>
          </a:xfrm>
        </p:grpSpPr>
        <p:sp>
          <p:nvSpPr>
            <p:cNvPr id="70" name="Google Shape;70;p1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71" name="Google Shape;71;p15"/>
            <p:cNvGrpSpPr/>
            <p:nvPr/>
          </p:nvGrpSpPr>
          <p:grpSpPr>
            <a:xfrm rot="10800000" flipH="1">
              <a:off x="3" y="40"/>
              <a:ext cx="6756168" cy="1327315"/>
              <a:chOff x="-2168138" y="330075"/>
              <a:chExt cx="8650663" cy="1699506"/>
            </a:xfrm>
          </p:grpSpPr>
          <p:sp>
            <p:nvSpPr>
              <p:cNvPr id="72" name="Google Shape;72;p1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73" name="Google Shape;73;p1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74" name="Google Shape;74;p15"/>
            <p:cNvGrpSpPr/>
            <p:nvPr/>
          </p:nvGrpSpPr>
          <p:grpSpPr>
            <a:xfrm rot="10800000" flipH="1">
              <a:off x="-4" y="381007"/>
              <a:ext cx="7072430" cy="771744"/>
              <a:chOff x="-9092084" y="330075"/>
              <a:chExt cx="15574609" cy="1699501"/>
            </a:xfrm>
          </p:grpSpPr>
          <p:sp>
            <p:nvSpPr>
              <p:cNvPr id="75" name="Google Shape;75;p1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76" name="Google Shape;76;p1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77" name="Google Shape;77;p15"/>
          <p:cNvGrpSpPr/>
          <p:nvPr/>
        </p:nvGrpSpPr>
        <p:grpSpPr>
          <a:xfrm>
            <a:off x="6946842" y="4472723"/>
            <a:ext cx="2202830" cy="670795"/>
            <a:chOff x="5575242" y="4472723"/>
            <a:chExt cx="2202830" cy="670795"/>
          </a:xfrm>
        </p:grpSpPr>
        <p:sp>
          <p:nvSpPr>
            <p:cNvPr id="78" name="Google Shape;78;p1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9" name="Google Shape;79;p15"/>
            <p:cNvGrpSpPr/>
            <p:nvPr/>
          </p:nvGrpSpPr>
          <p:grpSpPr>
            <a:xfrm flipH="1">
              <a:off x="5734850" y="4472723"/>
              <a:ext cx="2040837" cy="670795"/>
              <a:chOff x="1297954" y="330075"/>
              <a:chExt cx="5169293" cy="1699506"/>
            </a:xfrm>
          </p:grpSpPr>
          <p:sp>
            <p:nvSpPr>
              <p:cNvPr id="80" name="Google Shape;80;p1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 name="Google Shape;82;p15"/>
            <p:cNvGrpSpPr/>
            <p:nvPr/>
          </p:nvGrpSpPr>
          <p:grpSpPr>
            <a:xfrm flipH="1">
              <a:off x="5578209" y="4646738"/>
              <a:ext cx="2199863" cy="304563"/>
              <a:chOff x="-5827153" y="330075"/>
              <a:chExt cx="12276019" cy="1699569"/>
            </a:xfrm>
          </p:grpSpPr>
          <p:sp>
            <p:nvSpPr>
              <p:cNvPr id="83" name="Google Shape;83;p1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5" name="Google Shape;85;p15"/>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6" name="Google Shape;86;p15"/>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1000"/>
              </a:spcBef>
              <a:spcAft>
                <a:spcPts val="0"/>
              </a:spcAft>
              <a:buSzPts val="2400"/>
              <a:buChar char="▻"/>
              <a:defRPr/>
            </a:lvl2pPr>
            <a:lvl3pPr marL="1371600" lvl="2" indent="-381000" algn="l">
              <a:lnSpc>
                <a:spcPct val="100000"/>
              </a:lnSpc>
              <a:spcBef>
                <a:spcPts val="1000"/>
              </a:spcBef>
              <a:spcAft>
                <a:spcPts val="0"/>
              </a:spcAft>
              <a:buSzPts val="2400"/>
              <a:buChar char="▻"/>
              <a:defRPr/>
            </a:lvl3pPr>
            <a:lvl4pPr marL="1828800" lvl="3" indent="-381000" algn="l">
              <a:lnSpc>
                <a:spcPct val="100000"/>
              </a:lnSpc>
              <a:spcBef>
                <a:spcPts val="1000"/>
              </a:spcBef>
              <a:spcAft>
                <a:spcPts val="0"/>
              </a:spcAft>
              <a:buSzPts val="2400"/>
              <a:buChar char="▻"/>
              <a:defRPr/>
            </a:lvl4pPr>
            <a:lvl5pPr marL="2286000" lvl="4" indent="-381000" algn="l">
              <a:lnSpc>
                <a:spcPct val="100000"/>
              </a:lnSpc>
              <a:spcBef>
                <a:spcPts val="1000"/>
              </a:spcBef>
              <a:spcAft>
                <a:spcPts val="0"/>
              </a:spcAft>
              <a:buSzPts val="2400"/>
              <a:buChar char="▻"/>
              <a:defRPr/>
            </a:lvl5pPr>
            <a:lvl6pPr marL="2743200" lvl="5" indent="-381000" algn="l">
              <a:lnSpc>
                <a:spcPct val="100000"/>
              </a:lnSpc>
              <a:spcBef>
                <a:spcPts val="1000"/>
              </a:spcBef>
              <a:spcAft>
                <a:spcPts val="0"/>
              </a:spcAft>
              <a:buSzPts val="2400"/>
              <a:buChar char="▻"/>
              <a:defRPr/>
            </a:lvl6pPr>
            <a:lvl7pPr marL="3200400" lvl="6" indent="-381000" algn="l">
              <a:lnSpc>
                <a:spcPct val="100000"/>
              </a:lnSpc>
              <a:spcBef>
                <a:spcPts val="1000"/>
              </a:spcBef>
              <a:spcAft>
                <a:spcPts val="0"/>
              </a:spcAft>
              <a:buSzPts val="2400"/>
              <a:buChar char="▻"/>
              <a:defRPr/>
            </a:lvl7pPr>
            <a:lvl8pPr marL="3657600" lvl="7" indent="-381000" algn="l">
              <a:lnSpc>
                <a:spcPct val="100000"/>
              </a:lnSpc>
              <a:spcBef>
                <a:spcPts val="1000"/>
              </a:spcBef>
              <a:spcAft>
                <a:spcPts val="0"/>
              </a:spcAft>
              <a:buSzPts val="2400"/>
              <a:buChar char="▻"/>
              <a:defRPr/>
            </a:lvl8pPr>
            <a:lvl9pPr marL="4114800" lvl="8" indent="-381000" algn="l">
              <a:lnSpc>
                <a:spcPct val="100000"/>
              </a:lnSpc>
              <a:spcBef>
                <a:spcPts val="1000"/>
              </a:spcBef>
              <a:spcAft>
                <a:spcPts val="1000"/>
              </a:spcAft>
              <a:buSzPts val="2400"/>
              <a:buChar char="▻"/>
              <a:defRPr/>
            </a:lvl9pPr>
          </a:lstStyle>
          <a:p>
            <a:endParaRPr/>
          </a:p>
        </p:txBody>
      </p:sp>
      <p:sp>
        <p:nvSpPr>
          <p:cNvPr id="87" name="Google Shape;87;p1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88"/>
        <p:cNvGrpSpPr/>
        <p:nvPr/>
      </p:nvGrpSpPr>
      <p:grpSpPr>
        <a:xfrm>
          <a:off x="0" y="0"/>
          <a:ext cx="0" cy="0"/>
          <a:chOff x="0" y="0"/>
          <a:chExt cx="0" cy="0"/>
        </a:xfrm>
      </p:grpSpPr>
      <p:sp>
        <p:nvSpPr>
          <p:cNvPr id="89" name="Google Shape;89;p16"/>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90" name="Google Shape;90;p16"/>
          <p:cNvGrpSpPr/>
          <p:nvPr/>
        </p:nvGrpSpPr>
        <p:grpSpPr>
          <a:xfrm>
            <a:off x="0" y="-7088"/>
            <a:ext cx="8661398" cy="5150588"/>
            <a:chOff x="0" y="-7088"/>
            <a:chExt cx="8661398" cy="5150588"/>
          </a:xfrm>
        </p:grpSpPr>
        <p:sp>
          <p:nvSpPr>
            <p:cNvPr id="91" name="Google Shape;91;p16"/>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93" name="Google Shape;93;p16"/>
          <p:cNvGrpSpPr/>
          <p:nvPr/>
        </p:nvGrpSpPr>
        <p:grpSpPr>
          <a:xfrm rot="10800000" flipH="1">
            <a:off x="-2" y="2924826"/>
            <a:ext cx="6589087" cy="2027268"/>
            <a:chOff x="-9894852" y="-4493254"/>
            <a:chExt cx="21200408" cy="6522740"/>
          </a:xfrm>
        </p:grpSpPr>
        <p:sp>
          <p:nvSpPr>
            <p:cNvPr id="94" name="Google Shape;94;p16"/>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95" name="Google Shape;95;p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96" name="Google Shape;96;p16"/>
          <p:cNvGrpSpPr/>
          <p:nvPr/>
        </p:nvGrpSpPr>
        <p:grpSpPr>
          <a:xfrm>
            <a:off x="6946842" y="4472723"/>
            <a:ext cx="2202830" cy="670795"/>
            <a:chOff x="5575242" y="4472723"/>
            <a:chExt cx="2202830" cy="670795"/>
          </a:xfrm>
        </p:grpSpPr>
        <p:sp>
          <p:nvSpPr>
            <p:cNvPr id="97" name="Google Shape;97;p1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16"/>
            <p:cNvGrpSpPr/>
            <p:nvPr/>
          </p:nvGrpSpPr>
          <p:grpSpPr>
            <a:xfrm flipH="1">
              <a:off x="5734850" y="4472723"/>
              <a:ext cx="2040837" cy="670795"/>
              <a:chOff x="1297954" y="330075"/>
              <a:chExt cx="5169293" cy="1699506"/>
            </a:xfrm>
          </p:grpSpPr>
          <p:sp>
            <p:nvSpPr>
              <p:cNvPr id="99" name="Google Shape;99;p1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 name="Google Shape;101;p16"/>
            <p:cNvGrpSpPr/>
            <p:nvPr/>
          </p:nvGrpSpPr>
          <p:grpSpPr>
            <a:xfrm flipH="1">
              <a:off x="5578209" y="4646738"/>
              <a:ext cx="2199863" cy="304563"/>
              <a:chOff x="-5827153" y="330075"/>
              <a:chExt cx="12276019" cy="1699569"/>
            </a:xfrm>
          </p:grpSpPr>
          <p:sp>
            <p:nvSpPr>
              <p:cNvPr id="102" name="Google Shape;102;p1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4" name="Google Shape;104;p16"/>
          <p:cNvSpPr txBox="1">
            <a:spLocks noGrp="1"/>
          </p:cNvSpPr>
          <p:nvPr>
            <p:ph type="ctrTitle"/>
          </p:nvPr>
        </p:nvSpPr>
        <p:spPr>
          <a:xfrm>
            <a:off x="463525" y="2871148"/>
            <a:ext cx="4094400" cy="11598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5" name="Google Shape;105;p16"/>
          <p:cNvSpPr txBox="1">
            <a:spLocks noGrp="1"/>
          </p:cNvSpPr>
          <p:nvPr>
            <p:ph type="subTitle" idx="1"/>
          </p:nvPr>
        </p:nvSpPr>
        <p:spPr>
          <a:xfrm>
            <a:off x="463525" y="3975449"/>
            <a:ext cx="4094400" cy="7848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rgbClr val="FF9800"/>
              </a:buClr>
              <a:buSzPts val="2000"/>
              <a:buNone/>
              <a:defRPr sz="2000">
                <a:solidFill>
                  <a:srgbClr val="FF9800"/>
                </a:solidFill>
              </a:defRPr>
            </a:lvl1pPr>
            <a:lvl2pPr lvl="1" algn="l">
              <a:lnSpc>
                <a:spcPct val="100000"/>
              </a:lnSpc>
              <a:spcBef>
                <a:spcPts val="1000"/>
              </a:spcBef>
              <a:spcAft>
                <a:spcPts val="0"/>
              </a:spcAft>
              <a:buClr>
                <a:srgbClr val="FF9800"/>
              </a:buClr>
              <a:buSzPts val="2000"/>
              <a:buNone/>
              <a:defRPr sz="2000">
                <a:solidFill>
                  <a:srgbClr val="FF9800"/>
                </a:solidFill>
              </a:defRPr>
            </a:lvl2pPr>
            <a:lvl3pPr lvl="2" algn="l">
              <a:lnSpc>
                <a:spcPct val="100000"/>
              </a:lnSpc>
              <a:spcBef>
                <a:spcPts val="1000"/>
              </a:spcBef>
              <a:spcAft>
                <a:spcPts val="0"/>
              </a:spcAft>
              <a:buClr>
                <a:srgbClr val="FF9800"/>
              </a:buClr>
              <a:buSzPts val="2000"/>
              <a:buNone/>
              <a:defRPr sz="2000">
                <a:solidFill>
                  <a:srgbClr val="FF9800"/>
                </a:solidFill>
              </a:defRPr>
            </a:lvl3pPr>
            <a:lvl4pPr lvl="3" algn="l">
              <a:lnSpc>
                <a:spcPct val="100000"/>
              </a:lnSpc>
              <a:spcBef>
                <a:spcPts val="1000"/>
              </a:spcBef>
              <a:spcAft>
                <a:spcPts val="0"/>
              </a:spcAft>
              <a:buClr>
                <a:srgbClr val="FF9800"/>
              </a:buClr>
              <a:buSzPts val="2000"/>
              <a:buNone/>
              <a:defRPr sz="2000">
                <a:solidFill>
                  <a:srgbClr val="FF9800"/>
                </a:solidFill>
              </a:defRPr>
            </a:lvl4pPr>
            <a:lvl5pPr lvl="4" algn="l">
              <a:lnSpc>
                <a:spcPct val="100000"/>
              </a:lnSpc>
              <a:spcBef>
                <a:spcPts val="1000"/>
              </a:spcBef>
              <a:spcAft>
                <a:spcPts val="0"/>
              </a:spcAft>
              <a:buClr>
                <a:srgbClr val="FF9800"/>
              </a:buClr>
              <a:buSzPts val="2000"/>
              <a:buNone/>
              <a:defRPr sz="2000">
                <a:solidFill>
                  <a:srgbClr val="FF9800"/>
                </a:solidFill>
              </a:defRPr>
            </a:lvl5pPr>
            <a:lvl6pPr lvl="5" algn="l">
              <a:lnSpc>
                <a:spcPct val="100000"/>
              </a:lnSpc>
              <a:spcBef>
                <a:spcPts val="1000"/>
              </a:spcBef>
              <a:spcAft>
                <a:spcPts val="0"/>
              </a:spcAft>
              <a:buClr>
                <a:srgbClr val="FF9800"/>
              </a:buClr>
              <a:buSzPts val="2000"/>
              <a:buNone/>
              <a:defRPr sz="2000">
                <a:solidFill>
                  <a:srgbClr val="FF9800"/>
                </a:solidFill>
              </a:defRPr>
            </a:lvl6pPr>
            <a:lvl7pPr lvl="6" algn="l">
              <a:lnSpc>
                <a:spcPct val="100000"/>
              </a:lnSpc>
              <a:spcBef>
                <a:spcPts val="1000"/>
              </a:spcBef>
              <a:spcAft>
                <a:spcPts val="0"/>
              </a:spcAft>
              <a:buClr>
                <a:srgbClr val="FF9800"/>
              </a:buClr>
              <a:buSzPts val="2000"/>
              <a:buNone/>
              <a:defRPr sz="2000">
                <a:solidFill>
                  <a:srgbClr val="FF9800"/>
                </a:solidFill>
              </a:defRPr>
            </a:lvl7pPr>
            <a:lvl8pPr lvl="7" algn="l">
              <a:lnSpc>
                <a:spcPct val="100000"/>
              </a:lnSpc>
              <a:spcBef>
                <a:spcPts val="1000"/>
              </a:spcBef>
              <a:spcAft>
                <a:spcPts val="0"/>
              </a:spcAft>
              <a:buClr>
                <a:srgbClr val="FF9800"/>
              </a:buClr>
              <a:buSzPts val="2000"/>
              <a:buNone/>
              <a:defRPr sz="2000">
                <a:solidFill>
                  <a:srgbClr val="FF9800"/>
                </a:solidFill>
              </a:defRPr>
            </a:lvl8pPr>
            <a:lvl9pPr lvl="8" algn="l">
              <a:lnSpc>
                <a:spcPct val="100000"/>
              </a:lnSpc>
              <a:spcBef>
                <a:spcPts val="1000"/>
              </a:spcBef>
              <a:spcAft>
                <a:spcPts val="1000"/>
              </a:spcAft>
              <a:buClr>
                <a:srgbClr val="FF9800"/>
              </a:buClr>
              <a:buSzPts val="2000"/>
              <a:buNone/>
              <a:defRPr sz="2000">
                <a:solidFill>
                  <a:srgbClr val="FF9800"/>
                </a:solidFill>
              </a:defRPr>
            </a:lvl9pPr>
          </a:lstStyle>
          <a:p>
            <a:endParaRPr/>
          </a:p>
        </p:txBody>
      </p:sp>
      <p:sp>
        <p:nvSpPr>
          <p:cNvPr id="106" name="Google Shape;106;p1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07"/>
        <p:cNvGrpSpPr/>
        <p:nvPr/>
      </p:nvGrpSpPr>
      <p:grpSpPr>
        <a:xfrm>
          <a:off x="0" y="0"/>
          <a:ext cx="0" cy="0"/>
          <a:chOff x="0" y="0"/>
          <a:chExt cx="0" cy="0"/>
        </a:xfrm>
      </p:grpSpPr>
      <p:grpSp>
        <p:nvGrpSpPr>
          <p:cNvPr id="108" name="Google Shape;108;p17"/>
          <p:cNvGrpSpPr/>
          <p:nvPr/>
        </p:nvGrpSpPr>
        <p:grpSpPr>
          <a:xfrm>
            <a:off x="-4" y="40"/>
            <a:ext cx="7072430" cy="1327315"/>
            <a:chOff x="-4" y="40"/>
            <a:chExt cx="7072430" cy="1327315"/>
          </a:xfrm>
        </p:grpSpPr>
        <p:sp>
          <p:nvSpPr>
            <p:cNvPr id="109" name="Google Shape;109;p17"/>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10" name="Google Shape;110;p17"/>
            <p:cNvGrpSpPr/>
            <p:nvPr/>
          </p:nvGrpSpPr>
          <p:grpSpPr>
            <a:xfrm rot="10800000" flipH="1">
              <a:off x="3" y="40"/>
              <a:ext cx="6756168" cy="1327315"/>
              <a:chOff x="-2168138" y="330075"/>
              <a:chExt cx="8650663" cy="1699506"/>
            </a:xfrm>
          </p:grpSpPr>
          <p:sp>
            <p:nvSpPr>
              <p:cNvPr id="111" name="Google Shape;111;p17"/>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12" name="Google Shape;112;p17"/>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13" name="Google Shape;113;p17"/>
            <p:cNvGrpSpPr/>
            <p:nvPr/>
          </p:nvGrpSpPr>
          <p:grpSpPr>
            <a:xfrm rot="10800000" flipH="1">
              <a:off x="-4" y="381007"/>
              <a:ext cx="7072430" cy="771744"/>
              <a:chOff x="-9092084" y="330075"/>
              <a:chExt cx="15574609" cy="1699501"/>
            </a:xfrm>
          </p:grpSpPr>
          <p:sp>
            <p:nvSpPr>
              <p:cNvPr id="114" name="Google Shape;114;p17"/>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15" name="Google Shape;115;p17"/>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116" name="Google Shape;116;p17"/>
          <p:cNvGrpSpPr/>
          <p:nvPr/>
        </p:nvGrpSpPr>
        <p:grpSpPr>
          <a:xfrm>
            <a:off x="6946842" y="4472723"/>
            <a:ext cx="2202830" cy="670795"/>
            <a:chOff x="5575242" y="4472723"/>
            <a:chExt cx="2202830" cy="670795"/>
          </a:xfrm>
        </p:grpSpPr>
        <p:sp>
          <p:nvSpPr>
            <p:cNvPr id="117" name="Google Shape;117;p17"/>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 name="Google Shape;118;p17"/>
            <p:cNvGrpSpPr/>
            <p:nvPr/>
          </p:nvGrpSpPr>
          <p:grpSpPr>
            <a:xfrm flipH="1">
              <a:off x="5734850" y="4472723"/>
              <a:ext cx="2040837" cy="670795"/>
              <a:chOff x="1297954" y="330075"/>
              <a:chExt cx="5169293" cy="1699506"/>
            </a:xfrm>
          </p:grpSpPr>
          <p:sp>
            <p:nvSpPr>
              <p:cNvPr id="119" name="Google Shape;119;p1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 name="Google Shape;121;p17"/>
            <p:cNvGrpSpPr/>
            <p:nvPr/>
          </p:nvGrpSpPr>
          <p:grpSpPr>
            <a:xfrm flipH="1">
              <a:off x="5578209" y="4646738"/>
              <a:ext cx="2199863" cy="304563"/>
              <a:chOff x="-5827153" y="330075"/>
              <a:chExt cx="12276019" cy="1699569"/>
            </a:xfrm>
          </p:grpSpPr>
          <p:sp>
            <p:nvSpPr>
              <p:cNvPr id="122" name="Google Shape;122;p1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4" name="Google Shape;124;p1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5" name="Google Shape;125;p17"/>
          <p:cNvSpPr txBox="1">
            <a:spLocks noGrp="1"/>
          </p:cNvSpPr>
          <p:nvPr>
            <p:ph type="body" idx="1"/>
          </p:nvPr>
        </p:nvSpPr>
        <p:spPr>
          <a:xfrm>
            <a:off x="814275" y="1537988"/>
            <a:ext cx="3378300" cy="2724300"/>
          </a:xfrm>
          <a:prstGeom prst="rect">
            <a:avLst/>
          </a:prstGeom>
          <a:noFill/>
          <a:ln>
            <a:noFill/>
          </a:ln>
        </p:spPr>
        <p:txBody>
          <a:bodyPr spcFirstLastPara="1" wrap="square" lIns="91425" tIns="91425" rIns="91425" bIns="91425" anchor="t" anchorCtr="0"/>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126" name="Google Shape;126;p17"/>
          <p:cNvSpPr txBox="1">
            <a:spLocks noGrp="1"/>
          </p:cNvSpPr>
          <p:nvPr>
            <p:ph type="body" idx="2"/>
          </p:nvPr>
        </p:nvSpPr>
        <p:spPr>
          <a:xfrm>
            <a:off x="4396123" y="1537988"/>
            <a:ext cx="3378300" cy="2724300"/>
          </a:xfrm>
          <a:prstGeom prst="rect">
            <a:avLst/>
          </a:prstGeom>
          <a:noFill/>
          <a:ln>
            <a:noFill/>
          </a:ln>
        </p:spPr>
        <p:txBody>
          <a:bodyPr spcFirstLastPara="1" wrap="square" lIns="91425" tIns="91425" rIns="91425" bIns="91425" anchor="t" anchorCtr="0"/>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127" name="Google Shape;127;p1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8"/>
        <p:cNvGrpSpPr/>
        <p:nvPr/>
      </p:nvGrpSpPr>
      <p:grpSpPr>
        <a:xfrm>
          <a:off x="0" y="0"/>
          <a:ext cx="0" cy="0"/>
          <a:chOff x="0" y="0"/>
          <a:chExt cx="0" cy="0"/>
        </a:xfrm>
      </p:grpSpPr>
      <p:grpSp>
        <p:nvGrpSpPr>
          <p:cNvPr id="129" name="Google Shape;129;p18"/>
          <p:cNvGrpSpPr/>
          <p:nvPr/>
        </p:nvGrpSpPr>
        <p:grpSpPr>
          <a:xfrm>
            <a:off x="-4" y="40"/>
            <a:ext cx="7072430" cy="1327315"/>
            <a:chOff x="-4" y="40"/>
            <a:chExt cx="7072430" cy="1327315"/>
          </a:xfrm>
        </p:grpSpPr>
        <p:sp>
          <p:nvSpPr>
            <p:cNvPr id="130" name="Google Shape;130;p1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31" name="Google Shape;131;p18"/>
            <p:cNvGrpSpPr/>
            <p:nvPr/>
          </p:nvGrpSpPr>
          <p:grpSpPr>
            <a:xfrm rot="10800000" flipH="1">
              <a:off x="3" y="40"/>
              <a:ext cx="6756168" cy="1327315"/>
              <a:chOff x="-2168138" y="330075"/>
              <a:chExt cx="8650663" cy="1699506"/>
            </a:xfrm>
          </p:grpSpPr>
          <p:sp>
            <p:nvSpPr>
              <p:cNvPr id="132" name="Google Shape;132;p1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33" name="Google Shape;133;p1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34" name="Google Shape;134;p18"/>
            <p:cNvGrpSpPr/>
            <p:nvPr/>
          </p:nvGrpSpPr>
          <p:grpSpPr>
            <a:xfrm rot="10800000" flipH="1">
              <a:off x="-4" y="381007"/>
              <a:ext cx="7072430" cy="771744"/>
              <a:chOff x="-9092084" y="330075"/>
              <a:chExt cx="15574609" cy="1699501"/>
            </a:xfrm>
          </p:grpSpPr>
          <p:sp>
            <p:nvSpPr>
              <p:cNvPr id="135" name="Google Shape;135;p1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36" name="Google Shape;136;p1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137" name="Google Shape;137;p18"/>
          <p:cNvGrpSpPr/>
          <p:nvPr/>
        </p:nvGrpSpPr>
        <p:grpSpPr>
          <a:xfrm>
            <a:off x="6946842" y="4472723"/>
            <a:ext cx="2202830" cy="670795"/>
            <a:chOff x="5575242" y="4472723"/>
            <a:chExt cx="2202830" cy="670795"/>
          </a:xfrm>
        </p:grpSpPr>
        <p:sp>
          <p:nvSpPr>
            <p:cNvPr id="138" name="Google Shape;138;p1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9" name="Google Shape;139;p18"/>
            <p:cNvGrpSpPr/>
            <p:nvPr/>
          </p:nvGrpSpPr>
          <p:grpSpPr>
            <a:xfrm flipH="1">
              <a:off x="5734850" y="4472723"/>
              <a:ext cx="2040837" cy="670795"/>
              <a:chOff x="1297954" y="330075"/>
              <a:chExt cx="5169293" cy="1699506"/>
            </a:xfrm>
          </p:grpSpPr>
          <p:sp>
            <p:nvSpPr>
              <p:cNvPr id="140" name="Google Shape;140;p1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 name="Google Shape;142;p18"/>
            <p:cNvGrpSpPr/>
            <p:nvPr/>
          </p:nvGrpSpPr>
          <p:grpSpPr>
            <a:xfrm flipH="1">
              <a:off x="5578209" y="4646738"/>
              <a:ext cx="2199863" cy="304563"/>
              <a:chOff x="-5827153" y="330075"/>
              <a:chExt cx="12276019" cy="1699569"/>
            </a:xfrm>
          </p:grpSpPr>
          <p:sp>
            <p:nvSpPr>
              <p:cNvPr id="143" name="Google Shape;143;p1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45" name="Google Shape;145;p1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46" name="Google Shape;146;p1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1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vi"/>
              <a:t>‹#›</a:t>
            </a:fld>
            <a:endParaRPr/>
          </a:p>
        </p:txBody>
      </p:sp>
      <p:grpSp>
        <p:nvGrpSpPr>
          <p:cNvPr id="149" name="Google Shape;149;p19"/>
          <p:cNvGrpSpPr/>
          <p:nvPr/>
        </p:nvGrpSpPr>
        <p:grpSpPr>
          <a:xfrm>
            <a:off x="6946842" y="4472723"/>
            <a:ext cx="2202830" cy="670795"/>
            <a:chOff x="5575242" y="4472723"/>
            <a:chExt cx="2202830" cy="670795"/>
          </a:xfrm>
        </p:grpSpPr>
        <p:sp>
          <p:nvSpPr>
            <p:cNvPr id="150" name="Google Shape;150;p19"/>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 name="Google Shape;151;p19"/>
            <p:cNvGrpSpPr/>
            <p:nvPr/>
          </p:nvGrpSpPr>
          <p:grpSpPr>
            <a:xfrm flipH="1">
              <a:off x="5734850" y="4472723"/>
              <a:ext cx="2040837" cy="670795"/>
              <a:chOff x="1297954" y="330075"/>
              <a:chExt cx="5169293" cy="1699506"/>
            </a:xfrm>
          </p:grpSpPr>
          <p:sp>
            <p:nvSpPr>
              <p:cNvPr id="152" name="Google Shape;152;p19"/>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9"/>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 name="Google Shape;154;p19"/>
            <p:cNvGrpSpPr/>
            <p:nvPr/>
          </p:nvGrpSpPr>
          <p:grpSpPr>
            <a:xfrm flipH="1">
              <a:off x="5578209" y="4646738"/>
              <a:ext cx="2199863" cy="304563"/>
              <a:chOff x="-5827153" y="330075"/>
              <a:chExt cx="12276019" cy="1699569"/>
            </a:xfrm>
          </p:grpSpPr>
          <p:sp>
            <p:nvSpPr>
              <p:cNvPr id="155" name="Google Shape;155;p19"/>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9"/>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57" name="Google Shape;157;p19"/>
          <p:cNvGrpSpPr/>
          <p:nvPr/>
        </p:nvGrpSpPr>
        <p:grpSpPr>
          <a:xfrm rot="10800000">
            <a:off x="-8" y="-2"/>
            <a:ext cx="2202830" cy="670795"/>
            <a:chOff x="5575242" y="4472723"/>
            <a:chExt cx="2202830" cy="670795"/>
          </a:xfrm>
        </p:grpSpPr>
        <p:sp>
          <p:nvSpPr>
            <p:cNvPr id="158" name="Google Shape;158;p19"/>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9" name="Google Shape;159;p19"/>
            <p:cNvGrpSpPr/>
            <p:nvPr/>
          </p:nvGrpSpPr>
          <p:grpSpPr>
            <a:xfrm flipH="1">
              <a:off x="5734850" y="4472723"/>
              <a:ext cx="2040837" cy="670795"/>
              <a:chOff x="1297954" y="330075"/>
              <a:chExt cx="5169293" cy="1699506"/>
            </a:xfrm>
          </p:grpSpPr>
          <p:sp>
            <p:nvSpPr>
              <p:cNvPr id="160" name="Google Shape;160;p19"/>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9"/>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19"/>
            <p:cNvGrpSpPr/>
            <p:nvPr/>
          </p:nvGrpSpPr>
          <p:grpSpPr>
            <a:xfrm flipH="1">
              <a:off x="5578209" y="4646738"/>
              <a:ext cx="2199863" cy="304563"/>
              <a:chOff x="-5827153" y="330075"/>
              <a:chExt cx="12276019" cy="1699569"/>
            </a:xfrm>
          </p:grpSpPr>
          <p:sp>
            <p:nvSpPr>
              <p:cNvPr id="163" name="Google Shape;163;p19"/>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a:p>
        </p:txBody>
      </p:sp>
      <p:sp>
        <p:nvSpPr>
          <p:cNvPr id="52" name="Google Shape;52;p13"/>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53" name="Google Shape;53;p1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0.xml"/><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1.xml"/><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02.xml"/><Relationship Id="rId1" Type="http://schemas.openxmlformats.org/officeDocument/2006/relationships/slideLayout" Target="../slideLayouts/slideLayout16.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0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3.xml"/><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4.xml"/><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10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5.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29.png"/></Relationships>
</file>

<file path=ppt/slides/_rels/slide10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6.xml"/><Relationship Id="rId1" Type="http://schemas.openxmlformats.org/officeDocument/2006/relationships/slideLayout" Target="../slideLayouts/slideLayout16.xml"/><Relationship Id="rId6" Type="http://schemas.openxmlformats.org/officeDocument/2006/relationships/image" Target="../media/image49.png"/><Relationship Id="rId5" Type="http://schemas.openxmlformats.org/officeDocument/2006/relationships/image" Target="../media/image11.png"/><Relationship Id="rId4" Type="http://schemas.openxmlformats.org/officeDocument/2006/relationships/image" Target="../media/image29.png"/></Relationships>
</file>

<file path=ppt/slides/_rels/slide10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50.png"/><Relationship Id="rId2" Type="http://schemas.openxmlformats.org/officeDocument/2006/relationships/notesSlide" Target="../notesSlides/notesSlide107.xml"/><Relationship Id="rId1" Type="http://schemas.openxmlformats.org/officeDocument/2006/relationships/slideLayout" Target="../slideLayouts/slideLayout16.xml"/><Relationship Id="rId6" Type="http://schemas.openxmlformats.org/officeDocument/2006/relationships/image" Target="../media/image49.png"/><Relationship Id="rId5" Type="http://schemas.openxmlformats.org/officeDocument/2006/relationships/image" Target="../media/image11.png"/><Relationship Id="rId4" Type="http://schemas.openxmlformats.org/officeDocument/2006/relationships/image" Target="../media/image29.png"/></Relationships>
</file>

<file path=ppt/slides/_rels/slide10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28.png"/><Relationship Id="rId7" Type="http://schemas.openxmlformats.org/officeDocument/2006/relationships/image" Target="../media/image50.png"/><Relationship Id="rId2" Type="http://schemas.openxmlformats.org/officeDocument/2006/relationships/notesSlide" Target="../notesSlides/notesSlide108.xml"/><Relationship Id="rId1" Type="http://schemas.openxmlformats.org/officeDocument/2006/relationships/slideLayout" Target="../slideLayouts/slideLayout16.xml"/><Relationship Id="rId6" Type="http://schemas.openxmlformats.org/officeDocument/2006/relationships/image" Target="../media/image49.png"/><Relationship Id="rId5" Type="http://schemas.openxmlformats.org/officeDocument/2006/relationships/image" Target="../media/image11.png"/><Relationship Id="rId4" Type="http://schemas.openxmlformats.org/officeDocument/2006/relationships/image" Target="../media/image29.png"/></Relationships>
</file>

<file path=ppt/slides/_rels/slide10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9.xml"/><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0.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29.png"/></Relationships>
</file>

<file path=ppt/slides/_rels/slide1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1.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29.png"/></Relationships>
</file>

<file path=ppt/slides/_rels/slide1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2.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29.png"/></Relationships>
</file>

<file path=ppt/slides/_rels/slide1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3.xml"/><Relationship Id="rId1" Type="http://schemas.openxmlformats.org/officeDocument/2006/relationships/slideLayout" Target="../slideLayouts/slideLayout16.xml"/><Relationship Id="rId6" Type="http://schemas.openxmlformats.org/officeDocument/2006/relationships/image" Target="../media/image50.png"/><Relationship Id="rId5" Type="http://schemas.openxmlformats.org/officeDocument/2006/relationships/image" Target="../media/image11.png"/><Relationship Id="rId4" Type="http://schemas.openxmlformats.org/officeDocument/2006/relationships/image" Target="../media/image29.png"/></Relationships>
</file>

<file path=ppt/slides/_rels/slide11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50.png"/><Relationship Id="rId2" Type="http://schemas.openxmlformats.org/officeDocument/2006/relationships/notesSlide" Target="../notesSlides/notesSlide114.xml"/><Relationship Id="rId1" Type="http://schemas.openxmlformats.org/officeDocument/2006/relationships/slideLayout" Target="../slideLayouts/slideLayout16.xml"/><Relationship Id="rId6" Type="http://schemas.openxmlformats.org/officeDocument/2006/relationships/image" Target="../media/image51.png"/><Relationship Id="rId5" Type="http://schemas.openxmlformats.org/officeDocument/2006/relationships/image" Target="../media/image11.png"/><Relationship Id="rId4" Type="http://schemas.openxmlformats.org/officeDocument/2006/relationships/image" Target="../media/image29.png"/></Relationships>
</file>

<file path=ppt/slides/_rels/slide1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5.xml"/><Relationship Id="rId1" Type="http://schemas.openxmlformats.org/officeDocument/2006/relationships/slideLayout" Target="../slideLayouts/slideLayout16.xml"/></Relationships>
</file>

<file path=ppt/slides/_rels/slide1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6.xml"/><Relationship Id="rId1" Type="http://schemas.openxmlformats.org/officeDocument/2006/relationships/slideLayout" Target="../slideLayouts/slideLayout16.xml"/><Relationship Id="rId4" Type="http://schemas.openxmlformats.org/officeDocument/2006/relationships/image" Target="../media/image54.png"/></Relationships>
</file>

<file path=ppt/slides/_rels/slide1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7.xml"/><Relationship Id="rId1" Type="http://schemas.openxmlformats.org/officeDocument/2006/relationships/slideLayout" Target="../slideLayouts/slideLayout1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18.xml"/><Relationship Id="rId1" Type="http://schemas.openxmlformats.org/officeDocument/2006/relationships/slideLayout" Target="../slideLayouts/slideLayout16.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5.png"/></Relationships>
</file>

<file path=ppt/slides/_rels/slide1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0.xml"/><Relationship Id="rId1" Type="http://schemas.openxmlformats.org/officeDocument/2006/relationships/slideLayout" Target="../slideLayouts/slideLayout15.xml"/><Relationship Id="rId4" Type="http://schemas.openxmlformats.org/officeDocument/2006/relationships/image" Target="../media/image56.png"/></Relationships>
</file>

<file path=ppt/slides/_rels/slide1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1.xml"/><Relationship Id="rId1" Type="http://schemas.openxmlformats.org/officeDocument/2006/relationships/slideLayout" Target="../slideLayouts/slideLayout15.xml"/></Relationships>
</file>

<file path=ppt/slides/_rels/slide1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2.xml"/><Relationship Id="rId1" Type="http://schemas.openxmlformats.org/officeDocument/2006/relationships/slideLayout" Target="../slideLayouts/slideLayout15.xml"/><Relationship Id="rId4" Type="http://schemas.openxmlformats.org/officeDocument/2006/relationships/image" Target="../media/image57.png"/></Relationships>
</file>

<file path=ppt/slides/_rels/slide1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3.xml"/><Relationship Id="rId1" Type="http://schemas.openxmlformats.org/officeDocument/2006/relationships/slideLayout" Target="../slideLayouts/slideLayout15.xml"/><Relationship Id="rId5" Type="http://schemas.openxmlformats.org/officeDocument/2006/relationships/image" Target="../media/image57.png"/><Relationship Id="rId4" Type="http://schemas.openxmlformats.org/officeDocument/2006/relationships/image" Target="../media/image58.png"/></Relationships>
</file>

<file path=ppt/slides/_rels/slide1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4.xml"/><Relationship Id="rId1" Type="http://schemas.openxmlformats.org/officeDocument/2006/relationships/slideLayout" Target="../slideLayouts/slideLayout15.xml"/><Relationship Id="rId6" Type="http://schemas.openxmlformats.org/officeDocument/2006/relationships/image" Target="../media/image57.png"/><Relationship Id="rId5" Type="http://schemas.openxmlformats.org/officeDocument/2006/relationships/image" Target="../media/image59.png"/><Relationship Id="rId4" Type="http://schemas.openxmlformats.org/officeDocument/2006/relationships/image" Target="../media/image58.png"/></Relationships>
</file>

<file path=ppt/slides/_rels/slide1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7.png"/><Relationship Id="rId2" Type="http://schemas.openxmlformats.org/officeDocument/2006/relationships/notesSlide" Target="../notesSlides/notesSlide125.xml"/><Relationship Id="rId1" Type="http://schemas.openxmlformats.org/officeDocument/2006/relationships/slideLayout" Target="../slideLayouts/slideLayout15.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26.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10.png"/><Relationship Id="rId7" Type="http://schemas.openxmlformats.org/officeDocument/2006/relationships/image" Target="../media/image61.png"/><Relationship Id="rId2" Type="http://schemas.openxmlformats.org/officeDocument/2006/relationships/notesSlide" Target="../notesSlides/notesSlide126.xml"/><Relationship Id="rId1" Type="http://schemas.openxmlformats.org/officeDocument/2006/relationships/slideLayout" Target="../slideLayouts/slideLayout15.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27.xml"/><Relationship Id="rId1" Type="http://schemas.openxmlformats.org/officeDocument/2006/relationships/slideLayout" Target="../slideLayouts/slideLayout15.xml"/></Relationships>
</file>

<file path=ppt/slides/_rels/slide1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8.xml"/><Relationship Id="rId1" Type="http://schemas.openxmlformats.org/officeDocument/2006/relationships/slideLayout" Target="../slideLayouts/slideLayout15.xml"/></Relationships>
</file>

<file path=ppt/slides/_rels/slide1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0.xml"/><Relationship Id="rId1" Type="http://schemas.openxmlformats.org/officeDocument/2006/relationships/slideLayout" Target="../slideLayouts/slideLayout15.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1.xml"/><Relationship Id="rId1" Type="http://schemas.openxmlformats.org/officeDocument/2006/relationships/slideLayout" Target="../slideLayouts/slideLayout15.xml"/><Relationship Id="rId4" Type="http://schemas.openxmlformats.org/officeDocument/2006/relationships/image" Target="../media/image69.png"/></Relationships>
</file>

<file path=ppt/slides/_rels/slide1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2.xml"/><Relationship Id="rId1" Type="http://schemas.openxmlformats.org/officeDocument/2006/relationships/slideLayout" Target="../slideLayouts/slideLayout15.xml"/><Relationship Id="rId4" Type="http://schemas.openxmlformats.org/officeDocument/2006/relationships/image" Target="../media/image69.png"/></Relationships>
</file>

<file path=ppt/slides/_rels/slide1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3.xml"/><Relationship Id="rId1" Type="http://schemas.openxmlformats.org/officeDocument/2006/relationships/slideLayout" Target="../slideLayouts/slideLayout15.xml"/><Relationship Id="rId4" Type="http://schemas.openxmlformats.org/officeDocument/2006/relationships/image" Target="../media/image69.png"/></Relationships>
</file>

<file path=ppt/slides/_rels/slide1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4.xml"/><Relationship Id="rId1" Type="http://schemas.openxmlformats.org/officeDocument/2006/relationships/slideLayout" Target="../slideLayouts/slideLayout15.xml"/><Relationship Id="rId5" Type="http://schemas.openxmlformats.org/officeDocument/2006/relationships/image" Target="../media/image70.png"/><Relationship Id="rId4" Type="http://schemas.openxmlformats.org/officeDocument/2006/relationships/image" Target="../media/image69.png"/></Relationships>
</file>

<file path=ppt/slides/_rels/slide1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5.xml"/><Relationship Id="rId1" Type="http://schemas.openxmlformats.org/officeDocument/2006/relationships/slideLayout" Target="../slideLayouts/slideLayout15.xml"/><Relationship Id="rId5" Type="http://schemas.openxmlformats.org/officeDocument/2006/relationships/image" Target="../media/image70.png"/><Relationship Id="rId4" Type="http://schemas.openxmlformats.org/officeDocument/2006/relationships/image" Target="../media/image69.png"/></Relationships>
</file>

<file path=ppt/slides/_rels/slide1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6.xml"/><Relationship Id="rId1" Type="http://schemas.openxmlformats.org/officeDocument/2006/relationships/slideLayout" Target="../slideLayouts/slideLayout15.xml"/><Relationship Id="rId5" Type="http://schemas.openxmlformats.org/officeDocument/2006/relationships/image" Target="../media/image70.png"/><Relationship Id="rId4" Type="http://schemas.openxmlformats.org/officeDocument/2006/relationships/image" Target="../media/image69.pn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38.xml"/><Relationship Id="rId1" Type="http://schemas.openxmlformats.org/officeDocument/2006/relationships/slideLayout" Target="../slideLayouts/slideLayout15.xml"/></Relationships>
</file>

<file path=ppt/slides/_rels/slide13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39.xml"/><Relationship Id="rId1" Type="http://schemas.openxmlformats.org/officeDocument/2006/relationships/slideLayout" Target="../slideLayouts/slideLayout15.xml"/><Relationship Id="rId4" Type="http://schemas.openxmlformats.org/officeDocument/2006/relationships/image" Target="../media/image7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0.xml"/><Relationship Id="rId1" Type="http://schemas.openxmlformats.org/officeDocument/2006/relationships/slideLayout" Target="../slideLayouts/slideLayout15.xml"/><Relationship Id="rId5" Type="http://schemas.openxmlformats.org/officeDocument/2006/relationships/image" Target="../media/image71.png"/><Relationship Id="rId4" Type="http://schemas.openxmlformats.org/officeDocument/2006/relationships/image" Target="../media/image72.png"/></Relationships>
</file>

<file path=ppt/slides/_rels/slide1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1.xml"/><Relationship Id="rId1" Type="http://schemas.openxmlformats.org/officeDocument/2006/relationships/slideLayout" Target="../slideLayouts/slideLayout15.xml"/><Relationship Id="rId6" Type="http://schemas.openxmlformats.org/officeDocument/2006/relationships/image" Target="../media/image73.png"/><Relationship Id="rId5" Type="http://schemas.openxmlformats.org/officeDocument/2006/relationships/image" Target="../media/image71.png"/><Relationship Id="rId4" Type="http://schemas.openxmlformats.org/officeDocument/2006/relationships/image" Target="../media/image72.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5.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44.xml"/><Relationship Id="rId1" Type="http://schemas.openxmlformats.org/officeDocument/2006/relationships/slideLayout" Target="../slideLayouts/slideLayout15.xml"/><Relationship Id="rId5" Type="http://schemas.openxmlformats.org/officeDocument/2006/relationships/image" Target="../media/image75.png"/><Relationship Id="rId4" Type="http://schemas.openxmlformats.org/officeDocument/2006/relationships/image" Target="../media/image74.png"/></Relationships>
</file>

<file path=ppt/slides/_rels/slide145.xml.rels><?xml version="1.0" encoding="UTF-8" standalone="yes"?>
<Relationships xmlns="http://schemas.openxmlformats.org/package/2006/relationships"><Relationship Id="rId3" Type="http://schemas.openxmlformats.org/officeDocument/2006/relationships/image" Target="../media/image76.jpg"/><Relationship Id="rId2" Type="http://schemas.openxmlformats.org/officeDocument/2006/relationships/notesSlide" Target="../notesSlides/notesSlide145.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5.xml"/><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16.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63.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64.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64.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65.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65.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6.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8.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9.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0.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71.xml"/><Relationship Id="rId1" Type="http://schemas.openxmlformats.org/officeDocument/2006/relationships/slideLayout" Target="../slideLayouts/slideLayout16.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72.xml"/><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73.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4.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34.jpg"/></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5.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34.jpg"/></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6.xml"/><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7.xml"/><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8.xml"/><Relationship Id="rId1" Type="http://schemas.openxmlformats.org/officeDocument/2006/relationships/slideLayout" Target="../slideLayouts/slideLayout16.xml"/><Relationship Id="rId5" Type="http://schemas.openxmlformats.org/officeDocument/2006/relationships/image" Target="../media/image29.png"/><Relationship Id="rId4" Type="http://schemas.openxmlformats.org/officeDocument/2006/relationships/image" Target="../media/image35.png"/></Relationships>
</file>

<file path=ppt/slides/_rels/slide7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9.xml"/><Relationship Id="rId1" Type="http://schemas.openxmlformats.org/officeDocument/2006/relationships/slideLayout" Target="../slideLayouts/slideLayout15.xml"/><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0.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1.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2.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3.xml"/><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4.xml"/><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5.xml"/><Relationship Id="rId1" Type="http://schemas.openxmlformats.org/officeDocument/2006/relationships/slideLayout" Target="../slideLayouts/slideLayout15.xml"/><Relationship Id="rId5" Type="http://schemas.openxmlformats.org/officeDocument/2006/relationships/image" Target="../media/image38.png"/><Relationship Id="rId4" Type="http://schemas.openxmlformats.org/officeDocument/2006/relationships/image" Target="../media/image29.png"/></Relationships>
</file>

<file path=ppt/slides/_rels/slide8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40.jpg"/><Relationship Id="rId2" Type="http://schemas.openxmlformats.org/officeDocument/2006/relationships/notesSlide" Target="../notesSlides/notesSlide86.xml"/><Relationship Id="rId1" Type="http://schemas.openxmlformats.org/officeDocument/2006/relationships/slideLayout" Target="../slideLayouts/slideLayout1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9.png"/></Relationships>
</file>

<file path=ppt/slides/_rels/slide8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1.png"/><Relationship Id="rId7" Type="http://schemas.openxmlformats.org/officeDocument/2006/relationships/image" Target="../media/image40.jpg"/><Relationship Id="rId2" Type="http://schemas.openxmlformats.org/officeDocument/2006/relationships/notesSlide" Target="../notesSlides/notesSlide87.xml"/><Relationship Id="rId1" Type="http://schemas.openxmlformats.org/officeDocument/2006/relationships/slideLayout" Target="../slideLayouts/slideLayout1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9.png"/></Relationships>
</file>

<file path=ppt/slides/_rels/slide8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1.png"/><Relationship Id="rId7" Type="http://schemas.openxmlformats.org/officeDocument/2006/relationships/image" Target="../media/image40.jpg"/><Relationship Id="rId2" Type="http://schemas.openxmlformats.org/officeDocument/2006/relationships/notesSlide" Target="../notesSlides/notesSlide88.xml"/><Relationship Id="rId1" Type="http://schemas.openxmlformats.org/officeDocument/2006/relationships/slideLayout" Target="../slideLayouts/slideLayout1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9.png"/><Relationship Id="rId9" Type="http://schemas.openxmlformats.org/officeDocument/2006/relationships/image" Target="../media/image42.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0.xml"/><Relationship Id="rId1" Type="http://schemas.openxmlformats.org/officeDocument/2006/relationships/slideLayout" Target="../slideLayouts/slideLayout15.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9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1.xml"/><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2.xml"/><Relationship Id="rId1" Type="http://schemas.openxmlformats.org/officeDocument/2006/relationships/slideLayout" Target="../slideLayouts/slideLayout15.xml"/><Relationship Id="rId4" Type="http://schemas.openxmlformats.org/officeDocument/2006/relationships/image" Target="../media/image35.png"/></Relationships>
</file>

<file path=ppt/slides/_rels/slide9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3.xml"/><Relationship Id="rId1" Type="http://schemas.openxmlformats.org/officeDocument/2006/relationships/slideLayout" Target="../slideLayouts/slideLayout15.xml"/><Relationship Id="rId5" Type="http://schemas.openxmlformats.org/officeDocument/2006/relationships/image" Target="../media/image47.png"/><Relationship Id="rId4" Type="http://schemas.openxmlformats.org/officeDocument/2006/relationships/image" Target="../media/image35.png"/></Relationships>
</file>

<file path=ppt/slides/_rels/slide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4.xml"/><Relationship Id="rId1" Type="http://schemas.openxmlformats.org/officeDocument/2006/relationships/slideLayout" Target="../slideLayouts/slideLayout15.xml"/><Relationship Id="rId5" Type="http://schemas.openxmlformats.org/officeDocument/2006/relationships/image" Target="../media/image47.png"/><Relationship Id="rId4" Type="http://schemas.openxmlformats.org/officeDocument/2006/relationships/image" Target="../media/image35.png"/></Relationships>
</file>

<file path=ppt/slides/_rels/slide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5.xml"/><Relationship Id="rId1" Type="http://schemas.openxmlformats.org/officeDocument/2006/relationships/slideLayout" Target="../slideLayouts/slideLayout15.xml"/><Relationship Id="rId5" Type="http://schemas.openxmlformats.org/officeDocument/2006/relationships/image" Target="../media/image28.png"/><Relationship Id="rId4" Type="http://schemas.openxmlformats.org/officeDocument/2006/relationships/image" Target="../media/image34.jpg"/></Relationships>
</file>

<file path=ppt/slides/_rels/slide9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6.xml"/><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7.xml"/><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8.xml"/><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ctrTitle"/>
          </p:nvPr>
        </p:nvSpPr>
        <p:spPr>
          <a:xfrm>
            <a:off x="685800" y="1090750"/>
            <a:ext cx="5367900" cy="2961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vi" sz="3000"/>
              <a:t>EXAMINATION TOOLS APPLYING BLOCK CHAIN TECHNOLOGY </a:t>
            </a:r>
            <a:endParaRPr sz="3000">
              <a:solidFill>
                <a:schemeClr val="lt1"/>
              </a:solidFill>
            </a:endParaRPr>
          </a:p>
        </p:txBody>
      </p:sp>
      <p:sp>
        <p:nvSpPr>
          <p:cNvPr id="170" name="Google Shape;170;p20"/>
          <p:cNvSpPr txBox="1"/>
          <p:nvPr/>
        </p:nvSpPr>
        <p:spPr>
          <a:xfrm>
            <a:off x="7676249" y="1166648"/>
            <a:ext cx="2181600" cy="313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2000"/>
              <a:buFont typeface="Arial"/>
              <a:buNone/>
            </a:pPr>
            <a:r>
              <a:rPr lang="vi" sz="12000" b="1" i="0" u="none" strike="noStrike" cap="none">
                <a:solidFill>
                  <a:srgbClr val="3F5378"/>
                </a:solidFill>
                <a:latin typeface="Roboto Condensed"/>
                <a:ea typeface="Roboto Condensed"/>
                <a:cs typeface="Roboto Condensed"/>
                <a:sym typeface="Roboto Condensed"/>
              </a:rPr>
              <a:t>4</a:t>
            </a:r>
            <a:endParaRPr sz="3000" b="1" i="0" u="none" strike="noStrike" cap="none">
              <a:solidFill>
                <a:srgbClr val="3F5378"/>
              </a:solidFill>
              <a:latin typeface="Roboto Condensed"/>
              <a:ea typeface="Roboto Condensed"/>
              <a:cs typeface="Roboto Condensed"/>
              <a:sym typeface="Roboto Condensed"/>
            </a:endParaRPr>
          </a:p>
        </p:txBody>
      </p:sp>
      <p:grpSp>
        <p:nvGrpSpPr>
          <p:cNvPr id="171" name="Google Shape;171;p20"/>
          <p:cNvGrpSpPr/>
          <p:nvPr/>
        </p:nvGrpSpPr>
        <p:grpSpPr>
          <a:xfrm>
            <a:off x="1863301" y="3384614"/>
            <a:ext cx="3168385" cy="244404"/>
            <a:chOff x="1863301" y="3602334"/>
            <a:chExt cx="3168385" cy="244404"/>
          </a:xfrm>
        </p:grpSpPr>
        <p:sp>
          <p:nvSpPr>
            <p:cNvPr id="172" name="Google Shape;172;p20"/>
            <p:cNvSpPr/>
            <p:nvPr/>
          </p:nvSpPr>
          <p:spPr>
            <a:xfrm rot="2700000">
              <a:off x="3382474" y="3638126"/>
              <a:ext cx="172820" cy="17282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73" name="Google Shape;173;p20"/>
            <p:cNvCxnSpPr/>
            <p:nvPr/>
          </p:nvCxnSpPr>
          <p:spPr>
            <a:xfrm rot="10800000">
              <a:off x="1863301" y="3724536"/>
              <a:ext cx="1368166" cy="0"/>
            </a:xfrm>
            <a:prstGeom prst="straightConnector1">
              <a:avLst/>
            </a:prstGeom>
            <a:noFill/>
            <a:ln w="9525" cap="flat" cmpd="sng">
              <a:solidFill>
                <a:schemeClr val="lt1"/>
              </a:solidFill>
              <a:prstDash val="solid"/>
              <a:round/>
              <a:headEnd type="none" w="sm" len="sm"/>
              <a:tailEnd type="none" w="sm" len="sm"/>
            </a:ln>
          </p:spPr>
        </p:cxnSp>
        <p:cxnSp>
          <p:nvCxnSpPr>
            <p:cNvPr id="174" name="Google Shape;174;p20"/>
            <p:cNvCxnSpPr/>
            <p:nvPr/>
          </p:nvCxnSpPr>
          <p:spPr>
            <a:xfrm rot="10800000">
              <a:off x="3721127" y="3724536"/>
              <a:ext cx="1310559" cy="0"/>
            </a:xfrm>
            <a:prstGeom prst="straightConnector1">
              <a:avLst/>
            </a:prstGeom>
            <a:noFill/>
            <a:ln w="9525" cap="flat" cmpd="sng">
              <a:solidFill>
                <a:schemeClr val="lt1"/>
              </a:solidFill>
              <a:prstDash val="solid"/>
              <a:round/>
              <a:headEnd type="none" w="sm" len="sm"/>
              <a:tailEnd type="none" w="sm" len="sm"/>
            </a:ln>
          </p:spPr>
        </p:cxnSp>
      </p:grpSp>
      <p:pic>
        <p:nvPicPr>
          <p:cNvPr id="175" name="Google Shape;175;p20"/>
          <p:cNvPicPr preferRelativeResize="0"/>
          <p:nvPr/>
        </p:nvPicPr>
        <p:blipFill rotWithShape="1">
          <a:blip r:embed="rId3">
            <a:alphaModFix/>
          </a:blip>
          <a:srcRect/>
          <a:stretch/>
        </p:blipFill>
        <p:spPr>
          <a:xfrm>
            <a:off x="1994279" y="190822"/>
            <a:ext cx="3848100" cy="825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9"/>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CURRENT PROCESS</a:t>
            </a:r>
            <a:endParaRPr/>
          </a:p>
        </p:txBody>
      </p:sp>
      <p:sp>
        <p:nvSpPr>
          <p:cNvPr id="313" name="Google Shape;313;p2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10</a:t>
            </a:fld>
            <a:endParaRPr/>
          </a:p>
        </p:txBody>
      </p:sp>
      <p:grpSp>
        <p:nvGrpSpPr>
          <p:cNvPr id="314" name="Google Shape;314;p29"/>
          <p:cNvGrpSpPr/>
          <p:nvPr/>
        </p:nvGrpSpPr>
        <p:grpSpPr>
          <a:xfrm>
            <a:off x="263101" y="580106"/>
            <a:ext cx="407743" cy="391135"/>
            <a:chOff x="5233525" y="4954450"/>
            <a:chExt cx="538275" cy="516350"/>
          </a:xfrm>
        </p:grpSpPr>
        <p:sp>
          <p:nvSpPr>
            <p:cNvPr id="315" name="Google Shape;315;p2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6" name="Google Shape;326;p29"/>
          <p:cNvGrpSpPr/>
          <p:nvPr/>
        </p:nvGrpSpPr>
        <p:grpSpPr>
          <a:xfrm>
            <a:off x="431185" y="2827705"/>
            <a:ext cx="1630911" cy="311654"/>
            <a:chOff x="769938" y="2456536"/>
            <a:chExt cx="1613466" cy="345642"/>
          </a:xfrm>
        </p:grpSpPr>
        <p:sp>
          <p:nvSpPr>
            <p:cNvPr id="327" name="Google Shape;327;p29"/>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328" name="Google Shape;328;p29"/>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329" name="Google Shape;329;p29"/>
          <p:cNvSpPr txBox="1"/>
          <p:nvPr/>
        </p:nvSpPr>
        <p:spPr>
          <a:xfrm>
            <a:off x="719600"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1"/>
                </a:solidFill>
                <a:latin typeface="Arial"/>
                <a:ea typeface="Arial"/>
                <a:cs typeface="Arial"/>
                <a:sym typeface="Arial"/>
              </a:rPr>
              <a:t>Teacher</a:t>
            </a:r>
            <a:endParaRPr sz="1600" b="0" i="0" u="none" strike="noStrike" cap="none">
              <a:solidFill>
                <a:schemeClr val="accent1"/>
              </a:solidFill>
              <a:latin typeface="Arial"/>
              <a:ea typeface="Arial"/>
              <a:cs typeface="Arial"/>
              <a:sym typeface="Arial"/>
            </a:endParaRPr>
          </a:p>
        </p:txBody>
      </p:sp>
      <p:cxnSp>
        <p:nvCxnSpPr>
          <p:cNvPr id="330" name="Google Shape;330;p29"/>
          <p:cNvCxnSpPr>
            <a:stCxn id="331" idx="7"/>
          </p:cNvCxnSpPr>
          <p:nvPr/>
        </p:nvCxnSpPr>
        <p:spPr>
          <a:xfrm>
            <a:off x="1244413" y="2428447"/>
            <a:ext cx="0" cy="554400"/>
          </a:xfrm>
          <a:prstGeom prst="straightConnector1">
            <a:avLst/>
          </a:prstGeom>
          <a:noFill/>
          <a:ln w="19050" cap="flat" cmpd="sng">
            <a:solidFill>
              <a:schemeClr val="accent1"/>
            </a:solidFill>
            <a:prstDash val="solid"/>
            <a:round/>
            <a:headEnd type="oval" w="med" len="med"/>
            <a:tailEnd type="oval" w="med" len="med"/>
          </a:ln>
        </p:spPr>
      </p:cxnSp>
      <p:grpSp>
        <p:nvGrpSpPr>
          <p:cNvPr id="332" name="Google Shape;332;p29"/>
          <p:cNvGrpSpPr/>
          <p:nvPr/>
        </p:nvGrpSpPr>
        <p:grpSpPr>
          <a:xfrm>
            <a:off x="844930" y="1715754"/>
            <a:ext cx="798966" cy="712693"/>
            <a:chOff x="1179256" y="1400898"/>
            <a:chExt cx="790420" cy="790420"/>
          </a:xfrm>
        </p:grpSpPr>
        <p:sp>
          <p:nvSpPr>
            <p:cNvPr id="331" name="Google Shape;331;p29"/>
            <p:cNvSpPr/>
            <p:nvPr/>
          </p:nvSpPr>
          <p:spPr>
            <a:xfrm rot="8100000">
              <a:off x="1295010" y="1516652"/>
              <a:ext cx="558911" cy="558911"/>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333" name="Google Shape;333;p29"/>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050" b="0" i="0" u="none" strike="noStrike" cap="none">
                  <a:solidFill>
                    <a:schemeClr val="lt1"/>
                  </a:solidFill>
                  <a:latin typeface="Arial"/>
                  <a:ea typeface="Arial"/>
                  <a:cs typeface="Arial"/>
                  <a:sym typeface="Arial"/>
                </a:rPr>
                <a:t></a:t>
              </a:r>
              <a:endParaRPr sz="825" b="1" i="0" u="none" strike="noStrike" cap="none">
                <a:solidFill>
                  <a:schemeClr val="lt1"/>
                </a:solidFill>
                <a:latin typeface="Arial"/>
                <a:ea typeface="Arial"/>
                <a:cs typeface="Arial"/>
                <a:sym typeface="Arial"/>
              </a:endParaRPr>
            </a:p>
          </p:txBody>
        </p:sp>
      </p:grpSp>
      <p:grpSp>
        <p:nvGrpSpPr>
          <p:cNvPr id="334" name="Google Shape;334;p29"/>
          <p:cNvGrpSpPr/>
          <p:nvPr/>
        </p:nvGrpSpPr>
        <p:grpSpPr>
          <a:xfrm>
            <a:off x="0" y="3557402"/>
            <a:ext cx="2488833" cy="334980"/>
            <a:chOff x="174237" y="661615"/>
            <a:chExt cx="2402762" cy="201904"/>
          </a:xfrm>
        </p:grpSpPr>
        <p:sp>
          <p:nvSpPr>
            <p:cNvPr id="335" name="Google Shape;335;p29"/>
            <p:cNvSpPr txBox="1"/>
            <p:nvPr/>
          </p:nvSpPr>
          <p:spPr>
            <a:xfrm>
              <a:off x="174237" y="661615"/>
              <a:ext cx="2402762"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1"/>
                  </a:solidFill>
                  <a:latin typeface="Arial"/>
                  <a:ea typeface="Arial"/>
                  <a:cs typeface="Arial"/>
                  <a:sym typeface="Arial"/>
                </a:rPr>
                <a:t>CREATE QUESTIONS</a:t>
              </a:r>
              <a:endParaRPr/>
            </a:p>
          </p:txBody>
        </p:sp>
        <p:sp>
          <p:nvSpPr>
            <p:cNvPr id="336" name="Google Shape;336;p29"/>
            <p:cNvSpPr txBox="1"/>
            <p:nvPr/>
          </p:nvSpPr>
          <p:spPr>
            <a:xfrm>
              <a:off x="690582" y="779887"/>
              <a:ext cx="1370060" cy="83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750" b="1" i="0" u="none" strike="noStrike" cap="none">
                <a:solidFill>
                  <a:srgbClr val="7F7F7F"/>
                </a:solidFill>
                <a:latin typeface="Arial"/>
                <a:ea typeface="Arial"/>
                <a:cs typeface="Arial"/>
                <a:sym typeface="Arial"/>
              </a:endParaRPr>
            </a:p>
          </p:txBody>
        </p:sp>
      </p:grpSp>
      <p:grpSp>
        <p:nvGrpSpPr>
          <p:cNvPr id="337" name="Google Shape;337;p29"/>
          <p:cNvGrpSpPr/>
          <p:nvPr/>
        </p:nvGrpSpPr>
        <p:grpSpPr>
          <a:xfrm>
            <a:off x="431185" y="2827705"/>
            <a:ext cx="1630911" cy="311654"/>
            <a:chOff x="769938" y="2456536"/>
            <a:chExt cx="1613466" cy="345642"/>
          </a:xfrm>
        </p:grpSpPr>
        <p:sp>
          <p:nvSpPr>
            <p:cNvPr id="338" name="Google Shape;338;p29"/>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339" name="Google Shape;339;p29"/>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cxnSp>
        <p:nvCxnSpPr>
          <p:cNvPr id="340" name="Google Shape;340;p29"/>
          <p:cNvCxnSpPr>
            <a:stCxn id="341" idx="7"/>
          </p:cNvCxnSpPr>
          <p:nvPr/>
        </p:nvCxnSpPr>
        <p:spPr>
          <a:xfrm>
            <a:off x="1244413" y="2428447"/>
            <a:ext cx="0" cy="554400"/>
          </a:xfrm>
          <a:prstGeom prst="straightConnector1">
            <a:avLst/>
          </a:prstGeom>
          <a:noFill/>
          <a:ln w="19050" cap="flat" cmpd="sng">
            <a:solidFill>
              <a:schemeClr val="accent1"/>
            </a:solidFill>
            <a:prstDash val="solid"/>
            <a:round/>
            <a:headEnd type="oval" w="med" len="med"/>
            <a:tailEnd type="oval" w="med" len="med"/>
          </a:ln>
        </p:spPr>
      </p:cxnSp>
      <p:grpSp>
        <p:nvGrpSpPr>
          <p:cNvPr id="342" name="Google Shape;342;p29"/>
          <p:cNvGrpSpPr/>
          <p:nvPr/>
        </p:nvGrpSpPr>
        <p:grpSpPr>
          <a:xfrm>
            <a:off x="844930" y="1715754"/>
            <a:ext cx="798966" cy="712693"/>
            <a:chOff x="1179256" y="1400898"/>
            <a:chExt cx="790420" cy="790420"/>
          </a:xfrm>
        </p:grpSpPr>
        <p:sp>
          <p:nvSpPr>
            <p:cNvPr id="341" name="Google Shape;341;p29"/>
            <p:cNvSpPr/>
            <p:nvPr/>
          </p:nvSpPr>
          <p:spPr>
            <a:xfrm rot="8100000">
              <a:off x="1295010" y="1516652"/>
              <a:ext cx="558911" cy="558911"/>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343" name="Google Shape;343;p29"/>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825" b="1" i="0" u="none" strike="noStrike" cap="none">
                <a:solidFill>
                  <a:schemeClr val="lt1"/>
                </a:solidFill>
                <a:latin typeface="Arial"/>
                <a:ea typeface="Arial"/>
                <a:cs typeface="Arial"/>
                <a:sym typeface="Arial"/>
              </a:endParaRPr>
            </a:p>
          </p:txBody>
        </p:sp>
      </p:grpSp>
      <p:pic>
        <p:nvPicPr>
          <p:cNvPr id="344" name="Google Shape;344;p29"/>
          <p:cNvPicPr preferRelativeResize="0"/>
          <p:nvPr/>
        </p:nvPicPr>
        <p:blipFill>
          <a:blip r:embed="rId3">
            <a:alphaModFix/>
          </a:blip>
          <a:stretch>
            <a:fillRect/>
          </a:stretch>
        </p:blipFill>
        <p:spPr>
          <a:xfrm>
            <a:off x="1123327" y="1940920"/>
            <a:ext cx="250440" cy="29600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2378"/>
        <p:cNvGrpSpPr/>
        <p:nvPr/>
      </p:nvGrpSpPr>
      <p:grpSpPr>
        <a:xfrm>
          <a:off x="0" y="0"/>
          <a:ext cx="0" cy="0"/>
          <a:chOff x="0" y="0"/>
          <a:chExt cx="0" cy="0"/>
        </a:xfrm>
      </p:grpSpPr>
      <p:sp>
        <p:nvSpPr>
          <p:cNvPr id="2379" name="Google Shape;2379;p119"/>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b="0"/>
              <a:t>TEST EXAM APPROVING DEMO</a:t>
            </a:r>
            <a:endParaRPr/>
          </a:p>
        </p:txBody>
      </p:sp>
      <p:sp>
        <p:nvSpPr>
          <p:cNvPr id="2380" name="Google Shape;2380;p11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100</a:t>
            </a:fld>
            <a:endParaRPr/>
          </a:p>
        </p:txBody>
      </p:sp>
      <p:sp>
        <p:nvSpPr>
          <p:cNvPr id="2381" name="Google Shape;2381;p119"/>
          <p:cNvSpPr txBox="1"/>
          <p:nvPr/>
        </p:nvSpPr>
        <p:spPr>
          <a:xfrm>
            <a:off x="6978120" y="0"/>
            <a:ext cx="2271900" cy="1246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SYNCHRONIZE</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DEMO</a:t>
            </a:r>
            <a:endParaRPr/>
          </a:p>
        </p:txBody>
      </p:sp>
      <p:pic>
        <p:nvPicPr>
          <p:cNvPr id="2382" name="Google Shape;2382;p119"/>
          <p:cNvPicPr preferRelativeResize="0"/>
          <p:nvPr/>
        </p:nvPicPr>
        <p:blipFill>
          <a:blip r:embed="rId3">
            <a:alphaModFix/>
          </a:blip>
          <a:stretch>
            <a:fillRect/>
          </a:stretch>
        </p:blipFill>
        <p:spPr>
          <a:xfrm>
            <a:off x="152400" y="1311175"/>
            <a:ext cx="6666225" cy="3679924"/>
          </a:xfrm>
          <a:prstGeom prst="rect">
            <a:avLst/>
          </a:prstGeom>
          <a:noFill/>
          <a:ln>
            <a:noFill/>
          </a:ln>
        </p:spPr>
      </p:pic>
      <p:sp>
        <p:nvSpPr>
          <p:cNvPr id="2383" name="Google Shape;2383;p119"/>
          <p:cNvSpPr/>
          <p:nvPr/>
        </p:nvSpPr>
        <p:spPr>
          <a:xfrm>
            <a:off x="1839950" y="3604275"/>
            <a:ext cx="972300" cy="522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19"/>
          <p:cNvSpPr/>
          <p:nvPr/>
        </p:nvSpPr>
        <p:spPr>
          <a:xfrm>
            <a:off x="324062" y="2373176"/>
            <a:ext cx="972300" cy="522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388"/>
        <p:cNvGrpSpPr/>
        <p:nvPr/>
      </p:nvGrpSpPr>
      <p:grpSpPr>
        <a:xfrm>
          <a:off x="0" y="0"/>
          <a:ext cx="0" cy="0"/>
          <a:chOff x="0" y="0"/>
          <a:chExt cx="0" cy="0"/>
        </a:xfrm>
      </p:grpSpPr>
      <p:sp>
        <p:nvSpPr>
          <p:cNvPr id="2389" name="Google Shape;2389;p120"/>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b="0"/>
              <a:t>TEST EXAM APPROVING DEMO</a:t>
            </a:r>
            <a:endParaRPr/>
          </a:p>
        </p:txBody>
      </p:sp>
      <p:sp>
        <p:nvSpPr>
          <p:cNvPr id="2390" name="Google Shape;2390;p12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101</a:t>
            </a:fld>
            <a:endParaRPr/>
          </a:p>
        </p:txBody>
      </p:sp>
      <p:sp>
        <p:nvSpPr>
          <p:cNvPr id="2391" name="Google Shape;2391;p120"/>
          <p:cNvSpPr txBox="1"/>
          <p:nvPr/>
        </p:nvSpPr>
        <p:spPr>
          <a:xfrm>
            <a:off x="6978120" y="0"/>
            <a:ext cx="2271900" cy="1246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SYNCHRONIZE</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DEMO</a:t>
            </a:r>
            <a:endParaRPr/>
          </a:p>
        </p:txBody>
      </p:sp>
      <p:pic>
        <p:nvPicPr>
          <p:cNvPr id="2392" name="Google Shape;2392;p120"/>
          <p:cNvPicPr preferRelativeResize="0"/>
          <p:nvPr/>
        </p:nvPicPr>
        <p:blipFill>
          <a:blip r:embed="rId3">
            <a:alphaModFix/>
          </a:blip>
          <a:stretch>
            <a:fillRect/>
          </a:stretch>
        </p:blipFill>
        <p:spPr>
          <a:xfrm>
            <a:off x="152400" y="1311175"/>
            <a:ext cx="6666225" cy="3679924"/>
          </a:xfrm>
          <a:prstGeom prst="rect">
            <a:avLst/>
          </a:prstGeom>
          <a:noFill/>
          <a:ln>
            <a:noFill/>
          </a:ln>
        </p:spPr>
      </p:pic>
      <p:sp>
        <p:nvSpPr>
          <p:cNvPr id="2393" name="Google Shape;2393;p120"/>
          <p:cNvSpPr/>
          <p:nvPr/>
        </p:nvSpPr>
        <p:spPr>
          <a:xfrm>
            <a:off x="3941275" y="3614750"/>
            <a:ext cx="972300" cy="522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2397"/>
        <p:cNvGrpSpPr/>
        <p:nvPr/>
      </p:nvGrpSpPr>
      <p:grpSpPr>
        <a:xfrm>
          <a:off x="0" y="0"/>
          <a:ext cx="0" cy="0"/>
          <a:chOff x="0" y="0"/>
          <a:chExt cx="0" cy="0"/>
        </a:xfrm>
      </p:grpSpPr>
      <p:sp>
        <p:nvSpPr>
          <p:cNvPr id="2398" name="Google Shape;2398;p12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CREATE EXAM CURRENT SITUATIONS</a:t>
            </a:r>
            <a:endParaRPr/>
          </a:p>
        </p:txBody>
      </p:sp>
      <p:sp>
        <p:nvSpPr>
          <p:cNvPr id="2399" name="Google Shape;2399;p12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102</a:t>
            </a:fld>
            <a:endParaRPr/>
          </a:p>
        </p:txBody>
      </p:sp>
      <p:grpSp>
        <p:nvGrpSpPr>
          <p:cNvPr id="2400" name="Google Shape;2400;p121"/>
          <p:cNvGrpSpPr/>
          <p:nvPr/>
        </p:nvGrpSpPr>
        <p:grpSpPr>
          <a:xfrm>
            <a:off x="431185" y="2827705"/>
            <a:ext cx="1630911" cy="311654"/>
            <a:chOff x="769938" y="2456536"/>
            <a:chExt cx="1613466" cy="345642"/>
          </a:xfrm>
        </p:grpSpPr>
        <p:sp>
          <p:nvSpPr>
            <p:cNvPr id="2401" name="Google Shape;2401;p121"/>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402" name="Google Shape;2402;p121"/>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2403" name="Google Shape;2403;p121"/>
          <p:cNvSpPr txBox="1"/>
          <p:nvPr/>
        </p:nvSpPr>
        <p:spPr>
          <a:xfrm>
            <a:off x="719600"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1"/>
                </a:solidFill>
                <a:latin typeface="Arial"/>
                <a:ea typeface="Arial"/>
                <a:cs typeface="Arial"/>
                <a:sym typeface="Arial"/>
              </a:rPr>
              <a:t>Teacher</a:t>
            </a:r>
            <a:endParaRPr sz="1600" b="0" i="0" u="none" strike="noStrike" cap="none">
              <a:solidFill>
                <a:schemeClr val="accent1"/>
              </a:solidFill>
              <a:latin typeface="Arial"/>
              <a:ea typeface="Arial"/>
              <a:cs typeface="Arial"/>
              <a:sym typeface="Arial"/>
            </a:endParaRPr>
          </a:p>
        </p:txBody>
      </p:sp>
      <p:cxnSp>
        <p:nvCxnSpPr>
          <p:cNvPr id="2404" name="Google Shape;2404;p121"/>
          <p:cNvCxnSpPr>
            <a:stCxn id="2405" idx="7"/>
          </p:cNvCxnSpPr>
          <p:nvPr/>
        </p:nvCxnSpPr>
        <p:spPr>
          <a:xfrm>
            <a:off x="1244413" y="2428447"/>
            <a:ext cx="0" cy="554400"/>
          </a:xfrm>
          <a:prstGeom prst="straightConnector1">
            <a:avLst/>
          </a:prstGeom>
          <a:noFill/>
          <a:ln w="19050" cap="flat" cmpd="sng">
            <a:solidFill>
              <a:schemeClr val="accent1"/>
            </a:solidFill>
            <a:prstDash val="solid"/>
            <a:round/>
            <a:headEnd type="oval" w="med" len="med"/>
            <a:tailEnd type="oval" w="med" len="med"/>
          </a:ln>
        </p:spPr>
      </p:cxnSp>
      <p:grpSp>
        <p:nvGrpSpPr>
          <p:cNvPr id="2406" name="Google Shape;2406;p121"/>
          <p:cNvGrpSpPr/>
          <p:nvPr/>
        </p:nvGrpSpPr>
        <p:grpSpPr>
          <a:xfrm>
            <a:off x="844930" y="1715754"/>
            <a:ext cx="798966" cy="712693"/>
            <a:chOff x="1179256" y="1400898"/>
            <a:chExt cx="790420" cy="790420"/>
          </a:xfrm>
        </p:grpSpPr>
        <p:sp>
          <p:nvSpPr>
            <p:cNvPr id="2405" name="Google Shape;2405;p121"/>
            <p:cNvSpPr/>
            <p:nvPr/>
          </p:nvSpPr>
          <p:spPr>
            <a:xfrm rot="8100000">
              <a:off x="1295010" y="1516652"/>
              <a:ext cx="558911" cy="558911"/>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407" name="Google Shape;2407;p121"/>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050" b="0" i="0" u="none" strike="noStrike" cap="none">
                  <a:solidFill>
                    <a:schemeClr val="lt1"/>
                  </a:solidFill>
                  <a:latin typeface="Arial"/>
                  <a:ea typeface="Arial"/>
                  <a:cs typeface="Arial"/>
                  <a:sym typeface="Arial"/>
                </a:rPr>
                <a:t></a:t>
              </a:r>
              <a:endParaRPr sz="825" b="1" i="0" u="none" strike="noStrike" cap="none">
                <a:solidFill>
                  <a:schemeClr val="lt1"/>
                </a:solidFill>
                <a:latin typeface="Arial"/>
                <a:ea typeface="Arial"/>
                <a:cs typeface="Arial"/>
                <a:sym typeface="Arial"/>
              </a:endParaRPr>
            </a:p>
          </p:txBody>
        </p:sp>
      </p:grpSp>
      <p:grpSp>
        <p:nvGrpSpPr>
          <p:cNvPr id="2408" name="Google Shape;2408;p121"/>
          <p:cNvGrpSpPr/>
          <p:nvPr/>
        </p:nvGrpSpPr>
        <p:grpSpPr>
          <a:xfrm>
            <a:off x="0" y="3557402"/>
            <a:ext cx="2488833" cy="334980"/>
            <a:chOff x="174237" y="661615"/>
            <a:chExt cx="2402762" cy="201904"/>
          </a:xfrm>
        </p:grpSpPr>
        <p:sp>
          <p:nvSpPr>
            <p:cNvPr id="2409" name="Google Shape;2409;p121"/>
            <p:cNvSpPr txBox="1"/>
            <p:nvPr/>
          </p:nvSpPr>
          <p:spPr>
            <a:xfrm>
              <a:off x="174237" y="661615"/>
              <a:ext cx="2402762"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1"/>
                  </a:solidFill>
                  <a:latin typeface="Arial"/>
                  <a:ea typeface="Arial"/>
                  <a:cs typeface="Arial"/>
                  <a:sym typeface="Arial"/>
                </a:rPr>
                <a:t>CREATE QUESTIONS</a:t>
              </a:r>
              <a:endParaRPr/>
            </a:p>
          </p:txBody>
        </p:sp>
        <p:sp>
          <p:nvSpPr>
            <p:cNvPr id="2410" name="Google Shape;2410;p121"/>
            <p:cNvSpPr txBox="1"/>
            <p:nvPr/>
          </p:nvSpPr>
          <p:spPr>
            <a:xfrm>
              <a:off x="690582" y="779887"/>
              <a:ext cx="1370060" cy="83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750" b="1" i="0" u="none" strike="noStrike" cap="none">
                <a:solidFill>
                  <a:srgbClr val="7F7F7F"/>
                </a:solidFill>
                <a:latin typeface="Arial"/>
                <a:ea typeface="Arial"/>
                <a:cs typeface="Arial"/>
                <a:sym typeface="Arial"/>
              </a:endParaRPr>
            </a:p>
          </p:txBody>
        </p:sp>
      </p:grpSp>
      <p:grpSp>
        <p:nvGrpSpPr>
          <p:cNvPr id="2411" name="Google Shape;2411;p121"/>
          <p:cNvGrpSpPr/>
          <p:nvPr/>
        </p:nvGrpSpPr>
        <p:grpSpPr>
          <a:xfrm>
            <a:off x="431185" y="2827705"/>
            <a:ext cx="1630911" cy="311654"/>
            <a:chOff x="769938" y="2456536"/>
            <a:chExt cx="1613466" cy="345642"/>
          </a:xfrm>
        </p:grpSpPr>
        <p:sp>
          <p:nvSpPr>
            <p:cNvPr id="2412" name="Google Shape;2412;p121"/>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413" name="Google Shape;2413;p121"/>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grpSp>
        <p:nvGrpSpPr>
          <p:cNvPr id="2414" name="Google Shape;2414;p121"/>
          <p:cNvGrpSpPr/>
          <p:nvPr/>
        </p:nvGrpSpPr>
        <p:grpSpPr>
          <a:xfrm>
            <a:off x="1938274" y="2827705"/>
            <a:ext cx="1630911" cy="311654"/>
            <a:chOff x="769938" y="2456536"/>
            <a:chExt cx="1613466" cy="345642"/>
          </a:xfrm>
        </p:grpSpPr>
        <p:sp>
          <p:nvSpPr>
            <p:cNvPr id="2415" name="Google Shape;2415;p121"/>
            <p:cNvSpPr/>
            <p:nvPr/>
          </p:nvSpPr>
          <p:spPr>
            <a:xfrm>
              <a:off x="769938" y="2456536"/>
              <a:ext cx="1613466" cy="345642"/>
            </a:xfrm>
            <a:prstGeom prst="notchedRightArrow">
              <a:avLst>
                <a:gd name="adj1" fmla="val 100000"/>
                <a:gd name="adj2" fmla="val 9102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416" name="Google Shape;2416;p121"/>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2417" name="Google Shape;2417;p121"/>
          <p:cNvSpPr txBox="1"/>
          <p:nvPr/>
        </p:nvSpPr>
        <p:spPr>
          <a:xfrm>
            <a:off x="2447228" y="2525330"/>
            <a:ext cx="615727"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2"/>
                </a:solidFill>
                <a:latin typeface="Arial"/>
                <a:ea typeface="Arial"/>
                <a:cs typeface="Arial"/>
                <a:sym typeface="Arial"/>
              </a:rPr>
              <a:t>Staff</a:t>
            </a:r>
            <a:endParaRPr sz="1600" b="0" i="0" u="none" strike="noStrike" cap="none">
              <a:solidFill>
                <a:schemeClr val="accent2"/>
              </a:solidFill>
              <a:latin typeface="Arial"/>
              <a:ea typeface="Arial"/>
              <a:cs typeface="Arial"/>
              <a:sym typeface="Arial"/>
            </a:endParaRPr>
          </a:p>
        </p:txBody>
      </p:sp>
      <p:cxnSp>
        <p:nvCxnSpPr>
          <p:cNvPr id="2418" name="Google Shape;2418;p121"/>
          <p:cNvCxnSpPr>
            <a:stCxn id="2419" idx="7"/>
          </p:cNvCxnSpPr>
          <p:nvPr/>
        </p:nvCxnSpPr>
        <p:spPr>
          <a:xfrm>
            <a:off x="1222845" y="2450016"/>
            <a:ext cx="0" cy="554400"/>
          </a:xfrm>
          <a:prstGeom prst="straightConnector1">
            <a:avLst/>
          </a:prstGeom>
          <a:noFill/>
          <a:ln w="19050" cap="flat" cmpd="sng">
            <a:solidFill>
              <a:schemeClr val="accent1"/>
            </a:solidFill>
            <a:prstDash val="solid"/>
            <a:round/>
            <a:headEnd type="oval" w="med" len="med"/>
            <a:tailEnd type="oval" w="med" len="med"/>
          </a:ln>
        </p:spPr>
      </p:cxnSp>
      <p:sp>
        <p:nvSpPr>
          <p:cNvPr id="2419" name="Google Shape;2419;p121"/>
          <p:cNvSpPr/>
          <p:nvPr/>
        </p:nvSpPr>
        <p:spPr>
          <a:xfrm rot="8100000">
            <a:off x="961936" y="1820126"/>
            <a:ext cx="564954" cy="50395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420" name="Google Shape;2420;p121"/>
          <p:cNvSpPr/>
          <p:nvPr/>
        </p:nvSpPr>
        <p:spPr>
          <a:xfrm>
            <a:off x="1058193" y="1912932"/>
            <a:ext cx="372442" cy="332225"/>
          </a:xfrm>
          <a:prstGeom prst="ellipse">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825" b="1" i="0" u="none" strike="noStrike" cap="none">
              <a:solidFill>
                <a:schemeClr val="lt1"/>
              </a:solidFill>
              <a:latin typeface="Arial"/>
              <a:ea typeface="Arial"/>
              <a:cs typeface="Arial"/>
              <a:sym typeface="Arial"/>
            </a:endParaRPr>
          </a:p>
        </p:txBody>
      </p:sp>
      <p:cxnSp>
        <p:nvCxnSpPr>
          <p:cNvPr id="2421" name="Google Shape;2421;p121"/>
          <p:cNvCxnSpPr>
            <a:stCxn id="2422" idx="7"/>
          </p:cNvCxnSpPr>
          <p:nvPr/>
        </p:nvCxnSpPr>
        <p:spPr>
          <a:xfrm rot="10800000">
            <a:off x="2773828" y="2965636"/>
            <a:ext cx="0" cy="554400"/>
          </a:xfrm>
          <a:prstGeom prst="straightConnector1">
            <a:avLst/>
          </a:prstGeom>
          <a:noFill/>
          <a:ln w="19050" cap="flat" cmpd="sng">
            <a:solidFill>
              <a:schemeClr val="accent2"/>
            </a:solidFill>
            <a:prstDash val="solid"/>
            <a:round/>
            <a:headEnd type="oval" w="med" len="med"/>
            <a:tailEnd type="oval" w="med" len="med"/>
          </a:ln>
        </p:spPr>
      </p:cxnSp>
      <p:sp>
        <p:nvSpPr>
          <p:cNvPr id="2422" name="Google Shape;2422;p121"/>
          <p:cNvSpPr/>
          <p:nvPr/>
        </p:nvSpPr>
        <p:spPr>
          <a:xfrm rot="-2700000">
            <a:off x="2469783" y="3645975"/>
            <a:ext cx="564954" cy="503950"/>
          </a:xfrm>
          <a:prstGeom prst="teardrop">
            <a:avLst>
              <a:gd name="adj" fmla="val 10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nvGrpSpPr>
          <p:cNvPr id="2423" name="Google Shape;2423;p121"/>
          <p:cNvGrpSpPr/>
          <p:nvPr/>
        </p:nvGrpSpPr>
        <p:grpSpPr>
          <a:xfrm>
            <a:off x="1365707" y="2151150"/>
            <a:ext cx="2797778" cy="342385"/>
            <a:chOff x="34282" y="779887"/>
            <a:chExt cx="2701024" cy="206367"/>
          </a:xfrm>
        </p:grpSpPr>
        <p:sp>
          <p:nvSpPr>
            <p:cNvPr id="2424" name="Google Shape;2424;p121"/>
            <p:cNvSpPr txBox="1"/>
            <p:nvPr/>
          </p:nvSpPr>
          <p:spPr>
            <a:xfrm>
              <a:off x="34282" y="830139"/>
              <a:ext cx="2701024"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2"/>
                  </a:solidFill>
                  <a:latin typeface="Arial"/>
                  <a:ea typeface="Arial"/>
                  <a:cs typeface="Arial"/>
                  <a:sym typeface="Arial"/>
                </a:rPr>
                <a:t>GENERATE TEST EXAM</a:t>
              </a:r>
              <a:endParaRPr/>
            </a:p>
          </p:txBody>
        </p:sp>
        <p:sp>
          <p:nvSpPr>
            <p:cNvPr id="2425" name="Google Shape;2425;p121"/>
            <p:cNvSpPr txBox="1"/>
            <p:nvPr/>
          </p:nvSpPr>
          <p:spPr>
            <a:xfrm>
              <a:off x="690582" y="779887"/>
              <a:ext cx="1370060"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sp>
        <p:nvSpPr>
          <p:cNvPr id="2426" name="Google Shape;2426;p121"/>
          <p:cNvSpPr/>
          <p:nvPr/>
        </p:nvSpPr>
        <p:spPr>
          <a:xfrm>
            <a:off x="3445362" y="2827705"/>
            <a:ext cx="1630911" cy="311654"/>
          </a:xfrm>
          <a:prstGeom prst="notchedRightArrow">
            <a:avLst>
              <a:gd name="adj1" fmla="val 100000"/>
              <a:gd name="adj2" fmla="val 91021"/>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427" name="Google Shape;2427;p121"/>
          <p:cNvSpPr/>
          <p:nvPr/>
        </p:nvSpPr>
        <p:spPr>
          <a:xfrm>
            <a:off x="4165124" y="2898172"/>
            <a:ext cx="191388" cy="17072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sp>
        <p:nvSpPr>
          <p:cNvPr id="2428" name="Google Shape;2428;p121"/>
          <p:cNvSpPr txBox="1"/>
          <p:nvPr/>
        </p:nvSpPr>
        <p:spPr>
          <a:xfrm>
            <a:off x="3731974"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3"/>
                </a:solidFill>
                <a:latin typeface="Arial"/>
                <a:ea typeface="Arial"/>
                <a:cs typeface="Arial"/>
                <a:sym typeface="Arial"/>
              </a:rPr>
              <a:t>Teacher</a:t>
            </a:r>
            <a:endParaRPr sz="1600" b="0" i="0" u="none" strike="noStrike" cap="none">
              <a:solidFill>
                <a:schemeClr val="accent3"/>
              </a:solidFill>
              <a:latin typeface="Arial"/>
              <a:ea typeface="Arial"/>
              <a:cs typeface="Arial"/>
              <a:sym typeface="Arial"/>
            </a:endParaRPr>
          </a:p>
        </p:txBody>
      </p:sp>
      <p:cxnSp>
        <p:nvCxnSpPr>
          <p:cNvPr id="2429" name="Google Shape;2429;p121"/>
          <p:cNvCxnSpPr>
            <a:stCxn id="2430" idx="7"/>
          </p:cNvCxnSpPr>
          <p:nvPr/>
        </p:nvCxnSpPr>
        <p:spPr>
          <a:xfrm>
            <a:off x="4239742" y="2445720"/>
            <a:ext cx="0" cy="554400"/>
          </a:xfrm>
          <a:prstGeom prst="straightConnector1">
            <a:avLst/>
          </a:prstGeom>
          <a:noFill/>
          <a:ln w="19050" cap="flat" cmpd="sng">
            <a:solidFill>
              <a:schemeClr val="accent3"/>
            </a:solidFill>
            <a:prstDash val="solid"/>
            <a:round/>
            <a:headEnd type="oval" w="med" len="med"/>
            <a:tailEnd type="oval" w="med" len="med"/>
          </a:ln>
        </p:spPr>
      </p:cxnSp>
      <p:sp>
        <p:nvSpPr>
          <p:cNvPr id="2430" name="Google Shape;2430;p121"/>
          <p:cNvSpPr/>
          <p:nvPr/>
        </p:nvSpPr>
        <p:spPr>
          <a:xfrm rot="8100000">
            <a:off x="3978833" y="1815830"/>
            <a:ext cx="564954" cy="503950"/>
          </a:xfrm>
          <a:prstGeom prst="teardrop">
            <a:avLst>
              <a:gd name="adj" fmla="val 10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431" name="Google Shape;2431;p121"/>
          <p:cNvSpPr/>
          <p:nvPr/>
        </p:nvSpPr>
        <p:spPr>
          <a:xfrm>
            <a:off x="4075090" y="1908636"/>
            <a:ext cx="372442" cy="332225"/>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432" name="Google Shape;2432;p121"/>
          <p:cNvSpPr txBox="1"/>
          <p:nvPr/>
        </p:nvSpPr>
        <p:spPr>
          <a:xfrm>
            <a:off x="2959806" y="3557401"/>
            <a:ext cx="2637905" cy="25901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3"/>
                </a:solidFill>
                <a:latin typeface="Arial"/>
                <a:ea typeface="Arial"/>
                <a:cs typeface="Arial"/>
                <a:sym typeface="Arial"/>
              </a:rPr>
              <a:t>APPROVE TEST EXAM</a:t>
            </a:r>
            <a:endParaRPr/>
          </a:p>
        </p:txBody>
      </p:sp>
      <p:sp>
        <p:nvSpPr>
          <p:cNvPr id="2433" name="Google Shape;2433;p121"/>
          <p:cNvSpPr txBox="1"/>
          <p:nvPr/>
        </p:nvSpPr>
        <p:spPr>
          <a:xfrm>
            <a:off x="3569185" y="3753627"/>
            <a:ext cx="1419138" cy="25901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sp>
        <p:nvSpPr>
          <p:cNvPr id="2434" name="Google Shape;2434;p121"/>
          <p:cNvSpPr/>
          <p:nvPr/>
        </p:nvSpPr>
        <p:spPr>
          <a:xfrm rot="8287692">
            <a:off x="2622795" y="3015919"/>
            <a:ext cx="1654020" cy="1475419"/>
          </a:xfrm>
          <a:prstGeom prst="arc">
            <a:avLst>
              <a:gd name="adj1" fmla="val 16200000"/>
              <a:gd name="adj2" fmla="val 0"/>
            </a:avLst>
          </a:prstGeom>
          <a:noFill/>
          <a:ln w="28575" cap="flat" cmpd="sng">
            <a:solidFill>
              <a:srgbClr val="A5A5A5"/>
            </a:solidFill>
            <a:prstDash val="dot"/>
            <a:round/>
            <a:headEnd type="none" w="sm" len="sm"/>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435" name="Google Shape;2435;p121"/>
          <p:cNvSpPr txBox="1"/>
          <p:nvPr/>
        </p:nvSpPr>
        <p:spPr>
          <a:xfrm>
            <a:off x="2374345" y="4586698"/>
            <a:ext cx="1966071" cy="6894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if teacher reject test exam</a:t>
            </a:r>
            <a:endParaRPr/>
          </a:p>
          <a:p>
            <a:pPr marL="0" marR="0" lvl="0" indent="0" algn="ctr" rtl="0">
              <a:lnSpc>
                <a:spcPct val="100000"/>
              </a:lnSpc>
              <a:spcBef>
                <a:spcPts val="280"/>
              </a:spcBef>
              <a:spcAft>
                <a:spcPts val="0"/>
              </a:spcAft>
              <a:buNone/>
            </a:pPr>
            <a:endParaRPr sz="1400" b="1" i="0" u="none" strike="noStrike" cap="none">
              <a:solidFill>
                <a:srgbClr val="7F7F7F"/>
              </a:solidFill>
              <a:latin typeface="Arial"/>
              <a:ea typeface="Arial"/>
              <a:cs typeface="Arial"/>
              <a:sym typeface="Arial"/>
            </a:endParaRPr>
          </a:p>
        </p:txBody>
      </p:sp>
      <p:grpSp>
        <p:nvGrpSpPr>
          <p:cNvPr id="2436" name="Google Shape;2436;p121"/>
          <p:cNvGrpSpPr/>
          <p:nvPr/>
        </p:nvGrpSpPr>
        <p:grpSpPr>
          <a:xfrm>
            <a:off x="4952450" y="2827705"/>
            <a:ext cx="1630911" cy="311654"/>
            <a:chOff x="769938" y="2456536"/>
            <a:chExt cx="1613466" cy="345642"/>
          </a:xfrm>
        </p:grpSpPr>
        <p:sp>
          <p:nvSpPr>
            <p:cNvPr id="2437" name="Google Shape;2437;p121"/>
            <p:cNvSpPr/>
            <p:nvPr/>
          </p:nvSpPr>
          <p:spPr>
            <a:xfrm>
              <a:off x="769938" y="2456536"/>
              <a:ext cx="1613466" cy="345642"/>
            </a:xfrm>
            <a:prstGeom prst="notchedRightArrow">
              <a:avLst>
                <a:gd name="adj1" fmla="val 100000"/>
                <a:gd name="adj2" fmla="val 91021"/>
              </a:avLst>
            </a:prstGeom>
            <a:solidFill>
              <a:schemeClr val="accent4"/>
            </a:soli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438" name="Google Shape;2438;p121"/>
            <p:cNvSpPr/>
            <p:nvPr/>
          </p:nvSpPr>
          <p:spPr>
            <a:xfrm>
              <a:off x="1482001" y="2534688"/>
              <a:ext cx="189341" cy="189339"/>
            </a:xfrm>
            <a:prstGeom prst="ellipse">
              <a:avLst/>
            </a:prstGeom>
            <a:solidFill>
              <a:schemeClr val="lt1"/>
            </a:soli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2439" name="Google Shape;2439;p121"/>
          <p:cNvSpPr txBox="1"/>
          <p:nvPr/>
        </p:nvSpPr>
        <p:spPr>
          <a:xfrm>
            <a:off x="5459604" y="2525330"/>
            <a:ext cx="615727"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4"/>
                </a:solidFill>
                <a:latin typeface="Arial"/>
                <a:ea typeface="Arial"/>
                <a:cs typeface="Arial"/>
                <a:sym typeface="Arial"/>
              </a:rPr>
              <a:t>Staff</a:t>
            </a:r>
            <a:endParaRPr sz="1600" b="0" i="0" u="none" strike="noStrike" cap="none">
              <a:solidFill>
                <a:schemeClr val="accent4"/>
              </a:solidFill>
              <a:latin typeface="Arial"/>
              <a:ea typeface="Arial"/>
              <a:cs typeface="Arial"/>
              <a:sym typeface="Arial"/>
            </a:endParaRPr>
          </a:p>
        </p:txBody>
      </p:sp>
      <p:cxnSp>
        <p:nvCxnSpPr>
          <p:cNvPr id="2440" name="Google Shape;2440;p121"/>
          <p:cNvCxnSpPr>
            <a:stCxn id="2441" idx="7"/>
          </p:cNvCxnSpPr>
          <p:nvPr/>
        </p:nvCxnSpPr>
        <p:spPr>
          <a:xfrm rot="10800000">
            <a:off x="5788247" y="2965636"/>
            <a:ext cx="0" cy="554400"/>
          </a:xfrm>
          <a:prstGeom prst="straightConnector1">
            <a:avLst/>
          </a:prstGeom>
          <a:noFill/>
          <a:ln w="19050" cap="flat" cmpd="sng">
            <a:solidFill>
              <a:schemeClr val="accent4"/>
            </a:solidFill>
            <a:prstDash val="solid"/>
            <a:round/>
            <a:headEnd type="oval" w="med" len="med"/>
            <a:tailEnd type="oval" w="med" len="med"/>
          </a:ln>
        </p:spPr>
      </p:cxnSp>
      <p:sp>
        <p:nvSpPr>
          <p:cNvPr id="2441" name="Google Shape;2441;p121"/>
          <p:cNvSpPr/>
          <p:nvPr/>
        </p:nvSpPr>
        <p:spPr>
          <a:xfrm rot="-2700000">
            <a:off x="5484202" y="3645975"/>
            <a:ext cx="564954" cy="503950"/>
          </a:xfrm>
          <a:prstGeom prst="teardrop">
            <a:avLst>
              <a:gd name="adj" fmla="val 100000"/>
            </a:avLst>
          </a:prstGeom>
          <a:solidFill>
            <a:schemeClr val="accent4"/>
          </a:soli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442" name="Google Shape;2442;p121"/>
          <p:cNvSpPr/>
          <p:nvPr/>
        </p:nvSpPr>
        <p:spPr>
          <a:xfrm>
            <a:off x="5580458" y="3724893"/>
            <a:ext cx="372442" cy="332225"/>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nvGrpSpPr>
          <p:cNvPr id="2443" name="Google Shape;2443;p121"/>
          <p:cNvGrpSpPr/>
          <p:nvPr/>
        </p:nvGrpSpPr>
        <p:grpSpPr>
          <a:xfrm>
            <a:off x="4855609" y="1960113"/>
            <a:ext cx="1762925" cy="529985"/>
            <a:chOff x="512179" y="779887"/>
            <a:chExt cx="1701957" cy="319439"/>
          </a:xfrm>
        </p:grpSpPr>
        <p:sp>
          <p:nvSpPr>
            <p:cNvPr id="2444" name="Google Shape;2444;p121"/>
            <p:cNvSpPr txBox="1"/>
            <p:nvPr/>
          </p:nvSpPr>
          <p:spPr>
            <a:xfrm>
              <a:off x="512179" y="943212"/>
              <a:ext cx="1701957" cy="15611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4"/>
                  </a:solidFill>
                  <a:latin typeface="Arial"/>
                  <a:ea typeface="Arial"/>
                  <a:cs typeface="Arial"/>
                  <a:sym typeface="Arial"/>
                </a:rPr>
                <a:t>CREATE EXAM</a:t>
              </a:r>
              <a:endParaRPr/>
            </a:p>
          </p:txBody>
        </p:sp>
        <p:sp>
          <p:nvSpPr>
            <p:cNvPr id="2445" name="Google Shape;2445;p121"/>
            <p:cNvSpPr txBox="1"/>
            <p:nvPr/>
          </p:nvSpPr>
          <p:spPr>
            <a:xfrm>
              <a:off x="690582" y="779887"/>
              <a:ext cx="1370060" cy="15611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grpSp>
        <p:nvGrpSpPr>
          <p:cNvPr id="2446" name="Google Shape;2446;p121"/>
          <p:cNvGrpSpPr/>
          <p:nvPr/>
        </p:nvGrpSpPr>
        <p:grpSpPr>
          <a:xfrm>
            <a:off x="6459540" y="2827705"/>
            <a:ext cx="1630911" cy="311654"/>
            <a:chOff x="769938" y="2456536"/>
            <a:chExt cx="1613466" cy="345642"/>
          </a:xfrm>
        </p:grpSpPr>
        <p:sp>
          <p:nvSpPr>
            <p:cNvPr id="2447" name="Google Shape;2447;p121"/>
            <p:cNvSpPr/>
            <p:nvPr/>
          </p:nvSpPr>
          <p:spPr>
            <a:xfrm>
              <a:off x="769938" y="2456536"/>
              <a:ext cx="1613466" cy="345642"/>
            </a:xfrm>
            <a:prstGeom prst="notchedRightArrow">
              <a:avLst>
                <a:gd name="adj1" fmla="val 100000"/>
                <a:gd name="adj2" fmla="val 91021"/>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448" name="Google Shape;2448;p121"/>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2449" name="Google Shape;2449;p121"/>
          <p:cNvSpPr txBox="1"/>
          <p:nvPr/>
        </p:nvSpPr>
        <p:spPr>
          <a:xfrm>
            <a:off x="6759469" y="3182050"/>
            <a:ext cx="1028372"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5"/>
                </a:solidFill>
                <a:latin typeface="Arial"/>
                <a:ea typeface="Arial"/>
                <a:cs typeface="Arial"/>
                <a:sym typeface="Arial"/>
              </a:rPr>
              <a:t>Student</a:t>
            </a:r>
            <a:endParaRPr sz="1600" b="0" i="0" u="none" strike="noStrike" cap="none">
              <a:solidFill>
                <a:schemeClr val="accent5"/>
              </a:solidFill>
              <a:latin typeface="Arial"/>
              <a:ea typeface="Arial"/>
              <a:cs typeface="Arial"/>
              <a:sym typeface="Arial"/>
            </a:endParaRPr>
          </a:p>
        </p:txBody>
      </p:sp>
      <p:cxnSp>
        <p:nvCxnSpPr>
          <p:cNvPr id="2450" name="Google Shape;2450;p121"/>
          <p:cNvCxnSpPr>
            <a:stCxn id="2451" idx="7"/>
          </p:cNvCxnSpPr>
          <p:nvPr/>
        </p:nvCxnSpPr>
        <p:spPr>
          <a:xfrm>
            <a:off x="7272865" y="2424151"/>
            <a:ext cx="0" cy="554400"/>
          </a:xfrm>
          <a:prstGeom prst="straightConnector1">
            <a:avLst/>
          </a:prstGeom>
          <a:noFill/>
          <a:ln w="19050" cap="flat" cmpd="sng">
            <a:solidFill>
              <a:schemeClr val="accent5"/>
            </a:solidFill>
            <a:prstDash val="solid"/>
            <a:round/>
            <a:headEnd type="oval" w="med" len="med"/>
            <a:tailEnd type="oval" w="med" len="med"/>
          </a:ln>
        </p:spPr>
      </p:cxnSp>
      <p:grpSp>
        <p:nvGrpSpPr>
          <p:cNvPr id="2452" name="Google Shape;2452;p121"/>
          <p:cNvGrpSpPr/>
          <p:nvPr/>
        </p:nvGrpSpPr>
        <p:grpSpPr>
          <a:xfrm>
            <a:off x="6873382" y="1711458"/>
            <a:ext cx="798966" cy="712693"/>
            <a:chOff x="1179256" y="1400898"/>
            <a:chExt cx="790420" cy="790420"/>
          </a:xfrm>
        </p:grpSpPr>
        <p:sp>
          <p:nvSpPr>
            <p:cNvPr id="2451" name="Google Shape;2451;p121"/>
            <p:cNvSpPr/>
            <p:nvPr/>
          </p:nvSpPr>
          <p:spPr>
            <a:xfrm rot="8100000">
              <a:off x="1295010" y="1516652"/>
              <a:ext cx="558911" cy="558911"/>
            </a:xfrm>
            <a:prstGeom prst="teardrop">
              <a:avLst>
                <a:gd name="adj" fmla="val 10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453" name="Google Shape;2453;p121"/>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2454" name="Google Shape;2454;p121"/>
          <p:cNvGrpSpPr/>
          <p:nvPr/>
        </p:nvGrpSpPr>
        <p:grpSpPr>
          <a:xfrm>
            <a:off x="6583363" y="3557401"/>
            <a:ext cx="1419138" cy="334982"/>
            <a:chOff x="690582" y="661615"/>
            <a:chExt cx="1370060" cy="201904"/>
          </a:xfrm>
        </p:grpSpPr>
        <p:sp>
          <p:nvSpPr>
            <p:cNvPr id="2455" name="Google Shape;2455;p121"/>
            <p:cNvSpPr txBox="1"/>
            <p:nvPr/>
          </p:nvSpPr>
          <p:spPr>
            <a:xfrm>
              <a:off x="1375583" y="661615"/>
              <a:ext cx="83" cy="10035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900" b="1" i="0" u="none" strike="noStrike" cap="none">
                <a:solidFill>
                  <a:schemeClr val="accent5"/>
                </a:solidFill>
                <a:latin typeface="Arial"/>
                <a:ea typeface="Arial"/>
                <a:cs typeface="Arial"/>
                <a:sym typeface="Arial"/>
              </a:endParaRPr>
            </a:p>
          </p:txBody>
        </p:sp>
        <p:sp>
          <p:nvSpPr>
            <p:cNvPr id="2456" name="Google Shape;2456;p121"/>
            <p:cNvSpPr txBox="1"/>
            <p:nvPr/>
          </p:nvSpPr>
          <p:spPr>
            <a:xfrm>
              <a:off x="690582" y="779887"/>
              <a:ext cx="1370060" cy="83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750" b="1" i="0" u="none" strike="noStrike" cap="none">
                <a:solidFill>
                  <a:srgbClr val="7F7F7F"/>
                </a:solidFill>
                <a:latin typeface="Arial"/>
                <a:ea typeface="Arial"/>
                <a:cs typeface="Arial"/>
                <a:sym typeface="Arial"/>
              </a:endParaRPr>
            </a:p>
          </p:txBody>
        </p:sp>
      </p:grpSp>
      <p:pic>
        <p:nvPicPr>
          <p:cNvPr id="2457" name="Google Shape;2457;p121"/>
          <p:cNvPicPr preferRelativeResize="0"/>
          <p:nvPr/>
        </p:nvPicPr>
        <p:blipFill rotWithShape="1">
          <a:blip r:embed="rId3">
            <a:alphaModFix/>
          </a:blip>
          <a:srcRect/>
          <a:stretch/>
        </p:blipFill>
        <p:spPr>
          <a:xfrm>
            <a:off x="2583151" y="3746174"/>
            <a:ext cx="301110" cy="301110"/>
          </a:xfrm>
          <a:prstGeom prst="rect">
            <a:avLst/>
          </a:prstGeom>
          <a:noFill/>
          <a:ln>
            <a:noFill/>
          </a:ln>
        </p:spPr>
      </p:pic>
      <p:pic>
        <p:nvPicPr>
          <p:cNvPr id="2458" name="Google Shape;2458;p121"/>
          <p:cNvPicPr preferRelativeResize="0"/>
          <p:nvPr/>
        </p:nvPicPr>
        <p:blipFill rotWithShape="1">
          <a:blip r:embed="rId4">
            <a:alphaModFix/>
          </a:blip>
          <a:srcRect/>
          <a:stretch/>
        </p:blipFill>
        <p:spPr>
          <a:xfrm>
            <a:off x="4084336" y="1877610"/>
            <a:ext cx="404389" cy="404389"/>
          </a:xfrm>
          <a:prstGeom prst="rect">
            <a:avLst/>
          </a:prstGeom>
          <a:noFill/>
          <a:ln>
            <a:noFill/>
          </a:ln>
        </p:spPr>
      </p:pic>
      <p:pic>
        <p:nvPicPr>
          <p:cNvPr id="2459" name="Google Shape;2459;p121"/>
          <p:cNvPicPr preferRelativeResize="0"/>
          <p:nvPr/>
        </p:nvPicPr>
        <p:blipFill rotWithShape="1">
          <a:blip r:embed="rId5">
            <a:alphaModFix/>
          </a:blip>
          <a:srcRect/>
          <a:stretch/>
        </p:blipFill>
        <p:spPr>
          <a:xfrm>
            <a:off x="5595888" y="3703780"/>
            <a:ext cx="388340" cy="388340"/>
          </a:xfrm>
          <a:prstGeom prst="rect">
            <a:avLst/>
          </a:prstGeom>
          <a:noFill/>
          <a:ln>
            <a:noFill/>
          </a:ln>
        </p:spPr>
      </p:pic>
      <p:pic>
        <p:nvPicPr>
          <p:cNvPr id="2460" name="Google Shape;2460;p121"/>
          <p:cNvPicPr preferRelativeResize="0"/>
          <p:nvPr/>
        </p:nvPicPr>
        <p:blipFill>
          <a:blip r:embed="rId6">
            <a:alphaModFix/>
          </a:blip>
          <a:stretch>
            <a:fillRect/>
          </a:stretch>
        </p:blipFill>
        <p:spPr>
          <a:xfrm>
            <a:off x="1123327" y="1940920"/>
            <a:ext cx="250440" cy="296000"/>
          </a:xfrm>
          <a:prstGeom prst="rect">
            <a:avLst/>
          </a:prstGeom>
          <a:noFill/>
          <a:ln>
            <a:noFill/>
          </a:ln>
        </p:spPr>
      </p:pic>
      <p:pic>
        <p:nvPicPr>
          <p:cNvPr id="2461" name="Google Shape;2461;p121"/>
          <p:cNvPicPr preferRelativeResize="0"/>
          <p:nvPr/>
        </p:nvPicPr>
        <p:blipFill>
          <a:blip r:embed="rId7">
            <a:alphaModFix/>
          </a:blip>
          <a:stretch>
            <a:fillRect/>
          </a:stretch>
        </p:blipFill>
        <p:spPr>
          <a:xfrm>
            <a:off x="7087133" y="1885625"/>
            <a:ext cx="388349" cy="388349"/>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sp>
        <p:nvSpPr>
          <p:cNvPr id="2466" name="Google Shape;2466;p12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lvl="0"/>
            <a:r>
              <a:rPr lang="vi" dirty="0">
                <a:solidFill>
                  <a:schemeClr val="bg1"/>
                </a:solidFill>
                <a:latin typeface="Arial"/>
                <a:ea typeface="Arial"/>
                <a:cs typeface="Arial"/>
                <a:sym typeface="Arial"/>
              </a:rPr>
              <a:t>CURRENT SITUATIONS</a:t>
            </a:r>
            <a:endParaRPr dirty="0">
              <a:solidFill>
                <a:schemeClr val="bg1"/>
              </a:solidFill>
            </a:endParaRPr>
          </a:p>
        </p:txBody>
      </p:sp>
      <p:sp>
        <p:nvSpPr>
          <p:cNvPr id="2467" name="Google Shape;2467;p12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103</a:t>
            </a:fld>
            <a:endParaRPr/>
          </a:p>
        </p:txBody>
      </p:sp>
      <p:pic>
        <p:nvPicPr>
          <p:cNvPr id="2468" name="Google Shape;2468;p122"/>
          <p:cNvPicPr preferRelativeResize="0"/>
          <p:nvPr/>
        </p:nvPicPr>
        <p:blipFill rotWithShape="1">
          <a:blip r:embed="rId3">
            <a:alphaModFix/>
          </a:blip>
          <a:srcRect/>
          <a:stretch/>
        </p:blipFill>
        <p:spPr>
          <a:xfrm>
            <a:off x="514227" y="1391858"/>
            <a:ext cx="600095" cy="684363"/>
          </a:xfrm>
          <a:prstGeom prst="rect">
            <a:avLst/>
          </a:prstGeom>
          <a:noFill/>
          <a:ln>
            <a:noFill/>
          </a:ln>
        </p:spPr>
      </p:pic>
      <p:sp>
        <p:nvSpPr>
          <p:cNvPr id="2469" name="Google Shape;2469;p122"/>
          <p:cNvSpPr txBox="1"/>
          <p:nvPr/>
        </p:nvSpPr>
        <p:spPr>
          <a:xfrm>
            <a:off x="514227" y="2032841"/>
            <a:ext cx="5806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Staff</a:t>
            </a:r>
            <a:endParaRPr/>
          </a:p>
        </p:txBody>
      </p:sp>
      <p:sp>
        <p:nvSpPr>
          <p:cNvPr id="2470" name="Google Shape;2470;p122"/>
          <p:cNvSpPr txBox="1"/>
          <p:nvPr/>
        </p:nvSpPr>
        <p:spPr>
          <a:xfrm>
            <a:off x="6995675" y="-14272"/>
            <a:ext cx="2199600" cy="104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dirty="0">
                <a:solidFill>
                  <a:srgbClr val="FF0000"/>
                </a:solidFill>
                <a:sym typeface="Arial"/>
              </a:rPr>
              <a:t>CURRENT SITUATIONS</a:t>
            </a:r>
            <a:endParaRPr b="1" dirty="0">
              <a:solidFill>
                <a:srgbClr val="FF0000"/>
              </a:solidFill>
            </a:endParaRPr>
          </a:p>
          <a:p>
            <a:pPr marL="0" marR="0" lvl="0" indent="0" algn="l" rtl="0">
              <a:lnSpc>
                <a:spcPct val="100000"/>
              </a:lnSpc>
              <a:spcBef>
                <a:spcPts val="250"/>
              </a:spcBef>
              <a:spcAft>
                <a:spcPts val="0"/>
              </a:spcAft>
              <a:buNone/>
            </a:pPr>
            <a:r>
              <a:rPr lang="vi" sz="1400" i="0" u="none" strike="noStrike" cap="none" dirty="0">
                <a:solidFill>
                  <a:schemeClr val="tx1"/>
                </a:solidFill>
              </a:rPr>
              <a:t>OUR IDEA</a:t>
            </a:r>
            <a:endParaRPr sz="1400" i="0" u="none" strike="noStrike" cap="none" dirty="0">
              <a:solidFill>
                <a:schemeClr val="tx1"/>
              </a:solidFill>
            </a:endParaRPr>
          </a:p>
          <a:p>
            <a:pPr marL="0" lvl="0" indent="0" algn="l" rtl="0">
              <a:spcBef>
                <a:spcPts val="250"/>
              </a:spcBef>
              <a:spcAft>
                <a:spcPts val="0"/>
              </a:spcAft>
              <a:buNone/>
            </a:pPr>
            <a:r>
              <a:rPr lang="vi" dirty="0"/>
              <a:t>DATA STRUCTURE</a:t>
            </a:r>
            <a:endParaRPr dirty="0"/>
          </a:p>
          <a:p>
            <a:pPr marL="0" marR="0" lvl="0" indent="0" algn="l" rtl="0">
              <a:lnSpc>
                <a:spcPct val="100000"/>
              </a:lnSpc>
              <a:spcBef>
                <a:spcPts val="250"/>
              </a:spcBef>
              <a:spcAft>
                <a:spcPts val="0"/>
              </a:spcAft>
              <a:buNone/>
            </a:pPr>
            <a:r>
              <a:rPr lang="vi" sz="1400" i="0" u="none" strike="noStrike" cap="none" dirty="0"/>
              <a:t>DEMO</a:t>
            </a:r>
            <a:endParaRPr dirty="0"/>
          </a:p>
        </p:txBody>
      </p:sp>
      <p:pic>
        <p:nvPicPr>
          <p:cNvPr id="2471" name="Google Shape;2471;p122"/>
          <p:cNvPicPr preferRelativeResize="0"/>
          <p:nvPr/>
        </p:nvPicPr>
        <p:blipFill rotWithShape="1">
          <a:blip r:embed="rId3">
            <a:alphaModFix/>
          </a:blip>
          <a:srcRect/>
          <a:stretch/>
        </p:blipFill>
        <p:spPr>
          <a:xfrm>
            <a:off x="514227" y="1391858"/>
            <a:ext cx="600095" cy="684364"/>
          </a:xfrm>
          <a:prstGeom prst="rect">
            <a:avLst/>
          </a:prstGeom>
          <a:noFill/>
          <a:ln>
            <a:noFill/>
          </a:ln>
        </p:spPr>
      </p:pic>
      <p:sp>
        <p:nvSpPr>
          <p:cNvPr id="2472" name="Google Shape;2472;p122"/>
          <p:cNvSpPr txBox="1"/>
          <p:nvPr/>
        </p:nvSpPr>
        <p:spPr>
          <a:xfrm>
            <a:off x="514227" y="2032841"/>
            <a:ext cx="580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Staff</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2476"/>
        <p:cNvGrpSpPr/>
        <p:nvPr/>
      </p:nvGrpSpPr>
      <p:grpSpPr>
        <a:xfrm>
          <a:off x="0" y="0"/>
          <a:ext cx="0" cy="0"/>
          <a:chOff x="0" y="0"/>
          <a:chExt cx="0" cy="0"/>
        </a:xfrm>
      </p:grpSpPr>
      <p:sp>
        <p:nvSpPr>
          <p:cNvPr id="2477" name="Google Shape;2477;p12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lvl="0"/>
            <a:r>
              <a:rPr lang="vi" dirty="0">
                <a:solidFill>
                  <a:schemeClr val="bg1"/>
                </a:solidFill>
                <a:latin typeface="Arial"/>
                <a:ea typeface="Arial"/>
                <a:cs typeface="Arial"/>
                <a:sym typeface="Arial"/>
              </a:rPr>
              <a:t>CURRENT SITUATIONS</a:t>
            </a:r>
            <a:endParaRPr dirty="0"/>
          </a:p>
        </p:txBody>
      </p:sp>
      <p:sp>
        <p:nvSpPr>
          <p:cNvPr id="2478" name="Google Shape;2478;p12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104</a:t>
            </a:fld>
            <a:endParaRPr/>
          </a:p>
        </p:txBody>
      </p:sp>
      <p:pic>
        <p:nvPicPr>
          <p:cNvPr id="2479" name="Google Shape;2479;p123"/>
          <p:cNvPicPr preferRelativeResize="0"/>
          <p:nvPr/>
        </p:nvPicPr>
        <p:blipFill rotWithShape="1">
          <a:blip r:embed="rId3">
            <a:alphaModFix/>
          </a:blip>
          <a:srcRect/>
          <a:stretch/>
        </p:blipFill>
        <p:spPr>
          <a:xfrm>
            <a:off x="514227" y="1391858"/>
            <a:ext cx="600095" cy="684364"/>
          </a:xfrm>
          <a:prstGeom prst="rect">
            <a:avLst/>
          </a:prstGeom>
          <a:noFill/>
          <a:ln>
            <a:noFill/>
          </a:ln>
        </p:spPr>
      </p:pic>
      <p:sp>
        <p:nvSpPr>
          <p:cNvPr id="2480" name="Google Shape;2480;p123"/>
          <p:cNvSpPr txBox="1"/>
          <p:nvPr/>
        </p:nvSpPr>
        <p:spPr>
          <a:xfrm>
            <a:off x="514227" y="2032841"/>
            <a:ext cx="580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Staff</a:t>
            </a:r>
            <a:endParaRPr/>
          </a:p>
        </p:txBody>
      </p:sp>
      <p:pic>
        <p:nvPicPr>
          <p:cNvPr id="2482" name="Google Shape;2482;p123"/>
          <p:cNvPicPr preferRelativeResize="0"/>
          <p:nvPr/>
        </p:nvPicPr>
        <p:blipFill rotWithShape="1">
          <a:blip r:embed="rId3">
            <a:alphaModFix/>
          </a:blip>
          <a:srcRect/>
          <a:stretch/>
        </p:blipFill>
        <p:spPr>
          <a:xfrm>
            <a:off x="514227" y="1391858"/>
            <a:ext cx="600095" cy="684364"/>
          </a:xfrm>
          <a:prstGeom prst="rect">
            <a:avLst/>
          </a:prstGeom>
          <a:noFill/>
          <a:ln>
            <a:noFill/>
          </a:ln>
        </p:spPr>
      </p:pic>
      <p:sp>
        <p:nvSpPr>
          <p:cNvPr id="2483" name="Google Shape;2483;p123"/>
          <p:cNvSpPr txBox="1"/>
          <p:nvPr/>
        </p:nvSpPr>
        <p:spPr>
          <a:xfrm>
            <a:off x="514227" y="2032841"/>
            <a:ext cx="580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Staff</a:t>
            </a:r>
            <a:endParaRPr/>
          </a:p>
        </p:txBody>
      </p:sp>
      <p:sp>
        <p:nvSpPr>
          <p:cNvPr id="2484" name="Google Shape;2484;p123"/>
          <p:cNvSpPr/>
          <p:nvPr/>
        </p:nvSpPr>
        <p:spPr>
          <a:xfrm>
            <a:off x="1249096" y="1871594"/>
            <a:ext cx="1863000" cy="19200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485" name="Google Shape;2485;p123"/>
          <p:cNvPicPr preferRelativeResize="0"/>
          <p:nvPr/>
        </p:nvPicPr>
        <p:blipFill rotWithShape="1">
          <a:blip r:embed="rId4">
            <a:alphaModFix/>
          </a:blip>
          <a:srcRect/>
          <a:stretch/>
        </p:blipFill>
        <p:spPr>
          <a:xfrm>
            <a:off x="3260897" y="1589379"/>
            <a:ext cx="637101" cy="637101"/>
          </a:xfrm>
          <a:prstGeom prst="rect">
            <a:avLst/>
          </a:prstGeom>
          <a:noFill/>
          <a:ln>
            <a:noFill/>
          </a:ln>
        </p:spPr>
      </p:pic>
      <p:sp>
        <p:nvSpPr>
          <p:cNvPr id="2486" name="Google Shape;2486;p123"/>
          <p:cNvSpPr txBox="1"/>
          <p:nvPr/>
        </p:nvSpPr>
        <p:spPr>
          <a:xfrm>
            <a:off x="1665460" y="1535166"/>
            <a:ext cx="1117500" cy="338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 Generate</a:t>
            </a:r>
            <a:endParaRPr/>
          </a:p>
        </p:txBody>
      </p:sp>
      <p:sp>
        <p:nvSpPr>
          <p:cNvPr id="2487" name="Google Shape;2487;p123"/>
          <p:cNvSpPr txBox="1"/>
          <p:nvPr/>
        </p:nvSpPr>
        <p:spPr>
          <a:xfrm>
            <a:off x="3114672" y="2179852"/>
            <a:ext cx="10263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Test exam</a:t>
            </a:r>
            <a:endParaRPr/>
          </a:p>
        </p:txBody>
      </p:sp>
      <p:sp>
        <p:nvSpPr>
          <p:cNvPr id="13" name="Google Shape;2470;p122">
            <a:extLst>
              <a:ext uri="{FF2B5EF4-FFF2-40B4-BE49-F238E27FC236}">
                <a16:creationId xmlns:a16="http://schemas.microsoft.com/office/drawing/2014/main" id="{7797C21F-7A73-E049-BC7D-F00DEBF557FF}"/>
              </a:ext>
            </a:extLst>
          </p:cNvPr>
          <p:cNvSpPr txBox="1"/>
          <p:nvPr/>
        </p:nvSpPr>
        <p:spPr>
          <a:xfrm>
            <a:off x="6995675" y="-14272"/>
            <a:ext cx="2199600" cy="104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dirty="0">
                <a:solidFill>
                  <a:srgbClr val="FF0000"/>
                </a:solidFill>
                <a:sym typeface="Arial"/>
              </a:rPr>
              <a:t>CURRENT SITUATIONS</a:t>
            </a:r>
            <a:endParaRPr b="1" dirty="0">
              <a:solidFill>
                <a:srgbClr val="FF0000"/>
              </a:solidFill>
            </a:endParaRPr>
          </a:p>
          <a:p>
            <a:pPr marL="0" marR="0" lvl="0" indent="0" algn="l" rtl="0">
              <a:lnSpc>
                <a:spcPct val="100000"/>
              </a:lnSpc>
              <a:spcBef>
                <a:spcPts val="250"/>
              </a:spcBef>
              <a:spcAft>
                <a:spcPts val="0"/>
              </a:spcAft>
              <a:buNone/>
            </a:pPr>
            <a:r>
              <a:rPr lang="vi" sz="1400" i="0" u="none" strike="noStrike" cap="none" dirty="0">
                <a:solidFill>
                  <a:schemeClr val="tx1"/>
                </a:solidFill>
              </a:rPr>
              <a:t>OUR IDEA</a:t>
            </a:r>
            <a:endParaRPr sz="1400" i="0" u="none" strike="noStrike" cap="none" dirty="0">
              <a:solidFill>
                <a:schemeClr val="tx1"/>
              </a:solidFill>
            </a:endParaRPr>
          </a:p>
          <a:p>
            <a:pPr marL="0" lvl="0" indent="0" algn="l" rtl="0">
              <a:spcBef>
                <a:spcPts val="250"/>
              </a:spcBef>
              <a:spcAft>
                <a:spcPts val="0"/>
              </a:spcAft>
              <a:buNone/>
            </a:pPr>
            <a:r>
              <a:rPr lang="vi" dirty="0"/>
              <a:t>DATA STRUCTURE</a:t>
            </a:r>
            <a:endParaRPr dirty="0"/>
          </a:p>
          <a:p>
            <a:pPr marL="0" marR="0" lvl="0" indent="0" algn="l" rtl="0">
              <a:lnSpc>
                <a:spcPct val="100000"/>
              </a:lnSpc>
              <a:spcBef>
                <a:spcPts val="250"/>
              </a:spcBef>
              <a:spcAft>
                <a:spcPts val="0"/>
              </a:spcAft>
              <a:buNone/>
            </a:pPr>
            <a:r>
              <a:rPr lang="vi" sz="1400" i="0" u="none" strike="noStrike" cap="none" dirty="0"/>
              <a:t>DEMO</a:t>
            </a:r>
            <a:endParaRPr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2491"/>
        <p:cNvGrpSpPr/>
        <p:nvPr/>
      </p:nvGrpSpPr>
      <p:grpSpPr>
        <a:xfrm>
          <a:off x="0" y="0"/>
          <a:ext cx="0" cy="0"/>
          <a:chOff x="0" y="0"/>
          <a:chExt cx="0" cy="0"/>
        </a:xfrm>
      </p:grpSpPr>
      <p:sp>
        <p:nvSpPr>
          <p:cNvPr id="2492" name="Google Shape;2492;p124"/>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IDEA</a:t>
            </a:r>
            <a:endParaRPr/>
          </a:p>
        </p:txBody>
      </p:sp>
      <p:sp>
        <p:nvSpPr>
          <p:cNvPr id="2493" name="Google Shape;2493;p12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105</a:t>
            </a:fld>
            <a:endParaRPr/>
          </a:p>
        </p:txBody>
      </p:sp>
      <p:pic>
        <p:nvPicPr>
          <p:cNvPr id="2494" name="Google Shape;2494;p124"/>
          <p:cNvPicPr preferRelativeResize="0"/>
          <p:nvPr/>
        </p:nvPicPr>
        <p:blipFill rotWithShape="1">
          <a:blip r:embed="rId3">
            <a:alphaModFix/>
          </a:blip>
          <a:srcRect/>
          <a:stretch/>
        </p:blipFill>
        <p:spPr>
          <a:xfrm>
            <a:off x="514227" y="1391858"/>
            <a:ext cx="600095" cy="684364"/>
          </a:xfrm>
          <a:prstGeom prst="rect">
            <a:avLst/>
          </a:prstGeom>
          <a:noFill/>
          <a:ln>
            <a:noFill/>
          </a:ln>
        </p:spPr>
      </p:pic>
      <p:sp>
        <p:nvSpPr>
          <p:cNvPr id="2495" name="Google Shape;2495;p124"/>
          <p:cNvSpPr txBox="1"/>
          <p:nvPr/>
        </p:nvSpPr>
        <p:spPr>
          <a:xfrm>
            <a:off x="514227" y="2032841"/>
            <a:ext cx="580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Staff</a:t>
            </a:r>
            <a:endParaRPr/>
          </a:p>
        </p:txBody>
      </p:sp>
      <p:pic>
        <p:nvPicPr>
          <p:cNvPr id="2497" name="Google Shape;2497;p124"/>
          <p:cNvPicPr preferRelativeResize="0"/>
          <p:nvPr/>
        </p:nvPicPr>
        <p:blipFill rotWithShape="1">
          <a:blip r:embed="rId3">
            <a:alphaModFix/>
          </a:blip>
          <a:srcRect/>
          <a:stretch/>
        </p:blipFill>
        <p:spPr>
          <a:xfrm>
            <a:off x="514227" y="1391858"/>
            <a:ext cx="600095" cy="684364"/>
          </a:xfrm>
          <a:prstGeom prst="rect">
            <a:avLst/>
          </a:prstGeom>
          <a:noFill/>
          <a:ln>
            <a:noFill/>
          </a:ln>
        </p:spPr>
      </p:pic>
      <p:sp>
        <p:nvSpPr>
          <p:cNvPr id="2498" name="Google Shape;2498;p124"/>
          <p:cNvSpPr txBox="1"/>
          <p:nvPr/>
        </p:nvSpPr>
        <p:spPr>
          <a:xfrm>
            <a:off x="514227" y="2032841"/>
            <a:ext cx="580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Staff</a:t>
            </a:r>
            <a:endParaRPr/>
          </a:p>
        </p:txBody>
      </p:sp>
      <p:sp>
        <p:nvSpPr>
          <p:cNvPr id="2499" name="Google Shape;2499;p124"/>
          <p:cNvSpPr/>
          <p:nvPr/>
        </p:nvSpPr>
        <p:spPr>
          <a:xfrm>
            <a:off x="1249096" y="1871594"/>
            <a:ext cx="1863000" cy="19200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500" name="Google Shape;2500;p124"/>
          <p:cNvPicPr preferRelativeResize="0"/>
          <p:nvPr/>
        </p:nvPicPr>
        <p:blipFill rotWithShape="1">
          <a:blip r:embed="rId4">
            <a:alphaModFix/>
          </a:blip>
          <a:srcRect/>
          <a:stretch/>
        </p:blipFill>
        <p:spPr>
          <a:xfrm>
            <a:off x="3260897" y="1589379"/>
            <a:ext cx="637101" cy="637101"/>
          </a:xfrm>
          <a:prstGeom prst="rect">
            <a:avLst/>
          </a:prstGeom>
          <a:noFill/>
          <a:ln>
            <a:noFill/>
          </a:ln>
        </p:spPr>
      </p:pic>
      <p:sp>
        <p:nvSpPr>
          <p:cNvPr id="2501" name="Google Shape;2501;p124"/>
          <p:cNvSpPr/>
          <p:nvPr/>
        </p:nvSpPr>
        <p:spPr>
          <a:xfrm rot="5400000">
            <a:off x="146150" y="2999950"/>
            <a:ext cx="1329900" cy="19020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502" name="Google Shape;2502;p124"/>
          <p:cNvPicPr preferRelativeResize="0"/>
          <p:nvPr/>
        </p:nvPicPr>
        <p:blipFill rotWithShape="1">
          <a:blip r:embed="rId5">
            <a:alphaModFix/>
          </a:blip>
          <a:srcRect/>
          <a:stretch/>
        </p:blipFill>
        <p:spPr>
          <a:xfrm>
            <a:off x="394885" y="3833075"/>
            <a:ext cx="758097" cy="758097"/>
          </a:xfrm>
          <a:prstGeom prst="rect">
            <a:avLst/>
          </a:prstGeom>
          <a:noFill/>
          <a:ln>
            <a:noFill/>
          </a:ln>
        </p:spPr>
      </p:pic>
      <p:sp>
        <p:nvSpPr>
          <p:cNvPr id="2503" name="Google Shape;2503;p124"/>
          <p:cNvSpPr/>
          <p:nvPr/>
        </p:nvSpPr>
        <p:spPr>
          <a:xfrm rot="-2635081">
            <a:off x="786014" y="3099609"/>
            <a:ext cx="2595050" cy="192013"/>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504" name="Google Shape;2504;p124"/>
          <p:cNvSpPr txBox="1"/>
          <p:nvPr/>
        </p:nvSpPr>
        <p:spPr>
          <a:xfrm>
            <a:off x="1665460" y="1535166"/>
            <a:ext cx="1117500" cy="338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 Generate</a:t>
            </a:r>
            <a:endParaRPr/>
          </a:p>
        </p:txBody>
      </p:sp>
      <p:sp>
        <p:nvSpPr>
          <p:cNvPr id="2505" name="Google Shape;2505;p124"/>
          <p:cNvSpPr txBox="1"/>
          <p:nvPr/>
        </p:nvSpPr>
        <p:spPr>
          <a:xfrm rot="-5400000">
            <a:off x="318809" y="2504679"/>
            <a:ext cx="984600" cy="83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2. Assign </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Roboto Condensed"/>
              <a:ea typeface="Roboto Condensed"/>
              <a:cs typeface="Roboto Condensed"/>
              <a:sym typeface="Roboto Condensed"/>
            </a:endParaRPr>
          </a:p>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teacher </a:t>
            </a:r>
            <a:endParaRPr/>
          </a:p>
        </p:txBody>
      </p:sp>
      <p:sp>
        <p:nvSpPr>
          <p:cNvPr id="2506" name="Google Shape;2506;p124"/>
          <p:cNvSpPr txBox="1"/>
          <p:nvPr/>
        </p:nvSpPr>
        <p:spPr>
          <a:xfrm rot="-2723638">
            <a:off x="1636315" y="3284307"/>
            <a:ext cx="1295733" cy="58486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3. Approve </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Roboto Condensed"/>
              <a:ea typeface="Roboto Condensed"/>
              <a:cs typeface="Roboto Condensed"/>
              <a:sym typeface="Roboto Condensed"/>
            </a:endParaRPr>
          </a:p>
        </p:txBody>
      </p:sp>
      <p:sp>
        <p:nvSpPr>
          <p:cNvPr id="2507" name="Google Shape;2507;p124"/>
          <p:cNvSpPr txBox="1"/>
          <p:nvPr/>
        </p:nvSpPr>
        <p:spPr>
          <a:xfrm>
            <a:off x="3114672" y="2179852"/>
            <a:ext cx="10263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Test exam</a:t>
            </a:r>
            <a:endParaRPr/>
          </a:p>
        </p:txBody>
      </p:sp>
      <p:sp>
        <p:nvSpPr>
          <p:cNvPr id="2508" name="Google Shape;2508;p124"/>
          <p:cNvSpPr txBox="1"/>
          <p:nvPr/>
        </p:nvSpPr>
        <p:spPr>
          <a:xfrm>
            <a:off x="394876" y="4624960"/>
            <a:ext cx="8388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Teacher</a:t>
            </a:r>
            <a:endParaRPr/>
          </a:p>
        </p:txBody>
      </p:sp>
      <p:sp>
        <p:nvSpPr>
          <p:cNvPr id="19" name="Google Shape;2470;p122">
            <a:extLst>
              <a:ext uri="{FF2B5EF4-FFF2-40B4-BE49-F238E27FC236}">
                <a16:creationId xmlns:a16="http://schemas.microsoft.com/office/drawing/2014/main" id="{927AD96F-5E9A-9D49-95C7-916D15190C73}"/>
              </a:ext>
            </a:extLst>
          </p:cNvPr>
          <p:cNvSpPr txBox="1"/>
          <p:nvPr/>
        </p:nvSpPr>
        <p:spPr>
          <a:xfrm>
            <a:off x="6995675" y="-14272"/>
            <a:ext cx="2199600" cy="104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dirty="0">
                <a:solidFill>
                  <a:srgbClr val="FF0000"/>
                </a:solidFill>
                <a:sym typeface="Arial"/>
              </a:rPr>
              <a:t>CURRENT SITUATIONS</a:t>
            </a:r>
            <a:endParaRPr b="1" dirty="0">
              <a:solidFill>
                <a:srgbClr val="FF0000"/>
              </a:solidFill>
            </a:endParaRPr>
          </a:p>
          <a:p>
            <a:pPr marL="0" marR="0" lvl="0" indent="0" algn="l" rtl="0">
              <a:lnSpc>
                <a:spcPct val="100000"/>
              </a:lnSpc>
              <a:spcBef>
                <a:spcPts val="250"/>
              </a:spcBef>
              <a:spcAft>
                <a:spcPts val="0"/>
              </a:spcAft>
              <a:buNone/>
            </a:pPr>
            <a:r>
              <a:rPr lang="vi" sz="1400" i="0" u="none" strike="noStrike" cap="none" dirty="0">
                <a:solidFill>
                  <a:schemeClr val="tx1"/>
                </a:solidFill>
              </a:rPr>
              <a:t>OUR IDEA</a:t>
            </a:r>
            <a:endParaRPr sz="1400" i="0" u="none" strike="noStrike" cap="none" dirty="0">
              <a:solidFill>
                <a:schemeClr val="tx1"/>
              </a:solidFill>
            </a:endParaRPr>
          </a:p>
          <a:p>
            <a:pPr marL="0" lvl="0" indent="0" algn="l" rtl="0">
              <a:spcBef>
                <a:spcPts val="250"/>
              </a:spcBef>
              <a:spcAft>
                <a:spcPts val="0"/>
              </a:spcAft>
              <a:buNone/>
            </a:pPr>
            <a:r>
              <a:rPr lang="vi" dirty="0"/>
              <a:t>DATA STRUCTURE</a:t>
            </a:r>
            <a:endParaRPr dirty="0"/>
          </a:p>
          <a:p>
            <a:pPr marL="0" marR="0" lvl="0" indent="0" algn="l" rtl="0">
              <a:lnSpc>
                <a:spcPct val="100000"/>
              </a:lnSpc>
              <a:spcBef>
                <a:spcPts val="250"/>
              </a:spcBef>
              <a:spcAft>
                <a:spcPts val="0"/>
              </a:spcAft>
              <a:buNone/>
            </a:pPr>
            <a:r>
              <a:rPr lang="vi" sz="1400" i="0" u="none" strike="noStrike" cap="none" dirty="0"/>
              <a:t>DEMO</a:t>
            </a:r>
            <a:endParaRPr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2512"/>
        <p:cNvGrpSpPr/>
        <p:nvPr/>
      </p:nvGrpSpPr>
      <p:grpSpPr>
        <a:xfrm>
          <a:off x="0" y="0"/>
          <a:ext cx="0" cy="0"/>
          <a:chOff x="0" y="0"/>
          <a:chExt cx="0" cy="0"/>
        </a:xfrm>
      </p:grpSpPr>
      <p:sp>
        <p:nvSpPr>
          <p:cNvPr id="2513" name="Google Shape;2513;p12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IDEA</a:t>
            </a:r>
            <a:endParaRPr/>
          </a:p>
        </p:txBody>
      </p:sp>
      <p:sp>
        <p:nvSpPr>
          <p:cNvPr id="2514" name="Google Shape;2514;p12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106</a:t>
            </a:fld>
            <a:endParaRPr/>
          </a:p>
        </p:txBody>
      </p:sp>
      <p:pic>
        <p:nvPicPr>
          <p:cNvPr id="2515" name="Google Shape;2515;p125"/>
          <p:cNvPicPr preferRelativeResize="0"/>
          <p:nvPr/>
        </p:nvPicPr>
        <p:blipFill rotWithShape="1">
          <a:blip r:embed="rId3">
            <a:alphaModFix/>
          </a:blip>
          <a:srcRect/>
          <a:stretch/>
        </p:blipFill>
        <p:spPr>
          <a:xfrm>
            <a:off x="514227" y="1391858"/>
            <a:ext cx="600095" cy="684364"/>
          </a:xfrm>
          <a:prstGeom prst="rect">
            <a:avLst/>
          </a:prstGeom>
          <a:noFill/>
          <a:ln>
            <a:noFill/>
          </a:ln>
        </p:spPr>
      </p:pic>
      <p:sp>
        <p:nvSpPr>
          <p:cNvPr id="2516" name="Google Shape;2516;p125"/>
          <p:cNvSpPr txBox="1"/>
          <p:nvPr/>
        </p:nvSpPr>
        <p:spPr>
          <a:xfrm>
            <a:off x="514227" y="2032841"/>
            <a:ext cx="580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Staff</a:t>
            </a:r>
            <a:endParaRPr/>
          </a:p>
        </p:txBody>
      </p:sp>
      <p:pic>
        <p:nvPicPr>
          <p:cNvPr id="2518" name="Google Shape;2518;p125"/>
          <p:cNvPicPr preferRelativeResize="0"/>
          <p:nvPr/>
        </p:nvPicPr>
        <p:blipFill rotWithShape="1">
          <a:blip r:embed="rId3">
            <a:alphaModFix/>
          </a:blip>
          <a:srcRect/>
          <a:stretch/>
        </p:blipFill>
        <p:spPr>
          <a:xfrm>
            <a:off x="514227" y="1391858"/>
            <a:ext cx="600095" cy="684364"/>
          </a:xfrm>
          <a:prstGeom prst="rect">
            <a:avLst/>
          </a:prstGeom>
          <a:noFill/>
          <a:ln>
            <a:noFill/>
          </a:ln>
        </p:spPr>
      </p:pic>
      <p:sp>
        <p:nvSpPr>
          <p:cNvPr id="2519" name="Google Shape;2519;p125"/>
          <p:cNvSpPr txBox="1"/>
          <p:nvPr/>
        </p:nvSpPr>
        <p:spPr>
          <a:xfrm>
            <a:off x="514227" y="2032841"/>
            <a:ext cx="580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Staff</a:t>
            </a:r>
            <a:endParaRPr/>
          </a:p>
        </p:txBody>
      </p:sp>
      <p:sp>
        <p:nvSpPr>
          <p:cNvPr id="2520" name="Google Shape;2520;p125"/>
          <p:cNvSpPr/>
          <p:nvPr/>
        </p:nvSpPr>
        <p:spPr>
          <a:xfrm>
            <a:off x="1249096" y="1871594"/>
            <a:ext cx="1863000" cy="19200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521" name="Google Shape;2521;p125"/>
          <p:cNvPicPr preferRelativeResize="0"/>
          <p:nvPr/>
        </p:nvPicPr>
        <p:blipFill rotWithShape="1">
          <a:blip r:embed="rId4">
            <a:alphaModFix/>
          </a:blip>
          <a:srcRect/>
          <a:stretch/>
        </p:blipFill>
        <p:spPr>
          <a:xfrm>
            <a:off x="3260897" y="1589379"/>
            <a:ext cx="637101" cy="637101"/>
          </a:xfrm>
          <a:prstGeom prst="rect">
            <a:avLst/>
          </a:prstGeom>
          <a:noFill/>
          <a:ln>
            <a:noFill/>
          </a:ln>
        </p:spPr>
      </p:pic>
      <p:sp>
        <p:nvSpPr>
          <p:cNvPr id="2522" name="Google Shape;2522;p125"/>
          <p:cNvSpPr/>
          <p:nvPr/>
        </p:nvSpPr>
        <p:spPr>
          <a:xfrm rot="5400000">
            <a:off x="146150" y="2999950"/>
            <a:ext cx="1329900" cy="19020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523" name="Google Shape;2523;p125"/>
          <p:cNvPicPr preferRelativeResize="0"/>
          <p:nvPr/>
        </p:nvPicPr>
        <p:blipFill rotWithShape="1">
          <a:blip r:embed="rId5">
            <a:alphaModFix/>
          </a:blip>
          <a:srcRect/>
          <a:stretch/>
        </p:blipFill>
        <p:spPr>
          <a:xfrm>
            <a:off x="394885" y="3833075"/>
            <a:ext cx="758097" cy="758097"/>
          </a:xfrm>
          <a:prstGeom prst="rect">
            <a:avLst/>
          </a:prstGeom>
          <a:noFill/>
          <a:ln>
            <a:noFill/>
          </a:ln>
        </p:spPr>
      </p:pic>
      <p:sp>
        <p:nvSpPr>
          <p:cNvPr id="2524" name="Google Shape;2524;p125"/>
          <p:cNvSpPr/>
          <p:nvPr/>
        </p:nvSpPr>
        <p:spPr>
          <a:xfrm rot="-2635081">
            <a:off x="786014" y="3099609"/>
            <a:ext cx="2595050" cy="192013"/>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525" name="Google Shape;2525;p125"/>
          <p:cNvSpPr txBox="1"/>
          <p:nvPr/>
        </p:nvSpPr>
        <p:spPr>
          <a:xfrm>
            <a:off x="1665460" y="1535166"/>
            <a:ext cx="1117500" cy="338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 Generate</a:t>
            </a:r>
            <a:endParaRPr/>
          </a:p>
        </p:txBody>
      </p:sp>
      <p:sp>
        <p:nvSpPr>
          <p:cNvPr id="2526" name="Google Shape;2526;p125"/>
          <p:cNvSpPr txBox="1"/>
          <p:nvPr/>
        </p:nvSpPr>
        <p:spPr>
          <a:xfrm rot="-5400000">
            <a:off x="318809" y="2504679"/>
            <a:ext cx="984600" cy="83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2. Assign </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Roboto Condensed"/>
              <a:ea typeface="Roboto Condensed"/>
              <a:cs typeface="Roboto Condensed"/>
              <a:sym typeface="Roboto Condensed"/>
            </a:endParaRPr>
          </a:p>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teacher </a:t>
            </a:r>
            <a:endParaRPr/>
          </a:p>
        </p:txBody>
      </p:sp>
      <p:sp>
        <p:nvSpPr>
          <p:cNvPr id="2527" name="Google Shape;2527;p125"/>
          <p:cNvSpPr txBox="1"/>
          <p:nvPr/>
        </p:nvSpPr>
        <p:spPr>
          <a:xfrm rot="-2723638">
            <a:off x="1636315" y="3284307"/>
            <a:ext cx="1295733" cy="58486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3. Approve </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Roboto Condensed"/>
              <a:ea typeface="Roboto Condensed"/>
              <a:cs typeface="Roboto Condensed"/>
              <a:sym typeface="Roboto Condensed"/>
            </a:endParaRPr>
          </a:p>
        </p:txBody>
      </p:sp>
      <p:sp>
        <p:nvSpPr>
          <p:cNvPr id="2528" name="Google Shape;2528;p125"/>
          <p:cNvSpPr txBox="1"/>
          <p:nvPr/>
        </p:nvSpPr>
        <p:spPr>
          <a:xfrm>
            <a:off x="3114672" y="2179852"/>
            <a:ext cx="10263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Test exam</a:t>
            </a:r>
            <a:endParaRPr/>
          </a:p>
        </p:txBody>
      </p:sp>
      <p:sp>
        <p:nvSpPr>
          <p:cNvPr id="2529" name="Google Shape;2529;p125"/>
          <p:cNvSpPr txBox="1"/>
          <p:nvPr/>
        </p:nvSpPr>
        <p:spPr>
          <a:xfrm>
            <a:off x="394876" y="4624960"/>
            <a:ext cx="8388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Teacher</a:t>
            </a:r>
            <a:endParaRPr/>
          </a:p>
        </p:txBody>
      </p:sp>
      <p:sp>
        <p:nvSpPr>
          <p:cNvPr id="2530" name="Google Shape;2530;p125"/>
          <p:cNvSpPr/>
          <p:nvPr/>
        </p:nvSpPr>
        <p:spPr>
          <a:xfrm>
            <a:off x="1382938" y="4428705"/>
            <a:ext cx="1500300" cy="19200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531" name="Google Shape;2531;p125"/>
          <p:cNvSpPr txBox="1"/>
          <p:nvPr/>
        </p:nvSpPr>
        <p:spPr>
          <a:xfrm>
            <a:off x="1429275" y="4118430"/>
            <a:ext cx="1295700" cy="83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4. Assign to</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Roboto Condensed"/>
              <a:ea typeface="Roboto Condensed"/>
              <a:cs typeface="Roboto Condensed"/>
              <a:sym typeface="Roboto Condensed"/>
            </a:endParaRPr>
          </a:p>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contract</a:t>
            </a:r>
            <a:endParaRPr/>
          </a:p>
        </p:txBody>
      </p:sp>
      <p:sp>
        <p:nvSpPr>
          <p:cNvPr id="2532" name="Google Shape;2532;p125"/>
          <p:cNvSpPr txBox="1"/>
          <p:nvPr/>
        </p:nvSpPr>
        <p:spPr>
          <a:xfrm>
            <a:off x="2885496" y="4737973"/>
            <a:ext cx="880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Contract</a:t>
            </a:r>
            <a:endParaRPr/>
          </a:p>
        </p:txBody>
      </p:sp>
      <p:pic>
        <p:nvPicPr>
          <p:cNvPr id="2533" name="Google Shape;2533;p125"/>
          <p:cNvPicPr preferRelativeResize="0"/>
          <p:nvPr/>
        </p:nvPicPr>
        <p:blipFill rotWithShape="1">
          <a:blip r:embed="rId6">
            <a:alphaModFix/>
          </a:blip>
          <a:srcRect/>
          <a:stretch/>
        </p:blipFill>
        <p:spPr>
          <a:xfrm>
            <a:off x="3060955" y="4163363"/>
            <a:ext cx="591693" cy="591693"/>
          </a:xfrm>
          <a:prstGeom prst="rect">
            <a:avLst/>
          </a:prstGeom>
          <a:noFill/>
          <a:ln>
            <a:noFill/>
          </a:ln>
        </p:spPr>
      </p:pic>
      <p:sp>
        <p:nvSpPr>
          <p:cNvPr id="23" name="Google Shape;2470;p122">
            <a:extLst>
              <a:ext uri="{FF2B5EF4-FFF2-40B4-BE49-F238E27FC236}">
                <a16:creationId xmlns:a16="http://schemas.microsoft.com/office/drawing/2014/main" id="{708EFD26-D11F-994A-8011-8687018D2D22}"/>
              </a:ext>
            </a:extLst>
          </p:cNvPr>
          <p:cNvSpPr txBox="1"/>
          <p:nvPr/>
        </p:nvSpPr>
        <p:spPr>
          <a:xfrm>
            <a:off x="6995675" y="-14272"/>
            <a:ext cx="2199600" cy="104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dirty="0">
                <a:solidFill>
                  <a:srgbClr val="FF0000"/>
                </a:solidFill>
                <a:sym typeface="Arial"/>
              </a:rPr>
              <a:t>CURRENT SITUATIONS</a:t>
            </a:r>
            <a:endParaRPr b="1" dirty="0">
              <a:solidFill>
                <a:srgbClr val="FF0000"/>
              </a:solidFill>
            </a:endParaRPr>
          </a:p>
          <a:p>
            <a:pPr marL="0" marR="0" lvl="0" indent="0" algn="l" rtl="0">
              <a:lnSpc>
                <a:spcPct val="100000"/>
              </a:lnSpc>
              <a:spcBef>
                <a:spcPts val="250"/>
              </a:spcBef>
              <a:spcAft>
                <a:spcPts val="0"/>
              </a:spcAft>
              <a:buNone/>
            </a:pPr>
            <a:r>
              <a:rPr lang="vi" sz="1400" i="0" u="none" strike="noStrike" cap="none" dirty="0">
                <a:solidFill>
                  <a:schemeClr val="tx1"/>
                </a:solidFill>
              </a:rPr>
              <a:t>OUR IDEA</a:t>
            </a:r>
            <a:endParaRPr sz="1400" i="0" u="none" strike="noStrike" cap="none" dirty="0">
              <a:solidFill>
                <a:schemeClr val="tx1"/>
              </a:solidFill>
            </a:endParaRPr>
          </a:p>
          <a:p>
            <a:pPr marL="0" lvl="0" indent="0" algn="l" rtl="0">
              <a:spcBef>
                <a:spcPts val="250"/>
              </a:spcBef>
              <a:spcAft>
                <a:spcPts val="0"/>
              </a:spcAft>
              <a:buNone/>
            </a:pPr>
            <a:r>
              <a:rPr lang="vi" dirty="0"/>
              <a:t>DATA STRUCTURE</a:t>
            </a:r>
            <a:endParaRPr dirty="0"/>
          </a:p>
          <a:p>
            <a:pPr marL="0" marR="0" lvl="0" indent="0" algn="l" rtl="0">
              <a:lnSpc>
                <a:spcPct val="100000"/>
              </a:lnSpc>
              <a:spcBef>
                <a:spcPts val="250"/>
              </a:spcBef>
              <a:spcAft>
                <a:spcPts val="0"/>
              </a:spcAft>
              <a:buNone/>
            </a:pPr>
            <a:r>
              <a:rPr lang="vi" sz="1400" i="0" u="none" strike="noStrike" cap="none" dirty="0"/>
              <a:t>DEMO</a:t>
            </a:r>
            <a:endParaRPr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2537"/>
        <p:cNvGrpSpPr/>
        <p:nvPr/>
      </p:nvGrpSpPr>
      <p:grpSpPr>
        <a:xfrm>
          <a:off x="0" y="0"/>
          <a:ext cx="0" cy="0"/>
          <a:chOff x="0" y="0"/>
          <a:chExt cx="0" cy="0"/>
        </a:xfrm>
      </p:grpSpPr>
      <p:sp>
        <p:nvSpPr>
          <p:cNvPr id="2538" name="Google Shape;2538;p12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IDEA</a:t>
            </a:r>
            <a:endParaRPr/>
          </a:p>
        </p:txBody>
      </p:sp>
      <p:sp>
        <p:nvSpPr>
          <p:cNvPr id="2539" name="Google Shape;2539;p12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107</a:t>
            </a:fld>
            <a:endParaRPr/>
          </a:p>
        </p:txBody>
      </p:sp>
      <p:pic>
        <p:nvPicPr>
          <p:cNvPr id="2540" name="Google Shape;2540;p126"/>
          <p:cNvPicPr preferRelativeResize="0"/>
          <p:nvPr/>
        </p:nvPicPr>
        <p:blipFill rotWithShape="1">
          <a:blip r:embed="rId3">
            <a:alphaModFix/>
          </a:blip>
          <a:srcRect/>
          <a:stretch/>
        </p:blipFill>
        <p:spPr>
          <a:xfrm>
            <a:off x="514227" y="1391858"/>
            <a:ext cx="600095" cy="684364"/>
          </a:xfrm>
          <a:prstGeom prst="rect">
            <a:avLst/>
          </a:prstGeom>
          <a:noFill/>
          <a:ln>
            <a:noFill/>
          </a:ln>
        </p:spPr>
      </p:pic>
      <p:sp>
        <p:nvSpPr>
          <p:cNvPr id="2541" name="Google Shape;2541;p126"/>
          <p:cNvSpPr txBox="1"/>
          <p:nvPr/>
        </p:nvSpPr>
        <p:spPr>
          <a:xfrm>
            <a:off x="514227" y="2032841"/>
            <a:ext cx="580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Staff</a:t>
            </a:r>
            <a:endParaRPr/>
          </a:p>
        </p:txBody>
      </p:sp>
      <p:pic>
        <p:nvPicPr>
          <p:cNvPr id="2543" name="Google Shape;2543;p126"/>
          <p:cNvPicPr preferRelativeResize="0"/>
          <p:nvPr/>
        </p:nvPicPr>
        <p:blipFill rotWithShape="1">
          <a:blip r:embed="rId3">
            <a:alphaModFix/>
          </a:blip>
          <a:srcRect/>
          <a:stretch/>
        </p:blipFill>
        <p:spPr>
          <a:xfrm>
            <a:off x="514227" y="1391858"/>
            <a:ext cx="600095" cy="684364"/>
          </a:xfrm>
          <a:prstGeom prst="rect">
            <a:avLst/>
          </a:prstGeom>
          <a:noFill/>
          <a:ln>
            <a:noFill/>
          </a:ln>
        </p:spPr>
      </p:pic>
      <p:sp>
        <p:nvSpPr>
          <p:cNvPr id="2544" name="Google Shape;2544;p126"/>
          <p:cNvSpPr txBox="1"/>
          <p:nvPr/>
        </p:nvSpPr>
        <p:spPr>
          <a:xfrm>
            <a:off x="514227" y="2032841"/>
            <a:ext cx="580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Staff</a:t>
            </a:r>
            <a:endParaRPr/>
          </a:p>
        </p:txBody>
      </p:sp>
      <p:sp>
        <p:nvSpPr>
          <p:cNvPr id="2545" name="Google Shape;2545;p126"/>
          <p:cNvSpPr/>
          <p:nvPr/>
        </p:nvSpPr>
        <p:spPr>
          <a:xfrm>
            <a:off x="1249096" y="1871594"/>
            <a:ext cx="1863000" cy="19200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546" name="Google Shape;2546;p126"/>
          <p:cNvPicPr preferRelativeResize="0"/>
          <p:nvPr/>
        </p:nvPicPr>
        <p:blipFill rotWithShape="1">
          <a:blip r:embed="rId4">
            <a:alphaModFix/>
          </a:blip>
          <a:srcRect/>
          <a:stretch/>
        </p:blipFill>
        <p:spPr>
          <a:xfrm>
            <a:off x="3260897" y="1589379"/>
            <a:ext cx="637101" cy="637101"/>
          </a:xfrm>
          <a:prstGeom prst="rect">
            <a:avLst/>
          </a:prstGeom>
          <a:noFill/>
          <a:ln>
            <a:noFill/>
          </a:ln>
        </p:spPr>
      </p:pic>
      <p:sp>
        <p:nvSpPr>
          <p:cNvPr id="2547" name="Google Shape;2547;p126"/>
          <p:cNvSpPr/>
          <p:nvPr/>
        </p:nvSpPr>
        <p:spPr>
          <a:xfrm rot="5400000">
            <a:off x="146150" y="2999950"/>
            <a:ext cx="1329900" cy="19020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548" name="Google Shape;2548;p126"/>
          <p:cNvPicPr preferRelativeResize="0"/>
          <p:nvPr/>
        </p:nvPicPr>
        <p:blipFill rotWithShape="1">
          <a:blip r:embed="rId5">
            <a:alphaModFix/>
          </a:blip>
          <a:srcRect/>
          <a:stretch/>
        </p:blipFill>
        <p:spPr>
          <a:xfrm>
            <a:off x="394885" y="3833075"/>
            <a:ext cx="758097" cy="758097"/>
          </a:xfrm>
          <a:prstGeom prst="rect">
            <a:avLst/>
          </a:prstGeom>
          <a:noFill/>
          <a:ln>
            <a:noFill/>
          </a:ln>
        </p:spPr>
      </p:pic>
      <p:sp>
        <p:nvSpPr>
          <p:cNvPr id="2549" name="Google Shape;2549;p126"/>
          <p:cNvSpPr/>
          <p:nvPr/>
        </p:nvSpPr>
        <p:spPr>
          <a:xfrm rot="-2635081">
            <a:off x="786014" y="3099609"/>
            <a:ext cx="2595050" cy="192013"/>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550" name="Google Shape;2550;p126"/>
          <p:cNvSpPr txBox="1"/>
          <p:nvPr/>
        </p:nvSpPr>
        <p:spPr>
          <a:xfrm>
            <a:off x="1665460" y="1535166"/>
            <a:ext cx="1117500" cy="338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 Generate</a:t>
            </a:r>
            <a:endParaRPr/>
          </a:p>
        </p:txBody>
      </p:sp>
      <p:sp>
        <p:nvSpPr>
          <p:cNvPr id="2551" name="Google Shape;2551;p126"/>
          <p:cNvSpPr txBox="1"/>
          <p:nvPr/>
        </p:nvSpPr>
        <p:spPr>
          <a:xfrm rot="-5400000">
            <a:off x="318809" y="2504679"/>
            <a:ext cx="984600" cy="83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2. Assign </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Roboto Condensed"/>
              <a:ea typeface="Roboto Condensed"/>
              <a:cs typeface="Roboto Condensed"/>
              <a:sym typeface="Roboto Condensed"/>
            </a:endParaRPr>
          </a:p>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teacher </a:t>
            </a:r>
            <a:endParaRPr/>
          </a:p>
        </p:txBody>
      </p:sp>
      <p:sp>
        <p:nvSpPr>
          <p:cNvPr id="2552" name="Google Shape;2552;p126"/>
          <p:cNvSpPr txBox="1"/>
          <p:nvPr/>
        </p:nvSpPr>
        <p:spPr>
          <a:xfrm rot="-2723638">
            <a:off x="1636315" y="3284307"/>
            <a:ext cx="1295733" cy="58486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3. Approve </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Roboto Condensed"/>
              <a:ea typeface="Roboto Condensed"/>
              <a:cs typeface="Roboto Condensed"/>
              <a:sym typeface="Roboto Condensed"/>
            </a:endParaRPr>
          </a:p>
        </p:txBody>
      </p:sp>
      <p:sp>
        <p:nvSpPr>
          <p:cNvPr id="2553" name="Google Shape;2553;p126"/>
          <p:cNvSpPr txBox="1"/>
          <p:nvPr/>
        </p:nvSpPr>
        <p:spPr>
          <a:xfrm>
            <a:off x="3114672" y="2179852"/>
            <a:ext cx="10263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Test exam</a:t>
            </a:r>
            <a:endParaRPr/>
          </a:p>
        </p:txBody>
      </p:sp>
      <p:sp>
        <p:nvSpPr>
          <p:cNvPr id="2554" name="Google Shape;2554;p126"/>
          <p:cNvSpPr txBox="1"/>
          <p:nvPr/>
        </p:nvSpPr>
        <p:spPr>
          <a:xfrm>
            <a:off x="394876" y="4624960"/>
            <a:ext cx="8388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Teacher</a:t>
            </a:r>
            <a:endParaRPr/>
          </a:p>
        </p:txBody>
      </p:sp>
      <p:sp>
        <p:nvSpPr>
          <p:cNvPr id="2555" name="Google Shape;2555;p126"/>
          <p:cNvSpPr/>
          <p:nvPr/>
        </p:nvSpPr>
        <p:spPr>
          <a:xfrm>
            <a:off x="1382938" y="4428705"/>
            <a:ext cx="1500300" cy="19200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556" name="Google Shape;2556;p126"/>
          <p:cNvSpPr txBox="1"/>
          <p:nvPr/>
        </p:nvSpPr>
        <p:spPr>
          <a:xfrm>
            <a:off x="1429275" y="4118430"/>
            <a:ext cx="1295700" cy="83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4. Assign to</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Roboto Condensed"/>
              <a:ea typeface="Roboto Condensed"/>
              <a:cs typeface="Roboto Condensed"/>
              <a:sym typeface="Roboto Condensed"/>
            </a:endParaRPr>
          </a:p>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contract</a:t>
            </a:r>
            <a:endParaRPr/>
          </a:p>
        </p:txBody>
      </p:sp>
      <p:sp>
        <p:nvSpPr>
          <p:cNvPr id="2557" name="Google Shape;2557;p126"/>
          <p:cNvSpPr txBox="1"/>
          <p:nvPr/>
        </p:nvSpPr>
        <p:spPr>
          <a:xfrm>
            <a:off x="2885496" y="4737973"/>
            <a:ext cx="880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Contract</a:t>
            </a:r>
            <a:endParaRPr/>
          </a:p>
        </p:txBody>
      </p:sp>
      <p:pic>
        <p:nvPicPr>
          <p:cNvPr id="2558" name="Google Shape;2558;p126"/>
          <p:cNvPicPr preferRelativeResize="0"/>
          <p:nvPr/>
        </p:nvPicPr>
        <p:blipFill rotWithShape="1">
          <a:blip r:embed="rId6">
            <a:alphaModFix/>
          </a:blip>
          <a:srcRect/>
          <a:stretch/>
        </p:blipFill>
        <p:spPr>
          <a:xfrm>
            <a:off x="3060955" y="4163363"/>
            <a:ext cx="591693" cy="591693"/>
          </a:xfrm>
          <a:prstGeom prst="rect">
            <a:avLst/>
          </a:prstGeom>
          <a:noFill/>
          <a:ln>
            <a:noFill/>
          </a:ln>
        </p:spPr>
      </p:pic>
      <p:sp>
        <p:nvSpPr>
          <p:cNvPr id="2559" name="Google Shape;2559;p126"/>
          <p:cNvSpPr/>
          <p:nvPr/>
        </p:nvSpPr>
        <p:spPr>
          <a:xfrm rot="1785497">
            <a:off x="894777" y="2994598"/>
            <a:ext cx="3819947" cy="192155"/>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560" name="Google Shape;2560;p126"/>
          <p:cNvPicPr preferRelativeResize="0"/>
          <p:nvPr/>
        </p:nvPicPr>
        <p:blipFill rotWithShape="1">
          <a:blip r:embed="rId7">
            <a:alphaModFix/>
          </a:blip>
          <a:srcRect/>
          <a:stretch/>
        </p:blipFill>
        <p:spPr>
          <a:xfrm>
            <a:off x="4533196" y="4093396"/>
            <a:ext cx="621897" cy="621897"/>
          </a:xfrm>
          <a:prstGeom prst="rect">
            <a:avLst/>
          </a:prstGeom>
          <a:noFill/>
          <a:ln>
            <a:noFill/>
          </a:ln>
        </p:spPr>
      </p:pic>
      <p:sp>
        <p:nvSpPr>
          <p:cNvPr id="2561" name="Google Shape;2561;p126"/>
          <p:cNvSpPr txBox="1"/>
          <p:nvPr/>
        </p:nvSpPr>
        <p:spPr>
          <a:xfrm>
            <a:off x="4498321" y="4705771"/>
            <a:ext cx="628800" cy="338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Exam</a:t>
            </a:r>
            <a:endParaRPr/>
          </a:p>
        </p:txBody>
      </p:sp>
      <p:sp>
        <p:nvSpPr>
          <p:cNvPr id="2562" name="Google Shape;2562;p126"/>
          <p:cNvSpPr/>
          <p:nvPr/>
        </p:nvSpPr>
        <p:spPr>
          <a:xfrm rot="3749896">
            <a:off x="3536289" y="3168300"/>
            <a:ext cx="1608574" cy="19215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563" name="Google Shape;2563;p126"/>
          <p:cNvSpPr txBox="1"/>
          <p:nvPr/>
        </p:nvSpPr>
        <p:spPr>
          <a:xfrm rot="3859235">
            <a:off x="4056242" y="2921352"/>
            <a:ext cx="1145764" cy="33853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5. Apply</a:t>
            </a:r>
            <a:endParaRPr/>
          </a:p>
        </p:txBody>
      </p:sp>
      <p:sp>
        <p:nvSpPr>
          <p:cNvPr id="2564" name="Google Shape;2564;p126"/>
          <p:cNvSpPr txBox="1"/>
          <p:nvPr/>
        </p:nvSpPr>
        <p:spPr>
          <a:xfrm rot="1768281">
            <a:off x="2752877" y="2944220"/>
            <a:ext cx="1145759" cy="33854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5. </a:t>
            </a:r>
            <a:r>
              <a:rPr lang="vi" sz="1600">
                <a:latin typeface="Roboto Condensed"/>
                <a:ea typeface="Roboto Condensed"/>
                <a:cs typeface="Roboto Condensed"/>
                <a:sym typeface="Roboto Condensed"/>
              </a:rPr>
              <a:t>Create </a:t>
            </a:r>
            <a:endParaRPr sz="1600">
              <a:latin typeface="Roboto Condensed"/>
              <a:ea typeface="Roboto Condensed"/>
              <a:cs typeface="Roboto Condensed"/>
              <a:sym typeface="Roboto Condensed"/>
            </a:endParaRPr>
          </a:p>
          <a:p>
            <a:pPr marL="0" marR="0" lvl="0" indent="0" algn="ctr" rtl="0">
              <a:lnSpc>
                <a:spcPct val="100000"/>
              </a:lnSpc>
              <a:spcBef>
                <a:spcPts val="0"/>
              </a:spcBef>
              <a:spcAft>
                <a:spcPts val="0"/>
              </a:spcAft>
              <a:buNone/>
            </a:pPr>
            <a:endParaRPr sz="1600">
              <a:latin typeface="Roboto Condensed"/>
              <a:ea typeface="Roboto Condensed"/>
              <a:cs typeface="Roboto Condensed"/>
              <a:sym typeface="Roboto Condensed"/>
            </a:endParaRPr>
          </a:p>
          <a:p>
            <a:pPr marL="0" marR="0" lvl="0" indent="0" algn="ctr" rtl="0">
              <a:lnSpc>
                <a:spcPct val="100000"/>
              </a:lnSpc>
              <a:spcBef>
                <a:spcPts val="0"/>
              </a:spcBef>
              <a:spcAft>
                <a:spcPts val="0"/>
              </a:spcAft>
              <a:buNone/>
            </a:pPr>
            <a:r>
              <a:rPr lang="vi" sz="1600">
                <a:latin typeface="Roboto Condensed"/>
                <a:ea typeface="Roboto Condensed"/>
                <a:cs typeface="Roboto Condensed"/>
                <a:sym typeface="Roboto Condensed"/>
              </a:rPr>
              <a:t>exam</a:t>
            </a:r>
            <a:endParaRPr/>
          </a:p>
        </p:txBody>
      </p:sp>
      <p:sp>
        <p:nvSpPr>
          <p:cNvPr id="29" name="Google Shape;2470;p122">
            <a:extLst>
              <a:ext uri="{FF2B5EF4-FFF2-40B4-BE49-F238E27FC236}">
                <a16:creationId xmlns:a16="http://schemas.microsoft.com/office/drawing/2014/main" id="{A121F7D8-B205-184F-9D68-6E59C716A30F}"/>
              </a:ext>
            </a:extLst>
          </p:cNvPr>
          <p:cNvSpPr txBox="1"/>
          <p:nvPr/>
        </p:nvSpPr>
        <p:spPr>
          <a:xfrm>
            <a:off x="6995675" y="-14272"/>
            <a:ext cx="2199600" cy="104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dirty="0">
                <a:solidFill>
                  <a:srgbClr val="FF0000"/>
                </a:solidFill>
                <a:sym typeface="Arial"/>
              </a:rPr>
              <a:t>CURRENT SITUATIONS</a:t>
            </a:r>
            <a:endParaRPr b="1" dirty="0">
              <a:solidFill>
                <a:srgbClr val="FF0000"/>
              </a:solidFill>
            </a:endParaRPr>
          </a:p>
          <a:p>
            <a:pPr marL="0" marR="0" lvl="0" indent="0" algn="l" rtl="0">
              <a:lnSpc>
                <a:spcPct val="100000"/>
              </a:lnSpc>
              <a:spcBef>
                <a:spcPts val="250"/>
              </a:spcBef>
              <a:spcAft>
                <a:spcPts val="0"/>
              </a:spcAft>
              <a:buNone/>
            </a:pPr>
            <a:r>
              <a:rPr lang="vi" sz="1400" i="0" u="none" strike="noStrike" cap="none" dirty="0">
                <a:solidFill>
                  <a:schemeClr val="tx1"/>
                </a:solidFill>
              </a:rPr>
              <a:t>OUR IDEA</a:t>
            </a:r>
            <a:endParaRPr sz="1400" i="0" u="none" strike="noStrike" cap="none" dirty="0">
              <a:solidFill>
                <a:schemeClr val="tx1"/>
              </a:solidFill>
            </a:endParaRPr>
          </a:p>
          <a:p>
            <a:pPr marL="0" lvl="0" indent="0" algn="l" rtl="0">
              <a:spcBef>
                <a:spcPts val="250"/>
              </a:spcBef>
              <a:spcAft>
                <a:spcPts val="0"/>
              </a:spcAft>
              <a:buNone/>
            </a:pPr>
            <a:r>
              <a:rPr lang="vi" dirty="0"/>
              <a:t>DATA STRUCTURE</a:t>
            </a:r>
            <a:endParaRPr dirty="0"/>
          </a:p>
          <a:p>
            <a:pPr marL="0" marR="0" lvl="0" indent="0" algn="l" rtl="0">
              <a:lnSpc>
                <a:spcPct val="100000"/>
              </a:lnSpc>
              <a:spcBef>
                <a:spcPts val="250"/>
              </a:spcBef>
              <a:spcAft>
                <a:spcPts val="0"/>
              </a:spcAft>
              <a:buNone/>
            </a:pPr>
            <a:r>
              <a:rPr lang="vi" sz="1400" i="0" u="none" strike="noStrike" cap="none" dirty="0"/>
              <a:t>DEMO</a:t>
            </a:r>
            <a:endParaRPr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568"/>
        <p:cNvGrpSpPr/>
        <p:nvPr/>
      </p:nvGrpSpPr>
      <p:grpSpPr>
        <a:xfrm>
          <a:off x="0" y="0"/>
          <a:ext cx="0" cy="0"/>
          <a:chOff x="0" y="0"/>
          <a:chExt cx="0" cy="0"/>
        </a:xfrm>
      </p:grpSpPr>
      <p:sp>
        <p:nvSpPr>
          <p:cNvPr id="2569" name="Google Shape;2569;p12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IDEA</a:t>
            </a:r>
            <a:endParaRPr/>
          </a:p>
        </p:txBody>
      </p:sp>
      <p:sp>
        <p:nvSpPr>
          <p:cNvPr id="2570" name="Google Shape;2570;p12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108</a:t>
            </a:fld>
            <a:endParaRPr/>
          </a:p>
        </p:txBody>
      </p:sp>
      <p:pic>
        <p:nvPicPr>
          <p:cNvPr id="2571" name="Google Shape;2571;p127"/>
          <p:cNvPicPr preferRelativeResize="0"/>
          <p:nvPr/>
        </p:nvPicPr>
        <p:blipFill rotWithShape="1">
          <a:blip r:embed="rId3">
            <a:alphaModFix/>
          </a:blip>
          <a:srcRect/>
          <a:stretch/>
        </p:blipFill>
        <p:spPr>
          <a:xfrm>
            <a:off x="514227" y="1391858"/>
            <a:ext cx="600095" cy="684364"/>
          </a:xfrm>
          <a:prstGeom prst="rect">
            <a:avLst/>
          </a:prstGeom>
          <a:noFill/>
          <a:ln>
            <a:noFill/>
          </a:ln>
        </p:spPr>
      </p:pic>
      <p:sp>
        <p:nvSpPr>
          <p:cNvPr id="2572" name="Google Shape;2572;p127"/>
          <p:cNvSpPr txBox="1"/>
          <p:nvPr/>
        </p:nvSpPr>
        <p:spPr>
          <a:xfrm>
            <a:off x="514227" y="2032841"/>
            <a:ext cx="580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Staff</a:t>
            </a:r>
            <a:endParaRPr/>
          </a:p>
        </p:txBody>
      </p:sp>
      <p:pic>
        <p:nvPicPr>
          <p:cNvPr id="2574" name="Google Shape;2574;p127"/>
          <p:cNvPicPr preferRelativeResize="0"/>
          <p:nvPr/>
        </p:nvPicPr>
        <p:blipFill rotWithShape="1">
          <a:blip r:embed="rId3">
            <a:alphaModFix/>
          </a:blip>
          <a:srcRect/>
          <a:stretch/>
        </p:blipFill>
        <p:spPr>
          <a:xfrm>
            <a:off x="514227" y="1391858"/>
            <a:ext cx="600095" cy="684364"/>
          </a:xfrm>
          <a:prstGeom prst="rect">
            <a:avLst/>
          </a:prstGeom>
          <a:noFill/>
          <a:ln>
            <a:noFill/>
          </a:ln>
        </p:spPr>
      </p:pic>
      <p:sp>
        <p:nvSpPr>
          <p:cNvPr id="2575" name="Google Shape;2575;p127"/>
          <p:cNvSpPr txBox="1"/>
          <p:nvPr/>
        </p:nvSpPr>
        <p:spPr>
          <a:xfrm>
            <a:off x="514227" y="2032841"/>
            <a:ext cx="580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Staff</a:t>
            </a:r>
            <a:endParaRPr/>
          </a:p>
        </p:txBody>
      </p:sp>
      <p:sp>
        <p:nvSpPr>
          <p:cNvPr id="2576" name="Google Shape;2576;p127"/>
          <p:cNvSpPr/>
          <p:nvPr/>
        </p:nvSpPr>
        <p:spPr>
          <a:xfrm>
            <a:off x="1249096" y="1871594"/>
            <a:ext cx="1863000" cy="19200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577" name="Google Shape;2577;p127"/>
          <p:cNvPicPr preferRelativeResize="0"/>
          <p:nvPr/>
        </p:nvPicPr>
        <p:blipFill rotWithShape="1">
          <a:blip r:embed="rId4">
            <a:alphaModFix/>
          </a:blip>
          <a:srcRect/>
          <a:stretch/>
        </p:blipFill>
        <p:spPr>
          <a:xfrm>
            <a:off x="3260897" y="1589379"/>
            <a:ext cx="637101" cy="637101"/>
          </a:xfrm>
          <a:prstGeom prst="rect">
            <a:avLst/>
          </a:prstGeom>
          <a:noFill/>
          <a:ln>
            <a:noFill/>
          </a:ln>
        </p:spPr>
      </p:pic>
      <p:sp>
        <p:nvSpPr>
          <p:cNvPr id="2578" name="Google Shape;2578;p127"/>
          <p:cNvSpPr/>
          <p:nvPr/>
        </p:nvSpPr>
        <p:spPr>
          <a:xfrm rot="5400000">
            <a:off x="146150" y="2999950"/>
            <a:ext cx="1329900" cy="19020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579" name="Google Shape;2579;p127"/>
          <p:cNvPicPr preferRelativeResize="0"/>
          <p:nvPr/>
        </p:nvPicPr>
        <p:blipFill rotWithShape="1">
          <a:blip r:embed="rId5">
            <a:alphaModFix/>
          </a:blip>
          <a:srcRect/>
          <a:stretch/>
        </p:blipFill>
        <p:spPr>
          <a:xfrm>
            <a:off x="394885" y="3833075"/>
            <a:ext cx="758097" cy="758097"/>
          </a:xfrm>
          <a:prstGeom prst="rect">
            <a:avLst/>
          </a:prstGeom>
          <a:noFill/>
          <a:ln>
            <a:noFill/>
          </a:ln>
        </p:spPr>
      </p:pic>
      <p:sp>
        <p:nvSpPr>
          <p:cNvPr id="2580" name="Google Shape;2580;p127"/>
          <p:cNvSpPr/>
          <p:nvPr/>
        </p:nvSpPr>
        <p:spPr>
          <a:xfrm rot="-2635081">
            <a:off x="786014" y="3099609"/>
            <a:ext cx="2595050" cy="192013"/>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581" name="Google Shape;2581;p127"/>
          <p:cNvSpPr txBox="1"/>
          <p:nvPr/>
        </p:nvSpPr>
        <p:spPr>
          <a:xfrm>
            <a:off x="1665460" y="1535166"/>
            <a:ext cx="1117500" cy="338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 Generate</a:t>
            </a:r>
            <a:endParaRPr/>
          </a:p>
        </p:txBody>
      </p:sp>
      <p:sp>
        <p:nvSpPr>
          <p:cNvPr id="2582" name="Google Shape;2582;p127"/>
          <p:cNvSpPr txBox="1"/>
          <p:nvPr/>
        </p:nvSpPr>
        <p:spPr>
          <a:xfrm rot="-5400000">
            <a:off x="318809" y="2504679"/>
            <a:ext cx="984600" cy="83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2. Assign </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Roboto Condensed"/>
              <a:ea typeface="Roboto Condensed"/>
              <a:cs typeface="Roboto Condensed"/>
              <a:sym typeface="Roboto Condensed"/>
            </a:endParaRPr>
          </a:p>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teacher </a:t>
            </a:r>
            <a:endParaRPr/>
          </a:p>
        </p:txBody>
      </p:sp>
      <p:sp>
        <p:nvSpPr>
          <p:cNvPr id="2583" name="Google Shape;2583;p127"/>
          <p:cNvSpPr txBox="1"/>
          <p:nvPr/>
        </p:nvSpPr>
        <p:spPr>
          <a:xfrm rot="-2723638">
            <a:off x="1636315" y="3284307"/>
            <a:ext cx="1295733" cy="58486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3. Approve </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Roboto Condensed"/>
              <a:ea typeface="Roboto Condensed"/>
              <a:cs typeface="Roboto Condensed"/>
              <a:sym typeface="Roboto Condensed"/>
            </a:endParaRPr>
          </a:p>
        </p:txBody>
      </p:sp>
      <p:sp>
        <p:nvSpPr>
          <p:cNvPr id="2584" name="Google Shape;2584;p127"/>
          <p:cNvSpPr txBox="1"/>
          <p:nvPr/>
        </p:nvSpPr>
        <p:spPr>
          <a:xfrm>
            <a:off x="3114672" y="2179852"/>
            <a:ext cx="10263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Test exam</a:t>
            </a:r>
            <a:endParaRPr/>
          </a:p>
        </p:txBody>
      </p:sp>
      <p:sp>
        <p:nvSpPr>
          <p:cNvPr id="2585" name="Google Shape;2585;p127"/>
          <p:cNvSpPr txBox="1"/>
          <p:nvPr/>
        </p:nvSpPr>
        <p:spPr>
          <a:xfrm>
            <a:off x="394876" y="4624960"/>
            <a:ext cx="8388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Teacher</a:t>
            </a:r>
            <a:endParaRPr/>
          </a:p>
        </p:txBody>
      </p:sp>
      <p:sp>
        <p:nvSpPr>
          <p:cNvPr id="2586" name="Google Shape;2586;p127"/>
          <p:cNvSpPr/>
          <p:nvPr/>
        </p:nvSpPr>
        <p:spPr>
          <a:xfrm>
            <a:off x="1382938" y="4428705"/>
            <a:ext cx="1500300" cy="19200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587" name="Google Shape;2587;p127"/>
          <p:cNvSpPr txBox="1"/>
          <p:nvPr/>
        </p:nvSpPr>
        <p:spPr>
          <a:xfrm>
            <a:off x="1429275" y="4118430"/>
            <a:ext cx="1295700" cy="83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4. Assign to</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Roboto Condensed"/>
              <a:ea typeface="Roboto Condensed"/>
              <a:cs typeface="Roboto Condensed"/>
              <a:sym typeface="Roboto Condensed"/>
            </a:endParaRPr>
          </a:p>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contract</a:t>
            </a:r>
            <a:endParaRPr/>
          </a:p>
        </p:txBody>
      </p:sp>
      <p:sp>
        <p:nvSpPr>
          <p:cNvPr id="2588" name="Google Shape;2588;p127"/>
          <p:cNvSpPr txBox="1"/>
          <p:nvPr/>
        </p:nvSpPr>
        <p:spPr>
          <a:xfrm>
            <a:off x="2885496" y="4737973"/>
            <a:ext cx="880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Contract</a:t>
            </a:r>
            <a:endParaRPr/>
          </a:p>
        </p:txBody>
      </p:sp>
      <p:pic>
        <p:nvPicPr>
          <p:cNvPr id="2589" name="Google Shape;2589;p127"/>
          <p:cNvPicPr preferRelativeResize="0"/>
          <p:nvPr/>
        </p:nvPicPr>
        <p:blipFill rotWithShape="1">
          <a:blip r:embed="rId6">
            <a:alphaModFix/>
          </a:blip>
          <a:srcRect/>
          <a:stretch/>
        </p:blipFill>
        <p:spPr>
          <a:xfrm>
            <a:off x="3060955" y="4163363"/>
            <a:ext cx="591693" cy="591693"/>
          </a:xfrm>
          <a:prstGeom prst="rect">
            <a:avLst/>
          </a:prstGeom>
          <a:noFill/>
          <a:ln>
            <a:noFill/>
          </a:ln>
        </p:spPr>
      </p:pic>
      <p:sp>
        <p:nvSpPr>
          <p:cNvPr id="2590" name="Google Shape;2590;p127"/>
          <p:cNvSpPr/>
          <p:nvPr/>
        </p:nvSpPr>
        <p:spPr>
          <a:xfrm rot="1785497">
            <a:off x="894777" y="2994598"/>
            <a:ext cx="3819947" cy="192155"/>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591" name="Google Shape;2591;p127"/>
          <p:cNvPicPr preferRelativeResize="0"/>
          <p:nvPr/>
        </p:nvPicPr>
        <p:blipFill rotWithShape="1">
          <a:blip r:embed="rId7">
            <a:alphaModFix/>
          </a:blip>
          <a:srcRect/>
          <a:stretch/>
        </p:blipFill>
        <p:spPr>
          <a:xfrm>
            <a:off x="4533196" y="4093396"/>
            <a:ext cx="621897" cy="621897"/>
          </a:xfrm>
          <a:prstGeom prst="rect">
            <a:avLst/>
          </a:prstGeom>
          <a:noFill/>
          <a:ln>
            <a:noFill/>
          </a:ln>
        </p:spPr>
      </p:pic>
      <p:sp>
        <p:nvSpPr>
          <p:cNvPr id="2592" name="Google Shape;2592;p127"/>
          <p:cNvSpPr txBox="1"/>
          <p:nvPr/>
        </p:nvSpPr>
        <p:spPr>
          <a:xfrm>
            <a:off x="4498321" y="4705771"/>
            <a:ext cx="628800" cy="338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Exam</a:t>
            </a:r>
            <a:endParaRPr/>
          </a:p>
        </p:txBody>
      </p:sp>
      <p:sp>
        <p:nvSpPr>
          <p:cNvPr id="2593" name="Google Shape;2593;p127"/>
          <p:cNvSpPr/>
          <p:nvPr/>
        </p:nvSpPr>
        <p:spPr>
          <a:xfrm rot="3749896">
            <a:off x="3536289" y="3168300"/>
            <a:ext cx="1608574" cy="19215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594" name="Google Shape;2594;p127"/>
          <p:cNvSpPr txBox="1"/>
          <p:nvPr/>
        </p:nvSpPr>
        <p:spPr>
          <a:xfrm rot="3859235">
            <a:off x="4056242" y="2921352"/>
            <a:ext cx="1145764" cy="33853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5. Apply</a:t>
            </a:r>
            <a:endParaRPr/>
          </a:p>
        </p:txBody>
      </p:sp>
      <p:pic>
        <p:nvPicPr>
          <p:cNvPr id="2595" name="Google Shape;2595;p127"/>
          <p:cNvPicPr preferRelativeResize="0"/>
          <p:nvPr/>
        </p:nvPicPr>
        <p:blipFill rotWithShape="1">
          <a:blip r:embed="rId8">
            <a:alphaModFix/>
          </a:blip>
          <a:srcRect/>
          <a:stretch/>
        </p:blipFill>
        <p:spPr>
          <a:xfrm>
            <a:off x="6216237" y="3866331"/>
            <a:ext cx="653932" cy="770170"/>
          </a:xfrm>
          <a:prstGeom prst="rect">
            <a:avLst/>
          </a:prstGeom>
          <a:noFill/>
          <a:ln>
            <a:noFill/>
          </a:ln>
        </p:spPr>
      </p:pic>
      <p:sp>
        <p:nvSpPr>
          <p:cNvPr id="2596" name="Google Shape;2596;p127"/>
          <p:cNvSpPr txBox="1"/>
          <p:nvPr/>
        </p:nvSpPr>
        <p:spPr>
          <a:xfrm>
            <a:off x="6134515" y="4613546"/>
            <a:ext cx="8097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Student</a:t>
            </a:r>
            <a:endParaRPr/>
          </a:p>
        </p:txBody>
      </p:sp>
      <p:sp>
        <p:nvSpPr>
          <p:cNvPr id="2597" name="Google Shape;2597;p127"/>
          <p:cNvSpPr/>
          <p:nvPr/>
        </p:nvSpPr>
        <p:spPr>
          <a:xfrm rot="10800000">
            <a:off x="5301078" y="4223275"/>
            <a:ext cx="766500" cy="19200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598" name="Google Shape;2598;p127"/>
          <p:cNvSpPr txBox="1"/>
          <p:nvPr/>
        </p:nvSpPr>
        <p:spPr>
          <a:xfrm>
            <a:off x="5208333" y="3866325"/>
            <a:ext cx="780900" cy="338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6. Take</a:t>
            </a:r>
            <a:endParaRPr/>
          </a:p>
        </p:txBody>
      </p:sp>
      <p:sp>
        <p:nvSpPr>
          <p:cNvPr id="2599" name="Google Shape;2599;p127"/>
          <p:cNvSpPr txBox="1"/>
          <p:nvPr/>
        </p:nvSpPr>
        <p:spPr>
          <a:xfrm rot="1768281">
            <a:off x="2752877" y="2944220"/>
            <a:ext cx="1145759" cy="33854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5. </a:t>
            </a:r>
            <a:r>
              <a:rPr lang="vi" sz="1600">
                <a:latin typeface="Roboto Condensed"/>
                <a:ea typeface="Roboto Condensed"/>
                <a:cs typeface="Roboto Condensed"/>
                <a:sym typeface="Roboto Condensed"/>
              </a:rPr>
              <a:t>Create </a:t>
            </a:r>
            <a:endParaRPr sz="1600">
              <a:latin typeface="Roboto Condensed"/>
              <a:ea typeface="Roboto Condensed"/>
              <a:cs typeface="Roboto Condensed"/>
              <a:sym typeface="Roboto Condensed"/>
            </a:endParaRPr>
          </a:p>
          <a:p>
            <a:pPr marL="0" marR="0" lvl="0" indent="0" algn="ctr" rtl="0">
              <a:lnSpc>
                <a:spcPct val="100000"/>
              </a:lnSpc>
              <a:spcBef>
                <a:spcPts val="0"/>
              </a:spcBef>
              <a:spcAft>
                <a:spcPts val="0"/>
              </a:spcAft>
              <a:buNone/>
            </a:pPr>
            <a:endParaRPr sz="1600">
              <a:latin typeface="Roboto Condensed"/>
              <a:ea typeface="Roboto Condensed"/>
              <a:cs typeface="Roboto Condensed"/>
              <a:sym typeface="Roboto Condensed"/>
            </a:endParaRPr>
          </a:p>
          <a:p>
            <a:pPr marL="0" marR="0" lvl="0" indent="0" algn="ctr" rtl="0">
              <a:lnSpc>
                <a:spcPct val="100000"/>
              </a:lnSpc>
              <a:spcBef>
                <a:spcPts val="0"/>
              </a:spcBef>
              <a:spcAft>
                <a:spcPts val="0"/>
              </a:spcAft>
              <a:buNone/>
            </a:pPr>
            <a:r>
              <a:rPr lang="vi" sz="1600">
                <a:latin typeface="Roboto Condensed"/>
                <a:ea typeface="Roboto Condensed"/>
                <a:cs typeface="Roboto Condensed"/>
                <a:sym typeface="Roboto Condensed"/>
              </a:rPr>
              <a:t>exam</a:t>
            </a:r>
            <a:endParaRPr/>
          </a:p>
        </p:txBody>
      </p:sp>
      <p:sp>
        <p:nvSpPr>
          <p:cNvPr id="33" name="Google Shape;2470;p122">
            <a:extLst>
              <a:ext uri="{FF2B5EF4-FFF2-40B4-BE49-F238E27FC236}">
                <a16:creationId xmlns:a16="http://schemas.microsoft.com/office/drawing/2014/main" id="{5377D040-154B-FB40-9A12-C674C81EA1E2}"/>
              </a:ext>
            </a:extLst>
          </p:cNvPr>
          <p:cNvSpPr txBox="1"/>
          <p:nvPr/>
        </p:nvSpPr>
        <p:spPr>
          <a:xfrm>
            <a:off x="6995675" y="-14272"/>
            <a:ext cx="2199600" cy="104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dirty="0">
                <a:solidFill>
                  <a:srgbClr val="FF0000"/>
                </a:solidFill>
                <a:sym typeface="Arial"/>
              </a:rPr>
              <a:t>CURRENT SITUATIONS</a:t>
            </a:r>
            <a:endParaRPr b="1" dirty="0">
              <a:solidFill>
                <a:srgbClr val="FF0000"/>
              </a:solidFill>
            </a:endParaRPr>
          </a:p>
          <a:p>
            <a:pPr marL="0" marR="0" lvl="0" indent="0" algn="l" rtl="0">
              <a:lnSpc>
                <a:spcPct val="100000"/>
              </a:lnSpc>
              <a:spcBef>
                <a:spcPts val="250"/>
              </a:spcBef>
              <a:spcAft>
                <a:spcPts val="0"/>
              </a:spcAft>
              <a:buNone/>
            </a:pPr>
            <a:r>
              <a:rPr lang="vi" sz="1400" i="0" u="none" strike="noStrike" cap="none" dirty="0">
                <a:solidFill>
                  <a:schemeClr val="tx1"/>
                </a:solidFill>
              </a:rPr>
              <a:t>OUR IDEA</a:t>
            </a:r>
            <a:endParaRPr sz="1400" i="0" u="none" strike="noStrike" cap="none" dirty="0">
              <a:solidFill>
                <a:schemeClr val="tx1"/>
              </a:solidFill>
            </a:endParaRPr>
          </a:p>
          <a:p>
            <a:pPr marL="0" lvl="0" indent="0" algn="l" rtl="0">
              <a:spcBef>
                <a:spcPts val="250"/>
              </a:spcBef>
              <a:spcAft>
                <a:spcPts val="0"/>
              </a:spcAft>
              <a:buNone/>
            </a:pPr>
            <a:r>
              <a:rPr lang="vi" dirty="0"/>
              <a:t>DATA STRUCTURE</a:t>
            </a:r>
            <a:endParaRPr dirty="0"/>
          </a:p>
          <a:p>
            <a:pPr marL="0" marR="0" lvl="0" indent="0" algn="l" rtl="0">
              <a:lnSpc>
                <a:spcPct val="100000"/>
              </a:lnSpc>
              <a:spcBef>
                <a:spcPts val="250"/>
              </a:spcBef>
              <a:spcAft>
                <a:spcPts val="0"/>
              </a:spcAft>
              <a:buNone/>
            </a:pPr>
            <a:r>
              <a:rPr lang="vi" sz="1400" i="0" u="none" strike="noStrike" cap="none" dirty="0"/>
              <a:t>DEMO</a:t>
            </a:r>
            <a:endParaRPr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12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IDEA</a:t>
            </a:r>
            <a:endParaRPr/>
          </a:p>
        </p:txBody>
      </p:sp>
      <p:sp>
        <p:nvSpPr>
          <p:cNvPr id="2605" name="Google Shape;2605;p12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109</a:t>
            </a:fld>
            <a:endParaRPr/>
          </a:p>
        </p:txBody>
      </p:sp>
      <p:pic>
        <p:nvPicPr>
          <p:cNvPr id="2606" name="Google Shape;2606;p128"/>
          <p:cNvPicPr preferRelativeResize="0"/>
          <p:nvPr/>
        </p:nvPicPr>
        <p:blipFill rotWithShape="1">
          <a:blip r:embed="rId3">
            <a:alphaModFix/>
          </a:blip>
          <a:srcRect/>
          <a:stretch/>
        </p:blipFill>
        <p:spPr>
          <a:xfrm>
            <a:off x="514227" y="1391858"/>
            <a:ext cx="600095" cy="684363"/>
          </a:xfrm>
          <a:prstGeom prst="rect">
            <a:avLst/>
          </a:prstGeom>
          <a:noFill/>
          <a:ln>
            <a:noFill/>
          </a:ln>
        </p:spPr>
      </p:pic>
      <p:sp>
        <p:nvSpPr>
          <p:cNvPr id="2607" name="Google Shape;2607;p128"/>
          <p:cNvSpPr txBox="1"/>
          <p:nvPr/>
        </p:nvSpPr>
        <p:spPr>
          <a:xfrm>
            <a:off x="514227" y="2032841"/>
            <a:ext cx="5806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Staff</a:t>
            </a:r>
            <a:endParaRPr/>
          </a:p>
        </p:txBody>
      </p:sp>
      <p:sp>
        <p:nvSpPr>
          <p:cNvPr id="2608" name="Google Shape;2608;p128"/>
          <p:cNvSpPr/>
          <p:nvPr/>
        </p:nvSpPr>
        <p:spPr>
          <a:xfrm>
            <a:off x="1249096" y="1871594"/>
            <a:ext cx="1863144" cy="192024"/>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609" name="Google Shape;2609;p128"/>
          <p:cNvPicPr preferRelativeResize="0"/>
          <p:nvPr/>
        </p:nvPicPr>
        <p:blipFill rotWithShape="1">
          <a:blip r:embed="rId4">
            <a:alphaModFix/>
          </a:blip>
          <a:srcRect/>
          <a:stretch/>
        </p:blipFill>
        <p:spPr>
          <a:xfrm>
            <a:off x="3260897" y="1589379"/>
            <a:ext cx="637101" cy="637101"/>
          </a:xfrm>
          <a:prstGeom prst="rect">
            <a:avLst/>
          </a:prstGeom>
          <a:noFill/>
          <a:ln>
            <a:noFill/>
          </a:ln>
        </p:spPr>
      </p:pic>
      <p:sp>
        <p:nvSpPr>
          <p:cNvPr id="2610" name="Google Shape;2610;p128"/>
          <p:cNvSpPr txBox="1"/>
          <p:nvPr/>
        </p:nvSpPr>
        <p:spPr>
          <a:xfrm>
            <a:off x="1665460" y="1535166"/>
            <a:ext cx="1117614"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 Generate</a:t>
            </a:r>
            <a:endParaRPr/>
          </a:p>
        </p:txBody>
      </p:sp>
      <p:sp>
        <p:nvSpPr>
          <p:cNvPr id="2611" name="Google Shape;2611;p128"/>
          <p:cNvSpPr txBox="1"/>
          <p:nvPr/>
        </p:nvSpPr>
        <p:spPr>
          <a:xfrm>
            <a:off x="3114672" y="2179852"/>
            <a:ext cx="1026243"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Test exam</a:t>
            </a:r>
            <a:endParaRPr/>
          </a:p>
        </p:txBody>
      </p:sp>
      <p:sp>
        <p:nvSpPr>
          <p:cNvPr id="12" name="Google Shape;2629;p129">
            <a:extLst>
              <a:ext uri="{FF2B5EF4-FFF2-40B4-BE49-F238E27FC236}">
                <a16:creationId xmlns:a16="http://schemas.microsoft.com/office/drawing/2014/main" id="{7884C6D9-0ACA-EB43-8824-B75D33E1B3DE}"/>
              </a:ext>
            </a:extLst>
          </p:cNvPr>
          <p:cNvSpPr txBox="1"/>
          <p:nvPr/>
        </p:nvSpPr>
        <p:spPr>
          <a:xfrm>
            <a:off x="6995675" y="-14272"/>
            <a:ext cx="2199600" cy="104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dirty="0">
                <a:solidFill>
                  <a:schemeClr val="dk1"/>
                </a:solidFill>
                <a:latin typeface="Arial"/>
                <a:ea typeface="Arial"/>
                <a:cs typeface="Arial"/>
                <a:sym typeface="Arial"/>
              </a:rPr>
              <a:t>CURRENT SITUATIONS</a:t>
            </a:r>
            <a:endParaRPr dirty="0"/>
          </a:p>
          <a:p>
            <a:pPr marL="0" marR="0" lvl="0" indent="0" algn="l" rtl="0">
              <a:lnSpc>
                <a:spcPct val="100000"/>
              </a:lnSpc>
              <a:spcBef>
                <a:spcPts val="250"/>
              </a:spcBef>
              <a:spcAft>
                <a:spcPts val="0"/>
              </a:spcAft>
              <a:buNone/>
            </a:pPr>
            <a:r>
              <a:rPr lang="vi" sz="1400" b="1" i="0" u="none" strike="noStrike" cap="none" dirty="0">
                <a:solidFill>
                  <a:srgbClr val="FF0000"/>
                </a:solidFill>
              </a:rPr>
              <a:t>OUR IDEA</a:t>
            </a:r>
            <a:endParaRPr sz="1400" b="1" i="0" u="none" strike="noStrike" cap="none" dirty="0">
              <a:solidFill>
                <a:srgbClr val="FF0000"/>
              </a:solidFill>
            </a:endParaRPr>
          </a:p>
          <a:p>
            <a:pPr marL="0" lvl="0" indent="0" algn="l" rtl="0">
              <a:spcBef>
                <a:spcPts val="250"/>
              </a:spcBef>
              <a:spcAft>
                <a:spcPts val="0"/>
              </a:spcAft>
              <a:buNone/>
            </a:pPr>
            <a:r>
              <a:rPr lang="vi" dirty="0"/>
              <a:t>DATA STRUCTURE</a:t>
            </a:r>
            <a:endParaRPr dirty="0"/>
          </a:p>
          <a:p>
            <a:pPr marL="0" marR="0" lvl="0" indent="0" algn="l" rtl="0">
              <a:lnSpc>
                <a:spcPct val="100000"/>
              </a:lnSpc>
              <a:spcBef>
                <a:spcPts val="250"/>
              </a:spcBef>
              <a:spcAft>
                <a:spcPts val="0"/>
              </a:spcAft>
              <a:buNone/>
            </a:pPr>
            <a:r>
              <a:rPr lang="vi" sz="1400" i="0" u="none" strike="noStrike" cap="none" dirty="0"/>
              <a:t>DEMO</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0"/>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CURRENT PROCESS</a:t>
            </a:r>
            <a:endParaRPr/>
          </a:p>
        </p:txBody>
      </p:sp>
      <p:sp>
        <p:nvSpPr>
          <p:cNvPr id="350" name="Google Shape;350;p3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11</a:t>
            </a:fld>
            <a:endParaRPr/>
          </a:p>
        </p:txBody>
      </p:sp>
      <p:grpSp>
        <p:nvGrpSpPr>
          <p:cNvPr id="351" name="Google Shape;351;p30"/>
          <p:cNvGrpSpPr/>
          <p:nvPr/>
        </p:nvGrpSpPr>
        <p:grpSpPr>
          <a:xfrm>
            <a:off x="263101" y="580106"/>
            <a:ext cx="407743" cy="391135"/>
            <a:chOff x="5233525" y="4954450"/>
            <a:chExt cx="538275" cy="516350"/>
          </a:xfrm>
        </p:grpSpPr>
        <p:sp>
          <p:nvSpPr>
            <p:cNvPr id="352" name="Google Shape;352;p30"/>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0"/>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0"/>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0"/>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0"/>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0"/>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0"/>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0"/>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0"/>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0"/>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0"/>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3" name="Google Shape;363;p30"/>
          <p:cNvGrpSpPr/>
          <p:nvPr/>
        </p:nvGrpSpPr>
        <p:grpSpPr>
          <a:xfrm>
            <a:off x="431185" y="2827705"/>
            <a:ext cx="1630911" cy="311654"/>
            <a:chOff x="769938" y="2456536"/>
            <a:chExt cx="1613466" cy="345642"/>
          </a:xfrm>
        </p:grpSpPr>
        <p:sp>
          <p:nvSpPr>
            <p:cNvPr id="364" name="Google Shape;364;p30"/>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365" name="Google Shape;365;p30"/>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366" name="Google Shape;366;p30"/>
          <p:cNvSpPr txBox="1"/>
          <p:nvPr/>
        </p:nvSpPr>
        <p:spPr>
          <a:xfrm>
            <a:off x="719600"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1"/>
                </a:solidFill>
                <a:latin typeface="Arial"/>
                <a:ea typeface="Arial"/>
                <a:cs typeface="Arial"/>
                <a:sym typeface="Arial"/>
              </a:rPr>
              <a:t>Teacher</a:t>
            </a:r>
            <a:endParaRPr sz="1600" b="0" i="0" u="none" strike="noStrike" cap="none">
              <a:solidFill>
                <a:schemeClr val="accent1"/>
              </a:solidFill>
              <a:latin typeface="Arial"/>
              <a:ea typeface="Arial"/>
              <a:cs typeface="Arial"/>
              <a:sym typeface="Arial"/>
            </a:endParaRPr>
          </a:p>
        </p:txBody>
      </p:sp>
      <p:cxnSp>
        <p:nvCxnSpPr>
          <p:cNvPr id="367" name="Google Shape;367;p30"/>
          <p:cNvCxnSpPr>
            <a:stCxn id="368" idx="7"/>
          </p:cNvCxnSpPr>
          <p:nvPr/>
        </p:nvCxnSpPr>
        <p:spPr>
          <a:xfrm>
            <a:off x="1244413" y="2428447"/>
            <a:ext cx="0" cy="554400"/>
          </a:xfrm>
          <a:prstGeom prst="straightConnector1">
            <a:avLst/>
          </a:prstGeom>
          <a:noFill/>
          <a:ln w="19050" cap="flat" cmpd="sng">
            <a:solidFill>
              <a:schemeClr val="accent1"/>
            </a:solidFill>
            <a:prstDash val="solid"/>
            <a:round/>
            <a:headEnd type="oval" w="med" len="med"/>
            <a:tailEnd type="oval" w="med" len="med"/>
          </a:ln>
        </p:spPr>
      </p:cxnSp>
      <p:grpSp>
        <p:nvGrpSpPr>
          <p:cNvPr id="369" name="Google Shape;369;p30"/>
          <p:cNvGrpSpPr/>
          <p:nvPr/>
        </p:nvGrpSpPr>
        <p:grpSpPr>
          <a:xfrm>
            <a:off x="844930" y="1715754"/>
            <a:ext cx="798966" cy="712693"/>
            <a:chOff x="1179256" y="1400898"/>
            <a:chExt cx="790420" cy="790420"/>
          </a:xfrm>
        </p:grpSpPr>
        <p:sp>
          <p:nvSpPr>
            <p:cNvPr id="368" name="Google Shape;368;p30"/>
            <p:cNvSpPr/>
            <p:nvPr/>
          </p:nvSpPr>
          <p:spPr>
            <a:xfrm rot="8100000">
              <a:off x="1295010" y="1516652"/>
              <a:ext cx="558911" cy="558911"/>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370" name="Google Shape;370;p30"/>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050" b="0" i="0" u="none" strike="noStrike" cap="none">
                  <a:solidFill>
                    <a:schemeClr val="lt1"/>
                  </a:solidFill>
                  <a:latin typeface="Arial"/>
                  <a:ea typeface="Arial"/>
                  <a:cs typeface="Arial"/>
                  <a:sym typeface="Arial"/>
                </a:rPr>
                <a:t></a:t>
              </a:r>
              <a:endParaRPr sz="825" b="1" i="0" u="none" strike="noStrike" cap="none">
                <a:solidFill>
                  <a:schemeClr val="lt1"/>
                </a:solidFill>
                <a:latin typeface="Arial"/>
                <a:ea typeface="Arial"/>
                <a:cs typeface="Arial"/>
                <a:sym typeface="Arial"/>
              </a:endParaRPr>
            </a:p>
          </p:txBody>
        </p:sp>
      </p:grpSp>
      <p:grpSp>
        <p:nvGrpSpPr>
          <p:cNvPr id="371" name="Google Shape;371;p30"/>
          <p:cNvGrpSpPr/>
          <p:nvPr/>
        </p:nvGrpSpPr>
        <p:grpSpPr>
          <a:xfrm>
            <a:off x="0" y="3557402"/>
            <a:ext cx="2488833" cy="334980"/>
            <a:chOff x="174237" y="661615"/>
            <a:chExt cx="2402762" cy="201904"/>
          </a:xfrm>
        </p:grpSpPr>
        <p:sp>
          <p:nvSpPr>
            <p:cNvPr id="372" name="Google Shape;372;p30"/>
            <p:cNvSpPr txBox="1"/>
            <p:nvPr/>
          </p:nvSpPr>
          <p:spPr>
            <a:xfrm>
              <a:off x="174237" y="661615"/>
              <a:ext cx="2402762"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1"/>
                  </a:solidFill>
                  <a:latin typeface="Arial"/>
                  <a:ea typeface="Arial"/>
                  <a:cs typeface="Arial"/>
                  <a:sym typeface="Arial"/>
                </a:rPr>
                <a:t>CREATE QUESTIONS</a:t>
              </a:r>
              <a:endParaRPr/>
            </a:p>
          </p:txBody>
        </p:sp>
        <p:sp>
          <p:nvSpPr>
            <p:cNvPr id="373" name="Google Shape;373;p30"/>
            <p:cNvSpPr txBox="1"/>
            <p:nvPr/>
          </p:nvSpPr>
          <p:spPr>
            <a:xfrm>
              <a:off x="690582" y="779887"/>
              <a:ext cx="1370060" cy="83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750" b="1" i="0" u="none" strike="noStrike" cap="none">
                <a:solidFill>
                  <a:srgbClr val="7F7F7F"/>
                </a:solidFill>
                <a:latin typeface="Arial"/>
                <a:ea typeface="Arial"/>
                <a:cs typeface="Arial"/>
                <a:sym typeface="Arial"/>
              </a:endParaRPr>
            </a:p>
          </p:txBody>
        </p:sp>
      </p:grpSp>
      <p:grpSp>
        <p:nvGrpSpPr>
          <p:cNvPr id="374" name="Google Shape;374;p30"/>
          <p:cNvGrpSpPr/>
          <p:nvPr/>
        </p:nvGrpSpPr>
        <p:grpSpPr>
          <a:xfrm>
            <a:off x="431185" y="2827705"/>
            <a:ext cx="1630911" cy="311654"/>
            <a:chOff x="769938" y="2456536"/>
            <a:chExt cx="1613466" cy="345642"/>
          </a:xfrm>
        </p:grpSpPr>
        <p:sp>
          <p:nvSpPr>
            <p:cNvPr id="375" name="Google Shape;375;p30"/>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376" name="Google Shape;376;p30"/>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grpSp>
        <p:nvGrpSpPr>
          <p:cNvPr id="377" name="Google Shape;377;p30"/>
          <p:cNvGrpSpPr/>
          <p:nvPr/>
        </p:nvGrpSpPr>
        <p:grpSpPr>
          <a:xfrm>
            <a:off x="1938274" y="2827705"/>
            <a:ext cx="1630911" cy="311654"/>
            <a:chOff x="769938" y="2456536"/>
            <a:chExt cx="1613466" cy="345642"/>
          </a:xfrm>
        </p:grpSpPr>
        <p:sp>
          <p:nvSpPr>
            <p:cNvPr id="378" name="Google Shape;378;p30"/>
            <p:cNvSpPr/>
            <p:nvPr/>
          </p:nvSpPr>
          <p:spPr>
            <a:xfrm>
              <a:off x="769938" y="2456536"/>
              <a:ext cx="1613466" cy="345642"/>
            </a:xfrm>
            <a:prstGeom prst="notchedRightArrow">
              <a:avLst>
                <a:gd name="adj1" fmla="val 100000"/>
                <a:gd name="adj2" fmla="val 9102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379" name="Google Shape;379;p30"/>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380" name="Google Shape;380;p30"/>
          <p:cNvSpPr txBox="1"/>
          <p:nvPr/>
        </p:nvSpPr>
        <p:spPr>
          <a:xfrm>
            <a:off x="2447228" y="2525330"/>
            <a:ext cx="615727"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2"/>
                </a:solidFill>
                <a:latin typeface="Arial"/>
                <a:ea typeface="Arial"/>
                <a:cs typeface="Arial"/>
                <a:sym typeface="Arial"/>
              </a:rPr>
              <a:t>Staff</a:t>
            </a:r>
            <a:endParaRPr sz="1600" b="0" i="0" u="none" strike="noStrike" cap="none">
              <a:solidFill>
                <a:schemeClr val="accent2"/>
              </a:solidFill>
              <a:latin typeface="Arial"/>
              <a:ea typeface="Arial"/>
              <a:cs typeface="Arial"/>
              <a:sym typeface="Arial"/>
            </a:endParaRPr>
          </a:p>
        </p:txBody>
      </p:sp>
      <p:cxnSp>
        <p:nvCxnSpPr>
          <p:cNvPr id="381" name="Google Shape;381;p30"/>
          <p:cNvCxnSpPr>
            <a:stCxn id="382" idx="7"/>
          </p:cNvCxnSpPr>
          <p:nvPr/>
        </p:nvCxnSpPr>
        <p:spPr>
          <a:xfrm>
            <a:off x="1244413" y="2428447"/>
            <a:ext cx="0" cy="554400"/>
          </a:xfrm>
          <a:prstGeom prst="straightConnector1">
            <a:avLst/>
          </a:prstGeom>
          <a:noFill/>
          <a:ln w="19050" cap="flat" cmpd="sng">
            <a:solidFill>
              <a:schemeClr val="accent1"/>
            </a:solidFill>
            <a:prstDash val="solid"/>
            <a:round/>
            <a:headEnd type="oval" w="med" len="med"/>
            <a:tailEnd type="oval" w="med" len="med"/>
          </a:ln>
        </p:spPr>
      </p:cxnSp>
      <p:grpSp>
        <p:nvGrpSpPr>
          <p:cNvPr id="383" name="Google Shape;383;p30"/>
          <p:cNvGrpSpPr/>
          <p:nvPr/>
        </p:nvGrpSpPr>
        <p:grpSpPr>
          <a:xfrm>
            <a:off x="844930" y="1715754"/>
            <a:ext cx="798966" cy="712693"/>
            <a:chOff x="1179256" y="1400898"/>
            <a:chExt cx="790420" cy="790420"/>
          </a:xfrm>
        </p:grpSpPr>
        <p:sp>
          <p:nvSpPr>
            <p:cNvPr id="382" name="Google Shape;382;p30"/>
            <p:cNvSpPr/>
            <p:nvPr/>
          </p:nvSpPr>
          <p:spPr>
            <a:xfrm rot="8100000">
              <a:off x="1295010" y="1516652"/>
              <a:ext cx="558911" cy="558911"/>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384" name="Google Shape;384;p30"/>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825" b="1" i="0" u="none" strike="noStrike" cap="none">
                <a:solidFill>
                  <a:schemeClr val="lt1"/>
                </a:solidFill>
                <a:latin typeface="Arial"/>
                <a:ea typeface="Arial"/>
                <a:cs typeface="Arial"/>
                <a:sym typeface="Arial"/>
              </a:endParaRPr>
            </a:p>
          </p:txBody>
        </p:sp>
      </p:grpSp>
      <p:cxnSp>
        <p:nvCxnSpPr>
          <p:cNvPr id="385" name="Google Shape;385;p30"/>
          <p:cNvCxnSpPr>
            <a:stCxn id="386" idx="7"/>
          </p:cNvCxnSpPr>
          <p:nvPr/>
        </p:nvCxnSpPr>
        <p:spPr>
          <a:xfrm rot="10800000">
            <a:off x="2752260" y="2987203"/>
            <a:ext cx="0" cy="554400"/>
          </a:xfrm>
          <a:prstGeom prst="straightConnector1">
            <a:avLst/>
          </a:prstGeom>
          <a:noFill/>
          <a:ln w="19050" cap="flat" cmpd="sng">
            <a:solidFill>
              <a:schemeClr val="accent2"/>
            </a:solidFill>
            <a:prstDash val="solid"/>
            <a:round/>
            <a:headEnd type="oval" w="med" len="med"/>
            <a:tailEnd type="oval" w="med" len="med"/>
          </a:ln>
        </p:spPr>
      </p:cxnSp>
      <p:grpSp>
        <p:nvGrpSpPr>
          <p:cNvPr id="387" name="Google Shape;387;p30"/>
          <p:cNvGrpSpPr/>
          <p:nvPr/>
        </p:nvGrpSpPr>
        <p:grpSpPr>
          <a:xfrm rot="10800000">
            <a:off x="2352777" y="3541603"/>
            <a:ext cx="798966" cy="712693"/>
            <a:chOff x="1179256" y="1400898"/>
            <a:chExt cx="790420" cy="790420"/>
          </a:xfrm>
        </p:grpSpPr>
        <p:sp>
          <p:nvSpPr>
            <p:cNvPr id="386" name="Google Shape;386;p30"/>
            <p:cNvSpPr/>
            <p:nvPr/>
          </p:nvSpPr>
          <p:spPr>
            <a:xfrm rot="8100000">
              <a:off x="1295010" y="1516652"/>
              <a:ext cx="558911" cy="558911"/>
            </a:xfrm>
            <a:prstGeom prst="teardrop">
              <a:avLst>
                <a:gd name="adj" fmla="val 10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388" name="Google Shape;388;p30"/>
            <p:cNvSpPr/>
            <p:nvPr/>
          </p:nvSpPr>
          <p:spPr>
            <a:xfrm rot="10800000">
              <a:off x="1330108" y="1557696"/>
              <a:ext cx="476830" cy="493535"/>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389" name="Google Shape;389;p30"/>
          <p:cNvGrpSpPr/>
          <p:nvPr/>
        </p:nvGrpSpPr>
        <p:grpSpPr>
          <a:xfrm>
            <a:off x="1365707" y="2151150"/>
            <a:ext cx="2797778" cy="342385"/>
            <a:chOff x="34282" y="779887"/>
            <a:chExt cx="2701024" cy="206367"/>
          </a:xfrm>
        </p:grpSpPr>
        <p:sp>
          <p:nvSpPr>
            <p:cNvPr id="390" name="Google Shape;390;p30"/>
            <p:cNvSpPr txBox="1"/>
            <p:nvPr/>
          </p:nvSpPr>
          <p:spPr>
            <a:xfrm>
              <a:off x="34282" y="830139"/>
              <a:ext cx="2701024"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2"/>
                  </a:solidFill>
                  <a:latin typeface="Arial"/>
                  <a:ea typeface="Arial"/>
                  <a:cs typeface="Arial"/>
                  <a:sym typeface="Arial"/>
                </a:rPr>
                <a:t>GENERATE TEST EXAM</a:t>
              </a:r>
              <a:endParaRPr/>
            </a:p>
          </p:txBody>
        </p:sp>
        <p:sp>
          <p:nvSpPr>
            <p:cNvPr id="391" name="Google Shape;391;p30"/>
            <p:cNvSpPr txBox="1"/>
            <p:nvPr/>
          </p:nvSpPr>
          <p:spPr>
            <a:xfrm>
              <a:off x="690582" y="779887"/>
              <a:ext cx="1370060"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grpSp>
        <p:nvGrpSpPr>
          <p:cNvPr id="392" name="Google Shape;392;p30"/>
          <p:cNvGrpSpPr/>
          <p:nvPr/>
        </p:nvGrpSpPr>
        <p:grpSpPr>
          <a:xfrm rot="10800000">
            <a:off x="2352777" y="3541603"/>
            <a:ext cx="798966" cy="712693"/>
            <a:chOff x="1179256" y="1400898"/>
            <a:chExt cx="790420" cy="790420"/>
          </a:xfrm>
        </p:grpSpPr>
        <p:sp>
          <p:nvSpPr>
            <p:cNvPr id="393" name="Google Shape;393;p30"/>
            <p:cNvSpPr/>
            <p:nvPr/>
          </p:nvSpPr>
          <p:spPr>
            <a:xfrm rot="8100000">
              <a:off x="1295010" y="1516652"/>
              <a:ext cx="558911" cy="558911"/>
            </a:xfrm>
            <a:prstGeom prst="teardrop">
              <a:avLst>
                <a:gd name="adj" fmla="val 10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394" name="Google Shape;394;p30"/>
            <p:cNvSpPr/>
            <p:nvPr/>
          </p:nvSpPr>
          <p:spPr>
            <a:xfrm rot="10800000">
              <a:off x="1330108" y="1557696"/>
              <a:ext cx="476830" cy="493535"/>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pic>
        <p:nvPicPr>
          <p:cNvPr id="395" name="Google Shape;395;p30"/>
          <p:cNvPicPr preferRelativeResize="0"/>
          <p:nvPr/>
        </p:nvPicPr>
        <p:blipFill rotWithShape="1">
          <a:blip r:embed="rId3">
            <a:alphaModFix/>
          </a:blip>
          <a:srcRect/>
          <a:stretch/>
        </p:blipFill>
        <p:spPr>
          <a:xfrm>
            <a:off x="2583151" y="3746174"/>
            <a:ext cx="301110" cy="301110"/>
          </a:xfrm>
          <a:prstGeom prst="rect">
            <a:avLst/>
          </a:prstGeom>
          <a:noFill/>
          <a:ln>
            <a:noFill/>
          </a:ln>
        </p:spPr>
      </p:pic>
      <p:pic>
        <p:nvPicPr>
          <p:cNvPr id="396" name="Google Shape;396;p30"/>
          <p:cNvPicPr preferRelativeResize="0"/>
          <p:nvPr/>
        </p:nvPicPr>
        <p:blipFill>
          <a:blip r:embed="rId4">
            <a:alphaModFix/>
          </a:blip>
          <a:stretch>
            <a:fillRect/>
          </a:stretch>
        </p:blipFill>
        <p:spPr>
          <a:xfrm>
            <a:off x="1123327" y="1940920"/>
            <a:ext cx="250440" cy="2960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616"/>
        <p:cNvGrpSpPr/>
        <p:nvPr/>
      </p:nvGrpSpPr>
      <p:grpSpPr>
        <a:xfrm>
          <a:off x="0" y="0"/>
          <a:ext cx="0" cy="0"/>
          <a:chOff x="0" y="0"/>
          <a:chExt cx="0" cy="0"/>
        </a:xfrm>
      </p:grpSpPr>
      <p:sp>
        <p:nvSpPr>
          <p:cNvPr id="2617" name="Google Shape;2617;p129"/>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IDEA</a:t>
            </a:r>
            <a:endParaRPr/>
          </a:p>
        </p:txBody>
      </p:sp>
      <p:sp>
        <p:nvSpPr>
          <p:cNvPr id="2618" name="Google Shape;2618;p12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110</a:t>
            </a:fld>
            <a:endParaRPr/>
          </a:p>
        </p:txBody>
      </p:sp>
      <p:pic>
        <p:nvPicPr>
          <p:cNvPr id="2619" name="Google Shape;2619;p129"/>
          <p:cNvPicPr preferRelativeResize="0"/>
          <p:nvPr/>
        </p:nvPicPr>
        <p:blipFill rotWithShape="1">
          <a:blip r:embed="rId3">
            <a:alphaModFix/>
          </a:blip>
          <a:srcRect/>
          <a:stretch/>
        </p:blipFill>
        <p:spPr>
          <a:xfrm>
            <a:off x="514227" y="1391858"/>
            <a:ext cx="600095" cy="684363"/>
          </a:xfrm>
          <a:prstGeom prst="rect">
            <a:avLst/>
          </a:prstGeom>
          <a:noFill/>
          <a:ln>
            <a:noFill/>
          </a:ln>
        </p:spPr>
      </p:pic>
      <p:sp>
        <p:nvSpPr>
          <p:cNvPr id="2620" name="Google Shape;2620;p129"/>
          <p:cNvSpPr txBox="1"/>
          <p:nvPr/>
        </p:nvSpPr>
        <p:spPr>
          <a:xfrm>
            <a:off x="514227" y="2032841"/>
            <a:ext cx="5806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Staff</a:t>
            </a:r>
            <a:endParaRPr/>
          </a:p>
        </p:txBody>
      </p:sp>
      <p:sp>
        <p:nvSpPr>
          <p:cNvPr id="2621" name="Google Shape;2621;p129"/>
          <p:cNvSpPr/>
          <p:nvPr/>
        </p:nvSpPr>
        <p:spPr>
          <a:xfrm>
            <a:off x="1249096" y="1871594"/>
            <a:ext cx="1863144" cy="192024"/>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622" name="Google Shape;2622;p129"/>
          <p:cNvPicPr preferRelativeResize="0"/>
          <p:nvPr/>
        </p:nvPicPr>
        <p:blipFill rotWithShape="1">
          <a:blip r:embed="rId4">
            <a:alphaModFix/>
          </a:blip>
          <a:srcRect/>
          <a:stretch/>
        </p:blipFill>
        <p:spPr>
          <a:xfrm>
            <a:off x="3260897" y="1589379"/>
            <a:ext cx="637101" cy="637101"/>
          </a:xfrm>
          <a:prstGeom prst="rect">
            <a:avLst/>
          </a:prstGeom>
          <a:noFill/>
          <a:ln>
            <a:noFill/>
          </a:ln>
        </p:spPr>
      </p:pic>
      <p:sp>
        <p:nvSpPr>
          <p:cNvPr id="2623" name="Google Shape;2623;p129"/>
          <p:cNvSpPr/>
          <p:nvPr/>
        </p:nvSpPr>
        <p:spPr>
          <a:xfrm rot="5400000">
            <a:off x="92782" y="3053290"/>
            <a:ext cx="1436612" cy="190237"/>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624" name="Google Shape;2624;p129"/>
          <p:cNvPicPr preferRelativeResize="0"/>
          <p:nvPr/>
        </p:nvPicPr>
        <p:blipFill rotWithShape="1">
          <a:blip r:embed="rId5">
            <a:alphaModFix/>
          </a:blip>
          <a:srcRect/>
          <a:stretch/>
        </p:blipFill>
        <p:spPr>
          <a:xfrm>
            <a:off x="442010" y="3940225"/>
            <a:ext cx="758097" cy="758097"/>
          </a:xfrm>
          <a:prstGeom prst="rect">
            <a:avLst/>
          </a:prstGeom>
          <a:noFill/>
          <a:ln>
            <a:noFill/>
          </a:ln>
        </p:spPr>
      </p:pic>
      <p:sp>
        <p:nvSpPr>
          <p:cNvPr id="2625" name="Google Shape;2625;p129"/>
          <p:cNvSpPr txBox="1"/>
          <p:nvPr/>
        </p:nvSpPr>
        <p:spPr>
          <a:xfrm>
            <a:off x="1665460" y="1535166"/>
            <a:ext cx="1117614"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 Generate</a:t>
            </a:r>
            <a:endParaRPr/>
          </a:p>
        </p:txBody>
      </p:sp>
      <p:sp>
        <p:nvSpPr>
          <p:cNvPr id="2626" name="Google Shape;2626;p129"/>
          <p:cNvSpPr txBox="1"/>
          <p:nvPr/>
        </p:nvSpPr>
        <p:spPr>
          <a:xfrm rot="-5400000">
            <a:off x="297600" y="2732910"/>
            <a:ext cx="984565"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2. Assign </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Roboto Condensed"/>
              <a:ea typeface="Roboto Condensed"/>
              <a:cs typeface="Roboto Condensed"/>
              <a:sym typeface="Roboto Condensed"/>
            </a:endParaRPr>
          </a:p>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teacher </a:t>
            </a:r>
            <a:endParaRPr/>
          </a:p>
        </p:txBody>
      </p:sp>
      <p:sp>
        <p:nvSpPr>
          <p:cNvPr id="2627" name="Google Shape;2627;p129"/>
          <p:cNvSpPr txBox="1"/>
          <p:nvPr/>
        </p:nvSpPr>
        <p:spPr>
          <a:xfrm>
            <a:off x="3114672" y="2179852"/>
            <a:ext cx="1026243"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Test exam</a:t>
            </a:r>
            <a:endParaRPr/>
          </a:p>
        </p:txBody>
      </p:sp>
      <p:sp>
        <p:nvSpPr>
          <p:cNvPr id="2628" name="Google Shape;2628;p129"/>
          <p:cNvSpPr txBox="1"/>
          <p:nvPr/>
        </p:nvSpPr>
        <p:spPr>
          <a:xfrm>
            <a:off x="435226" y="4681610"/>
            <a:ext cx="838691"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Teacher</a:t>
            </a:r>
            <a:endParaRPr/>
          </a:p>
        </p:txBody>
      </p:sp>
      <p:sp>
        <p:nvSpPr>
          <p:cNvPr id="2629" name="Google Shape;2629;p129"/>
          <p:cNvSpPr txBox="1"/>
          <p:nvPr/>
        </p:nvSpPr>
        <p:spPr>
          <a:xfrm>
            <a:off x="6995675" y="-14272"/>
            <a:ext cx="2199600" cy="104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dirty="0">
                <a:solidFill>
                  <a:schemeClr val="dk1"/>
                </a:solidFill>
                <a:latin typeface="Arial"/>
                <a:ea typeface="Arial"/>
                <a:cs typeface="Arial"/>
                <a:sym typeface="Arial"/>
              </a:rPr>
              <a:t>CURRENT SITUATIONS</a:t>
            </a:r>
            <a:endParaRPr dirty="0"/>
          </a:p>
          <a:p>
            <a:pPr marL="0" marR="0" lvl="0" indent="0" algn="l" rtl="0">
              <a:lnSpc>
                <a:spcPct val="100000"/>
              </a:lnSpc>
              <a:spcBef>
                <a:spcPts val="250"/>
              </a:spcBef>
              <a:spcAft>
                <a:spcPts val="0"/>
              </a:spcAft>
              <a:buNone/>
            </a:pPr>
            <a:r>
              <a:rPr lang="vi" sz="1400" b="1" i="0" u="none" strike="noStrike" cap="none" dirty="0">
                <a:solidFill>
                  <a:srgbClr val="FF0000"/>
                </a:solidFill>
              </a:rPr>
              <a:t>OUR IDEA</a:t>
            </a:r>
            <a:endParaRPr sz="1400" b="1" i="0" u="none" strike="noStrike" cap="none" dirty="0">
              <a:solidFill>
                <a:srgbClr val="FF0000"/>
              </a:solidFill>
            </a:endParaRPr>
          </a:p>
          <a:p>
            <a:pPr marL="0" lvl="0" indent="0" algn="l" rtl="0">
              <a:spcBef>
                <a:spcPts val="250"/>
              </a:spcBef>
              <a:spcAft>
                <a:spcPts val="0"/>
              </a:spcAft>
              <a:buNone/>
            </a:pPr>
            <a:r>
              <a:rPr lang="vi" dirty="0"/>
              <a:t>DATA STRUCTURE</a:t>
            </a:r>
            <a:endParaRPr dirty="0"/>
          </a:p>
          <a:p>
            <a:pPr marL="0" marR="0" lvl="0" indent="0" algn="l" rtl="0">
              <a:lnSpc>
                <a:spcPct val="100000"/>
              </a:lnSpc>
              <a:spcBef>
                <a:spcPts val="250"/>
              </a:spcBef>
              <a:spcAft>
                <a:spcPts val="0"/>
              </a:spcAft>
              <a:buNone/>
            </a:pPr>
            <a:r>
              <a:rPr lang="vi" sz="1400" i="0" u="none" strike="noStrike" cap="none" dirty="0"/>
              <a:t>DEMO</a:t>
            </a:r>
            <a:endParaRPr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2633"/>
        <p:cNvGrpSpPr/>
        <p:nvPr/>
      </p:nvGrpSpPr>
      <p:grpSpPr>
        <a:xfrm>
          <a:off x="0" y="0"/>
          <a:ext cx="0" cy="0"/>
          <a:chOff x="0" y="0"/>
          <a:chExt cx="0" cy="0"/>
        </a:xfrm>
      </p:grpSpPr>
      <p:sp>
        <p:nvSpPr>
          <p:cNvPr id="2634" name="Google Shape;2634;p130"/>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IDEA</a:t>
            </a:r>
            <a:endParaRPr/>
          </a:p>
        </p:txBody>
      </p:sp>
      <p:sp>
        <p:nvSpPr>
          <p:cNvPr id="2635" name="Google Shape;2635;p13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111</a:t>
            </a:fld>
            <a:endParaRPr/>
          </a:p>
        </p:txBody>
      </p:sp>
      <p:pic>
        <p:nvPicPr>
          <p:cNvPr id="2636" name="Google Shape;2636;p130"/>
          <p:cNvPicPr preferRelativeResize="0"/>
          <p:nvPr/>
        </p:nvPicPr>
        <p:blipFill rotWithShape="1">
          <a:blip r:embed="rId3">
            <a:alphaModFix/>
          </a:blip>
          <a:srcRect/>
          <a:stretch/>
        </p:blipFill>
        <p:spPr>
          <a:xfrm>
            <a:off x="514227" y="1391858"/>
            <a:ext cx="600095" cy="684363"/>
          </a:xfrm>
          <a:prstGeom prst="rect">
            <a:avLst/>
          </a:prstGeom>
          <a:noFill/>
          <a:ln>
            <a:noFill/>
          </a:ln>
        </p:spPr>
      </p:pic>
      <p:sp>
        <p:nvSpPr>
          <p:cNvPr id="2637" name="Google Shape;2637;p130"/>
          <p:cNvSpPr txBox="1"/>
          <p:nvPr/>
        </p:nvSpPr>
        <p:spPr>
          <a:xfrm>
            <a:off x="514227" y="2032841"/>
            <a:ext cx="5806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Staff</a:t>
            </a:r>
            <a:endParaRPr/>
          </a:p>
        </p:txBody>
      </p:sp>
      <p:sp>
        <p:nvSpPr>
          <p:cNvPr id="2638" name="Google Shape;2638;p130"/>
          <p:cNvSpPr/>
          <p:nvPr/>
        </p:nvSpPr>
        <p:spPr>
          <a:xfrm>
            <a:off x="1249096" y="1871594"/>
            <a:ext cx="1863144" cy="192024"/>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639" name="Google Shape;2639;p130"/>
          <p:cNvPicPr preferRelativeResize="0"/>
          <p:nvPr/>
        </p:nvPicPr>
        <p:blipFill rotWithShape="1">
          <a:blip r:embed="rId4">
            <a:alphaModFix/>
          </a:blip>
          <a:srcRect/>
          <a:stretch/>
        </p:blipFill>
        <p:spPr>
          <a:xfrm>
            <a:off x="3260897" y="1589379"/>
            <a:ext cx="637101" cy="637101"/>
          </a:xfrm>
          <a:prstGeom prst="rect">
            <a:avLst/>
          </a:prstGeom>
          <a:noFill/>
          <a:ln>
            <a:noFill/>
          </a:ln>
        </p:spPr>
      </p:pic>
      <p:sp>
        <p:nvSpPr>
          <p:cNvPr id="2640" name="Google Shape;2640;p130"/>
          <p:cNvSpPr/>
          <p:nvPr/>
        </p:nvSpPr>
        <p:spPr>
          <a:xfrm rot="5400000">
            <a:off x="92782" y="3053290"/>
            <a:ext cx="1436612" cy="190237"/>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641" name="Google Shape;2641;p130"/>
          <p:cNvPicPr preferRelativeResize="0"/>
          <p:nvPr/>
        </p:nvPicPr>
        <p:blipFill rotWithShape="1">
          <a:blip r:embed="rId5">
            <a:alphaModFix/>
          </a:blip>
          <a:srcRect/>
          <a:stretch/>
        </p:blipFill>
        <p:spPr>
          <a:xfrm>
            <a:off x="442010" y="3940225"/>
            <a:ext cx="758097" cy="758097"/>
          </a:xfrm>
          <a:prstGeom prst="rect">
            <a:avLst/>
          </a:prstGeom>
          <a:noFill/>
          <a:ln>
            <a:noFill/>
          </a:ln>
        </p:spPr>
      </p:pic>
      <p:sp>
        <p:nvSpPr>
          <p:cNvPr id="2642" name="Google Shape;2642;p130"/>
          <p:cNvSpPr/>
          <p:nvPr/>
        </p:nvSpPr>
        <p:spPr>
          <a:xfrm rot="-2635166">
            <a:off x="926669" y="3373263"/>
            <a:ext cx="2595199" cy="192024"/>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643" name="Google Shape;2643;p130"/>
          <p:cNvSpPr txBox="1"/>
          <p:nvPr/>
        </p:nvSpPr>
        <p:spPr>
          <a:xfrm>
            <a:off x="1665460" y="1535166"/>
            <a:ext cx="1117614"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 Generate</a:t>
            </a:r>
            <a:endParaRPr/>
          </a:p>
        </p:txBody>
      </p:sp>
      <p:sp>
        <p:nvSpPr>
          <p:cNvPr id="2644" name="Google Shape;2644;p130"/>
          <p:cNvSpPr txBox="1"/>
          <p:nvPr/>
        </p:nvSpPr>
        <p:spPr>
          <a:xfrm rot="-5400000">
            <a:off x="297600" y="2732910"/>
            <a:ext cx="984565"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2. Assign </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Roboto Condensed"/>
              <a:ea typeface="Roboto Condensed"/>
              <a:cs typeface="Roboto Condensed"/>
              <a:sym typeface="Roboto Condensed"/>
            </a:endParaRPr>
          </a:p>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teacher </a:t>
            </a:r>
            <a:endParaRPr/>
          </a:p>
        </p:txBody>
      </p:sp>
      <p:sp>
        <p:nvSpPr>
          <p:cNvPr id="2645" name="Google Shape;2645;p130"/>
          <p:cNvSpPr txBox="1"/>
          <p:nvPr/>
        </p:nvSpPr>
        <p:spPr>
          <a:xfrm rot="-2724128">
            <a:off x="1481494" y="3736227"/>
            <a:ext cx="1295737"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3. Approve </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Roboto Condensed"/>
              <a:ea typeface="Roboto Condensed"/>
              <a:cs typeface="Roboto Condensed"/>
              <a:sym typeface="Roboto Condensed"/>
            </a:endParaRPr>
          </a:p>
        </p:txBody>
      </p:sp>
      <p:sp>
        <p:nvSpPr>
          <p:cNvPr id="2646" name="Google Shape;2646;p130"/>
          <p:cNvSpPr txBox="1"/>
          <p:nvPr/>
        </p:nvSpPr>
        <p:spPr>
          <a:xfrm>
            <a:off x="3114672" y="2179852"/>
            <a:ext cx="1026243"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Test exam</a:t>
            </a:r>
            <a:endParaRPr/>
          </a:p>
        </p:txBody>
      </p:sp>
      <p:sp>
        <p:nvSpPr>
          <p:cNvPr id="2647" name="Google Shape;2647;p130"/>
          <p:cNvSpPr txBox="1"/>
          <p:nvPr/>
        </p:nvSpPr>
        <p:spPr>
          <a:xfrm>
            <a:off x="435226" y="4681610"/>
            <a:ext cx="838691"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Teacher</a:t>
            </a:r>
            <a:endParaRPr/>
          </a:p>
        </p:txBody>
      </p:sp>
      <p:sp>
        <p:nvSpPr>
          <p:cNvPr id="2648" name="Google Shape;2648;p130"/>
          <p:cNvSpPr txBox="1"/>
          <p:nvPr/>
        </p:nvSpPr>
        <p:spPr>
          <a:xfrm>
            <a:off x="6995675" y="-14272"/>
            <a:ext cx="2199600" cy="104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CURRENT SITUATIONS</a:t>
            </a:r>
            <a:endParaRPr/>
          </a:p>
          <a:p>
            <a:pPr marL="0" marR="0" lvl="0" indent="0" algn="l" rtl="0">
              <a:lnSpc>
                <a:spcPct val="100000"/>
              </a:lnSpc>
              <a:spcBef>
                <a:spcPts val="250"/>
              </a:spcBef>
              <a:spcAft>
                <a:spcPts val="0"/>
              </a:spcAft>
              <a:buNone/>
            </a:pPr>
            <a:r>
              <a:rPr lang="vi" sz="1400" b="1" i="0" u="none" strike="noStrike" cap="none">
                <a:solidFill>
                  <a:srgbClr val="FF0000"/>
                </a:solidFill>
              </a:rPr>
              <a:t>OUR IDEA</a:t>
            </a:r>
            <a:endParaRPr sz="1400" b="1" i="0" u="none" strike="noStrike" cap="none">
              <a:solidFill>
                <a:srgbClr val="FF0000"/>
              </a:solidFill>
            </a:endParaRPr>
          </a:p>
          <a:p>
            <a:pPr marL="0" lvl="0" indent="0" algn="l" rtl="0">
              <a:spcBef>
                <a:spcPts val="250"/>
              </a:spcBef>
              <a:spcAft>
                <a:spcPts val="0"/>
              </a:spcAft>
              <a:buNone/>
            </a:pPr>
            <a:r>
              <a:rPr lang="vi"/>
              <a:t>DATA STRUCTURE</a:t>
            </a:r>
            <a:endParaRPr/>
          </a:p>
          <a:p>
            <a:pPr marL="0" marR="0" lvl="0" indent="0" algn="l" rtl="0">
              <a:lnSpc>
                <a:spcPct val="100000"/>
              </a:lnSpc>
              <a:spcBef>
                <a:spcPts val="250"/>
              </a:spcBef>
              <a:spcAft>
                <a:spcPts val="0"/>
              </a:spcAft>
              <a:buNone/>
            </a:pPr>
            <a:r>
              <a:rPr lang="vi" sz="1400" i="0" u="none" strike="noStrike" cap="none"/>
              <a:t>DEMO</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sp>
        <p:nvSpPr>
          <p:cNvPr id="2653" name="Google Shape;2653;p13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IDEA</a:t>
            </a:r>
            <a:endParaRPr/>
          </a:p>
        </p:txBody>
      </p:sp>
      <p:sp>
        <p:nvSpPr>
          <p:cNvPr id="2654" name="Google Shape;2654;p13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112</a:t>
            </a:fld>
            <a:endParaRPr/>
          </a:p>
        </p:txBody>
      </p:sp>
      <p:pic>
        <p:nvPicPr>
          <p:cNvPr id="2655" name="Google Shape;2655;p131"/>
          <p:cNvPicPr preferRelativeResize="0"/>
          <p:nvPr/>
        </p:nvPicPr>
        <p:blipFill rotWithShape="1">
          <a:blip r:embed="rId3">
            <a:alphaModFix/>
          </a:blip>
          <a:srcRect/>
          <a:stretch/>
        </p:blipFill>
        <p:spPr>
          <a:xfrm>
            <a:off x="514227" y="1391858"/>
            <a:ext cx="600095" cy="684363"/>
          </a:xfrm>
          <a:prstGeom prst="rect">
            <a:avLst/>
          </a:prstGeom>
          <a:noFill/>
          <a:ln>
            <a:noFill/>
          </a:ln>
        </p:spPr>
      </p:pic>
      <p:sp>
        <p:nvSpPr>
          <p:cNvPr id="2656" name="Google Shape;2656;p131"/>
          <p:cNvSpPr txBox="1"/>
          <p:nvPr/>
        </p:nvSpPr>
        <p:spPr>
          <a:xfrm>
            <a:off x="514227" y="2032841"/>
            <a:ext cx="5806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Staff</a:t>
            </a:r>
            <a:endParaRPr/>
          </a:p>
        </p:txBody>
      </p:sp>
      <p:sp>
        <p:nvSpPr>
          <p:cNvPr id="2657" name="Google Shape;2657;p131"/>
          <p:cNvSpPr/>
          <p:nvPr/>
        </p:nvSpPr>
        <p:spPr>
          <a:xfrm>
            <a:off x="1249096" y="1871594"/>
            <a:ext cx="1863144" cy="192024"/>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658" name="Google Shape;2658;p131"/>
          <p:cNvPicPr preferRelativeResize="0"/>
          <p:nvPr/>
        </p:nvPicPr>
        <p:blipFill rotWithShape="1">
          <a:blip r:embed="rId4">
            <a:alphaModFix/>
          </a:blip>
          <a:srcRect/>
          <a:stretch/>
        </p:blipFill>
        <p:spPr>
          <a:xfrm>
            <a:off x="3260897" y="1589379"/>
            <a:ext cx="637101" cy="637101"/>
          </a:xfrm>
          <a:prstGeom prst="rect">
            <a:avLst/>
          </a:prstGeom>
          <a:noFill/>
          <a:ln>
            <a:noFill/>
          </a:ln>
        </p:spPr>
      </p:pic>
      <p:sp>
        <p:nvSpPr>
          <p:cNvPr id="2659" name="Google Shape;2659;p131"/>
          <p:cNvSpPr/>
          <p:nvPr/>
        </p:nvSpPr>
        <p:spPr>
          <a:xfrm rot="5400000">
            <a:off x="92782" y="3053290"/>
            <a:ext cx="1436612" cy="190237"/>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660" name="Google Shape;2660;p131"/>
          <p:cNvPicPr preferRelativeResize="0"/>
          <p:nvPr/>
        </p:nvPicPr>
        <p:blipFill rotWithShape="1">
          <a:blip r:embed="rId5">
            <a:alphaModFix/>
          </a:blip>
          <a:srcRect/>
          <a:stretch/>
        </p:blipFill>
        <p:spPr>
          <a:xfrm>
            <a:off x="442010" y="3940225"/>
            <a:ext cx="758097" cy="758097"/>
          </a:xfrm>
          <a:prstGeom prst="rect">
            <a:avLst/>
          </a:prstGeom>
          <a:noFill/>
          <a:ln>
            <a:noFill/>
          </a:ln>
        </p:spPr>
      </p:pic>
      <p:sp>
        <p:nvSpPr>
          <p:cNvPr id="2661" name="Google Shape;2661;p131"/>
          <p:cNvSpPr/>
          <p:nvPr/>
        </p:nvSpPr>
        <p:spPr>
          <a:xfrm rot="-2635166">
            <a:off x="926669" y="3373263"/>
            <a:ext cx="2595199" cy="192024"/>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662" name="Google Shape;2662;p131"/>
          <p:cNvSpPr txBox="1"/>
          <p:nvPr/>
        </p:nvSpPr>
        <p:spPr>
          <a:xfrm>
            <a:off x="1665460" y="1535166"/>
            <a:ext cx="1117614"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 Generate</a:t>
            </a:r>
            <a:endParaRPr/>
          </a:p>
        </p:txBody>
      </p:sp>
      <p:sp>
        <p:nvSpPr>
          <p:cNvPr id="2663" name="Google Shape;2663;p131"/>
          <p:cNvSpPr txBox="1"/>
          <p:nvPr/>
        </p:nvSpPr>
        <p:spPr>
          <a:xfrm rot="-5400000">
            <a:off x="297600" y="2732910"/>
            <a:ext cx="984565"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2. Assign </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Roboto Condensed"/>
              <a:ea typeface="Roboto Condensed"/>
              <a:cs typeface="Roboto Condensed"/>
              <a:sym typeface="Roboto Condensed"/>
            </a:endParaRPr>
          </a:p>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teacher </a:t>
            </a:r>
            <a:endParaRPr/>
          </a:p>
        </p:txBody>
      </p:sp>
      <p:sp>
        <p:nvSpPr>
          <p:cNvPr id="2664" name="Google Shape;2664;p131"/>
          <p:cNvSpPr txBox="1"/>
          <p:nvPr/>
        </p:nvSpPr>
        <p:spPr>
          <a:xfrm rot="-2724128">
            <a:off x="1481494" y="3736227"/>
            <a:ext cx="1295737"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3. Approve </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Roboto Condensed"/>
              <a:ea typeface="Roboto Condensed"/>
              <a:cs typeface="Roboto Condensed"/>
              <a:sym typeface="Roboto Condensed"/>
            </a:endParaRPr>
          </a:p>
        </p:txBody>
      </p:sp>
      <p:sp>
        <p:nvSpPr>
          <p:cNvPr id="2665" name="Google Shape;2665;p131"/>
          <p:cNvSpPr txBox="1"/>
          <p:nvPr/>
        </p:nvSpPr>
        <p:spPr>
          <a:xfrm>
            <a:off x="3114672" y="2179852"/>
            <a:ext cx="1026243"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Test exam</a:t>
            </a:r>
            <a:endParaRPr/>
          </a:p>
        </p:txBody>
      </p:sp>
      <p:sp>
        <p:nvSpPr>
          <p:cNvPr id="2666" name="Google Shape;2666;p131"/>
          <p:cNvSpPr txBox="1"/>
          <p:nvPr/>
        </p:nvSpPr>
        <p:spPr>
          <a:xfrm>
            <a:off x="435226" y="4681610"/>
            <a:ext cx="838691"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Teacher</a:t>
            </a:r>
            <a:endParaRPr/>
          </a:p>
        </p:txBody>
      </p:sp>
      <p:pic>
        <p:nvPicPr>
          <p:cNvPr id="2667" name="Google Shape;2667;p131"/>
          <p:cNvPicPr preferRelativeResize="0"/>
          <p:nvPr/>
        </p:nvPicPr>
        <p:blipFill rotWithShape="1">
          <a:blip r:embed="rId3">
            <a:alphaModFix/>
          </a:blip>
          <a:srcRect/>
          <a:stretch/>
        </p:blipFill>
        <p:spPr>
          <a:xfrm>
            <a:off x="6216237" y="1416474"/>
            <a:ext cx="600095" cy="684363"/>
          </a:xfrm>
          <a:prstGeom prst="rect">
            <a:avLst/>
          </a:prstGeom>
          <a:noFill/>
          <a:ln>
            <a:noFill/>
          </a:ln>
        </p:spPr>
      </p:pic>
      <p:sp>
        <p:nvSpPr>
          <p:cNvPr id="2668" name="Google Shape;2668;p131"/>
          <p:cNvSpPr txBox="1"/>
          <p:nvPr/>
        </p:nvSpPr>
        <p:spPr>
          <a:xfrm>
            <a:off x="6092036" y="2094090"/>
            <a:ext cx="89479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Manager</a:t>
            </a:r>
            <a:endParaRPr/>
          </a:p>
        </p:txBody>
      </p:sp>
      <p:sp>
        <p:nvSpPr>
          <p:cNvPr id="2669" name="Google Shape;2669;p131"/>
          <p:cNvSpPr/>
          <p:nvPr/>
        </p:nvSpPr>
        <p:spPr>
          <a:xfrm rot="10800000">
            <a:off x="4051941" y="1875990"/>
            <a:ext cx="2020925" cy="192024"/>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670" name="Google Shape;2670;p131"/>
          <p:cNvSpPr txBox="1"/>
          <p:nvPr/>
        </p:nvSpPr>
        <p:spPr>
          <a:xfrm>
            <a:off x="4722057" y="1544033"/>
            <a:ext cx="888385"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4. Public</a:t>
            </a:r>
            <a:endParaRPr/>
          </a:p>
        </p:txBody>
      </p:sp>
      <p:sp>
        <p:nvSpPr>
          <p:cNvPr id="2671" name="Google Shape;2671;p131"/>
          <p:cNvSpPr txBox="1"/>
          <p:nvPr/>
        </p:nvSpPr>
        <p:spPr>
          <a:xfrm>
            <a:off x="6995675" y="-14272"/>
            <a:ext cx="2199600" cy="104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CURRENT SITUATIONS</a:t>
            </a:r>
            <a:endParaRPr/>
          </a:p>
          <a:p>
            <a:pPr marL="0" marR="0" lvl="0" indent="0" algn="l" rtl="0">
              <a:lnSpc>
                <a:spcPct val="100000"/>
              </a:lnSpc>
              <a:spcBef>
                <a:spcPts val="250"/>
              </a:spcBef>
              <a:spcAft>
                <a:spcPts val="0"/>
              </a:spcAft>
              <a:buNone/>
            </a:pPr>
            <a:r>
              <a:rPr lang="vi" sz="1400" b="1" i="0" u="none" strike="noStrike" cap="none">
                <a:solidFill>
                  <a:srgbClr val="FF0000"/>
                </a:solidFill>
              </a:rPr>
              <a:t>OUR IDEA</a:t>
            </a:r>
            <a:endParaRPr sz="1400" b="1" i="0" u="none" strike="noStrike" cap="none">
              <a:solidFill>
                <a:srgbClr val="FF0000"/>
              </a:solidFill>
            </a:endParaRPr>
          </a:p>
          <a:p>
            <a:pPr marL="0" lvl="0" indent="0" algn="l" rtl="0">
              <a:spcBef>
                <a:spcPts val="250"/>
              </a:spcBef>
              <a:spcAft>
                <a:spcPts val="0"/>
              </a:spcAft>
              <a:buNone/>
            </a:pPr>
            <a:r>
              <a:rPr lang="vi"/>
              <a:t>DATA STRUCTURE</a:t>
            </a:r>
            <a:endParaRPr/>
          </a:p>
          <a:p>
            <a:pPr marL="0" marR="0" lvl="0" indent="0" algn="l" rtl="0">
              <a:lnSpc>
                <a:spcPct val="100000"/>
              </a:lnSpc>
              <a:spcBef>
                <a:spcPts val="250"/>
              </a:spcBef>
              <a:spcAft>
                <a:spcPts val="0"/>
              </a:spcAft>
              <a:buNone/>
            </a:pPr>
            <a:r>
              <a:rPr lang="vi" sz="1400" i="0" u="none" strike="noStrike" cap="none"/>
              <a:t>DEMO</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2675"/>
        <p:cNvGrpSpPr/>
        <p:nvPr/>
      </p:nvGrpSpPr>
      <p:grpSpPr>
        <a:xfrm>
          <a:off x="0" y="0"/>
          <a:ext cx="0" cy="0"/>
          <a:chOff x="0" y="0"/>
          <a:chExt cx="0" cy="0"/>
        </a:xfrm>
      </p:grpSpPr>
      <p:sp>
        <p:nvSpPr>
          <p:cNvPr id="2676" name="Google Shape;2676;p132"/>
          <p:cNvSpPr/>
          <p:nvPr/>
        </p:nvSpPr>
        <p:spPr>
          <a:xfrm rot="2560417">
            <a:off x="798798" y="3072799"/>
            <a:ext cx="2774062" cy="192024"/>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677" name="Google Shape;2677;p13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IDEA</a:t>
            </a:r>
            <a:endParaRPr/>
          </a:p>
        </p:txBody>
      </p:sp>
      <p:sp>
        <p:nvSpPr>
          <p:cNvPr id="2678" name="Google Shape;2678;p13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113</a:t>
            </a:fld>
            <a:endParaRPr/>
          </a:p>
        </p:txBody>
      </p:sp>
      <p:pic>
        <p:nvPicPr>
          <p:cNvPr id="2679" name="Google Shape;2679;p132"/>
          <p:cNvPicPr preferRelativeResize="0"/>
          <p:nvPr/>
        </p:nvPicPr>
        <p:blipFill rotWithShape="1">
          <a:blip r:embed="rId3">
            <a:alphaModFix/>
          </a:blip>
          <a:srcRect/>
          <a:stretch/>
        </p:blipFill>
        <p:spPr>
          <a:xfrm>
            <a:off x="514227" y="1391858"/>
            <a:ext cx="600095" cy="684363"/>
          </a:xfrm>
          <a:prstGeom prst="rect">
            <a:avLst/>
          </a:prstGeom>
          <a:noFill/>
          <a:ln>
            <a:noFill/>
          </a:ln>
        </p:spPr>
      </p:pic>
      <p:sp>
        <p:nvSpPr>
          <p:cNvPr id="2680" name="Google Shape;2680;p132"/>
          <p:cNvSpPr txBox="1"/>
          <p:nvPr/>
        </p:nvSpPr>
        <p:spPr>
          <a:xfrm>
            <a:off x="514227" y="2032841"/>
            <a:ext cx="5806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Staff</a:t>
            </a:r>
            <a:endParaRPr/>
          </a:p>
        </p:txBody>
      </p:sp>
      <p:sp>
        <p:nvSpPr>
          <p:cNvPr id="2681" name="Google Shape;2681;p132"/>
          <p:cNvSpPr/>
          <p:nvPr/>
        </p:nvSpPr>
        <p:spPr>
          <a:xfrm>
            <a:off x="1249096" y="1871594"/>
            <a:ext cx="1863144" cy="192024"/>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682" name="Google Shape;2682;p132"/>
          <p:cNvPicPr preferRelativeResize="0"/>
          <p:nvPr/>
        </p:nvPicPr>
        <p:blipFill rotWithShape="1">
          <a:blip r:embed="rId4">
            <a:alphaModFix/>
          </a:blip>
          <a:srcRect/>
          <a:stretch/>
        </p:blipFill>
        <p:spPr>
          <a:xfrm>
            <a:off x="3260897" y="1589379"/>
            <a:ext cx="637101" cy="637101"/>
          </a:xfrm>
          <a:prstGeom prst="rect">
            <a:avLst/>
          </a:prstGeom>
          <a:noFill/>
          <a:ln>
            <a:noFill/>
          </a:ln>
        </p:spPr>
      </p:pic>
      <p:sp>
        <p:nvSpPr>
          <p:cNvPr id="2683" name="Google Shape;2683;p132"/>
          <p:cNvSpPr/>
          <p:nvPr/>
        </p:nvSpPr>
        <p:spPr>
          <a:xfrm rot="5400000">
            <a:off x="92782" y="3053290"/>
            <a:ext cx="1436612" cy="190237"/>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684" name="Google Shape;2684;p132"/>
          <p:cNvPicPr preferRelativeResize="0"/>
          <p:nvPr/>
        </p:nvPicPr>
        <p:blipFill rotWithShape="1">
          <a:blip r:embed="rId5">
            <a:alphaModFix/>
          </a:blip>
          <a:srcRect/>
          <a:stretch/>
        </p:blipFill>
        <p:spPr>
          <a:xfrm>
            <a:off x="442010" y="3940225"/>
            <a:ext cx="758097" cy="758097"/>
          </a:xfrm>
          <a:prstGeom prst="rect">
            <a:avLst/>
          </a:prstGeom>
          <a:noFill/>
          <a:ln>
            <a:noFill/>
          </a:ln>
        </p:spPr>
      </p:pic>
      <p:sp>
        <p:nvSpPr>
          <p:cNvPr id="2685" name="Google Shape;2685;p132"/>
          <p:cNvSpPr/>
          <p:nvPr/>
        </p:nvSpPr>
        <p:spPr>
          <a:xfrm rot="-2635166">
            <a:off x="926669" y="3373263"/>
            <a:ext cx="2595199" cy="192024"/>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686" name="Google Shape;2686;p132"/>
          <p:cNvSpPr txBox="1"/>
          <p:nvPr/>
        </p:nvSpPr>
        <p:spPr>
          <a:xfrm>
            <a:off x="1665460" y="1535166"/>
            <a:ext cx="1117614"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 Generate</a:t>
            </a:r>
            <a:endParaRPr/>
          </a:p>
        </p:txBody>
      </p:sp>
      <p:sp>
        <p:nvSpPr>
          <p:cNvPr id="2687" name="Google Shape;2687;p132"/>
          <p:cNvSpPr txBox="1"/>
          <p:nvPr/>
        </p:nvSpPr>
        <p:spPr>
          <a:xfrm rot="-5400000">
            <a:off x="297600" y="2732910"/>
            <a:ext cx="984565"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dirty="0">
                <a:solidFill>
                  <a:srgbClr val="000000"/>
                </a:solidFill>
                <a:latin typeface="Roboto Condensed"/>
                <a:ea typeface="Roboto Condensed"/>
                <a:cs typeface="Roboto Condensed"/>
                <a:sym typeface="Roboto Condensed"/>
              </a:rPr>
              <a:t>2. Assign </a:t>
            </a:r>
            <a:endParaRPr dirty="0"/>
          </a:p>
          <a:p>
            <a:pPr marL="0" marR="0" lvl="0" indent="0" algn="ctr" rtl="0">
              <a:lnSpc>
                <a:spcPct val="100000"/>
              </a:lnSpc>
              <a:spcBef>
                <a:spcPts val="0"/>
              </a:spcBef>
              <a:spcAft>
                <a:spcPts val="0"/>
              </a:spcAft>
              <a:buNone/>
            </a:pPr>
            <a:endParaRPr sz="1600" b="0" i="0" u="none" strike="noStrike" cap="none" dirty="0">
              <a:solidFill>
                <a:srgbClr val="000000"/>
              </a:solidFill>
              <a:latin typeface="Roboto Condensed"/>
              <a:ea typeface="Roboto Condensed"/>
              <a:cs typeface="Roboto Condensed"/>
              <a:sym typeface="Roboto Condensed"/>
            </a:endParaRPr>
          </a:p>
          <a:p>
            <a:pPr marL="0" marR="0" lvl="0" indent="0" algn="ctr" rtl="0">
              <a:lnSpc>
                <a:spcPct val="100000"/>
              </a:lnSpc>
              <a:spcBef>
                <a:spcPts val="0"/>
              </a:spcBef>
              <a:spcAft>
                <a:spcPts val="0"/>
              </a:spcAft>
              <a:buNone/>
            </a:pPr>
            <a:r>
              <a:rPr lang="vi" sz="1600" b="0" i="0" u="none" strike="noStrike" cap="none" dirty="0">
                <a:solidFill>
                  <a:srgbClr val="000000"/>
                </a:solidFill>
                <a:latin typeface="Roboto Condensed"/>
                <a:ea typeface="Roboto Condensed"/>
                <a:cs typeface="Roboto Condensed"/>
                <a:sym typeface="Roboto Condensed"/>
              </a:rPr>
              <a:t>teacher </a:t>
            </a:r>
            <a:endParaRPr dirty="0"/>
          </a:p>
        </p:txBody>
      </p:sp>
      <p:sp>
        <p:nvSpPr>
          <p:cNvPr id="2688" name="Google Shape;2688;p132"/>
          <p:cNvSpPr txBox="1"/>
          <p:nvPr/>
        </p:nvSpPr>
        <p:spPr>
          <a:xfrm rot="-2724128">
            <a:off x="1481494" y="3736227"/>
            <a:ext cx="1295737"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3. Approve </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Roboto Condensed"/>
              <a:ea typeface="Roboto Condensed"/>
              <a:cs typeface="Roboto Condensed"/>
              <a:sym typeface="Roboto Condensed"/>
            </a:endParaRPr>
          </a:p>
        </p:txBody>
      </p:sp>
      <p:sp>
        <p:nvSpPr>
          <p:cNvPr id="2689" name="Google Shape;2689;p132"/>
          <p:cNvSpPr txBox="1"/>
          <p:nvPr/>
        </p:nvSpPr>
        <p:spPr>
          <a:xfrm>
            <a:off x="3114672" y="2179852"/>
            <a:ext cx="1026243"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Test exam</a:t>
            </a:r>
            <a:endParaRPr/>
          </a:p>
        </p:txBody>
      </p:sp>
      <p:sp>
        <p:nvSpPr>
          <p:cNvPr id="2690" name="Google Shape;2690;p132"/>
          <p:cNvSpPr txBox="1"/>
          <p:nvPr/>
        </p:nvSpPr>
        <p:spPr>
          <a:xfrm>
            <a:off x="435226" y="4681610"/>
            <a:ext cx="838691"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Teacher</a:t>
            </a:r>
            <a:endParaRPr/>
          </a:p>
        </p:txBody>
      </p:sp>
      <p:pic>
        <p:nvPicPr>
          <p:cNvPr id="2691" name="Google Shape;2691;p132"/>
          <p:cNvPicPr preferRelativeResize="0"/>
          <p:nvPr/>
        </p:nvPicPr>
        <p:blipFill rotWithShape="1">
          <a:blip r:embed="rId3">
            <a:alphaModFix/>
          </a:blip>
          <a:srcRect/>
          <a:stretch/>
        </p:blipFill>
        <p:spPr>
          <a:xfrm>
            <a:off x="6216237" y="1416474"/>
            <a:ext cx="600095" cy="684363"/>
          </a:xfrm>
          <a:prstGeom prst="rect">
            <a:avLst/>
          </a:prstGeom>
          <a:noFill/>
          <a:ln>
            <a:noFill/>
          </a:ln>
        </p:spPr>
      </p:pic>
      <p:sp>
        <p:nvSpPr>
          <p:cNvPr id="2692" name="Google Shape;2692;p132"/>
          <p:cNvSpPr txBox="1"/>
          <p:nvPr/>
        </p:nvSpPr>
        <p:spPr>
          <a:xfrm>
            <a:off x="6092036" y="2094090"/>
            <a:ext cx="89479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Manager</a:t>
            </a:r>
            <a:endParaRPr/>
          </a:p>
        </p:txBody>
      </p:sp>
      <p:sp>
        <p:nvSpPr>
          <p:cNvPr id="2693" name="Google Shape;2693;p132"/>
          <p:cNvSpPr/>
          <p:nvPr/>
        </p:nvSpPr>
        <p:spPr>
          <a:xfrm rot="10800000">
            <a:off x="4051941" y="1875990"/>
            <a:ext cx="2020925" cy="192024"/>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694" name="Google Shape;2694;p132"/>
          <p:cNvSpPr txBox="1"/>
          <p:nvPr/>
        </p:nvSpPr>
        <p:spPr>
          <a:xfrm>
            <a:off x="4722057" y="1544033"/>
            <a:ext cx="888385"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4. Public</a:t>
            </a:r>
            <a:endParaRPr/>
          </a:p>
        </p:txBody>
      </p:sp>
      <p:pic>
        <p:nvPicPr>
          <p:cNvPr id="2695" name="Google Shape;2695;p132"/>
          <p:cNvPicPr preferRelativeResize="0"/>
          <p:nvPr/>
        </p:nvPicPr>
        <p:blipFill rotWithShape="1">
          <a:blip r:embed="rId6">
            <a:alphaModFix/>
          </a:blip>
          <a:srcRect/>
          <a:stretch/>
        </p:blipFill>
        <p:spPr>
          <a:xfrm>
            <a:off x="3348321" y="4001171"/>
            <a:ext cx="621897" cy="621897"/>
          </a:xfrm>
          <a:prstGeom prst="rect">
            <a:avLst/>
          </a:prstGeom>
          <a:noFill/>
          <a:ln>
            <a:noFill/>
          </a:ln>
        </p:spPr>
      </p:pic>
      <p:sp>
        <p:nvSpPr>
          <p:cNvPr id="2696" name="Google Shape;2696;p132"/>
          <p:cNvSpPr txBox="1"/>
          <p:nvPr/>
        </p:nvSpPr>
        <p:spPr>
          <a:xfrm>
            <a:off x="3313446" y="4613546"/>
            <a:ext cx="628697"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Exam</a:t>
            </a:r>
            <a:endParaRPr/>
          </a:p>
        </p:txBody>
      </p:sp>
      <p:sp>
        <p:nvSpPr>
          <p:cNvPr id="2697" name="Google Shape;2697;p132"/>
          <p:cNvSpPr/>
          <p:nvPr/>
        </p:nvSpPr>
        <p:spPr>
          <a:xfrm rot="5400000">
            <a:off x="2918778" y="3087367"/>
            <a:ext cx="1366676" cy="192024"/>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698" name="Google Shape;2698;p132"/>
          <p:cNvSpPr txBox="1"/>
          <p:nvPr/>
        </p:nvSpPr>
        <p:spPr>
          <a:xfrm rot="-5400000">
            <a:off x="2794458" y="3023284"/>
            <a:ext cx="1145582"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5. Apply</a:t>
            </a:r>
            <a:endParaRPr/>
          </a:p>
        </p:txBody>
      </p:sp>
      <p:sp>
        <p:nvSpPr>
          <p:cNvPr id="2699" name="Google Shape;2699;p132"/>
          <p:cNvSpPr txBox="1"/>
          <p:nvPr/>
        </p:nvSpPr>
        <p:spPr>
          <a:xfrm rot="2644437">
            <a:off x="1500557" y="2530900"/>
            <a:ext cx="917239"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5. Create</a:t>
            </a:r>
            <a:endParaRPr/>
          </a:p>
        </p:txBody>
      </p:sp>
      <p:sp>
        <p:nvSpPr>
          <p:cNvPr id="2700" name="Google Shape;2700;p132"/>
          <p:cNvSpPr txBox="1"/>
          <p:nvPr/>
        </p:nvSpPr>
        <p:spPr>
          <a:xfrm>
            <a:off x="6995675" y="-14272"/>
            <a:ext cx="2199600" cy="104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CURRENT SITUATIONS</a:t>
            </a:r>
            <a:endParaRPr/>
          </a:p>
          <a:p>
            <a:pPr marL="0" marR="0" lvl="0" indent="0" algn="l" rtl="0">
              <a:lnSpc>
                <a:spcPct val="100000"/>
              </a:lnSpc>
              <a:spcBef>
                <a:spcPts val="250"/>
              </a:spcBef>
              <a:spcAft>
                <a:spcPts val="0"/>
              </a:spcAft>
              <a:buNone/>
            </a:pPr>
            <a:r>
              <a:rPr lang="vi" sz="1400" b="1" i="0" u="none" strike="noStrike" cap="none">
                <a:solidFill>
                  <a:srgbClr val="FF0000"/>
                </a:solidFill>
              </a:rPr>
              <a:t>OUR IDEA</a:t>
            </a:r>
            <a:endParaRPr sz="1400" b="1" i="0" u="none" strike="noStrike" cap="none">
              <a:solidFill>
                <a:srgbClr val="FF0000"/>
              </a:solidFill>
            </a:endParaRPr>
          </a:p>
          <a:p>
            <a:pPr marL="0" lvl="0" indent="0" algn="l" rtl="0">
              <a:spcBef>
                <a:spcPts val="250"/>
              </a:spcBef>
              <a:spcAft>
                <a:spcPts val="0"/>
              </a:spcAft>
              <a:buNone/>
            </a:pPr>
            <a:r>
              <a:rPr lang="vi"/>
              <a:t>DATA STRUCTURE</a:t>
            </a:r>
            <a:endParaRPr/>
          </a:p>
          <a:p>
            <a:pPr marL="0" marR="0" lvl="0" indent="0" algn="l" rtl="0">
              <a:lnSpc>
                <a:spcPct val="100000"/>
              </a:lnSpc>
              <a:spcBef>
                <a:spcPts val="250"/>
              </a:spcBef>
              <a:spcAft>
                <a:spcPts val="0"/>
              </a:spcAft>
              <a:buNone/>
            </a:pPr>
            <a:r>
              <a:rPr lang="vi" sz="1400" i="0" u="none" strike="noStrike" cap="none"/>
              <a:t>DEMO</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2704"/>
        <p:cNvGrpSpPr/>
        <p:nvPr/>
      </p:nvGrpSpPr>
      <p:grpSpPr>
        <a:xfrm>
          <a:off x="0" y="0"/>
          <a:ext cx="0" cy="0"/>
          <a:chOff x="0" y="0"/>
          <a:chExt cx="0" cy="0"/>
        </a:xfrm>
      </p:grpSpPr>
      <p:sp>
        <p:nvSpPr>
          <p:cNvPr id="2705" name="Google Shape;2705;p133"/>
          <p:cNvSpPr/>
          <p:nvPr/>
        </p:nvSpPr>
        <p:spPr>
          <a:xfrm rot="2560417">
            <a:off x="798798" y="3072799"/>
            <a:ext cx="2774062" cy="192024"/>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706" name="Google Shape;2706;p13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IDEA</a:t>
            </a:r>
            <a:endParaRPr/>
          </a:p>
        </p:txBody>
      </p:sp>
      <p:sp>
        <p:nvSpPr>
          <p:cNvPr id="2707" name="Google Shape;2707;p13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114</a:t>
            </a:fld>
            <a:endParaRPr/>
          </a:p>
        </p:txBody>
      </p:sp>
      <p:pic>
        <p:nvPicPr>
          <p:cNvPr id="2708" name="Google Shape;2708;p133"/>
          <p:cNvPicPr preferRelativeResize="0"/>
          <p:nvPr/>
        </p:nvPicPr>
        <p:blipFill rotWithShape="1">
          <a:blip r:embed="rId3">
            <a:alphaModFix/>
          </a:blip>
          <a:srcRect/>
          <a:stretch/>
        </p:blipFill>
        <p:spPr>
          <a:xfrm>
            <a:off x="514227" y="1391858"/>
            <a:ext cx="600095" cy="684363"/>
          </a:xfrm>
          <a:prstGeom prst="rect">
            <a:avLst/>
          </a:prstGeom>
          <a:noFill/>
          <a:ln>
            <a:noFill/>
          </a:ln>
        </p:spPr>
      </p:pic>
      <p:sp>
        <p:nvSpPr>
          <p:cNvPr id="2709" name="Google Shape;2709;p133"/>
          <p:cNvSpPr txBox="1"/>
          <p:nvPr/>
        </p:nvSpPr>
        <p:spPr>
          <a:xfrm>
            <a:off x="514227" y="2032841"/>
            <a:ext cx="5806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Staff</a:t>
            </a:r>
            <a:endParaRPr/>
          </a:p>
        </p:txBody>
      </p:sp>
      <p:sp>
        <p:nvSpPr>
          <p:cNvPr id="2710" name="Google Shape;2710;p133"/>
          <p:cNvSpPr/>
          <p:nvPr/>
        </p:nvSpPr>
        <p:spPr>
          <a:xfrm>
            <a:off x="1249096" y="1871594"/>
            <a:ext cx="1863144" cy="192024"/>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711" name="Google Shape;2711;p133"/>
          <p:cNvPicPr preferRelativeResize="0"/>
          <p:nvPr/>
        </p:nvPicPr>
        <p:blipFill rotWithShape="1">
          <a:blip r:embed="rId4">
            <a:alphaModFix/>
          </a:blip>
          <a:srcRect/>
          <a:stretch/>
        </p:blipFill>
        <p:spPr>
          <a:xfrm>
            <a:off x="3260897" y="1589379"/>
            <a:ext cx="637101" cy="637101"/>
          </a:xfrm>
          <a:prstGeom prst="rect">
            <a:avLst/>
          </a:prstGeom>
          <a:noFill/>
          <a:ln>
            <a:noFill/>
          </a:ln>
        </p:spPr>
      </p:pic>
      <p:sp>
        <p:nvSpPr>
          <p:cNvPr id="2712" name="Google Shape;2712;p133"/>
          <p:cNvSpPr/>
          <p:nvPr/>
        </p:nvSpPr>
        <p:spPr>
          <a:xfrm rot="5400000">
            <a:off x="92782" y="3053290"/>
            <a:ext cx="1436612" cy="190237"/>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713" name="Google Shape;2713;p133"/>
          <p:cNvPicPr preferRelativeResize="0"/>
          <p:nvPr/>
        </p:nvPicPr>
        <p:blipFill rotWithShape="1">
          <a:blip r:embed="rId5">
            <a:alphaModFix/>
          </a:blip>
          <a:srcRect/>
          <a:stretch/>
        </p:blipFill>
        <p:spPr>
          <a:xfrm>
            <a:off x="442010" y="3940225"/>
            <a:ext cx="758097" cy="758097"/>
          </a:xfrm>
          <a:prstGeom prst="rect">
            <a:avLst/>
          </a:prstGeom>
          <a:noFill/>
          <a:ln>
            <a:noFill/>
          </a:ln>
        </p:spPr>
      </p:pic>
      <p:sp>
        <p:nvSpPr>
          <p:cNvPr id="2714" name="Google Shape;2714;p133"/>
          <p:cNvSpPr/>
          <p:nvPr/>
        </p:nvSpPr>
        <p:spPr>
          <a:xfrm rot="-2635166">
            <a:off x="926669" y="3373263"/>
            <a:ext cx="2595199" cy="192024"/>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pic>
        <p:nvPicPr>
          <p:cNvPr id="2715" name="Google Shape;2715;p133"/>
          <p:cNvPicPr preferRelativeResize="0"/>
          <p:nvPr/>
        </p:nvPicPr>
        <p:blipFill rotWithShape="1">
          <a:blip r:embed="rId6">
            <a:alphaModFix/>
          </a:blip>
          <a:srcRect/>
          <a:stretch/>
        </p:blipFill>
        <p:spPr>
          <a:xfrm>
            <a:off x="6216237" y="3866331"/>
            <a:ext cx="653931" cy="770169"/>
          </a:xfrm>
          <a:prstGeom prst="rect">
            <a:avLst/>
          </a:prstGeom>
          <a:noFill/>
          <a:ln>
            <a:noFill/>
          </a:ln>
        </p:spPr>
      </p:pic>
      <p:sp>
        <p:nvSpPr>
          <p:cNvPr id="2716" name="Google Shape;2716;p133"/>
          <p:cNvSpPr txBox="1"/>
          <p:nvPr/>
        </p:nvSpPr>
        <p:spPr>
          <a:xfrm>
            <a:off x="1665460" y="1535166"/>
            <a:ext cx="1117614"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 Generate</a:t>
            </a:r>
            <a:endParaRPr/>
          </a:p>
        </p:txBody>
      </p:sp>
      <p:sp>
        <p:nvSpPr>
          <p:cNvPr id="2717" name="Google Shape;2717;p133"/>
          <p:cNvSpPr txBox="1"/>
          <p:nvPr/>
        </p:nvSpPr>
        <p:spPr>
          <a:xfrm rot="-5400000">
            <a:off x="297600" y="2732910"/>
            <a:ext cx="984565"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2. Assign </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Roboto Condensed"/>
              <a:ea typeface="Roboto Condensed"/>
              <a:cs typeface="Roboto Condensed"/>
              <a:sym typeface="Roboto Condensed"/>
            </a:endParaRPr>
          </a:p>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teacher </a:t>
            </a:r>
            <a:endParaRPr/>
          </a:p>
        </p:txBody>
      </p:sp>
      <p:sp>
        <p:nvSpPr>
          <p:cNvPr id="2718" name="Google Shape;2718;p133"/>
          <p:cNvSpPr txBox="1"/>
          <p:nvPr/>
        </p:nvSpPr>
        <p:spPr>
          <a:xfrm rot="-2724128">
            <a:off x="1481494" y="3736227"/>
            <a:ext cx="1295737"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3. Approve </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Roboto Condensed"/>
              <a:ea typeface="Roboto Condensed"/>
              <a:cs typeface="Roboto Condensed"/>
              <a:sym typeface="Roboto Condensed"/>
            </a:endParaRPr>
          </a:p>
        </p:txBody>
      </p:sp>
      <p:sp>
        <p:nvSpPr>
          <p:cNvPr id="2719" name="Google Shape;2719;p133"/>
          <p:cNvSpPr txBox="1"/>
          <p:nvPr/>
        </p:nvSpPr>
        <p:spPr>
          <a:xfrm>
            <a:off x="3114672" y="2179852"/>
            <a:ext cx="10263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Test exam</a:t>
            </a:r>
            <a:endParaRPr/>
          </a:p>
        </p:txBody>
      </p:sp>
      <p:sp>
        <p:nvSpPr>
          <p:cNvPr id="2720" name="Google Shape;2720;p133"/>
          <p:cNvSpPr txBox="1"/>
          <p:nvPr/>
        </p:nvSpPr>
        <p:spPr>
          <a:xfrm>
            <a:off x="6134515" y="4613546"/>
            <a:ext cx="80983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Student</a:t>
            </a:r>
            <a:endParaRPr/>
          </a:p>
        </p:txBody>
      </p:sp>
      <p:sp>
        <p:nvSpPr>
          <p:cNvPr id="2721" name="Google Shape;2721;p133"/>
          <p:cNvSpPr txBox="1"/>
          <p:nvPr/>
        </p:nvSpPr>
        <p:spPr>
          <a:xfrm>
            <a:off x="435226" y="4681610"/>
            <a:ext cx="838691"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Teacher</a:t>
            </a:r>
            <a:endParaRPr/>
          </a:p>
        </p:txBody>
      </p:sp>
      <p:pic>
        <p:nvPicPr>
          <p:cNvPr id="2722" name="Google Shape;2722;p133"/>
          <p:cNvPicPr preferRelativeResize="0"/>
          <p:nvPr/>
        </p:nvPicPr>
        <p:blipFill rotWithShape="1">
          <a:blip r:embed="rId3">
            <a:alphaModFix/>
          </a:blip>
          <a:srcRect/>
          <a:stretch/>
        </p:blipFill>
        <p:spPr>
          <a:xfrm>
            <a:off x="6216237" y="1416474"/>
            <a:ext cx="600095" cy="684363"/>
          </a:xfrm>
          <a:prstGeom prst="rect">
            <a:avLst/>
          </a:prstGeom>
          <a:noFill/>
          <a:ln>
            <a:noFill/>
          </a:ln>
        </p:spPr>
      </p:pic>
      <p:sp>
        <p:nvSpPr>
          <p:cNvPr id="2723" name="Google Shape;2723;p133"/>
          <p:cNvSpPr txBox="1"/>
          <p:nvPr/>
        </p:nvSpPr>
        <p:spPr>
          <a:xfrm>
            <a:off x="6092036" y="2094090"/>
            <a:ext cx="89479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Manager</a:t>
            </a:r>
            <a:endParaRPr/>
          </a:p>
        </p:txBody>
      </p:sp>
      <p:sp>
        <p:nvSpPr>
          <p:cNvPr id="2724" name="Google Shape;2724;p133"/>
          <p:cNvSpPr/>
          <p:nvPr/>
        </p:nvSpPr>
        <p:spPr>
          <a:xfrm rot="10800000">
            <a:off x="4051941" y="1875990"/>
            <a:ext cx="2020925" cy="192024"/>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725" name="Google Shape;2725;p133"/>
          <p:cNvSpPr txBox="1"/>
          <p:nvPr/>
        </p:nvSpPr>
        <p:spPr>
          <a:xfrm>
            <a:off x="4722057" y="1544033"/>
            <a:ext cx="888385"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4. Public</a:t>
            </a:r>
            <a:endParaRPr/>
          </a:p>
        </p:txBody>
      </p:sp>
      <p:pic>
        <p:nvPicPr>
          <p:cNvPr id="2726" name="Google Shape;2726;p133"/>
          <p:cNvPicPr preferRelativeResize="0"/>
          <p:nvPr/>
        </p:nvPicPr>
        <p:blipFill rotWithShape="1">
          <a:blip r:embed="rId7">
            <a:alphaModFix/>
          </a:blip>
          <a:srcRect/>
          <a:stretch/>
        </p:blipFill>
        <p:spPr>
          <a:xfrm>
            <a:off x="3348321" y="4001171"/>
            <a:ext cx="621897" cy="621897"/>
          </a:xfrm>
          <a:prstGeom prst="rect">
            <a:avLst/>
          </a:prstGeom>
          <a:noFill/>
          <a:ln>
            <a:noFill/>
          </a:ln>
        </p:spPr>
      </p:pic>
      <p:sp>
        <p:nvSpPr>
          <p:cNvPr id="2727" name="Google Shape;2727;p133"/>
          <p:cNvSpPr txBox="1"/>
          <p:nvPr/>
        </p:nvSpPr>
        <p:spPr>
          <a:xfrm>
            <a:off x="3313446" y="4613546"/>
            <a:ext cx="628697"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Exam</a:t>
            </a:r>
            <a:endParaRPr/>
          </a:p>
        </p:txBody>
      </p:sp>
      <p:sp>
        <p:nvSpPr>
          <p:cNvPr id="2728" name="Google Shape;2728;p133"/>
          <p:cNvSpPr/>
          <p:nvPr/>
        </p:nvSpPr>
        <p:spPr>
          <a:xfrm rot="5400000">
            <a:off x="2918778" y="3087367"/>
            <a:ext cx="1366676" cy="192024"/>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729" name="Google Shape;2729;p133"/>
          <p:cNvSpPr txBox="1"/>
          <p:nvPr/>
        </p:nvSpPr>
        <p:spPr>
          <a:xfrm rot="-5400000">
            <a:off x="2794458" y="3023284"/>
            <a:ext cx="1145582"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5. Apply</a:t>
            </a:r>
            <a:endParaRPr/>
          </a:p>
        </p:txBody>
      </p:sp>
      <p:sp>
        <p:nvSpPr>
          <p:cNvPr id="2730" name="Google Shape;2730;p133"/>
          <p:cNvSpPr/>
          <p:nvPr/>
        </p:nvSpPr>
        <p:spPr>
          <a:xfrm rot="10800000">
            <a:off x="4106680" y="4223261"/>
            <a:ext cx="1960900" cy="192024"/>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Roboto Condensed"/>
              <a:ea typeface="Roboto Condensed"/>
              <a:cs typeface="Roboto Condensed"/>
              <a:sym typeface="Roboto Condensed"/>
            </a:endParaRPr>
          </a:p>
        </p:txBody>
      </p:sp>
      <p:sp>
        <p:nvSpPr>
          <p:cNvPr id="2731" name="Google Shape;2731;p133"/>
          <p:cNvSpPr txBox="1"/>
          <p:nvPr/>
        </p:nvSpPr>
        <p:spPr>
          <a:xfrm>
            <a:off x="4722058" y="3940225"/>
            <a:ext cx="780983"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6. Take</a:t>
            </a:r>
            <a:endParaRPr/>
          </a:p>
        </p:txBody>
      </p:sp>
      <p:sp>
        <p:nvSpPr>
          <p:cNvPr id="2732" name="Google Shape;2732;p133"/>
          <p:cNvSpPr txBox="1"/>
          <p:nvPr/>
        </p:nvSpPr>
        <p:spPr>
          <a:xfrm rot="2644437">
            <a:off x="1500557" y="2530900"/>
            <a:ext cx="917239"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5. Create</a:t>
            </a:r>
            <a:endParaRPr/>
          </a:p>
        </p:txBody>
      </p:sp>
      <p:sp>
        <p:nvSpPr>
          <p:cNvPr id="2733" name="Google Shape;2733;p133"/>
          <p:cNvSpPr txBox="1"/>
          <p:nvPr/>
        </p:nvSpPr>
        <p:spPr>
          <a:xfrm>
            <a:off x="6995675" y="-14272"/>
            <a:ext cx="2199600" cy="104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CURRENT SITUATIONS</a:t>
            </a:r>
            <a:endParaRPr/>
          </a:p>
          <a:p>
            <a:pPr marL="0" marR="0" lvl="0" indent="0" algn="l" rtl="0">
              <a:lnSpc>
                <a:spcPct val="100000"/>
              </a:lnSpc>
              <a:spcBef>
                <a:spcPts val="250"/>
              </a:spcBef>
              <a:spcAft>
                <a:spcPts val="0"/>
              </a:spcAft>
              <a:buNone/>
            </a:pPr>
            <a:r>
              <a:rPr lang="vi" sz="1400" b="1" i="0" u="none" strike="noStrike" cap="none">
                <a:solidFill>
                  <a:srgbClr val="FF0000"/>
                </a:solidFill>
              </a:rPr>
              <a:t>OUR IDEA</a:t>
            </a:r>
            <a:endParaRPr sz="1400" b="1" i="0" u="none" strike="noStrike" cap="none">
              <a:solidFill>
                <a:srgbClr val="FF0000"/>
              </a:solidFill>
            </a:endParaRPr>
          </a:p>
          <a:p>
            <a:pPr marL="0" lvl="0" indent="0" algn="l" rtl="0">
              <a:spcBef>
                <a:spcPts val="250"/>
              </a:spcBef>
              <a:spcAft>
                <a:spcPts val="0"/>
              </a:spcAft>
              <a:buNone/>
            </a:pPr>
            <a:r>
              <a:rPr lang="vi"/>
              <a:t>DATA STRUCTURE</a:t>
            </a:r>
            <a:endParaRPr/>
          </a:p>
          <a:p>
            <a:pPr marL="0" marR="0" lvl="0" indent="0" algn="l" rtl="0">
              <a:lnSpc>
                <a:spcPct val="100000"/>
              </a:lnSpc>
              <a:spcBef>
                <a:spcPts val="250"/>
              </a:spcBef>
              <a:spcAft>
                <a:spcPts val="0"/>
              </a:spcAft>
              <a:buNone/>
            </a:pPr>
            <a:r>
              <a:rPr lang="vi" sz="1400" i="0" u="none" strike="noStrike" cap="none"/>
              <a:t>DEMO</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134"/>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IDEA</a:t>
            </a:r>
            <a:endParaRPr/>
          </a:p>
        </p:txBody>
      </p:sp>
      <p:sp>
        <p:nvSpPr>
          <p:cNvPr id="2739" name="Google Shape;2739;p13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115</a:t>
            </a:fld>
            <a:endParaRPr/>
          </a:p>
        </p:txBody>
      </p:sp>
      <p:pic>
        <p:nvPicPr>
          <p:cNvPr id="2740" name="Google Shape;2740;p134"/>
          <p:cNvPicPr preferRelativeResize="0"/>
          <p:nvPr/>
        </p:nvPicPr>
        <p:blipFill rotWithShape="1">
          <a:blip r:embed="rId3">
            <a:alphaModFix/>
          </a:blip>
          <a:srcRect/>
          <a:stretch/>
        </p:blipFill>
        <p:spPr>
          <a:xfrm>
            <a:off x="-453300" y="1353425"/>
            <a:ext cx="7793547" cy="3283074"/>
          </a:xfrm>
          <a:prstGeom prst="rect">
            <a:avLst/>
          </a:prstGeom>
          <a:noFill/>
          <a:ln>
            <a:noFill/>
          </a:ln>
        </p:spPr>
      </p:pic>
      <p:sp>
        <p:nvSpPr>
          <p:cNvPr id="2741" name="Google Shape;2741;p134"/>
          <p:cNvSpPr txBox="1"/>
          <p:nvPr/>
        </p:nvSpPr>
        <p:spPr>
          <a:xfrm>
            <a:off x="6995675" y="-14272"/>
            <a:ext cx="2199600" cy="104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CURRENT SITUATIONS</a:t>
            </a:r>
            <a:endParaRPr/>
          </a:p>
          <a:p>
            <a:pPr marL="0" marR="0" lvl="0" indent="0" algn="l" rtl="0">
              <a:lnSpc>
                <a:spcPct val="100000"/>
              </a:lnSpc>
              <a:spcBef>
                <a:spcPts val="250"/>
              </a:spcBef>
              <a:spcAft>
                <a:spcPts val="0"/>
              </a:spcAft>
              <a:buNone/>
            </a:pPr>
            <a:r>
              <a:rPr lang="vi" sz="1400" b="0" i="0" u="none" strike="noStrike" cap="none">
                <a:solidFill>
                  <a:srgbClr val="0C0C0C"/>
                </a:solidFill>
                <a:latin typeface="Arial"/>
                <a:ea typeface="Arial"/>
                <a:cs typeface="Arial"/>
                <a:sym typeface="Arial"/>
              </a:rPr>
              <a:t>OUR IDEA</a:t>
            </a:r>
            <a:endParaRPr sz="1400" b="0" i="0" u="none" strike="noStrike" cap="none">
              <a:solidFill>
                <a:srgbClr val="0C0C0C"/>
              </a:solidFill>
              <a:latin typeface="Arial"/>
              <a:ea typeface="Arial"/>
              <a:cs typeface="Arial"/>
              <a:sym typeface="Arial"/>
            </a:endParaRPr>
          </a:p>
          <a:p>
            <a:pPr marL="0" lvl="0" indent="0" algn="l" rtl="0">
              <a:spcBef>
                <a:spcPts val="250"/>
              </a:spcBef>
              <a:spcAft>
                <a:spcPts val="0"/>
              </a:spcAft>
              <a:buNone/>
            </a:pPr>
            <a:r>
              <a:rPr lang="vi" b="1">
                <a:solidFill>
                  <a:srgbClr val="FF0000"/>
                </a:solidFill>
              </a:rPr>
              <a:t>DATA STRUCTURE</a:t>
            </a:r>
            <a:endParaRPr b="1">
              <a:solidFill>
                <a:srgbClr val="FF0000"/>
              </a:solidFill>
            </a:endParaRPr>
          </a:p>
          <a:p>
            <a:pPr marL="0" marR="0" lvl="0" indent="0" algn="l" rtl="0">
              <a:lnSpc>
                <a:spcPct val="100000"/>
              </a:lnSpc>
              <a:spcBef>
                <a:spcPts val="250"/>
              </a:spcBef>
              <a:spcAft>
                <a:spcPts val="0"/>
              </a:spcAft>
              <a:buNone/>
            </a:pPr>
            <a:r>
              <a:rPr lang="vi" sz="1400" i="0" u="none" strike="noStrike" cap="none"/>
              <a:t>DEMO</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2745"/>
        <p:cNvGrpSpPr/>
        <p:nvPr/>
      </p:nvGrpSpPr>
      <p:grpSpPr>
        <a:xfrm>
          <a:off x="0" y="0"/>
          <a:ext cx="0" cy="0"/>
          <a:chOff x="0" y="0"/>
          <a:chExt cx="0" cy="0"/>
        </a:xfrm>
      </p:grpSpPr>
      <p:sp>
        <p:nvSpPr>
          <p:cNvPr id="2746" name="Google Shape;2746;p13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2000"/>
              <a:buNone/>
            </a:pPr>
            <a:r>
              <a:rPr lang="vi">
                <a:solidFill>
                  <a:srgbClr val="FFFFFF"/>
                </a:solidFill>
              </a:rPr>
              <a:t>DATA STRUCTURE</a:t>
            </a:r>
            <a:endParaRPr>
              <a:solidFill>
                <a:srgbClr val="FFFFFF"/>
              </a:solidFill>
            </a:endParaRPr>
          </a:p>
        </p:txBody>
      </p:sp>
      <p:sp>
        <p:nvSpPr>
          <p:cNvPr id="2747" name="Google Shape;2747;p13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116</a:t>
            </a:fld>
            <a:endParaRPr/>
          </a:p>
        </p:txBody>
      </p:sp>
      <p:sp>
        <p:nvSpPr>
          <p:cNvPr id="2748" name="Google Shape;2748;p135"/>
          <p:cNvSpPr txBox="1"/>
          <p:nvPr/>
        </p:nvSpPr>
        <p:spPr>
          <a:xfrm>
            <a:off x="6995675" y="-14272"/>
            <a:ext cx="2199600" cy="104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CURRENT SITUATIONS</a:t>
            </a:r>
            <a:endParaRPr/>
          </a:p>
          <a:p>
            <a:pPr marL="0" marR="0" lvl="0" indent="0" algn="l" rtl="0">
              <a:lnSpc>
                <a:spcPct val="100000"/>
              </a:lnSpc>
              <a:spcBef>
                <a:spcPts val="250"/>
              </a:spcBef>
              <a:spcAft>
                <a:spcPts val="0"/>
              </a:spcAft>
              <a:buNone/>
            </a:pPr>
            <a:r>
              <a:rPr lang="vi" sz="1400" b="0" i="0" u="none" strike="noStrike" cap="none">
                <a:solidFill>
                  <a:srgbClr val="0C0C0C"/>
                </a:solidFill>
                <a:latin typeface="Arial"/>
                <a:ea typeface="Arial"/>
                <a:cs typeface="Arial"/>
                <a:sym typeface="Arial"/>
              </a:rPr>
              <a:t>OUR IDEA</a:t>
            </a:r>
            <a:endParaRPr sz="1400" b="0" i="0" u="none" strike="noStrike" cap="none">
              <a:solidFill>
                <a:srgbClr val="0C0C0C"/>
              </a:solidFill>
              <a:latin typeface="Arial"/>
              <a:ea typeface="Arial"/>
              <a:cs typeface="Arial"/>
              <a:sym typeface="Arial"/>
            </a:endParaRPr>
          </a:p>
          <a:p>
            <a:pPr marL="0" lvl="0" indent="0" algn="l" rtl="0">
              <a:spcBef>
                <a:spcPts val="250"/>
              </a:spcBef>
              <a:spcAft>
                <a:spcPts val="0"/>
              </a:spcAft>
              <a:buClr>
                <a:schemeClr val="dk1"/>
              </a:buClr>
              <a:buFont typeface="Arial"/>
              <a:buNone/>
            </a:pPr>
            <a:r>
              <a:rPr lang="vi" b="1">
                <a:solidFill>
                  <a:srgbClr val="FF0000"/>
                </a:solidFill>
              </a:rPr>
              <a:t>DATA STRUCTURE</a:t>
            </a:r>
            <a:endParaRPr b="1">
              <a:solidFill>
                <a:srgbClr val="FF0000"/>
              </a:solidFill>
            </a:endParaRPr>
          </a:p>
          <a:p>
            <a:pPr marL="0" marR="0" lvl="0" indent="0" algn="l" rtl="0">
              <a:lnSpc>
                <a:spcPct val="100000"/>
              </a:lnSpc>
              <a:spcBef>
                <a:spcPts val="250"/>
              </a:spcBef>
              <a:spcAft>
                <a:spcPts val="0"/>
              </a:spcAft>
              <a:buNone/>
            </a:pPr>
            <a:r>
              <a:rPr lang="vi" sz="1400" i="0" u="none" strike="noStrike" cap="none"/>
              <a:t>DEMO</a:t>
            </a:r>
            <a:endParaRPr/>
          </a:p>
        </p:txBody>
      </p:sp>
      <p:sp>
        <p:nvSpPr>
          <p:cNvPr id="2749" name="Google Shape;2749;p135"/>
          <p:cNvSpPr txBox="1"/>
          <p:nvPr/>
        </p:nvSpPr>
        <p:spPr>
          <a:xfrm>
            <a:off x="335600" y="1458800"/>
            <a:ext cx="6266700" cy="78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sz="1600" b="1">
                <a:solidFill>
                  <a:schemeClr val="accent1"/>
                </a:solidFill>
              </a:rPr>
              <a:t>HOW STUDENT TAKE TEST EXAM:</a:t>
            </a:r>
            <a:endParaRPr sz="1600" b="1">
              <a:solidFill>
                <a:schemeClr val="accent1"/>
              </a:solidFill>
            </a:endParaRPr>
          </a:p>
          <a:p>
            <a:pPr marL="0" lvl="0" indent="0" algn="l" rtl="0">
              <a:spcBef>
                <a:spcPts val="0"/>
              </a:spcBef>
              <a:spcAft>
                <a:spcPts val="0"/>
              </a:spcAft>
              <a:buClr>
                <a:schemeClr val="accent1"/>
              </a:buClr>
              <a:buSzPts val="1600"/>
              <a:buFont typeface="Arial"/>
              <a:buNone/>
            </a:pPr>
            <a:endParaRPr/>
          </a:p>
          <a:p>
            <a:pPr marL="457200" lvl="0" indent="-317500" algn="l" rtl="0">
              <a:lnSpc>
                <a:spcPct val="115000"/>
              </a:lnSpc>
              <a:spcBef>
                <a:spcPts val="0"/>
              </a:spcBef>
              <a:spcAft>
                <a:spcPts val="0"/>
              </a:spcAft>
              <a:buSzPts val="1400"/>
              <a:buChar char="-"/>
            </a:pPr>
            <a:r>
              <a:rPr lang="vi"/>
              <a:t>Staff will import excel files which contain list of students.</a:t>
            </a:r>
            <a:endParaRPr/>
          </a:p>
        </p:txBody>
      </p:sp>
      <p:pic>
        <p:nvPicPr>
          <p:cNvPr id="2750" name="Google Shape;2750;p135"/>
          <p:cNvPicPr preferRelativeResize="0"/>
          <p:nvPr/>
        </p:nvPicPr>
        <p:blipFill rotWithShape="1">
          <a:blip r:embed="rId3">
            <a:alphaModFix/>
          </a:blip>
          <a:srcRect t="-3950" b="3949"/>
          <a:stretch/>
        </p:blipFill>
        <p:spPr>
          <a:xfrm>
            <a:off x="864875" y="2239600"/>
            <a:ext cx="3429351" cy="1906700"/>
          </a:xfrm>
          <a:prstGeom prst="rect">
            <a:avLst/>
          </a:prstGeom>
          <a:noFill/>
          <a:ln>
            <a:noFill/>
          </a:ln>
        </p:spPr>
      </p:pic>
      <p:sp>
        <p:nvSpPr>
          <p:cNvPr id="2751" name="Google Shape;2751;p135"/>
          <p:cNvSpPr/>
          <p:nvPr/>
        </p:nvSpPr>
        <p:spPr>
          <a:xfrm>
            <a:off x="4657225" y="2999800"/>
            <a:ext cx="938400" cy="232800"/>
          </a:xfrm>
          <a:prstGeom prst="rightArrow">
            <a:avLst>
              <a:gd name="adj1" fmla="val 50000"/>
              <a:gd name="adj2" fmla="val 50000"/>
            </a:avLst>
          </a:prstGeom>
          <a:solidFill>
            <a:srgbClr val="347E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52" name="Google Shape;2752;p135"/>
          <p:cNvPicPr preferRelativeResize="0"/>
          <p:nvPr/>
        </p:nvPicPr>
        <p:blipFill>
          <a:blip r:embed="rId4">
            <a:alphaModFix/>
          </a:blip>
          <a:stretch>
            <a:fillRect/>
          </a:stretch>
        </p:blipFill>
        <p:spPr>
          <a:xfrm>
            <a:off x="5676050" y="1911582"/>
            <a:ext cx="3429350" cy="2409231"/>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2756"/>
        <p:cNvGrpSpPr/>
        <p:nvPr/>
      </p:nvGrpSpPr>
      <p:grpSpPr>
        <a:xfrm>
          <a:off x="0" y="0"/>
          <a:ext cx="0" cy="0"/>
          <a:chOff x="0" y="0"/>
          <a:chExt cx="0" cy="0"/>
        </a:xfrm>
      </p:grpSpPr>
      <p:sp>
        <p:nvSpPr>
          <p:cNvPr id="2757" name="Google Shape;2757;p13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2000"/>
              <a:buNone/>
            </a:pPr>
            <a:r>
              <a:rPr lang="vi">
                <a:solidFill>
                  <a:srgbClr val="FFFFFF"/>
                </a:solidFill>
              </a:rPr>
              <a:t>CREATE EXAM PROCESS DEMO</a:t>
            </a:r>
            <a:endParaRPr>
              <a:solidFill>
                <a:srgbClr val="FFFFFF"/>
              </a:solidFill>
            </a:endParaRPr>
          </a:p>
        </p:txBody>
      </p:sp>
      <p:sp>
        <p:nvSpPr>
          <p:cNvPr id="2758" name="Google Shape;2758;p13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117</a:t>
            </a:fld>
            <a:endParaRPr/>
          </a:p>
        </p:txBody>
      </p:sp>
      <p:sp>
        <p:nvSpPr>
          <p:cNvPr id="2759" name="Google Shape;2759;p136"/>
          <p:cNvSpPr txBox="1"/>
          <p:nvPr/>
        </p:nvSpPr>
        <p:spPr>
          <a:xfrm>
            <a:off x="6995675" y="-14272"/>
            <a:ext cx="2199600" cy="104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CURRENT SITUATIONS</a:t>
            </a:r>
            <a:endParaRPr/>
          </a:p>
          <a:p>
            <a:pPr marL="0" marR="0" lvl="0" indent="0" algn="l" rtl="0">
              <a:lnSpc>
                <a:spcPct val="100000"/>
              </a:lnSpc>
              <a:spcBef>
                <a:spcPts val="250"/>
              </a:spcBef>
              <a:spcAft>
                <a:spcPts val="0"/>
              </a:spcAft>
              <a:buNone/>
            </a:pPr>
            <a:r>
              <a:rPr lang="vi" sz="1400" b="0" i="0" u="none" strike="noStrike" cap="none">
                <a:solidFill>
                  <a:srgbClr val="0C0C0C"/>
                </a:solidFill>
                <a:latin typeface="Arial"/>
                <a:ea typeface="Arial"/>
                <a:cs typeface="Arial"/>
                <a:sym typeface="Arial"/>
              </a:rPr>
              <a:t>OUR IDEA</a:t>
            </a:r>
            <a:endParaRPr sz="1400" b="0" i="0" u="none" strike="noStrike" cap="none">
              <a:solidFill>
                <a:srgbClr val="0C0C0C"/>
              </a:solidFill>
              <a:latin typeface="Arial"/>
              <a:ea typeface="Arial"/>
              <a:cs typeface="Arial"/>
              <a:sym typeface="Arial"/>
            </a:endParaRPr>
          </a:p>
          <a:p>
            <a:pPr marL="0" lvl="0" indent="0" algn="l" rtl="0">
              <a:spcBef>
                <a:spcPts val="250"/>
              </a:spcBef>
              <a:spcAft>
                <a:spcPts val="0"/>
              </a:spcAft>
              <a:buNone/>
            </a:pPr>
            <a:r>
              <a:rPr lang="vi"/>
              <a:t>DATA STRUCTURE</a:t>
            </a:r>
            <a:endParaRPr/>
          </a:p>
          <a:p>
            <a:pPr marL="0" marR="0" lvl="0" indent="0" algn="l" rtl="0">
              <a:lnSpc>
                <a:spcPct val="100000"/>
              </a:lnSpc>
              <a:spcBef>
                <a:spcPts val="250"/>
              </a:spcBef>
              <a:spcAft>
                <a:spcPts val="0"/>
              </a:spcAft>
              <a:buNone/>
            </a:pPr>
            <a:r>
              <a:rPr lang="vi" sz="1400" b="1" i="0" u="none" strike="noStrike" cap="none">
                <a:solidFill>
                  <a:srgbClr val="FF0000"/>
                </a:solidFill>
              </a:rPr>
              <a:t>DEMO</a:t>
            </a:r>
            <a:endParaRPr b="1">
              <a:solidFill>
                <a:srgbClr val="FF0000"/>
              </a:solidFill>
            </a:endParaRPr>
          </a:p>
        </p:txBody>
      </p:sp>
      <p:pic>
        <p:nvPicPr>
          <p:cNvPr id="2760" name="Google Shape;2760;p136"/>
          <p:cNvPicPr preferRelativeResize="0"/>
          <p:nvPr/>
        </p:nvPicPr>
        <p:blipFill rotWithShape="1">
          <a:blip r:embed="rId3">
            <a:alphaModFix/>
          </a:blip>
          <a:srcRect/>
          <a:stretch/>
        </p:blipFill>
        <p:spPr>
          <a:xfrm>
            <a:off x="512591" y="2429376"/>
            <a:ext cx="668470" cy="668470"/>
          </a:xfrm>
          <a:prstGeom prst="rect">
            <a:avLst/>
          </a:prstGeom>
          <a:noFill/>
          <a:ln>
            <a:noFill/>
          </a:ln>
        </p:spPr>
      </p:pic>
      <p:sp>
        <p:nvSpPr>
          <p:cNvPr id="2761" name="Google Shape;2761;p136"/>
          <p:cNvSpPr txBox="1"/>
          <p:nvPr/>
        </p:nvSpPr>
        <p:spPr>
          <a:xfrm>
            <a:off x="576525" y="3198425"/>
            <a:ext cx="5406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200"/>
              <a:t>Staff</a:t>
            </a:r>
            <a:endParaRPr sz="1200" b="0" i="0" u="none" strike="noStrike" cap="none">
              <a:solidFill>
                <a:srgbClr val="000000"/>
              </a:solidFill>
              <a:latin typeface="Arial"/>
              <a:ea typeface="Arial"/>
              <a:cs typeface="Arial"/>
              <a:sym typeface="Arial"/>
            </a:endParaRPr>
          </a:p>
        </p:txBody>
      </p:sp>
      <p:grpSp>
        <p:nvGrpSpPr>
          <p:cNvPr id="2762" name="Google Shape;2762;p136"/>
          <p:cNvGrpSpPr/>
          <p:nvPr/>
        </p:nvGrpSpPr>
        <p:grpSpPr>
          <a:xfrm>
            <a:off x="1325274" y="1855868"/>
            <a:ext cx="7295060" cy="2346459"/>
            <a:chOff x="1544689" y="1855757"/>
            <a:chExt cx="5605117" cy="1587806"/>
          </a:xfrm>
        </p:grpSpPr>
        <p:grpSp>
          <p:nvGrpSpPr>
            <p:cNvPr id="2763" name="Google Shape;2763;p136"/>
            <p:cNvGrpSpPr/>
            <p:nvPr/>
          </p:nvGrpSpPr>
          <p:grpSpPr>
            <a:xfrm rot="10800000">
              <a:off x="1757480" y="1872358"/>
              <a:ext cx="2021854" cy="635230"/>
              <a:chOff x="185742" y="1697030"/>
              <a:chExt cx="5165698" cy="1658130"/>
            </a:xfrm>
          </p:grpSpPr>
          <p:sp>
            <p:nvSpPr>
              <p:cNvPr id="2764" name="Google Shape;2764;p136"/>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a:solidFill>
                      <a:srgbClr val="263248"/>
                    </a:solidFill>
                    <a:latin typeface="Roboto Condensed"/>
                    <a:ea typeface="Roboto Condensed"/>
                    <a:cs typeface="Roboto Condensed"/>
                    <a:sym typeface="Roboto Condensed"/>
                  </a:rPr>
                  <a:t>Set semester and course</a:t>
                </a:r>
                <a:endParaRPr sz="1500" b="0" i="0" u="none" strike="noStrike" cap="none">
                  <a:solidFill>
                    <a:srgbClr val="263248"/>
                  </a:solidFill>
                  <a:latin typeface="Roboto Condensed"/>
                  <a:ea typeface="Roboto Condensed"/>
                  <a:cs typeface="Roboto Condensed"/>
                  <a:sym typeface="Roboto Condensed"/>
                </a:endParaRPr>
              </a:p>
            </p:txBody>
          </p:sp>
          <p:sp>
            <p:nvSpPr>
              <p:cNvPr id="2765" name="Google Shape;2765;p136"/>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263248"/>
                    </a:solidFill>
                    <a:latin typeface="Roboto Condensed"/>
                    <a:ea typeface="Roboto Condensed"/>
                    <a:cs typeface="Roboto Condensed"/>
                    <a:sym typeface="Roboto Condensed"/>
                  </a:rPr>
                  <a:t>1</a:t>
                </a:r>
                <a:endParaRPr sz="1500" b="0" i="0" u="none" strike="noStrike" cap="none">
                  <a:solidFill>
                    <a:srgbClr val="263248"/>
                  </a:solidFill>
                  <a:latin typeface="Roboto Condensed"/>
                  <a:ea typeface="Roboto Condensed"/>
                  <a:cs typeface="Roboto Condensed"/>
                  <a:sym typeface="Roboto Condensed"/>
                </a:endParaRPr>
              </a:p>
            </p:txBody>
          </p:sp>
          <p:sp>
            <p:nvSpPr>
              <p:cNvPr id="2766" name="Google Shape;2766;p136"/>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sp>
            <p:nvSpPr>
              <p:cNvPr id="2767" name="Google Shape;2767;p136"/>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grpSp>
        <p:grpSp>
          <p:nvGrpSpPr>
            <p:cNvPr id="2768" name="Google Shape;2768;p136"/>
            <p:cNvGrpSpPr/>
            <p:nvPr/>
          </p:nvGrpSpPr>
          <p:grpSpPr>
            <a:xfrm rot="10800000">
              <a:off x="3443350" y="1869573"/>
              <a:ext cx="2021854" cy="635230"/>
              <a:chOff x="185742" y="1697030"/>
              <a:chExt cx="5165698" cy="1658130"/>
            </a:xfrm>
          </p:grpSpPr>
          <p:sp>
            <p:nvSpPr>
              <p:cNvPr id="2769" name="Google Shape;2769;p136"/>
              <p:cNvSpPr/>
              <p:nvPr/>
            </p:nvSpPr>
            <p:spPr>
              <a:xfrm rot="10800000" flipH="1">
                <a:off x="1426312" y="1697030"/>
                <a:ext cx="2693400" cy="1243800"/>
              </a:xfrm>
              <a:prstGeom prst="rect">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a:solidFill>
                      <a:srgbClr val="263248"/>
                    </a:solidFill>
                    <a:latin typeface="Roboto Condensed"/>
                    <a:ea typeface="Roboto Condensed"/>
                    <a:cs typeface="Roboto Condensed"/>
                    <a:sym typeface="Roboto Condensed"/>
                  </a:rPr>
                  <a:t>Set public test</a:t>
                </a:r>
                <a:endParaRPr sz="1500" b="0" i="0" u="none" strike="noStrike" cap="none">
                  <a:solidFill>
                    <a:srgbClr val="263248"/>
                  </a:solidFill>
                  <a:latin typeface="Roboto Condensed"/>
                  <a:ea typeface="Roboto Condensed"/>
                  <a:cs typeface="Roboto Condensed"/>
                  <a:sym typeface="Roboto Condensed"/>
                </a:endParaRPr>
              </a:p>
            </p:txBody>
          </p:sp>
          <p:sp>
            <p:nvSpPr>
              <p:cNvPr id="2770" name="Google Shape;2770;p136"/>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263248"/>
                    </a:solidFill>
                    <a:latin typeface="Roboto Condensed"/>
                    <a:ea typeface="Roboto Condensed"/>
                    <a:cs typeface="Roboto Condensed"/>
                    <a:sym typeface="Roboto Condensed"/>
                  </a:rPr>
                  <a:t>2</a:t>
                </a:r>
                <a:endParaRPr sz="1500" b="0" i="0" u="none" strike="noStrike" cap="none">
                  <a:solidFill>
                    <a:srgbClr val="263248"/>
                  </a:solidFill>
                  <a:latin typeface="Roboto Condensed"/>
                  <a:ea typeface="Roboto Condensed"/>
                  <a:cs typeface="Roboto Condensed"/>
                  <a:sym typeface="Roboto Condensed"/>
                </a:endParaRPr>
              </a:p>
            </p:txBody>
          </p:sp>
          <p:sp>
            <p:nvSpPr>
              <p:cNvPr id="2771" name="Google Shape;2771;p136"/>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sp>
            <p:nvSpPr>
              <p:cNvPr id="2772" name="Google Shape;2772;p136"/>
              <p:cNvSpPr/>
              <p:nvPr/>
            </p:nvSpPr>
            <p:spPr>
              <a:xfrm rot="10800000">
                <a:off x="185748" y="2940860"/>
                <a:ext cx="1243800" cy="414300"/>
              </a:xfrm>
              <a:prstGeom prst="triangle">
                <a:avLst>
                  <a:gd name="adj" fmla="val 0"/>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grpSp>
        <p:grpSp>
          <p:nvGrpSpPr>
            <p:cNvPr id="2773" name="Google Shape;2773;p136"/>
            <p:cNvGrpSpPr/>
            <p:nvPr/>
          </p:nvGrpSpPr>
          <p:grpSpPr>
            <a:xfrm rot="10800000">
              <a:off x="5127952" y="1855757"/>
              <a:ext cx="2021854" cy="635230"/>
              <a:chOff x="185742" y="1697030"/>
              <a:chExt cx="5165698" cy="1658130"/>
            </a:xfrm>
          </p:grpSpPr>
          <p:sp>
            <p:nvSpPr>
              <p:cNvPr id="2774" name="Google Shape;2774;p136"/>
              <p:cNvSpPr/>
              <p:nvPr/>
            </p:nvSpPr>
            <p:spPr>
              <a:xfrm rot="10800000" flipH="1">
                <a:off x="1426312" y="1697030"/>
                <a:ext cx="2693400" cy="12438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a:solidFill>
                      <a:srgbClr val="FFFFFF"/>
                    </a:solidFill>
                    <a:latin typeface="Roboto Condensed"/>
                    <a:ea typeface="Roboto Condensed"/>
                    <a:cs typeface="Roboto Condensed"/>
                    <a:sym typeface="Roboto Condensed"/>
                  </a:rPr>
                  <a:t>Set start date and end date</a:t>
                </a:r>
                <a:endParaRPr sz="1500" b="0" i="0" u="none" strike="noStrike" cap="none">
                  <a:solidFill>
                    <a:srgbClr val="FFFFFF"/>
                  </a:solidFill>
                  <a:latin typeface="Roboto Condensed"/>
                  <a:ea typeface="Roboto Condensed"/>
                  <a:cs typeface="Roboto Condensed"/>
                  <a:sym typeface="Roboto Condensed"/>
                </a:endParaRPr>
              </a:p>
            </p:txBody>
          </p:sp>
          <p:sp>
            <p:nvSpPr>
              <p:cNvPr id="2775" name="Google Shape;2775;p136"/>
              <p:cNvSpPr/>
              <p:nvPr/>
            </p:nvSpPr>
            <p:spPr>
              <a:xfrm rot="10800000" flipH="1">
                <a:off x="4107640"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FFFFFF"/>
                    </a:solidFill>
                    <a:latin typeface="Roboto Condensed"/>
                    <a:ea typeface="Roboto Condensed"/>
                    <a:cs typeface="Roboto Condensed"/>
                    <a:sym typeface="Roboto Condensed"/>
                  </a:rPr>
                  <a:t>3</a:t>
                </a:r>
                <a:endParaRPr sz="1500" b="0" i="0" u="none" strike="noStrike" cap="none">
                  <a:solidFill>
                    <a:srgbClr val="FFFFFF"/>
                  </a:solidFill>
                  <a:latin typeface="Roboto Condensed"/>
                  <a:ea typeface="Roboto Condensed"/>
                  <a:cs typeface="Roboto Condensed"/>
                  <a:sym typeface="Roboto Condensed"/>
                </a:endParaRPr>
              </a:p>
            </p:txBody>
          </p:sp>
          <p:sp>
            <p:nvSpPr>
              <p:cNvPr id="2776" name="Google Shape;2776;p136"/>
              <p:cNvSpPr/>
              <p:nvPr/>
            </p:nvSpPr>
            <p:spPr>
              <a:xfrm flipH="1">
                <a:off x="185742"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Roboto Condensed"/>
                  <a:ea typeface="Roboto Condensed"/>
                  <a:cs typeface="Roboto Condensed"/>
                  <a:sym typeface="Roboto Condensed"/>
                </a:endParaRPr>
              </a:p>
            </p:txBody>
          </p:sp>
          <p:sp>
            <p:nvSpPr>
              <p:cNvPr id="2777" name="Google Shape;2777;p136"/>
              <p:cNvSpPr/>
              <p:nvPr/>
            </p:nvSpPr>
            <p:spPr>
              <a:xfrm rot="10800000">
                <a:off x="185748" y="2940860"/>
                <a:ext cx="1243800" cy="414300"/>
              </a:xfrm>
              <a:prstGeom prst="triangle">
                <a:avLst>
                  <a:gd name="adj" fmla="val 0"/>
                </a:avLst>
              </a:prstGeom>
              <a:solidFill>
                <a:srgbClr val="26324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Roboto Condensed"/>
                  <a:ea typeface="Roboto Condensed"/>
                  <a:cs typeface="Roboto Condensed"/>
                  <a:sym typeface="Roboto Condensed"/>
                </a:endParaRPr>
              </a:p>
            </p:txBody>
          </p:sp>
        </p:grpSp>
        <p:grpSp>
          <p:nvGrpSpPr>
            <p:cNvPr id="2778" name="Google Shape;2778;p136"/>
            <p:cNvGrpSpPr/>
            <p:nvPr/>
          </p:nvGrpSpPr>
          <p:grpSpPr>
            <a:xfrm rot="10800000">
              <a:off x="1544689" y="2808333"/>
              <a:ext cx="2021854" cy="635230"/>
              <a:chOff x="185742" y="1697030"/>
              <a:chExt cx="5165698" cy="1658130"/>
            </a:xfrm>
          </p:grpSpPr>
          <p:sp>
            <p:nvSpPr>
              <p:cNvPr id="2779" name="Google Shape;2779;p136"/>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a:solidFill>
                      <a:srgbClr val="263248"/>
                    </a:solidFill>
                    <a:latin typeface="Roboto Condensed"/>
                    <a:ea typeface="Roboto Condensed"/>
                    <a:cs typeface="Roboto Condensed"/>
                    <a:sym typeface="Roboto Condensed"/>
                  </a:rPr>
                  <a:t>Import students</a:t>
                </a:r>
                <a:endParaRPr sz="1500" b="0" i="0" u="none" strike="noStrike" cap="none">
                  <a:solidFill>
                    <a:srgbClr val="263248"/>
                  </a:solidFill>
                  <a:latin typeface="Roboto Condensed"/>
                  <a:ea typeface="Roboto Condensed"/>
                  <a:cs typeface="Roboto Condensed"/>
                  <a:sym typeface="Roboto Condensed"/>
                </a:endParaRPr>
              </a:p>
            </p:txBody>
          </p:sp>
          <p:sp>
            <p:nvSpPr>
              <p:cNvPr id="2780" name="Google Shape;2780;p136"/>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263248"/>
                    </a:solidFill>
                    <a:latin typeface="Roboto Condensed"/>
                    <a:ea typeface="Roboto Condensed"/>
                    <a:cs typeface="Roboto Condensed"/>
                    <a:sym typeface="Roboto Condensed"/>
                  </a:rPr>
                  <a:t>4</a:t>
                </a:r>
                <a:endParaRPr sz="1500" b="0" i="0" u="none" strike="noStrike" cap="none">
                  <a:solidFill>
                    <a:srgbClr val="263248"/>
                  </a:solidFill>
                  <a:latin typeface="Roboto Condensed"/>
                  <a:ea typeface="Roboto Condensed"/>
                  <a:cs typeface="Roboto Condensed"/>
                  <a:sym typeface="Roboto Condensed"/>
                </a:endParaRPr>
              </a:p>
            </p:txBody>
          </p:sp>
          <p:sp>
            <p:nvSpPr>
              <p:cNvPr id="2781" name="Google Shape;2781;p136"/>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sp>
            <p:nvSpPr>
              <p:cNvPr id="2782" name="Google Shape;2782;p136"/>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grpSp>
        <p:grpSp>
          <p:nvGrpSpPr>
            <p:cNvPr id="2783" name="Google Shape;2783;p136"/>
            <p:cNvGrpSpPr/>
            <p:nvPr/>
          </p:nvGrpSpPr>
          <p:grpSpPr>
            <a:xfrm rot="10800000">
              <a:off x="3230560" y="2805548"/>
              <a:ext cx="2021854" cy="635230"/>
              <a:chOff x="185742" y="1697030"/>
              <a:chExt cx="5165698" cy="1658130"/>
            </a:xfrm>
          </p:grpSpPr>
          <p:sp>
            <p:nvSpPr>
              <p:cNvPr id="2784" name="Google Shape;2784;p136"/>
              <p:cNvSpPr/>
              <p:nvPr/>
            </p:nvSpPr>
            <p:spPr>
              <a:xfrm rot="10800000" flipH="1">
                <a:off x="1426312" y="1697030"/>
                <a:ext cx="2693400" cy="1243800"/>
              </a:xfrm>
              <a:prstGeom prst="rect">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vi" sz="1500">
                    <a:solidFill>
                      <a:srgbClr val="263248"/>
                    </a:solidFill>
                    <a:latin typeface="Roboto Condensed"/>
                    <a:ea typeface="Roboto Condensed"/>
                    <a:cs typeface="Roboto Condensed"/>
                    <a:sym typeface="Roboto Condensed"/>
                  </a:rPr>
                  <a:t>Create exam</a:t>
                </a:r>
                <a:endParaRPr/>
              </a:p>
            </p:txBody>
          </p:sp>
          <p:sp>
            <p:nvSpPr>
              <p:cNvPr id="2785" name="Google Shape;2785;p136"/>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263248"/>
                    </a:solidFill>
                    <a:latin typeface="Roboto Condensed"/>
                    <a:ea typeface="Roboto Condensed"/>
                    <a:cs typeface="Roboto Condensed"/>
                    <a:sym typeface="Roboto Condensed"/>
                  </a:rPr>
                  <a:t>5</a:t>
                </a:r>
                <a:endParaRPr sz="1500" b="0" i="0" u="none" strike="noStrike" cap="none">
                  <a:solidFill>
                    <a:srgbClr val="263248"/>
                  </a:solidFill>
                  <a:latin typeface="Roboto Condensed"/>
                  <a:ea typeface="Roboto Condensed"/>
                  <a:cs typeface="Roboto Condensed"/>
                  <a:sym typeface="Roboto Condensed"/>
                </a:endParaRPr>
              </a:p>
            </p:txBody>
          </p:sp>
          <p:sp>
            <p:nvSpPr>
              <p:cNvPr id="2786" name="Google Shape;2786;p136"/>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sp>
            <p:nvSpPr>
              <p:cNvPr id="2787" name="Google Shape;2787;p136"/>
              <p:cNvSpPr/>
              <p:nvPr/>
            </p:nvSpPr>
            <p:spPr>
              <a:xfrm rot="10800000">
                <a:off x="185748" y="2940860"/>
                <a:ext cx="1243800" cy="414300"/>
              </a:xfrm>
              <a:prstGeom prst="triangle">
                <a:avLst>
                  <a:gd name="adj" fmla="val 0"/>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grpSp>
        <p:grpSp>
          <p:nvGrpSpPr>
            <p:cNvPr id="2788" name="Google Shape;2788;p136"/>
            <p:cNvGrpSpPr/>
            <p:nvPr/>
          </p:nvGrpSpPr>
          <p:grpSpPr>
            <a:xfrm rot="10800000">
              <a:off x="4915161" y="2791732"/>
              <a:ext cx="2021854" cy="635230"/>
              <a:chOff x="185742" y="1697030"/>
              <a:chExt cx="5165698" cy="1658130"/>
            </a:xfrm>
          </p:grpSpPr>
          <p:sp>
            <p:nvSpPr>
              <p:cNvPr id="2789" name="Google Shape;2789;p136"/>
              <p:cNvSpPr/>
              <p:nvPr/>
            </p:nvSpPr>
            <p:spPr>
              <a:xfrm rot="10800000" flipH="1">
                <a:off x="1426312" y="1697030"/>
                <a:ext cx="2693400" cy="12438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a:solidFill>
                      <a:srgbClr val="FFFFFF"/>
                    </a:solidFill>
                    <a:latin typeface="Roboto Condensed"/>
                    <a:ea typeface="Roboto Condensed"/>
                    <a:cs typeface="Roboto Condensed"/>
                    <a:sym typeface="Roboto Condensed"/>
                  </a:rPr>
                  <a:t>Finish</a:t>
                </a:r>
                <a:endParaRPr sz="1500" b="0" i="0" u="none" strike="noStrike" cap="none">
                  <a:solidFill>
                    <a:srgbClr val="FFFFFF"/>
                  </a:solidFill>
                  <a:latin typeface="Roboto Condensed"/>
                  <a:ea typeface="Roboto Condensed"/>
                  <a:cs typeface="Roboto Condensed"/>
                  <a:sym typeface="Roboto Condensed"/>
                </a:endParaRPr>
              </a:p>
            </p:txBody>
          </p:sp>
          <p:sp>
            <p:nvSpPr>
              <p:cNvPr id="2790" name="Google Shape;2790;p136"/>
              <p:cNvSpPr/>
              <p:nvPr/>
            </p:nvSpPr>
            <p:spPr>
              <a:xfrm rot="10800000" flipH="1">
                <a:off x="4107640"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FFFFFF"/>
                    </a:solidFill>
                    <a:latin typeface="Roboto Condensed"/>
                    <a:ea typeface="Roboto Condensed"/>
                    <a:cs typeface="Roboto Condensed"/>
                    <a:sym typeface="Roboto Condensed"/>
                  </a:rPr>
                  <a:t>6</a:t>
                </a:r>
                <a:endParaRPr sz="1500" b="0" i="0" u="none" strike="noStrike" cap="none">
                  <a:solidFill>
                    <a:srgbClr val="FFFFFF"/>
                  </a:solidFill>
                  <a:latin typeface="Roboto Condensed"/>
                  <a:ea typeface="Roboto Condensed"/>
                  <a:cs typeface="Roboto Condensed"/>
                  <a:sym typeface="Roboto Condensed"/>
                </a:endParaRPr>
              </a:p>
            </p:txBody>
          </p:sp>
          <p:sp>
            <p:nvSpPr>
              <p:cNvPr id="2791" name="Google Shape;2791;p136"/>
              <p:cNvSpPr/>
              <p:nvPr/>
            </p:nvSpPr>
            <p:spPr>
              <a:xfrm flipH="1">
                <a:off x="185742"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Roboto Condensed"/>
                  <a:ea typeface="Roboto Condensed"/>
                  <a:cs typeface="Roboto Condensed"/>
                  <a:sym typeface="Roboto Condensed"/>
                </a:endParaRPr>
              </a:p>
            </p:txBody>
          </p:sp>
          <p:sp>
            <p:nvSpPr>
              <p:cNvPr id="2792" name="Google Shape;2792;p136"/>
              <p:cNvSpPr/>
              <p:nvPr/>
            </p:nvSpPr>
            <p:spPr>
              <a:xfrm rot="10800000">
                <a:off x="185748" y="2940860"/>
                <a:ext cx="1243800" cy="414300"/>
              </a:xfrm>
              <a:prstGeom prst="triangle">
                <a:avLst>
                  <a:gd name="adj" fmla="val 0"/>
                </a:avLst>
              </a:prstGeom>
              <a:solidFill>
                <a:srgbClr val="26324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Roboto Condensed"/>
                  <a:ea typeface="Roboto Condensed"/>
                  <a:cs typeface="Roboto Condensed"/>
                  <a:sym typeface="Roboto Condensed"/>
                </a:endParaRPr>
              </a:p>
            </p:txBody>
          </p:sp>
        </p:grpSp>
      </p:gr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2796"/>
        <p:cNvGrpSpPr/>
        <p:nvPr/>
      </p:nvGrpSpPr>
      <p:grpSpPr>
        <a:xfrm>
          <a:off x="0" y="0"/>
          <a:ext cx="0" cy="0"/>
          <a:chOff x="0" y="0"/>
          <a:chExt cx="0" cy="0"/>
        </a:xfrm>
      </p:grpSpPr>
      <p:sp>
        <p:nvSpPr>
          <p:cNvPr id="2797" name="Google Shape;2797;p13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TAKE TEST EXAM ISSUE</a:t>
            </a:r>
            <a:endParaRPr/>
          </a:p>
        </p:txBody>
      </p:sp>
      <p:sp>
        <p:nvSpPr>
          <p:cNvPr id="2798" name="Google Shape;2798;p13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118</a:t>
            </a:fld>
            <a:endParaRPr/>
          </a:p>
        </p:txBody>
      </p:sp>
      <p:grpSp>
        <p:nvGrpSpPr>
          <p:cNvPr id="2799" name="Google Shape;2799;p137"/>
          <p:cNvGrpSpPr/>
          <p:nvPr/>
        </p:nvGrpSpPr>
        <p:grpSpPr>
          <a:xfrm>
            <a:off x="431185" y="2827705"/>
            <a:ext cx="1630911" cy="311654"/>
            <a:chOff x="769938" y="2456536"/>
            <a:chExt cx="1613466" cy="345642"/>
          </a:xfrm>
        </p:grpSpPr>
        <p:sp>
          <p:nvSpPr>
            <p:cNvPr id="2800" name="Google Shape;2800;p137"/>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801" name="Google Shape;2801;p137"/>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2802" name="Google Shape;2802;p137"/>
          <p:cNvSpPr txBox="1"/>
          <p:nvPr/>
        </p:nvSpPr>
        <p:spPr>
          <a:xfrm>
            <a:off x="719600"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1"/>
                </a:solidFill>
                <a:latin typeface="Arial"/>
                <a:ea typeface="Arial"/>
                <a:cs typeface="Arial"/>
                <a:sym typeface="Arial"/>
              </a:rPr>
              <a:t>Teacher</a:t>
            </a:r>
            <a:endParaRPr sz="1600" b="0" i="0" u="none" strike="noStrike" cap="none">
              <a:solidFill>
                <a:schemeClr val="accent1"/>
              </a:solidFill>
              <a:latin typeface="Arial"/>
              <a:ea typeface="Arial"/>
              <a:cs typeface="Arial"/>
              <a:sym typeface="Arial"/>
            </a:endParaRPr>
          </a:p>
        </p:txBody>
      </p:sp>
      <p:cxnSp>
        <p:nvCxnSpPr>
          <p:cNvPr id="2803" name="Google Shape;2803;p137"/>
          <p:cNvCxnSpPr>
            <a:stCxn id="2804" idx="7"/>
          </p:cNvCxnSpPr>
          <p:nvPr/>
        </p:nvCxnSpPr>
        <p:spPr>
          <a:xfrm>
            <a:off x="1244413" y="2428447"/>
            <a:ext cx="0" cy="554400"/>
          </a:xfrm>
          <a:prstGeom prst="straightConnector1">
            <a:avLst/>
          </a:prstGeom>
          <a:noFill/>
          <a:ln w="19050" cap="flat" cmpd="sng">
            <a:solidFill>
              <a:schemeClr val="accent1"/>
            </a:solidFill>
            <a:prstDash val="solid"/>
            <a:round/>
            <a:headEnd type="oval" w="med" len="med"/>
            <a:tailEnd type="oval" w="med" len="med"/>
          </a:ln>
        </p:spPr>
      </p:cxnSp>
      <p:grpSp>
        <p:nvGrpSpPr>
          <p:cNvPr id="2805" name="Google Shape;2805;p137"/>
          <p:cNvGrpSpPr/>
          <p:nvPr/>
        </p:nvGrpSpPr>
        <p:grpSpPr>
          <a:xfrm>
            <a:off x="844930" y="1715754"/>
            <a:ext cx="798966" cy="712693"/>
            <a:chOff x="1179256" y="1400898"/>
            <a:chExt cx="790420" cy="790420"/>
          </a:xfrm>
        </p:grpSpPr>
        <p:sp>
          <p:nvSpPr>
            <p:cNvPr id="2804" name="Google Shape;2804;p137"/>
            <p:cNvSpPr/>
            <p:nvPr/>
          </p:nvSpPr>
          <p:spPr>
            <a:xfrm rot="8100000">
              <a:off x="1295010" y="1516652"/>
              <a:ext cx="558911" cy="558911"/>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806" name="Google Shape;2806;p137"/>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050" b="0" i="0" u="none" strike="noStrike" cap="none">
                  <a:solidFill>
                    <a:schemeClr val="lt1"/>
                  </a:solidFill>
                  <a:latin typeface="Arial"/>
                  <a:ea typeface="Arial"/>
                  <a:cs typeface="Arial"/>
                  <a:sym typeface="Arial"/>
                </a:rPr>
                <a:t></a:t>
              </a:r>
              <a:endParaRPr sz="825" b="1" i="0" u="none" strike="noStrike" cap="none">
                <a:solidFill>
                  <a:schemeClr val="lt1"/>
                </a:solidFill>
                <a:latin typeface="Arial"/>
                <a:ea typeface="Arial"/>
                <a:cs typeface="Arial"/>
                <a:sym typeface="Arial"/>
              </a:endParaRPr>
            </a:p>
          </p:txBody>
        </p:sp>
      </p:grpSp>
      <p:grpSp>
        <p:nvGrpSpPr>
          <p:cNvPr id="2807" name="Google Shape;2807;p137"/>
          <p:cNvGrpSpPr/>
          <p:nvPr/>
        </p:nvGrpSpPr>
        <p:grpSpPr>
          <a:xfrm>
            <a:off x="0" y="3557402"/>
            <a:ext cx="2488833" cy="334980"/>
            <a:chOff x="174237" y="661615"/>
            <a:chExt cx="2402762" cy="201904"/>
          </a:xfrm>
        </p:grpSpPr>
        <p:sp>
          <p:nvSpPr>
            <p:cNvPr id="2808" name="Google Shape;2808;p137"/>
            <p:cNvSpPr txBox="1"/>
            <p:nvPr/>
          </p:nvSpPr>
          <p:spPr>
            <a:xfrm>
              <a:off x="174237" y="661615"/>
              <a:ext cx="2402762"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1"/>
                  </a:solidFill>
                  <a:latin typeface="Arial"/>
                  <a:ea typeface="Arial"/>
                  <a:cs typeface="Arial"/>
                  <a:sym typeface="Arial"/>
                </a:rPr>
                <a:t>CREATE QUESTIONS</a:t>
              </a:r>
              <a:endParaRPr/>
            </a:p>
          </p:txBody>
        </p:sp>
        <p:sp>
          <p:nvSpPr>
            <p:cNvPr id="2809" name="Google Shape;2809;p137"/>
            <p:cNvSpPr txBox="1"/>
            <p:nvPr/>
          </p:nvSpPr>
          <p:spPr>
            <a:xfrm>
              <a:off x="690582" y="779887"/>
              <a:ext cx="1370060" cy="83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750" b="1" i="0" u="none" strike="noStrike" cap="none">
                <a:solidFill>
                  <a:srgbClr val="7F7F7F"/>
                </a:solidFill>
                <a:latin typeface="Arial"/>
                <a:ea typeface="Arial"/>
                <a:cs typeface="Arial"/>
                <a:sym typeface="Arial"/>
              </a:endParaRPr>
            </a:p>
          </p:txBody>
        </p:sp>
      </p:grpSp>
      <p:grpSp>
        <p:nvGrpSpPr>
          <p:cNvPr id="2810" name="Google Shape;2810;p137"/>
          <p:cNvGrpSpPr/>
          <p:nvPr/>
        </p:nvGrpSpPr>
        <p:grpSpPr>
          <a:xfrm>
            <a:off x="431185" y="2827705"/>
            <a:ext cx="1630911" cy="311654"/>
            <a:chOff x="769938" y="2456536"/>
            <a:chExt cx="1613466" cy="345642"/>
          </a:xfrm>
        </p:grpSpPr>
        <p:sp>
          <p:nvSpPr>
            <p:cNvPr id="2811" name="Google Shape;2811;p137"/>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812" name="Google Shape;2812;p137"/>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grpSp>
        <p:nvGrpSpPr>
          <p:cNvPr id="2813" name="Google Shape;2813;p137"/>
          <p:cNvGrpSpPr/>
          <p:nvPr/>
        </p:nvGrpSpPr>
        <p:grpSpPr>
          <a:xfrm>
            <a:off x="1938274" y="2827705"/>
            <a:ext cx="1630911" cy="311654"/>
            <a:chOff x="769938" y="2456536"/>
            <a:chExt cx="1613466" cy="345642"/>
          </a:xfrm>
        </p:grpSpPr>
        <p:sp>
          <p:nvSpPr>
            <p:cNvPr id="2814" name="Google Shape;2814;p137"/>
            <p:cNvSpPr/>
            <p:nvPr/>
          </p:nvSpPr>
          <p:spPr>
            <a:xfrm>
              <a:off x="769938" y="2456536"/>
              <a:ext cx="1613466" cy="345642"/>
            </a:xfrm>
            <a:prstGeom prst="notchedRightArrow">
              <a:avLst>
                <a:gd name="adj1" fmla="val 100000"/>
                <a:gd name="adj2" fmla="val 9102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815" name="Google Shape;2815;p137"/>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2816" name="Google Shape;2816;p137"/>
          <p:cNvSpPr txBox="1"/>
          <p:nvPr/>
        </p:nvSpPr>
        <p:spPr>
          <a:xfrm>
            <a:off x="2447228" y="2525330"/>
            <a:ext cx="615727"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2"/>
                </a:solidFill>
                <a:latin typeface="Arial"/>
                <a:ea typeface="Arial"/>
                <a:cs typeface="Arial"/>
                <a:sym typeface="Arial"/>
              </a:rPr>
              <a:t>Staff</a:t>
            </a:r>
            <a:endParaRPr sz="1600" b="0" i="0" u="none" strike="noStrike" cap="none">
              <a:solidFill>
                <a:schemeClr val="accent2"/>
              </a:solidFill>
              <a:latin typeface="Arial"/>
              <a:ea typeface="Arial"/>
              <a:cs typeface="Arial"/>
              <a:sym typeface="Arial"/>
            </a:endParaRPr>
          </a:p>
        </p:txBody>
      </p:sp>
      <p:cxnSp>
        <p:nvCxnSpPr>
          <p:cNvPr id="2817" name="Google Shape;2817;p137"/>
          <p:cNvCxnSpPr>
            <a:stCxn id="2818" idx="7"/>
          </p:cNvCxnSpPr>
          <p:nvPr/>
        </p:nvCxnSpPr>
        <p:spPr>
          <a:xfrm>
            <a:off x="1222845" y="2450016"/>
            <a:ext cx="0" cy="554400"/>
          </a:xfrm>
          <a:prstGeom prst="straightConnector1">
            <a:avLst/>
          </a:prstGeom>
          <a:noFill/>
          <a:ln w="19050" cap="flat" cmpd="sng">
            <a:solidFill>
              <a:schemeClr val="accent1"/>
            </a:solidFill>
            <a:prstDash val="solid"/>
            <a:round/>
            <a:headEnd type="oval" w="med" len="med"/>
            <a:tailEnd type="oval" w="med" len="med"/>
          </a:ln>
        </p:spPr>
      </p:cxnSp>
      <p:sp>
        <p:nvSpPr>
          <p:cNvPr id="2818" name="Google Shape;2818;p137"/>
          <p:cNvSpPr/>
          <p:nvPr/>
        </p:nvSpPr>
        <p:spPr>
          <a:xfrm rot="8100000">
            <a:off x="961936" y="1820126"/>
            <a:ext cx="564954" cy="50395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819" name="Google Shape;2819;p137"/>
          <p:cNvSpPr/>
          <p:nvPr/>
        </p:nvSpPr>
        <p:spPr>
          <a:xfrm>
            <a:off x="1058193" y="1912932"/>
            <a:ext cx="372442" cy="332225"/>
          </a:xfrm>
          <a:prstGeom prst="ellipse">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825" b="1" i="0" u="none" strike="noStrike" cap="none">
              <a:solidFill>
                <a:schemeClr val="lt1"/>
              </a:solidFill>
              <a:latin typeface="Arial"/>
              <a:ea typeface="Arial"/>
              <a:cs typeface="Arial"/>
              <a:sym typeface="Arial"/>
            </a:endParaRPr>
          </a:p>
        </p:txBody>
      </p:sp>
      <p:cxnSp>
        <p:nvCxnSpPr>
          <p:cNvPr id="2820" name="Google Shape;2820;p137"/>
          <p:cNvCxnSpPr>
            <a:stCxn id="2821" idx="7"/>
          </p:cNvCxnSpPr>
          <p:nvPr/>
        </p:nvCxnSpPr>
        <p:spPr>
          <a:xfrm rot="10800000">
            <a:off x="2773828" y="2965636"/>
            <a:ext cx="0" cy="554400"/>
          </a:xfrm>
          <a:prstGeom prst="straightConnector1">
            <a:avLst/>
          </a:prstGeom>
          <a:noFill/>
          <a:ln w="19050" cap="flat" cmpd="sng">
            <a:solidFill>
              <a:schemeClr val="accent2"/>
            </a:solidFill>
            <a:prstDash val="solid"/>
            <a:round/>
            <a:headEnd type="oval" w="med" len="med"/>
            <a:tailEnd type="oval" w="med" len="med"/>
          </a:ln>
        </p:spPr>
      </p:cxnSp>
      <p:sp>
        <p:nvSpPr>
          <p:cNvPr id="2821" name="Google Shape;2821;p137"/>
          <p:cNvSpPr/>
          <p:nvPr/>
        </p:nvSpPr>
        <p:spPr>
          <a:xfrm rot="-2700000">
            <a:off x="2469783" y="3645975"/>
            <a:ext cx="564954" cy="503950"/>
          </a:xfrm>
          <a:prstGeom prst="teardrop">
            <a:avLst>
              <a:gd name="adj" fmla="val 10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nvGrpSpPr>
          <p:cNvPr id="2822" name="Google Shape;2822;p137"/>
          <p:cNvGrpSpPr/>
          <p:nvPr/>
        </p:nvGrpSpPr>
        <p:grpSpPr>
          <a:xfrm>
            <a:off x="1365707" y="2151150"/>
            <a:ext cx="2797778" cy="342385"/>
            <a:chOff x="34282" y="779887"/>
            <a:chExt cx="2701024" cy="206367"/>
          </a:xfrm>
        </p:grpSpPr>
        <p:sp>
          <p:nvSpPr>
            <p:cNvPr id="2823" name="Google Shape;2823;p137"/>
            <p:cNvSpPr txBox="1"/>
            <p:nvPr/>
          </p:nvSpPr>
          <p:spPr>
            <a:xfrm>
              <a:off x="34282" y="830139"/>
              <a:ext cx="2701024"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2"/>
                  </a:solidFill>
                  <a:latin typeface="Arial"/>
                  <a:ea typeface="Arial"/>
                  <a:cs typeface="Arial"/>
                  <a:sym typeface="Arial"/>
                </a:rPr>
                <a:t>GENERATE TEST EXAM</a:t>
              </a:r>
              <a:endParaRPr/>
            </a:p>
          </p:txBody>
        </p:sp>
        <p:sp>
          <p:nvSpPr>
            <p:cNvPr id="2824" name="Google Shape;2824;p137"/>
            <p:cNvSpPr txBox="1"/>
            <p:nvPr/>
          </p:nvSpPr>
          <p:spPr>
            <a:xfrm>
              <a:off x="690582" y="779887"/>
              <a:ext cx="1370060"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sp>
        <p:nvSpPr>
          <p:cNvPr id="2825" name="Google Shape;2825;p137"/>
          <p:cNvSpPr/>
          <p:nvPr/>
        </p:nvSpPr>
        <p:spPr>
          <a:xfrm>
            <a:off x="3445362" y="2827705"/>
            <a:ext cx="1630911" cy="311654"/>
          </a:xfrm>
          <a:prstGeom prst="notchedRightArrow">
            <a:avLst>
              <a:gd name="adj1" fmla="val 100000"/>
              <a:gd name="adj2" fmla="val 91021"/>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826" name="Google Shape;2826;p137"/>
          <p:cNvSpPr/>
          <p:nvPr/>
        </p:nvSpPr>
        <p:spPr>
          <a:xfrm>
            <a:off x="4165124" y="2898172"/>
            <a:ext cx="191388" cy="17072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sp>
        <p:nvSpPr>
          <p:cNvPr id="2827" name="Google Shape;2827;p137"/>
          <p:cNvSpPr txBox="1"/>
          <p:nvPr/>
        </p:nvSpPr>
        <p:spPr>
          <a:xfrm>
            <a:off x="3731974"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3"/>
                </a:solidFill>
                <a:latin typeface="Arial"/>
                <a:ea typeface="Arial"/>
                <a:cs typeface="Arial"/>
                <a:sym typeface="Arial"/>
              </a:rPr>
              <a:t>Teacher</a:t>
            </a:r>
            <a:endParaRPr sz="1600" b="0" i="0" u="none" strike="noStrike" cap="none">
              <a:solidFill>
                <a:schemeClr val="accent3"/>
              </a:solidFill>
              <a:latin typeface="Arial"/>
              <a:ea typeface="Arial"/>
              <a:cs typeface="Arial"/>
              <a:sym typeface="Arial"/>
            </a:endParaRPr>
          </a:p>
        </p:txBody>
      </p:sp>
      <p:cxnSp>
        <p:nvCxnSpPr>
          <p:cNvPr id="2828" name="Google Shape;2828;p137"/>
          <p:cNvCxnSpPr>
            <a:stCxn id="2829" idx="7"/>
          </p:cNvCxnSpPr>
          <p:nvPr/>
        </p:nvCxnSpPr>
        <p:spPr>
          <a:xfrm>
            <a:off x="4239742" y="2445720"/>
            <a:ext cx="0" cy="554400"/>
          </a:xfrm>
          <a:prstGeom prst="straightConnector1">
            <a:avLst/>
          </a:prstGeom>
          <a:noFill/>
          <a:ln w="19050" cap="flat" cmpd="sng">
            <a:solidFill>
              <a:schemeClr val="accent3"/>
            </a:solidFill>
            <a:prstDash val="solid"/>
            <a:round/>
            <a:headEnd type="oval" w="med" len="med"/>
            <a:tailEnd type="oval" w="med" len="med"/>
          </a:ln>
        </p:spPr>
      </p:cxnSp>
      <p:sp>
        <p:nvSpPr>
          <p:cNvPr id="2829" name="Google Shape;2829;p137"/>
          <p:cNvSpPr/>
          <p:nvPr/>
        </p:nvSpPr>
        <p:spPr>
          <a:xfrm rot="8100000">
            <a:off x="3978833" y="1815830"/>
            <a:ext cx="564954" cy="503950"/>
          </a:xfrm>
          <a:prstGeom prst="teardrop">
            <a:avLst>
              <a:gd name="adj" fmla="val 10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830" name="Google Shape;2830;p137"/>
          <p:cNvSpPr/>
          <p:nvPr/>
        </p:nvSpPr>
        <p:spPr>
          <a:xfrm>
            <a:off x="4075090" y="1908636"/>
            <a:ext cx="372442" cy="332225"/>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831" name="Google Shape;2831;p137"/>
          <p:cNvSpPr txBox="1"/>
          <p:nvPr/>
        </p:nvSpPr>
        <p:spPr>
          <a:xfrm>
            <a:off x="2959806" y="3557401"/>
            <a:ext cx="2637905" cy="25901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3"/>
                </a:solidFill>
                <a:latin typeface="Arial"/>
                <a:ea typeface="Arial"/>
                <a:cs typeface="Arial"/>
                <a:sym typeface="Arial"/>
              </a:rPr>
              <a:t>APPROVE TEST EXAM</a:t>
            </a:r>
            <a:endParaRPr/>
          </a:p>
        </p:txBody>
      </p:sp>
      <p:sp>
        <p:nvSpPr>
          <p:cNvPr id="2832" name="Google Shape;2832;p137"/>
          <p:cNvSpPr txBox="1"/>
          <p:nvPr/>
        </p:nvSpPr>
        <p:spPr>
          <a:xfrm>
            <a:off x="3569185" y="3753627"/>
            <a:ext cx="1419138" cy="25901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sp>
        <p:nvSpPr>
          <p:cNvPr id="2833" name="Google Shape;2833;p137"/>
          <p:cNvSpPr/>
          <p:nvPr/>
        </p:nvSpPr>
        <p:spPr>
          <a:xfrm rot="8287692">
            <a:off x="2622795" y="3015919"/>
            <a:ext cx="1654020" cy="1475419"/>
          </a:xfrm>
          <a:prstGeom prst="arc">
            <a:avLst>
              <a:gd name="adj1" fmla="val 16200000"/>
              <a:gd name="adj2" fmla="val 0"/>
            </a:avLst>
          </a:prstGeom>
          <a:noFill/>
          <a:ln w="28575" cap="flat" cmpd="sng">
            <a:solidFill>
              <a:srgbClr val="A5A5A5"/>
            </a:solidFill>
            <a:prstDash val="dot"/>
            <a:round/>
            <a:headEnd type="none" w="sm" len="sm"/>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834" name="Google Shape;2834;p137"/>
          <p:cNvSpPr txBox="1"/>
          <p:nvPr/>
        </p:nvSpPr>
        <p:spPr>
          <a:xfrm>
            <a:off x="2374345" y="4586698"/>
            <a:ext cx="1966071" cy="6894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if teacher reject test exam</a:t>
            </a:r>
            <a:endParaRPr/>
          </a:p>
          <a:p>
            <a:pPr marL="0" marR="0" lvl="0" indent="0" algn="ctr" rtl="0">
              <a:lnSpc>
                <a:spcPct val="100000"/>
              </a:lnSpc>
              <a:spcBef>
                <a:spcPts val="280"/>
              </a:spcBef>
              <a:spcAft>
                <a:spcPts val="0"/>
              </a:spcAft>
              <a:buNone/>
            </a:pPr>
            <a:endParaRPr sz="1400" b="1" i="0" u="none" strike="noStrike" cap="none">
              <a:solidFill>
                <a:srgbClr val="7F7F7F"/>
              </a:solidFill>
              <a:latin typeface="Arial"/>
              <a:ea typeface="Arial"/>
              <a:cs typeface="Arial"/>
              <a:sym typeface="Arial"/>
            </a:endParaRPr>
          </a:p>
        </p:txBody>
      </p:sp>
      <p:grpSp>
        <p:nvGrpSpPr>
          <p:cNvPr id="2835" name="Google Shape;2835;p137"/>
          <p:cNvGrpSpPr/>
          <p:nvPr/>
        </p:nvGrpSpPr>
        <p:grpSpPr>
          <a:xfrm>
            <a:off x="4952450" y="2827705"/>
            <a:ext cx="1630911" cy="311654"/>
            <a:chOff x="769938" y="2456536"/>
            <a:chExt cx="1613466" cy="345642"/>
          </a:xfrm>
        </p:grpSpPr>
        <p:sp>
          <p:nvSpPr>
            <p:cNvPr id="2836" name="Google Shape;2836;p137"/>
            <p:cNvSpPr/>
            <p:nvPr/>
          </p:nvSpPr>
          <p:spPr>
            <a:xfrm>
              <a:off x="769938" y="2456536"/>
              <a:ext cx="1613466" cy="345642"/>
            </a:xfrm>
            <a:prstGeom prst="notchedRightArrow">
              <a:avLst>
                <a:gd name="adj1" fmla="val 100000"/>
                <a:gd name="adj2" fmla="val 91021"/>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837" name="Google Shape;2837;p137"/>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2838" name="Google Shape;2838;p137"/>
          <p:cNvSpPr txBox="1"/>
          <p:nvPr/>
        </p:nvSpPr>
        <p:spPr>
          <a:xfrm>
            <a:off x="5459604" y="2525330"/>
            <a:ext cx="615727"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4"/>
                </a:solidFill>
                <a:latin typeface="Arial"/>
                <a:ea typeface="Arial"/>
                <a:cs typeface="Arial"/>
                <a:sym typeface="Arial"/>
              </a:rPr>
              <a:t>Staff</a:t>
            </a:r>
            <a:endParaRPr sz="1600" b="0" i="0" u="none" strike="noStrike" cap="none">
              <a:solidFill>
                <a:schemeClr val="accent4"/>
              </a:solidFill>
              <a:latin typeface="Arial"/>
              <a:ea typeface="Arial"/>
              <a:cs typeface="Arial"/>
              <a:sym typeface="Arial"/>
            </a:endParaRPr>
          </a:p>
        </p:txBody>
      </p:sp>
      <p:cxnSp>
        <p:nvCxnSpPr>
          <p:cNvPr id="2839" name="Google Shape;2839;p137"/>
          <p:cNvCxnSpPr>
            <a:stCxn id="2840" idx="7"/>
          </p:cNvCxnSpPr>
          <p:nvPr/>
        </p:nvCxnSpPr>
        <p:spPr>
          <a:xfrm rot="10800000">
            <a:off x="5788247" y="2965636"/>
            <a:ext cx="0" cy="554400"/>
          </a:xfrm>
          <a:prstGeom prst="straightConnector1">
            <a:avLst/>
          </a:prstGeom>
          <a:noFill/>
          <a:ln w="19050" cap="flat" cmpd="sng">
            <a:solidFill>
              <a:schemeClr val="accent4"/>
            </a:solidFill>
            <a:prstDash val="solid"/>
            <a:round/>
            <a:headEnd type="oval" w="med" len="med"/>
            <a:tailEnd type="oval" w="med" len="med"/>
          </a:ln>
        </p:spPr>
      </p:cxnSp>
      <p:sp>
        <p:nvSpPr>
          <p:cNvPr id="2840" name="Google Shape;2840;p137"/>
          <p:cNvSpPr/>
          <p:nvPr/>
        </p:nvSpPr>
        <p:spPr>
          <a:xfrm rot="-2700000">
            <a:off x="5484202" y="3645975"/>
            <a:ext cx="564954" cy="503950"/>
          </a:xfrm>
          <a:prstGeom prst="teardrop">
            <a:avLst>
              <a:gd name="adj" fmla="val 10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841" name="Google Shape;2841;p137"/>
          <p:cNvSpPr/>
          <p:nvPr/>
        </p:nvSpPr>
        <p:spPr>
          <a:xfrm>
            <a:off x="5580458" y="3724893"/>
            <a:ext cx="372442" cy="332225"/>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nvGrpSpPr>
          <p:cNvPr id="2842" name="Google Shape;2842;p137"/>
          <p:cNvGrpSpPr/>
          <p:nvPr/>
        </p:nvGrpSpPr>
        <p:grpSpPr>
          <a:xfrm>
            <a:off x="4855609" y="1960113"/>
            <a:ext cx="1762925" cy="529985"/>
            <a:chOff x="512179" y="779887"/>
            <a:chExt cx="1701957" cy="319439"/>
          </a:xfrm>
        </p:grpSpPr>
        <p:sp>
          <p:nvSpPr>
            <p:cNvPr id="2843" name="Google Shape;2843;p137"/>
            <p:cNvSpPr txBox="1"/>
            <p:nvPr/>
          </p:nvSpPr>
          <p:spPr>
            <a:xfrm>
              <a:off x="512179" y="943212"/>
              <a:ext cx="1701957" cy="15611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4"/>
                  </a:solidFill>
                  <a:latin typeface="Arial"/>
                  <a:ea typeface="Arial"/>
                  <a:cs typeface="Arial"/>
                  <a:sym typeface="Arial"/>
                </a:rPr>
                <a:t>CREATE EXAM</a:t>
              </a:r>
              <a:endParaRPr/>
            </a:p>
          </p:txBody>
        </p:sp>
        <p:sp>
          <p:nvSpPr>
            <p:cNvPr id="2844" name="Google Shape;2844;p137"/>
            <p:cNvSpPr txBox="1"/>
            <p:nvPr/>
          </p:nvSpPr>
          <p:spPr>
            <a:xfrm>
              <a:off x="690582" y="779887"/>
              <a:ext cx="1370060" cy="15611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grpSp>
        <p:nvGrpSpPr>
          <p:cNvPr id="2845" name="Google Shape;2845;p137"/>
          <p:cNvGrpSpPr/>
          <p:nvPr/>
        </p:nvGrpSpPr>
        <p:grpSpPr>
          <a:xfrm>
            <a:off x="6459540" y="2827705"/>
            <a:ext cx="1630911" cy="311654"/>
            <a:chOff x="769938" y="2456536"/>
            <a:chExt cx="1613466" cy="345642"/>
          </a:xfrm>
        </p:grpSpPr>
        <p:sp>
          <p:nvSpPr>
            <p:cNvPr id="2846" name="Google Shape;2846;p137"/>
            <p:cNvSpPr/>
            <p:nvPr/>
          </p:nvSpPr>
          <p:spPr>
            <a:xfrm>
              <a:off x="769938" y="2456536"/>
              <a:ext cx="1613466" cy="345642"/>
            </a:xfrm>
            <a:prstGeom prst="notchedRightArrow">
              <a:avLst>
                <a:gd name="adj1" fmla="val 100000"/>
                <a:gd name="adj2" fmla="val 91021"/>
              </a:avLst>
            </a:prstGeom>
            <a:solidFill>
              <a:schemeClr val="accent5"/>
            </a:soli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847" name="Google Shape;2847;p137"/>
            <p:cNvSpPr/>
            <p:nvPr/>
          </p:nvSpPr>
          <p:spPr>
            <a:xfrm>
              <a:off x="1482001" y="2534688"/>
              <a:ext cx="189341" cy="189339"/>
            </a:xfrm>
            <a:prstGeom prst="ellipse">
              <a:avLst/>
            </a:prstGeom>
            <a:solidFill>
              <a:schemeClr val="lt1"/>
            </a:soli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2848" name="Google Shape;2848;p137"/>
          <p:cNvSpPr txBox="1"/>
          <p:nvPr/>
        </p:nvSpPr>
        <p:spPr>
          <a:xfrm>
            <a:off x="6759469" y="3182050"/>
            <a:ext cx="1028372"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5"/>
                </a:solidFill>
                <a:latin typeface="Arial"/>
                <a:ea typeface="Arial"/>
                <a:cs typeface="Arial"/>
                <a:sym typeface="Arial"/>
              </a:rPr>
              <a:t>Student</a:t>
            </a:r>
            <a:endParaRPr sz="1600" b="0" i="0" u="none" strike="noStrike" cap="none">
              <a:solidFill>
                <a:schemeClr val="accent5"/>
              </a:solidFill>
              <a:latin typeface="Arial"/>
              <a:ea typeface="Arial"/>
              <a:cs typeface="Arial"/>
              <a:sym typeface="Arial"/>
            </a:endParaRPr>
          </a:p>
        </p:txBody>
      </p:sp>
      <p:cxnSp>
        <p:nvCxnSpPr>
          <p:cNvPr id="2849" name="Google Shape;2849;p137"/>
          <p:cNvCxnSpPr>
            <a:stCxn id="2850" idx="7"/>
          </p:cNvCxnSpPr>
          <p:nvPr/>
        </p:nvCxnSpPr>
        <p:spPr>
          <a:xfrm>
            <a:off x="7251297" y="2445720"/>
            <a:ext cx="0" cy="554400"/>
          </a:xfrm>
          <a:prstGeom prst="straightConnector1">
            <a:avLst/>
          </a:prstGeom>
          <a:noFill/>
          <a:ln w="19050" cap="flat" cmpd="sng">
            <a:solidFill>
              <a:schemeClr val="accent5"/>
            </a:solidFill>
            <a:prstDash val="solid"/>
            <a:round/>
            <a:headEnd type="oval" w="med" len="med"/>
            <a:tailEnd type="oval" w="med" len="med"/>
          </a:ln>
        </p:spPr>
      </p:cxnSp>
      <p:sp>
        <p:nvSpPr>
          <p:cNvPr id="2850" name="Google Shape;2850;p137"/>
          <p:cNvSpPr/>
          <p:nvPr/>
        </p:nvSpPr>
        <p:spPr>
          <a:xfrm rot="8100000">
            <a:off x="6990388" y="1815830"/>
            <a:ext cx="564954" cy="503950"/>
          </a:xfrm>
          <a:prstGeom prst="teardrop">
            <a:avLst>
              <a:gd name="adj" fmla="val 100000"/>
            </a:avLst>
          </a:prstGeom>
          <a:solidFill>
            <a:schemeClr val="accent5"/>
          </a:soli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851" name="Google Shape;2851;p137"/>
          <p:cNvSpPr/>
          <p:nvPr/>
        </p:nvSpPr>
        <p:spPr>
          <a:xfrm>
            <a:off x="7086645" y="1908636"/>
            <a:ext cx="372442" cy="332225"/>
          </a:xfrm>
          <a:prstGeom prst="ellipse">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nvGrpSpPr>
          <p:cNvPr id="2852" name="Google Shape;2852;p137"/>
          <p:cNvGrpSpPr/>
          <p:nvPr/>
        </p:nvGrpSpPr>
        <p:grpSpPr>
          <a:xfrm>
            <a:off x="6583363" y="3557401"/>
            <a:ext cx="1419138" cy="334982"/>
            <a:chOff x="690582" y="661615"/>
            <a:chExt cx="1370060" cy="201904"/>
          </a:xfrm>
        </p:grpSpPr>
        <p:sp>
          <p:nvSpPr>
            <p:cNvPr id="2853" name="Google Shape;2853;p137"/>
            <p:cNvSpPr txBox="1"/>
            <p:nvPr/>
          </p:nvSpPr>
          <p:spPr>
            <a:xfrm>
              <a:off x="1375583" y="661615"/>
              <a:ext cx="83" cy="10035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900" b="1" i="0" u="none" strike="noStrike" cap="none">
                <a:solidFill>
                  <a:schemeClr val="accent5"/>
                </a:solidFill>
                <a:latin typeface="Arial"/>
                <a:ea typeface="Arial"/>
                <a:cs typeface="Arial"/>
                <a:sym typeface="Arial"/>
              </a:endParaRPr>
            </a:p>
          </p:txBody>
        </p:sp>
        <p:sp>
          <p:nvSpPr>
            <p:cNvPr id="2854" name="Google Shape;2854;p137"/>
            <p:cNvSpPr txBox="1"/>
            <p:nvPr/>
          </p:nvSpPr>
          <p:spPr>
            <a:xfrm>
              <a:off x="690582" y="779887"/>
              <a:ext cx="1370060" cy="83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750" b="1" i="0" u="none" strike="noStrike" cap="none">
                <a:solidFill>
                  <a:srgbClr val="7F7F7F"/>
                </a:solidFill>
                <a:latin typeface="Arial"/>
                <a:ea typeface="Arial"/>
                <a:cs typeface="Arial"/>
                <a:sym typeface="Arial"/>
              </a:endParaRPr>
            </a:p>
          </p:txBody>
        </p:sp>
      </p:grpSp>
      <p:pic>
        <p:nvPicPr>
          <p:cNvPr id="2855" name="Google Shape;2855;p137"/>
          <p:cNvPicPr preferRelativeResize="0"/>
          <p:nvPr/>
        </p:nvPicPr>
        <p:blipFill rotWithShape="1">
          <a:blip r:embed="rId3">
            <a:alphaModFix/>
          </a:blip>
          <a:srcRect/>
          <a:stretch/>
        </p:blipFill>
        <p:spPr>
          <a:xfrm>
            <a:off x="2583151" y="3746174"/>
            <a:ext cx="301110" cy="301110"/>
          </a:xfrm>
          <a:prstGeom prst="rect">
            <a:avLst/>
          </a:prstGeom>
          <a:noFill/>
          <a:ln>
            <a:noFill/>
          </a:ln>
        </p:spPr>
      </p:pic>
      <p:pic>
        <p:nvPicPr>
          <p:cNvPr id="2856" name="Google Shape;2856;p137"/>
          <p:cNvPicPr preferRelativeResize="0"/>
          <p:nvPr/>
        </p:nvPicPr>
        <p:blipFill rotWithShape="1">
          <a:blip r:embed="rId4">
            <a:alphaModFix/>
          </a:blip>
          <a:srcRect/>
          <a:stretch/>
        </p:blipFill>
        <p:spPr>
          <a:xfrm>
            <a:off x="4084336" y="1877610"/>
            <a:ext cx="404389" cy="404389"/>
          </a:xfrm>
          <a:prstGeom prst="rect">
            <a:avLst/>
          </a:prstGeom>
          <a:noFill/>
          <a:ln>
            <a:noFill/>
          </a:ln>
        </p:spPr>
      </p:pic>
      <p:pic>
        <p:nvPicPr>
          <p:cNvPr id="2857" name="Google Shape;2857;p137"/>
          <p:cNvPicPr preferRelativeResize="0"/>
          <p:nvPr/>
        </p:nvPicPr>
        <p:blipFill rotWithShape="1">
          <a:blip r:embed="rId5">
            <a:alphaModFix/>
          </a:blip>
          <a:srcRect/>
          <a:stretch/>
        </p:blipFill>
        <p:spPr>
          <a:xfrm>
            <a:off x="5595888" y="3703780"/>
            <a:ext cx="388340" cy="388340"/>
          </a:xfrm>
          <a:prstGeom prst="rect">
            <a:avLst/>
          </a:prstGeom>
          <a:noFill/>
          <a:ln>
            <a:noFill/>
          </a:ln>
        </p:spPr>
      </p:pic>
      <p:sp>
        <p:nvSpPr>
          <p:cNvPr id="2858" name="Google Shape;2858;p137"/>
          <p:cNvSpPr txBox="1"/>
          <p:nvPr/>
        </p:nvSpPr>
        <p:spPr>
          <a:xfrm>
            <a:off x="6408481" y="3517249"/>
            <a:ext cx="1745671" cy="215444"/>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400" b="1" i="0" u="none" strike="noStrike" cap="none">
                <a:solidFill>
                  <a:schemeClr val="accent5"/>
                </a:solidFill>
                <a:latin typeface="Arial"/>
                <a:ea typeface="Arial"/>
                <a:cs typeface="Arial"/>
                <a:sym typeface="Arial"/>
              </a:rPr>
              <a:t>TAKE A TEST EXAM</a:t>
            </a:r>
            <a:endParaRPr sz="1400" b="0" i="0" u="none" strike="noStrike" cap="none">
              <a:solidFill>
                <a:schemeClr val="accent5"/>
              </a:solidFill>
              <a:latin typeface="Arial"/>
              <a:ea typeface="Arial"/>
              <a:cs typeface="Arial"/>
              <a:sym typeface="Arial"/>
            </a:endParaRPr>
          </a:p>
        </p:txBody>
      </p:sp>
      <p:pic>
        <p:nvPicPr>
          <p:cNvPr id="2859" name="Google Shape;2859;p137"/>
          <p:cNvPicPr preferRelativeResize="0"/>
          <p:nvPr/>
        </p:nvPicPr>
        <p:blipFill>
          <a:blip r:embed="rId6">
            <a:alphaModFix/>
          </a:blip>
          <a:stretch>
            <a:fillRect/>
          </a:stretch>
        </p:blipFill>
        <p:spPr>
          <a:xfrm>
            <a:off x="1123327" y="1940920"/>
            <a:ext cx="250440" cy="296000"/>
          </a:xfrm>
          <a:prstGeom prst="rect">
            <a:avLst/>
          </a:prstGeom>
          <a:noFill/>
          <a:ln>
            <a:noFill/>
          </a:ln>
        </p:spPr>
      </p:pic>
      <p:pic>
        <p:nvPicPr>
          <p:cNvPr id="2860" name="Google Shape;2860;p137"/>
          <p:cNvPicPr preferRelativeResize="0"/>
          <p:nvPr/>
        </p:nvPicPr>
        <p:blipFill>
          <a:blip r:embed="rId7">
            <a:alphaModFix/>
          </a:blip>
          <a:stretch>
            <a:fillRect/>
          </a:stretch>
        </p:blipFill>
        <p:spPr>
          <a:xfrm>
            <a:off x="7087133" y="1885625"/>
            <a:ext cx="388349" cy="388349"/>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2864"/>
        <p:cNvGrpSpPr/>
        <p:nvPr/>
      </p:nvGrpSpPr>
      <p:grpSpPr>
        <a:xfrm>
          <a:off x="0" y="0"/>
          <a:ext cx="0" cy="0"/>
          <a:chOff x="0" y="0"/>
          <a:chExt cx="0" cy="0"/>
        </a:xfrm>
      </p:grpSpPr>
      <p:sp>
        <p:nvSpPr>
          <p:cNvPr id="2865" name="Google Shape;2865;p13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dirty="0"/>
              <a:t>OUR IDEAS</a:t>
            </a:r>
            <a:endParaRPr dirty="0"/>
          </a:p>
        </p:txBody>
      </p:sp>
      <p:sp>
        <p:nvSpPr>
          <p:cNvPr id="2866" name="Google Shape;2866;p13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119</a:t>
            </a:fld>
            <a:endParaRPr/>
          </a:p>
        </p:txBody>
      </p:sp>
      <p:sp>
        <p:nvSpPr>
          <p:cNvPr id="2867" name="Google Shape;2867;p138"/>
          <p:cNvSpPr txBox="1"/>
          <p:nvPr/>
        </p:nvSpPr>
        <p:spPr>
          <a:xfrm>
            <a:off x="7123288" y="0"/>
            <a:ext cx="1414170" cy="1272143"/>
          </a:xfrm>
          <a:prstGeom prst="rect">
            <a:avLst/>
          </a:prstGeom>
          <a:noFill/>
          <a:ln>
            <a:noFill/>
          </a:ln>
        </p:spPr>
        <p:txBody>
          <a:bodyPr spcFirstLastPara="1" wrap="square" lIns="91425" tIns="45700" rIns="91425" bIns="45700" anchor="t" anchorCtr="0">
            <a:noAutofit/>
          </a:bodyPr>
          <a:lstStyle/>
          <a:p>
            <a:pPr lvl="0"/>
            <a:r>
              <a:rPr lang="vi" b="1" dirty="0">
                <a:solidFill>
                  <a:srgbClr val="FF0000"/>
                </a:solidFill>
              </a:rPr>
              <a:t>OUR IDEAS</a:t>
            </a:r>
            <a:endParaRPr dirty="0"/>
          </a:p>
          <a:p>
            <a:pPr marL="0" marR="0" lvl="0" indent="0" algn="l" rtl="0">
              <a:lnSpc>
                <a:spcPct val="100000"/>
              </a:lnSpc>
              <a:spcBef>
                <a:spcPts val="250"/>
              </a:spcBef>
              <a:spcAft>
                <a:spcPts val="0"/>
              </a:spcAft>
              <a:buNone/>
            </a:pPr>
            <a:r>
              <a:rPr lang="vi" sz="1400" b="0" i="0" u="none" strike="noStrike" cap="none" dirty="0">
                <a:solidFill>
                  <a:schemeClr val="dk1"/>
                </a:solidFill>
                <a:latin typeface="Arial"/>
                <a:ea typeface="Arial"/>
                <a:cs typeface="Arial"/>
                <a:sym typeface="Arial"/>
              </a:rPr>
              <a:t>HANDLING</a:t>
            </a:r>
            <a:endParaRPr dirty="0"/>
          </a:p>
          <a:p>
            <a:pPr marL="0" marR="0" lvl="0" indent="0" algn="l" rtl="0">
              <a:lnSpc>
                <a:spcPct val="100000"/>
              </a:lnSpc>
              <a:spcBef>
                <a:spcPts val="250"/>
              </a:spcBef>
              <a:spcAft>
                <a:spcPts val="0"/>
              </a:spcAft>
              <a:buNone/>
            </a:pPr>
            <a:r>
              <a:rPr lang="vi" sz="1400" b="0" i="0" u="none" strike="noStrike" cap="none" dirty="0">
                <a:solidFill>
                  <a:schemeClr val="dk1"/>
                </a:solidFill>
                <a:latin typeface="Arial"/>
                <a:ea typeface="Arial"/>
                <a:cs typeface="Arial"/>
                <a:sym typeface="Arial"/>
              </a:rPr>
              <a:t>ADVANTAGES</a:t>
            </a:r>
            <a:endParaRPr dirty="0"/>
          </a:p>
          <a:p>
            <a:pPr marL="0" marR="0" lvl="0" indent="0" algn="l" rtl="0">
              <a:lnSpc>
                <a:spcPct val="100000"/>
              </a:lnSpc>
              <a:spcBef>
                <a:spcPts val="250"/>
              </a:spcBef>
              <a:spcAft>
                <a:spcPts val="0"/>
              </a:spcAft>
              <a:buNone/>
            </a:pPr>
            <a:r>
              <a:rPr lang="vi" sz="1400" b="0" i="0" u="none" strike="noStrike" cap="none" dirty="0">
                <a:solidFill>
                  <a:srgbClr val="000000"/>
                </a:solidFill>
                <a:latin typeface="Arial"/>
                <a:ea typeface="Arial"/>
                <a:cs typeface="Arial"/>
                <a:sym typeface="Arial"/>
              </a:rPr>
              <a:t>DEMO</a:t>
            </a:r>
            <a:endParaRPr sz="1400" b="1" i="0" u="none" strike="noStrike" cap="none" dirty="0">
              <a:solidFill>
                <a:srgbClr val="FF0000"/>
              </a:solidFill>
              <a:latin typeface="Arial"/>
              <a:ea typeface="Arial"/>
              <a:cs typeface="Arial"/>
              <a:sym typeface="Arial"/>
            </a:endParaRPr>
          </a:p>
        </p:txBody>
      </p:sp>
      <p:pic>
        <p:nvPicPr>
          <p:cNvPr id="2868" name="Google Shape;2868;p138"/>
          <p:cNvPicPr preferRelativeResize="0"/>
          <p:nvPr/>
        </p:nvPicPr>
        <p:blipFill>
          <a:blip r:embed="rId3">
            <a:alphaModFix/>
          </a:blip>
          <a:stretch>
            <a:fillRect/>
          </a:stretch>
        </p:blipFill>
        <p:spPr>
          <a:xfrm flipH="1">
            <a:off x="204674" y="1341050"/>
            <a:ext cx="3679924" cy="3679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CURRENT PROCESS</a:t>
            </a:r>
            <a:endParaRPr/>
          </a:p>
        </p:txBody>
      </p:sp>
      <p:sp>
        <p:nvSpPr>
          <p:cNvPr id="402" name="Google Shape;402;p3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12</a:t>
            </a:fld>
            <a:endParaRPr/>
          </a:p>
        </p:txBody>
      </p:sp>
      <p:grpSp>
        <p:nvGrpSpPr>
          <p:cNvPr id="403" name="Google Shape;403;p31"/>
          <p:cNvGrpSpPr/>
          <p:nvPr/>
        </p:nvGrpSpPr>
        <p:grpSpPr>
          <a:xfrm>
            <a:off x="263101" y="580106"/>
            <a:ext cx="407743" cy="391135"/>
            <a:chOff x="5233525" y="4954450"/>
            <a:chExt cx="538275" cy="516350"/>
          </a:xfrm>
        </p:grpSpPr>
        <p:sp>
          <p:nvSpPr>
            <p:cNvPr id="404" name="Google Shape;404;p31"/>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31"/>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1"/>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1"/>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1"/>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1"/>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1"/>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1"/>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1"/>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1"/>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31"/>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5" name="Google Shape;415;p31"/>
          <p:cNvGrpSpPr/>
          <p:nvPr/>
        </p:nvGrpSpPr>
        <p:grpSpPr>
          <a:xfrm>
            <a:off x="431185" y="2827705"/>
            <a:ext cx="1630911" cy="311654"/>
            <a:chOff x="769938" y="2456536"/>
            <a:chExt cx="1613466" cy="345642"/>
          </a:xfrm>
        </p:grpSpPr>
        <p:sp>
          <p:nvSpPr>
            <p:cNvPr id="416" name="Google Shape;416;p31"/>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417" name="Google Shape;417;p31"/>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418" name="Google Shape;418;p31"/>
          <p:cNvSpPr txBox="1"/>
          <p:nvPr/>
        </p:nvSpPr>
        <p:spPr>
          <a:xfrm>
            <a:off x="719600"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1"/>
                </a:solidFill>
                <a:latin typeface="Arial"/>
                <a:ea typeface="Arial"/>
                <a:cs typeface="Arial"/>
                <a:sym typeface="Arial"/>
              </a:rPr>
              <a:t>Teacher</a:t>
            </a:r>
            <a:endParaRPr sz="1600" b="0" i="0" u="none" strike="noStrike" cap="none">
              <a:solidFill>
                <a:schemeClr val="accent1"/>
              </a:solidFill>
              <a:latin typeface="Arial"/>
              <a:ea typeface="Arial"/>
              <a:cs typeface="Arial"/>
              <a:sym typeface="Arial"/>
            </a:endParaRPr>
          </a:p>
        </p:txBody>
      </p:sp>
      <p:cxnSp>
        <p:nvCxnSpPr>
          <p:cNvPr id="419" name="Google Shape;419;p31"/>
          <p:cNvCxnSpPr>
            <a:stCxn id="420" idx="7"/>
          </p:cNvCxnSpPr>
          <p:nvPr/>
        </p:nvCxnSpPr>
        <p:spPr>
          <a:xfrm>
            <a:off x="1244413" y="2428447"/>
            <a:ext cx="0" cy="554400"/>
          </a:xfrm>
          <a:prstGeom prst="straightConnector1">
            <a:avLst/>
          </a:prstGeom>
          <a:noFill/>
          <a:ln w="19050" cap="flat" cmpd="sng">
            <a:solidFill>
              <a:schemeClr val="accent1"/>
            </a:solidFill>
            <a:prstDash val="solid"/>
            <a:round/>
            <a:headEnd type="oval" w="med" len="med"/>
            <a:tailEnd type="oval" w="med" len="med"/>
          </a:ln>
        </p:spPr>
      </p:cxnSp>
      <p:grpSp>
        <p:nvGrpSpPr>
          <p:cNvPr id="421" name="Google Shape;421;p31"/>
          <p:cNvGrpSpPr/>
          <p:nvPr/>
        </p:nvGrpSpPr>
        <p:grpSpPr>
          <a:xfrm>
            <a:off x="844930" y="1715754"/>
            <a:ext cx="798966" cy="712693"/>
            <a:chOff x="1179256" y="1400898"/>
            <a:chExt cx="790420" cy="790420"/>
          </a:xfrm>
        </p:grpSpPr>
        <p:sp>
          <p:nvSpPr>
            <p:cNvPr id="420" name="Google Shape;420;p31"/>
            <p:cNvSpPr/>
            <p:nvPr/>
          </p:nvSpPr>
          <p:spPr>
            <a:xfrm rot="8100000">
              <a:off x="1295010" y="1516652"/>
              <a:ext cx="558911" cy="558911"/>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422" name="Google Shape;422;p31"/>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050" b="0" i="0" u="none" strike="noStrike" cap="none">
                  <a:solidFill>
                    <a:schemeClr val="lt1"/>
                  </a:solidFill>
                  <a:latin typeface="Arial"/>
                  <a:ea typeface="Arial"/>
                  <a:cs typeface="Arial"/>
                  <a:sym typeface="Arial"/>
                </a:rPr>
                <a:t></a:t>
              </a:r>
              <a:endParaRPr sz="825" b="1" i="0" u="none" strike="noStrike" cap="none">
                <a:solidFill>
                  <a:schemeClr val="lt1"/>
                </a:solidFill>
                <a:latin typeface="Arial"/>
                <a:ea typeface="Arial"/>
                <a:cs typeface="Arial"/>
                <a:sym typeface="Arial"/>
              </a:endParaRPr>
            </a:p>
          </p:txBody>
        </p:sp>
      </p:grpSp>
      <p:grpSp>
        <p:nvGrpSpPr>
          <p:cNvPr id="423" name="Google Shape;423;p31"/>
          <p:cNvGrpSpPr/>
          <p:nvPr/>
        </p:nvGrpSpPr>
        <p:grpSpPr>
          <a:xfrm>
            <a:off x="0" y="3557402"/>
            <a:ext cx="2488833" cy="334980"/>
            <a:chOff x="174237" y="661615"/>
            <a:chExt cx="2402762" cy="201904"/>
          </a:xfrm>
        </p:grpSpPr>
        <p:sp>
          <p:nvSpPr>
            <p:cNvPr id="424" name="Google Shape;424;p31"/>
            <p:cNvSpPr txBox="1"/>
            <p:nvPr/>
          </p:nvSpPr>
          <p:spPr>
            <a:xfrm>
              <a:off x="174237" y="661615"/>
              <a:ext cx="2402762"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1"/>
                  </a:solidFill>
                  <a:latin typeface="Arial"/>
                  <a:ea typeface="Arial"/>
                  <a:cs typeface="Arial"/>
                  <a:sym typeface="Arial"/>
                </a:rPr>
                <a:t>CREATE QUESTIONS</a:t>
              </a:r>
              <a:endParaRPr/>
            </a:p>
          </p:txBody>
        </p:sp>
        <p:sp>
          <p:nvSpPr>
            <p:cNvPr id="425" name="Google Shape;425;p31"/>
            <p:cNvSpPr txBox="1"/>
            <p:nvPr/>
          </p:nvSpPr>
          <p:spPr>
            <a:xfrm>
              <a:off x="690582" y="779887"/>
              <a:ext cx="1370060" cy="83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750" b="1" i="0" u="none" strike="noStrike" cap="none">
                <a:solidFill>
                  <a:srgbClr val="7F7F7F"/>
                </a:solidFill>
                <a:latin typeface="Arial"/>
                <a:ea typeface="Arial"/>
                <a:cs typeface="Arial"/>
                <a:sym typeface="Arial"/>
              </a:endParaRPr>
            </a:p>
          </p:txBody>
        </p:sp>
      </p:grpSp>
      <p:grpSp>
        <p:nvGrpSpPr>
          <p:cNvPr id="426" name="Google Shape;426;p31"/>
          <p:cNvGrpSpPr/>
          <p:nvPr/>
        </p:nvGrpSpPr>
        <p:grpSpPr>
          <a:xfrm>
            <a:off x="431185" y="2827705"/>
            <a:ext cx="1630911" cy="311654"/>
            <a:chOff x="769938" y="2456536"/>
            <a:chExt cx="1613466" cy="345642"/>
          </a:xfrm>
        </p:grpSpPr>
        <p:sp>
          <p:nvSpPr>
            <p:cNvPr id="427" name="Google Shape;427;p31"/>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428" name="Google Shape;428;p31"/>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grpSp>
        <p:nvGrpSpPr>
          <p:cNvPr id="429" name="Google Shape;429;p31"/>
          <p:cNvGrpSpPr/>
          <p:nvPr/>
        </p:nvGrpSpPr>
        <p:grpSpPr>
          <a:xfrm>
            <a:off x="1938274" y="2827705"/>
            <a:ext cx="1630911" cy="311654"/>
            <a:chOff x="769938" y="2456536"/>
            <a:chExt cx="1613466" cy="345642"/>
          </a:xfrm>
        </p:grpSpPr>
        <p:sp>
          <p:nvSpPr>
            <p:cNvPr id="430" name="Google Shape;430;p31"/>
            <p:cNvSpPr/>
            <p:nvPr/>
          </p:nvSpPr>
          <p:spPr>
            <a:xfrm>
              <a:off x="769938" y="2456536"/>
              <a:ext cx="1613466" cy="345642"/>
            </a:xfrm>
            <a:prstGeom prst="notchedRightArrow">
              <a:avLst>
                <a:gd name="adj1" fmla="val 100000"/>
                <a:gd name="adj2" fmla="val 9102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431" name="Google Shape;431;p31"/>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432" name="Google Shape;432;p31"/>
          <p:cNvSpPr txBox="1"/>
          <p:nvPr/>
        </p:nvSpPr>
        <p:spPr>
          <a:xfrm>
            <a:off x="2447228" y="2525330"/>
            <a:ext cx="615727"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2"/>
                </a:solidFill>
                <a:latin typeface="Arial"/>
                <a:ea typeface="Arial"/>
                <a:cs typeface="Arial"/>
                <a:sym typeface="Arial"/>
              </a:rPr>
              <a:t>Staff</a:t>
            </a:r>
            <a:endParaRPr sz="1600" b="0" i="0" u="none" strike="noStrike" cap="none">
              <a:solidFill>
                <a:schemeClr val="accent2"/>
              </a:solidFill>
              <a:latin typeface="Arial"/>
              <a:ea typeface="Arial"/>
              <a:cs typeface="Arial"/>
              <a:sym typeface="Arial"/>
            </a:endParaRPr>
          </a:p>
        </p:txBody>
      </p:sp>
      <p:cxnSp>
        <p:nvCxnSpPr>
          <p:cNvPr id="433" name="Google Shape;433;p31"/>
          <p:cNvCxnSpPr>
            <a:stCxn id="434" idx="7"/>
          </p:cNvCxnSpPr>
          <p:nvPr/>
        </p:nvCxnSpPr>
        <p:spPr>
          <a:xfrm>
            <a:off x="1244413" y="2428447"/>
            <a:ext cx="0" cy="554400"/>
          </a:xfrm>
          <a:prstGeom prst="straightConnector1">
            <a:avLst/>
          </a:prstGeom>
          <a:noFill/>
          <a:ln w="19050" cap="flat" cmpd="sng">
            <a:solidFill>
              <a:schemeClr val="accent1"/>
            </a:solidFill>
            <a:prstDash val="solid"/>
            <a:round/>
            <a:headEnd type="oval" w="med" len="med"/>
            <a:tailEnd type="oval" w="med" len="med"/>
          </a:ln>
        </p:spPr>
      </p:cxnSp>
      <p:grpSp>
        <p:nvGrpSpPr>
          <p:cNvPr id="435" name="Google Shape;435;p31"/>
          <p:cNvGrpSpPr/>
          <p:nvPr/>
        </p:nvGrpSpPr>
        <p:grpSpPr>
          <a:xfrm>
            <a:off x="844930" y="1715754"/>
            <a:ext cx="798966" cy="712693"/>
            <a:chOff x="1179256" y="1400898"/>
            <a:chExt cx="790420" cy="790420"/>
          </a:xfrm>
        </p:grpSpPr>
        <p:sp>
          <p:nvSpPr>
            <p:cNvPr id="434" name="Google Shape;434;p31"/>
            <p:cNvSpPr/>
            <p:nvPr/>
          </p:nvSpPr>
          <p:spPr>
            <a:xfrm rot="8100000">
              <a:off x="1295010" y="1516652"/>
              <a:ext cx="558911" cy="558911"/>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436" name="Google Shape;436;p31"/>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825" b="1" i="0" u="none" strike="noStrike" cap="none">
                <a:solidFill>
                  <a:schemeClr val="lt1"/>
                </a:solidFill>
                <a:latin typeface="Arial"/>
                <a:ea typeface="Arial"/>
                <a:cs typeface="Arial"/>
                <a:sym typeface="Arial"/>
              </a:endParaRPr>
            </a:p>
          </p:txBody>
        </p:sp>
      </p:grpSp>
      <p:cxnSp>
        <p:nvCxnSpPr>
          <p:cNvPr id="437" name="Google Shape;437;p31"/>
          <p:cNvCxnSpPr>
            <a:stCxn id="438" idx="7"/>
          </p:cNvCxnSpPr>
          <p:nvPr/>
        </p:nvCxnSpPr>
        <p:spPr>
          <a:xfrm rot="10800000">
            <a:off x="2752260" y="2987203"/>
            <a:ext cx="0" cy="554400"/>
          </a:xfrm>
          <a:prstGeom prst="straightConnector1">
            <a:avLst/>
          </a:prstGeom>
          <a:noFill/>
          <a:ln w="19050" cap="flat" cmpd="sng">
            <a:solidFill>
              <a:schemeClr val="accent2"/>
            </a:solidFill>
            <a:prstDash val="solid"/>
            <a:round/>
            <a:headEnd type="oval" w="med" len="med"/>
            <a:tailEnd type="oval" w="med" len="med"/>
          </a:ln>
        </p:spPr>
      </p:cxnSp>
      <p:grpSp>
        <p:nvGrpSpPr>
          <p:cNvPr id="439" name="Google Shape;439;p31"/>
          <p:cNvGrpSpPr/>
          <p:nvPr/>
        </p:nvGrpSpPr>
        <p:grpSpPr>
          <a:xfrm rot="10800000">
            <a:off x="2352777" y="3541603"/>
            <a:ext cx="798966" cy="712693"/>
            <a:chOff x="1179256" y="1400898"/>
            <a:chExt cx="790420" cy="790420"/>
          </a:xfrm>
        </p:grpSpPr>
        <p:sp>
          <p:nvSpPr>
            <p:cNvPr id="438" name="Google Shape;438;p31"/>
            <p:cNvSpPr/>
            <p:nvPr/>
          </p:nvSpPr>
          <p:spPr>
            <a:xfrm rot="8100000">
              <a:off x="1295010" y="1516652"/>
              <a:ext cx="558911" cy="558911"/>
            </a:xfrm>
            <a:prstGeom prst="teardrop">
              <a:avLst>
                <a:gd name="adj" fmla="val 10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440" name="Google Shape;440;p31"/>
            <p:cNvSpPr/>
            <p:nvPr/>
          </p:nvSpPr>
          <p:spPr>
            <a:xfrm rot="10800000">
              <a:off x="1330108" y="1557696"/>
              <a:ext cx="476830" cy="493535"/>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441" name="Google Shape;441;p31"/>
          <p:cNvGrpSpPr/>
          <p:nvPr/>
        </p:nvGrpSpPr>
        <p:grpSpPr>
          <a:xfrm>
            <a:off x="1365707" y="2151150"/>
            <a:ext cx="2797778" cy="342385"/>
            <a:chOff x="34282" y="779887"/>
            <a:chExt cx="2701024" cy="206367"/>
          </a:xfrm>
        </p:grpSpPr>
        <p:sp>
          <p:nvSpPr>
            <p:cNvPr id="442" name="Google Shape;442;p31"/>
            <p:cNvSpPr txBox="1"/>
            <p:nvPr/>
          </p:nvSpPr>
          <p:spPr>
            <a:xfrm>
              <a:off x="34282" y="830139"/>
              <a:ext cx="2701024"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2"/>
                  </a:solidFill>
                  <a:latin typeface="Arial"/>
                  <a:ea typeface="Arial"/>
                  <a:cs typeface="Arial"/>
                  <a:sym typeface="Arial"/>
                </a:rPr>
                <a:t>GENERATE TEST EXAM</a:t>
              </a:r>
              <a:endParaRPr/>
            </a:p>
          </p:txBody>
        </p:sp>
        <p:sp>
          <p:nvSpPr>
            <p:cNvPr id="443" name="Google Shape;443;p31"/>
            <p:cNvSpPr txBox="1"/>
            <p:nvPr/>
          </p:nvSpPr>
          <p:spPr>
            <a:xfrm>
              <a:off x="690582" y="779887"/>
              <a:ext cx="1370060"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grpSp>
        <p:nvGrpSpPr>
          <p:cNvPr id="444" name="Google Shape;444;p31"/>
          <p:cNvGrpSpPr/>
          <p:nvPr/>
        </p:nvGrpSpPr>
        <p:grpSpPr>
          <a:xfrm>
            <a:off x="3445362" y="2827705"/>
            <a:ext cx="1630911" cy="311654"/>
            <a:chOff x="769938" y="2456536"/>
            <a:chExt cx="1613466" cy="345642"/>
          </a:xfrm>
        </p:grpSpPr>
        <p:sp>
          <p:nvSpPr>
            <p:cNvPr id="445" name="Google Shape;445;p31"/>
            <p:cNvSpPr/>
            <p:nvPr/>
          </p:nvSpPr>
          <p:spPr>
            <a:xfrm>
              <a:off x="769938" y="2456536"/>
              <a:ext cx="1613466" cy="345642"/>
            </a:xfrm>
            <a:prstGeom prst="notchedRightArrow">
              <a:avLst>
                <a:gd name="adj1" fmla="val 100000"/>
                <a:gd name="adj2" fmla="val 91021"/>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446" name="Google Shape;446;p31"/>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447" name="Google Shape;447;p31"/>
          <p:cNvSpPr txBox="1"/>
          <p:nvPr/>
        </p:nvSpPr>
        <p:spPr>
          <a:xfrm>
            <a:off x="3731974"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3"/>
                </a:solidFill>
                <a:latin typeface="Arial"/>
                <a:ea typeface="Arial"/>
                <a:cs typeface="Arial"/>
                <a:sym typeface="Arial"/>
              </a:rPr>
              <a:t>Teacher</a:t>
            </a:r>
            <a:endParaRPr sz="1600" b="0" i="0" u="none" strike="noStrike" cap="none">
              <a:solidFill>
                <a:schemeClr val="accent3"/>
              </a:solidFill>
              <a:latin typeface="Arial"/>
              <a:ea typeface="Arial"/>
              <a:cs typeface="Arial"/>
              <a:sym typeface="Arial"/>
            </a:endParaRPr>
          </a:p>
        </p:txBody>
      </p:sp>
      <p:cxnSp>
        <p:nvCxnSpPr>
          <p:cNvPr id="448" name="Google Shape;448;p31"/>
          <p:cNvCxnSpPr>
            <a:stCxn id="449" idx="7"/>
          </p:cNvCxnSpPr>
          <p:nvPr/>
        </p:nvCxnSpPr>
        <p:spPr>
          <a:xfrm>
            <a:off x="4261310" y="2424151"/>
            <a:ext cx="0" cy="554400"/>
          </a:xfrm>
          <a:prstGeom prst="straightConnector1">
            <a:avLst/>
          </a:prstGeom>
          <a:noFill/>
          <a:ln w="19050" cap="flat" cmpd="sng">
            <a:solidFill>
              <a:schemeClr val="accent3"/>
            </a:solidFill>
            <a:prstDash val="solid"/>
            <a:round/>
            <a:headEnd type="oval" w="med" len="med"/>
            <a:tailEnd type="oval" w="med" len="med"/>
          </a:ln>
        </p:spPr>
      </p:cxnSp>
      <p:grpSp>
        <p:nvGrpSpPr>
          <p:cNvPr id="450" name="Google Shape;450;p31"/>
          <p:cNvGrpSpPr/>
          <p:nvPr/>
        </p:nvGrpSpPr>
        <p:grpSpPr>
          <a:xfrm>
            <a:off x="3861827" y="1711458"/>
            <a:ext cx="798966" cy="712693"/>
            <a:chOff x="1179256" y="1400898"/>
            <a:chExt cx="790420" cy="790420"/>
          </a:xfrm>
        </p:grpSpPr>
        <p:sp>
          <p:nvSpPr>
            <p:cNvPr id="449" name="Google Shape;449;p31"/>
            <p:cNvSpPr/>
            <p:nvPr/>
          </p:nvSpPr>
          <p:spPr>
            <a:xfrm rot="8100000">
              <a:off x="1295010" y="1516652"/>
              <a:ext cx="558911" cy="558911"/>
            </a:xfrm>
            <a:prstGeom prst="teardrop">
              <a:avLst>
                <a:gd name="adj" fmla="val 10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451" name="Google Shape;451;p31"/>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350" b="0" i="0" u="none" strike="noStrike" cap="none">
                <a:solidFill>
                  <a:schemeClr val="lt1"/>
                </a:solidFill>
                <a:latin typeface="Arial"/>
                <a:ea typeface="Arial"/>
                <a:cs typeface="Arial"/>
                <a:sym typeface="Arial"/>
              </a:endParaRPr>
            </a:p>
          </p:txBody>
        </p:sp>
      </p:grpSp>
      <p:grpSp>
        <p:nvGrpSpPr>
          <p:cNvPr id="452" name="Google Shape;452;p31"/>
          <p:cNvGrpSpPr/>
          <p:nvPr/>
        </p:nvGrpSpPr>
        <p:grpSpPr>
          <a:xfrm>
            <a:off x="2959806" y="3557401"/>
            <a:ext cx="2637905" cy="455237"/>
            <a:chOff x="102277" y="661615"/>
            <a:chExt cx="2546678" cy="274387"/>
          </a:xfrm>
        </p:grpSpPr>
        <p:sp>
          <p:nvSpPr>
            <p:cNvPr id="453" name="Google Shape;453;p31"/>
            <p:cNvSpPr txBox="1"/>
            <p:nvPr/>
          </p:nvSpPr>
          <p:spPr>
            <a:xfrm>
              <a:off x="102277" y="661615"/>
              <a:ext cx="2546678"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3"/>
                  </a:solidFill>
                  <a:latin typeface="Arial"/>
                  <a:ea typeface="Arial"/>
                  <a:cs typeface="Arial"/>
                  <a:sym typeface="Arial"/>
                </a:rPr>
                <a:t>APPROVE TEST EXAM</a:t>
              </a:r>
              <a:endParaRPr/>
            </a:p>
          </p:txBody>
        </p:sp>
        <p:sp>
          <p:nvSpPr>
            <p:cNvPr id="454" name="Google Shape;454;p31"/>
            <p:cNvSpPr txBox="1"/>
            <p:nvPr/>
          </p:nvSpPr>
          <p:spPr>
            <a:xfrm>
              <a:off x="690582" y="779887"/>
              <a:ext cx="1370060"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pic>
        <p:nvPicPr>
          <p:cNvPr id="455" name="Google Shape;455;p31"/>
          <p:cNvPicPr preferRelativeResize="0"/>
          <p:nvPr/>
        </p:nvPicPr>
        <p:blipFill rotWithShape="1">
          <a:blip r:embed="rId3">
            <a:alphaModFix/>
          </a:blip>
          <a:srcRect/>
          <a:stretch/>
        </p:blipFill>
        <p:spPr>
          <a:xfrm>
            <a:off x="2583151" y="3746174"/>
            <a:ext cx="301110" cy="301110"/>
          </a:xfrm>
          <a:prstGeom prst="rect">
            <a:avLst/>
          </a:prstGeom>
          <a:noFill/>
          <a:ln>
            <a:noFill/>
          </a:ln>
        </p:spPr>
      </p:pic>
      <p:pic>
        <p:nvPicPr>
          <p:cNvPr id="456" name="Google Shape;456;p31"/>
          <p:cNvPicPr preferRelativeResize="0"/>
          <p:nvPr/>
        </p:nvPicPr>
        <p:blipFill rotWithShape="1">
          <a:blip r:embed="rId4">
            <a:alphaModFix/>
          </a:blip>
          <a:srcRect/>
          <a:stretch/>
        </p:blipFill>
        <p:spPr>
          <a:xfrm>
            <a:off x="4084336" y="1877610"/>
            <a:ext cx="404389" cy="404389"/>
          </a:xfrm>
          <a:prstGeom prst="rect">
            <a:avLst/>
          </a:prstGeom>
          <a:noFill/>
          <a:ln>
            <a:noFill/>
          </a:ln>
        </p:spPr>
      </p:pic>
      <p:pic>
        <p:nvPicPr>
          <p:cNvPr id="457" name="Google Shape;457;p31"/>
          <p:cNvPicPr preferRelativeResize="0"/>
          <p:nvPr/>
        </p:nvPicPr>
        <p:blipFill>
          <a:blip r:embed="rId5">
            <a:alphaModFix/>
          </a:blip>
          <a:stretch>
            <a:fillRect/>
          </a:stretch>
        </p:blipFill>
        <p:spPr>
          <a:xfrm>
            <a:off x="1123327" y="1940920"/>
            <a:ext cx="250440" cy="296000"/>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2872"/>
        <p:cNvGrpSpPr/>
        <p:nvPr/>
      </p:nvGrpSpPr>
      <p:grpSpPr>
        <a:xfrm>
          <a:off x="0" y="0"/>
          <a:ext cx="0" cy="0"/>
          <a:chOff x="0" y="0"/>
          <a:chExt cx="0" cy="0"/>
        </a:xfrm>
      </p:grpSpPr>
      <p:sp>
        <p:nvSpPr>
          <p:cNvPr id="2873" name="Google Shape;2873;p139"/>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IDEAS</a:t>
            </a:r>
            <a:endParaRPr/>
          </a:p>
        </p:txBody>
      </p:sp>
      <p:sp>
        <p:nvSpPr>
          <p:cNvPr id="2874" name="Google Shape;2874;p13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120</a:t>
            </a:fld>
            <a:endParaRPr/>
          </a:p>
        </p:txBody>
      </p:sp>
      <p:pic>
        <p:nvPicPr>
          <p:cNvPr id="2876" name="Google Shape;2876;p139"/>
          <p:cNvPicPr preferRelativeResize="0"/>
          <p:nvPr/>
        </p:nvPicPr>
        <p:blipFill>
          <a:blip r:embed="rId3">
            <a:alphaModFix/>
          </a:blip>
          <a:stretch>
            <a:fillRect/>
          </a:stretch>
        </p:blipFill>
        <p:spPr>
          <a:xfrm flipH="1">
            <a:off x="204674" y="1341050"/>
            <a:ext cx="3679924" cy="3679924"/>
          </a:xfrm>
          <a:prstGeom prst="rect">
            <a:avLst/>
          </a:prstGeom>
          <a:noFill/>
          <a:ln>
            <a:noFill/>
          </a:ln>
        </p:spPr>
      </p:pic>
      <p:pic>
        <p:nvPicPr>
          <p:cNvPr id="2877" name="Google Shape;2877;p139"/>
          <p:cNvPicPr preferRelativeResize="0"/>
          <p:nvPr/>
        </p:nvPicPr>
        <p:blipFill>
          <a:blip r:embed="rId4">
            <a:alphaModFix/>
          </a:blip>
          <a:stretch>
            <a:fillRect/>
          </a:stretch>
        </p:blipFill>
        <p:spPr>
          <a:xfrm>
            <a:off x="5898025" y="1816100"/>
            <a:ext cx="2276451" cy="2276451"/>
          </a:xfrm>
          <a:prstGeom prst="rect">
            <a:avLst/>
          </a:prstGeom>
          <a:noFill/>
          <a:ln>
            <a:noFill/>
          </a:ln>
        </p:spPr>
      </p:pic>
      <p:sp>
        <p:nvSpPr>
          <p:cNvPr id="2878" name="Google Shape;2878;p139"/>
          <p:cNvSpPr/>
          <p:nvPr/>
        </p:nvSpPr>
        <p:spPr>
          <a:xfrm>
            <a:off x="4402425" y="2877575"/>
            <a:ext cx="1022700" cy="252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67;p138">
            <a:extLst>
              <a:ext uri="{FF2B5EF4-FFF2-40B4-BE49-F238E27FC236}">
                <a16:creationId xmlns:a16="http://schemas.microsoft.com/office/drawing/2014/main" id="{6E81A4FD-B3BE-1D4F-99A2-61F0E9ABA86C}"/>
              </a:ext>
            </a:extLst>
          </p:cNvPr>
          <p:cNvSpPr txBox="1"/>
          <p:nvPr/>
        </p:nvSpPr>
        <p:spPr>
          <a:xfrm>
            <a:off x="7123288" y="0"/>
            <a:ext cx="1414170" cy="1272143"/>
          </a:xfrm>
          <a:prstGeom prst="rect">
            <a:avLst/>
          </a:prstGeom>
          <a:noFill/>
          <a:ln>
            <a:noFill/>
          </a:ln>
        </p:spPr>
        <p:txBody>
          <a:bodyPr spcFirstLastPara="1" wrap="square" lIns="91425" tIns="45700" rIns="91425" bIns="45700" anchor="t" anchorCtr="0">
            <a:noAutofit/>
          </a:bodyPr>
          <a:lstStyle/>
          <a:p>
            <a:pPr lvl="0"/>
            <a:r>
              <a:rPr lang="vi" b="1" dirty="0">
                <a:solidFill>
                  <a:srgbClr val="FF0000"/>
                </a:solidFill>
              </a:rPr>
              <a:t>OUR IDEAS</a:t>
            </a:r>
            <a:endParaRPr dirty="0"/>
          </a:p>
          <a:p>
            <a:pPr marL="0" marR="0" lvl="0" indent="0" algn="l" rtl="0">
              <a:lnSpc>
                <a:spcPct val="100000"/>
              </a:lnSpc>
              <a:spcBef>
                <a:spcPts val="250"/>
              </a:spcBef>
              <a:spcAft>
                <a:spcPts val="0"/>
              </a:spcAft>
              <a:buNone/>
            </a:pPr>
            <a:r>
              <a:rPr lang="vi" sz="1400" b="0" i="0" u="none" strike="noStrike" cap="none" dirty="0">
                <a:solidFill>
                  <a:schemeClr val="dk1"/>
                </a:solidFill>
                <a:latin typeface="Arial"/>
                <a:ea typeface="Arial"/>
                <a:cs typeface="Arial"/>
                <a:sym typeface="Arial"/>
              </a:rPr>
              <a:t>HANDLING</a:t>
            </a:r>
            <a:endParaRPr dirty="0"/>
          </a:p>
          <a:p>
            <a:pPr marL="0" marR="0" lvl="0" indent="0" algn="l" rtl="0">
              <a:lnSpc>
                <a:spcPct val="100000"/>
              </a:lnSpc>
              <a:spcBef>
                <a:spcPts val="250"/>
              </a:spcBef>
              <a:spcAft>
                <a:spcPts val="0"/>
              </a:spcAft>
              <a:buNone/>
            </a:pPr>
            <a:r>
              <a:rPr lang="vi" sz="1400" b="0" i="0" u="none" strike="noStrike" cap="none" dirty="0">
                <a:solidFill>
                  <a:schemeClr val="dk1"/>
                </a:solidFill>
                <a:latin typeface="Arial"/>
                <a:ea typeface="Arial"/>
                <a:cs typeface="Arial"/>
                <a:sym typeface="Arial"/>
              </a:rPr>
              <a:t>ADVANTAGES</a:t>
            </a:r>
            <a:endParaRPr dirty="0"/>
          </a:p>
          <a:p>
            <a:pPr marL="0" marR="0" lvl="0" indent="0" algn="l" rtl="0">
              <a:lnSpc>
                <a:spcPct val="100000"/>
              </a:lnSpc>
              <a:spcBef>
                <a:spcPts val="250"/>
              </a:spcBef>
              <a:spcAft>
                <a:spcPts val="0"/>
              </a:spcAft>
              <a:buNone/>
            </a:pPr>
            <a:r>
              <a:rPr lang="vi" sz="1400" b="0" i="0" u="none" strike="noStrike" cap="none" dirty="0">
                <a:solidFill>
                  <a:srgbClr val="000000"/>
                </a:solidFill>
                <a:latin typeface="Arial"/>
                <a:ea typeface="Arial"/>
                <a:cs typeface="Arial"/>
                <a:sym typeface="Arial"/>
              </a:rPr>
              <a:t>DEMO</a:t>
            </a:r>
            <a:endParaRPr sz="1400" b="1" i="0" u="none" strike="noStrike" cap="none" dirty="0">
              <a:solidFill>
                <a:srgbClr val="FF0000"/>
              </a:solidFill>
              <a:latin typeface="Arial"/>
              <a:ea typeface="Arial"/>
              <a:cs typeface="Arial"/>
              <a:sym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2882"/>
        <p:cNvGrpSpPr/>
        <p:nvPr/>
      </p:nvGrpSpPr>
      <p:grpSpPr>
        <a:xfrm>
          <a:off x="0" y="0"/>
          <a:ext cx="0" cy="0"/>
          <a:chOff x="0" y="0"/>
          <a:chExt cx="0" cy="0"/>
        </a:xfrm>
      </p:grpSpPr>
      <p:sp>
        <p:nvSpPr>
          <p:cNvPr id="2883" name="Google Shape;2883;p140"/>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2000"/>
              <a:buNone/>
            </a:pPr>
            <a:r>
              <a:rPr lang="vi">
                <a:solidFill>
                  <a:schemeClr val="lt1"/>
                </a:solidFill>
              </a:rPr>
              <a:t>OUR IDEAS</a:t>
            </a:r>
            <a:endParaRPr/>
          </a:p>
        </p:txBody>
      </p:sp>
      <p:sp>
        <p:nvSpPr>
          <p:cNvPr id="2884" name="Google Shape;2884;p14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121</a:t>
            </a:fld>
            <a:endParaRPr/>
          </a:p>
        </p:txBody>
      </p:sp>
      <p:grpSp>
        <p:nvGrpSpPr>
          <p:cNvPr id="2885" name="Google Shape;2885;p140"/>
          <p:cNvGrpSpPr/>
          <p:nvPr/>
        </p:nvGrpSpPr>
        <p:grpSpPr>
          <a:xfrm>
            <a:off x="-18222" y="1324654"/>
            <a:ext cx="2885406" cy="721779"/>
            <a:chOff x="-905720" y="1363501"/>
            <a:chExt cx="2885406" cy="721779"/>
          </a:xfrm>
        </p:grpSpPr>
        <p:sp>
          <p:nvSpPr>
            <p:cNvPr id="2886" name="Google Shape;2886;p140"/>
            <p:cNvSpPr txBox="1"/>
            <p:nvPr/>
          </p:nvSpPr>
          <p:spPr>
            <a:xfrm>
              <a:off x="-296510" y="1611304"/>
              <a:ext cx="2276196" cy="473976"/>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Black listed processes</a:t>
              </a:r>
              <a:endParaRPr/>
            </a:p>
            <a:p>
              <a:pPr marL="0" marR="0" lvl="0" indent="0" algn="r" rtl="0">
                <a:lnSpc>
                  <a:spcPct val="100000"/>
                </a:lnSpc>
                <a:spcBef>
                  <a:spcPts val="280"/>
                </a:spcBef>
                <a:spcAft>
                  <a:spcPts val="0"/>
                </a:spcAft>
                <a:buNone/>
              </a:pPr>
              <a:r>
                <a:rPr lang="vi" sz="1400" b="1" i="0" u="none" strike="noStrike" cap="none">
                  <a:solidFill>
                    <a:srgbClr val="7F7F7F"/>
                  </a:solidFill>
                  <a:latin typeface="Arial"/>
                  <a:ea typeface="Arial"/>
                  <a:cs typeface="Arial"/>
                  <a:sym typeface="Arial"/>
                </a:rPr>
                <a:t>Accepted processes</a:t>
              </a:r>
              <a:endParaRPr sz="1400" b="0" i="0" u="none" strike="noStrike" cap="none">
                <a:solidFill>
                  <a:srgbClr val="595959"/>
                </a:solidFill>
                <a:latin typeface="Arial"/>
                <a:ea typeface="Arial"/>
                <a:cs typeface="Arial"/>
                <a:sym typeface="Arial"/>
              </a:endParaRPr>
            </a:p>
          </p:txBody>
        </p:sp>
        <p:sp>
          <p:nvSpPr>
            <p:cNvPr id="2887" name="Google Shape;2887;p140"/>
            <p:cNvSpPr/>
            <p:nvPr/>
          </p:nvSpPr>
          <p:spPr>
            <a:xfrm>
              <a:off x="-905720" y="1363501"/>
              <a:ext cx="2885405" cy="215444"/>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400" b="1" i="0" u="none" strike="noStrike" cap="none">
                  <a:solidFill>
                    <a:schemeClr val="accent2"/>
                  </a:solidFill>
                  <a:latin typeface="Arial"/>
                  <a:ea typeface="Arial"/>
                  <a:cs typeface="Arial"/>
                  <a:sym typeface="Arial"/>
                </a:rPr>
                <a:t>Computer’s Process Management</a:t>
              </a:r>
              <a:endParaRPr/>
            </a:p>
          </p:txBody>
        </p:sp>
      </p:grpSp>
      <p:sp>
        <p:nvSpPr>
          <p:cNvPr id="2888" name="Google Shape;2888;p140"/>
          <p:cNvSpPr/>
          <p:nvPr/>
        </p:nvSpPr>
        <p:spPr>
          <a:xfrm>
            <a:off x="3275514" y="1644438"/>
            <a:ext cx="1116726" cy="999369"/>
          </a:xfrm>
          <a:custGeom>
            <a:avLst/>
            <a:gdLst/>
            <a:ahLst/>
            <a:cxnLst/>
            <a:rect l="l" t="t" r="r" b="b"/>
            <a:pathLst>
              <a:path w="335" h="299" extrusionOk="0">
                <a:moveTo>
                  <a:pt x="330" y="184"/>
                </a:moveTo>
                <a:cubicBezTo>
                  <a:pt x="330" y="159"/>
                  <a:pt x="330" y="32"/>
                  <a:pt x="330" y="32"/>
                </a:cubicBezTo>
                <a:cubicBezTo>
                  <a:pt x="330" y="32"/>
                  <a:pt x="335" y="0"/>
                  <a:pt x="257" y="18"/>
                </a:cubicBezTo>
                <a:cubicBezTo>
                  <a:pt x="180" y="35"/>
                  <a:pt x="96" y="74"/>
                  <a:pt x="33" y="152"/>
                </a:cubicBezTo>
                <a:cubicBezTo>
                  <a:pt x="25" y="163"/>
                  <a:pt x="0" y="190"/>
                  <a:pt x="28" y="206"/>
                </a:cubicBezTo>
                <a:cubicBezTo>
                  <a:pt x="57" y="222"/>
                  <a:pt x="168" y="287"/>
                  <a:pt x="168" y="287"/>
                </a:cubicBezTo>
                <a:cubicBezTo>
                  <a:pt x="168" y="287"/>
                  <a:pt x="189" y="299"/>
                  <a:pt x="206" y="286"/>
                </a:cubicBezTo>
                <a:cubicBezTo>
                  <a:pt x="222" y="272"/>
                  <a:pt x="257" y="244"/>
                  <a:pt x="289" y="233"/>
                </a:cubicBezTo>
                <a:cubicBezTo>
                  <a:pt x="319" y="224"/>
                  <a:pt x="331" y="226"/>
                  <a:pt x="330" y="184"/>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889" name="Google Shape;2889;p140"/>
          <p:cNvGrpSpPr/>
          <p:nvPr/>
        </p:nvGrpSpPr>
        <p:grpSpPr>
          <a:xfrm>
            <a:off x="3915476" y="2493442"/>
            <a:ext cx="1006704" cy="1004870"/>
            <a:chOff x="4065897" y="2309254"/>
            <a:chExt cx="1006704" cy="1004870"/>
          </a:xfrm>
        </p:grpSpPr>
        <p:sp>
          <p:nvSpPr>
            <p:cNvPr id="2890" name="Google Shape;2890;p140"/>
            <p:cNvSpPr/>
            <p:nvPr/>
          </p:nvSpPr>
          <p:spPr>
            <a:xfrm>
              <a:off x="4065897" y="2309254"/>
              <a:ext cx="1006704" cy="1004870"/>
            </a:xfrm>
            <a:prstGeom prst="ellipse">
              <a:avLst/>
            </a:pr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91" name="Google Shape;2891;p140"/>
            <p:cNvSpPr/>
            <p:nvPr/>
          </p:nvSpPr>
          <p:spPr>
            <a:xfrm>
              <a:off x="4082757" y="2643730"/>
              <a:ext cx="944489" cy="292388"/>
            </a:xfrm>
            <a:prstGeom prst="rect">
              <a:avLst/>
            </a:prstGeom>
            <a:solidFill>
              <a:srgbClr val="D8D8D8"/>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300" b="0" i="0" u="none" strike="noStrike" cap="none">
                  <a:solidFill>
                    <a:srgbClr val="7F7F7F"/>
                  </a:solidFill>
                  <a:latin typeface="Arial"/>
                  <a:ea typeface="Arial"/>
                  <a:cs typeface="Arial"/>
                  <a:sym typeface="Arial"/>
                </a:rPr>
                <a:t>Exam Tool</a:t>
              </a:r>
              <a:endParaRPr sz="1300" b="0" i="0" u="none" strike="noStrike" cap="none">
                <a:solidFill>
                  <a:srgbClr val="7F7F7F"/>
                </a:solidFill>
                <a:latin typeface="Arial"/>
                <a:ea typeface="Arial"/>
                <a:cs typeface="Arial"/>
                <a:sym typeface="Arial"/>
              </a:endParaRPr>
            </a:p>
          </p:txBody>
        </p:sp>
      </p:grpSp>
      <p:grpSp>
        <p:nvGrpSpPr>
          <p:cNvPr id="2892" name="Google Shape;2892;p140"/>
          <p:cNvGrpSpPr/>
          <p:nvPr/>
        </p:nvGrpSpPr>
        <p:grpSpPr>
          <a:xfrm>
            <a:off x="2940530" y="1552759"/>
            <a:ext cx="740783" cy="311947"/>
            <a:chOff x="2901397" y="1460250"/>
            <a:chExt cx="930338" cy="220268"/>
          </a:xfrm>
        </p:grpSpPr>
        <p:cxnSp>
          <p:nvCxnSpPr>
            <p:cNvPr id="2893" name="Google Shape;2893;p140"/>
            <p:cNvCxnSpPr/>
            <p:nvPr/>
          </p:nvCxnSpPr>
          <p:spPr>
            <a:xfrm rot="10800000">
              <a:off x="3592681" y="1460250"/>
              <a:ext cx="239054" cy="220268"/>
            </a:xfrm>
            <a:prstGeom prst="straightConnector1">
              <a:avLst/>
            </a:prstGeom>
            <a:noFill/>
            <a:ln w="12700" cap="flat" cmpd="sng">
              <a:solidFill>
                <a:srgbClr val="A5A5A5"/>
              </a:solidFill>
              <a:prstDash val="solid"/>
              <a:round/>
              <a:headEnd type="none" w="sm" len="sm"/>
              <a:tailEnd type="none" w="sm" len="sm"/>
            </a:ln>
          </p:spPr>
        </p:cxnSp>
        <p:cxnSp>
          <p:nvCxnSpPr>
            <p:cNvPr id="2894" name="Google Shape;2894;p140"/>
            <p:cNvCxnSpPr/>
            <p:nvPr/>
          </p:nvCxnSpPr>
          <p:spPr>
            <a:xfrm rot="10800000">
              <a:off x="2901397" y="1463917"/>
              <a:ext cx="691284" cy="0"/>
            </a:xfrm>
            <a:prstGeom prst="straightConnector1">
              <a:avLst/>
            </a:prstGeom>
            <a:noFill/>
            <a:ln w="12700" cap="flat" cmpd="sng">
              <a:solidFill>
                <a:srgbClr val="A5A5A5"/>
              </a:solidFill>
              <a:prstDash val="solid"/>
              <a:round/>
              <a:headEnd type="none" w="sm" len="sm"/>
              <a:tailEnd type="none" w="sm" len="sm"/>
            </a:ln>
          </p:spPr>
        </p:cxnSp>
      </p:grpSp>
      <p:pic>
        <p:nvPicPr>
          <p:cNvPr id="2895" name="Google Shape;2895;p140"/>
          <p:cNvPicPr preferRelativeResize="0"/>
          <p:nvPr/>
        </p:nvPicPr>
        <p:blipFill rotWithShape="1">
          <a:blip r:embed="rId3">
            <a:alphaModFix/>
          </a:blip>
          <a:srcRect/>
          <a:stretch/>
        </p:blipFill>
        <p:spPr>
          <a:xfrm>
            <a:off x="3685801" y="1877847"/>
            <a:ext cx="532549" cy="532549"/>
          </a:xfrm>
          <a:prstGeom prst="rect">
            <a:avLst/>
          </a:prstGeom>
          <a:noFill/>
          <a:ln>
            <a:noFill/>
          </a:ln>
        </p:spPr>
      </p:pic>
      <p:sp>
        <p:nvSpPr>
          <p:cNvPr id="16" name="Google Shape;2867;p138">
            <a:extLst>
              <a:ext uri="{FF2B5EF4-FFF2-40B4-BE49-F238E27FC236}">
                <a16:creationId xmlns:a16="http://schemas.microsoft.com/office/drawing/2014/main" id="{A8DA6C2B-AB8E-4A43-9D7E-F80A509CA96F}"/>
              </a:ext>
            </a:extLst>
          </p:cNvPr>
          <p:cNvSpPr txBox="1"/>
          <p:nvPr/>
        </p:nvSpPr>
        <p:spPr>
          <a:xfrm>
            <a:off x="7123288" y="0"/>
            <a:ext cx="1414170" cy="1272143"/>
          </a:xfrm>
          <a:prstGeom prst="rect">
            <a:avLst/>
          </a:prstGeom>
          <a:noFill/>
          <a:ln>
            <a:noFill/>
          </a:ln>
        </p:spPr>
        <p:txBody>
          <a:bodyPr spcFirstLastPara="1" wrap="square" lIns="91425" tIns="45700" rIns="91425" bIns="45700" anchor="t" anchorCtr="0">
            <a:noAutofit/>
          </a:bodyPr>
          <a:lstStyle/>
          <a:p>
            <a:pPr lvl="0"/>
            <a:r>
              <a:rPr lang="vi" b="1" dirty="0">
                <a:solidFill>
                  <a:srgbClr val="FF0000"/>
                </a:solidFill>
              </a:rPr>
              <a:t>OUR IDEAS</a:t>
            </a:r>
            <a:endParaRPr dirty="0"/>
          </a:p>
          <a:p>
            <a:pPr marL="0" marR="0" lvl="0" indent="0" algn="l" rtl="0">
              <a:lnSpc>
                <a:spcPct val="100000"/>
              </a:lnSpc>
              <a:spcBef>
                <a:spcPts val="250"/>
              </a:spcBef>
              <a:spcAft>
                <a:spcPts val="0"/>
              </a:spcAft>
              <a:buNone/>
            </a:pPr>
            <a:r>
              <a:rPr lang="vi" sz="1400" b="0" i="0" u="none" strike="noStrike" cap="none" dirty="0">
                <a:solidFill>
                  <a:schemeClr val="dk1"/>
                </a:solidFill>
                <a:latin typeface="Arial"/>
                <a:ea typeface="Arial"/>
                <a:cs typeface="Arial"/>
                <a:sym typeface="Arial"/>
              </a:rPr>
              <a:t>HANDLING</a:t>
            </a:r>
            <a:endParaRPr dirty="0"/>
          </a:p>
          <a:p>
            <a:pPr marL="0" marR="0" lvl="0" indent="0" algn="l" rtl="0">
              <a:lnSpc>
                <a:spcPct val="100000"/>
              </a:lnSpc>
              <a:spcBef>
                <a:spcPts val="250"/>
              </a:spcBef>
              <a:spcAft>
                <a:spcPts val="0"/>
              </a:spcAft>
              <a:buNone/>
            </a:pPr>
            <a:r>
              <a:rPr lang="vi" sz="1400" b="0" i="0" u="none" strike="noStrike" cap="none" dirty="0">
                <a:solidFill>
                  <a:schemeClr val="dk1"/>
                </a:solidFill>
                <a:latin typeface="Arial"/>
                <a:ea typeface="Arial"/>
                <a:cs typeface="Arial"/>
                <a:sym typeface="Arial"/>
              </a:rPr>
              <a:t>ADVANTAGES</a:t>
            </a:r>
            <a:endParaRPr dirty="0"/>
          </a:p>
          <a:p>
            <a:pPr marL="0" marR="0" lvl="0" indent="0" algn="l" rtl="0">
              <a:lnSpc>
                <a:spcPct val="100000"/>
              </a:lnSpc>
              <a:spcBef>
                <a:spcPts val="250"/>
              </a:spcBef>
              <a:spcAft>
                <a:spcPts val="0"/>
              </a:spcAft>
              <a:buNone/>
            </a:pPr>
            <a:r>
              <a:rPr lang="vi" sz="1400" b="0" i="0" u="none" strike="noStrike" cap="none" dirty="0">
                <a:solidFill>
                  <a:srgbClr val="000000"/>
                </a:solidFill>
                <a:latin typeface="Arial"/>
                <a:ea typeface="Arial"/>
                <a:cs typeface="Arial"/>
                <a:sym typeface="Arial"/>
              </a:rPr>
              <a:t>DEMO</a:t>
            </a:r>
            <a:endParaRPr sz="1400" b="1" i="0" u="none" strike="noStrike" cap="none" dirty="0">
              <a:solidFill>
                <a:srgbClr val="FF0000"/>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2900"/>
        <p:cNvGrpSpPr/>
        <p:nvPr/>
      </p:nvGrpSpPr>
      <p:grpSpPr>
        <a:xfrm>
          <a:off x="0" y="0"/>
          <a:ext cx="0" cy="0"/>
          <a:chOff x="0" y="0"/>
          <a:chExt cx="0" cy="0"/>
        </a:xfrm>
      </p:grpSpPr>
      <p:sp>
        <p:nvSpPr>
          <p:cNvPr id="2901" name="Google Shape;2901;p14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000"/>
              <a:buFont typeface="Arial"/>
              <a:buNone/>
            </a:pPr>
            <a:r>
              <a:rPr lang="vi">
                <a:solidFill>
                  <a:schemeClr val="lt1"/>
                </a:solidFill>
              </a:rPr>
              <a:t>OUR IDEAS</a:t>
            </a:r>
            <a:endParaRPr/>
          </a:p>
        </p:txBody>
      </p:sp>
      <p:sp>
        <p:nvSpPr>
          <p:cNvPr id="2902" name="Google Shape;2902;p14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122</a:t>
            </a:fld>
            <a:endParaRPr/>
          </a:p>
        </p:txBody>
      </p:sp>
      <p:grpSp>
        <p:nvGrpSpPr>
          <p:cNvPr id="2903" name="Google Shape;2903;p141"/>
          <p:cNvGrpSpPr/>
          <p:nvPr/>
        </p:nvGrpSpPr>
        <p:grpSpPr>
          <a:xfrm>
            <a:off x="6072675" y="1338623"/>
            <a:ext cx="2276195" cy="678690"/>
            <a:chOff x="7174424" y="1352592"/>
            <a:chExt cx="2276195" cy="678690"/>
          </a:xfrm>
        </p:grpSpPr>
        <p:sp>
          <p:nvSpPr>
            <p:cNvPr id="2904" name="Google Shape;2904;p141"/>
            <p:cNvSpPr txBox="1"/>
            <p:nvPr/>
          </p:nvSpPr>
          <p:spPr>
            <a:xfrm>
              <a:off x="7174424" y="1600395"/>
              <a:ext cx="2276195" cy="4308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 Get the screen of a </a:t>
              </a:r>
              <a:r>
                <a:rPr lang="vi" b="1">
                  <a:solidFill>
                    <a:srgbClr val="7F7F7F"/>
                  </a:solidFill>
                </a:rPr>
                <a:t>specific</a:t>
              </a:r>
              <a:r>
                <a:rPr lang="vi" sz="1400" b="1" i="0" u="none" strike="noStrike" cap="none">
                  <a:solidFill>
                    <a:srgbClr val="7F7F7F"/>
                  </a:solidFill>
                  <a:latin typeface="Arial"/>
                  <a:ea typeface="Arial"/>
                  <a:cs typeface="Arial"/>
                  <a:sym typeface="Arial"/>
                </a:rPr>
                <a:t> student</a:t>
              </a:r>
              <a:endParaRPr sz="1400" b="0" i="0" u="none" strike="noStrike" cap="none">
                <a:solidFill>
                  <a:srgbClr val="595959"/>
                </a:solidFill>
                <a:latin typeface="Arial"/>
                <a:ea typeface="Arial"/>
                <a:cs typeface="Arial"/>
                <a:sym typeface="Arial"/>
              </a:endParaRPr>
            </a:p>
          </p:txBody>
        </p:sp>
        <p:sp>
          <p:nvSpPr>
            <p:cNvPr id="2905" name="Google Shape;2905;p141"/>
            <p:cNvSpPr/>
            <p:nvPr/>
          </p:nvSpPr>
          <p:spPr>
            <a:xfrm>
              <a:off x="7174424" y="1352592"/>
              <a:ext cx="1660711"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chemeClr val="accent3"/>
                  </a:solidFill>
                  <a:latin typeface="Arial"/>
                  <a:ea typeface="Arial"/>
                  <a:cs typeface="Arial"/>
                  <a:sym typeface="Arial"/>
                </a:rPr>
                <a:t>Get Student Screen</a:t>
              </a:r>
              <a:endParaRPr/>
            </a:p>
          </p:txBody>
        </p:sp>
      </p:grpSp>
      <p:grpSp>
        <p:nvGrpSpPr>
          <p:cNvPr id="2906" name="Google Shape;2906;p141"/>
          <p:cNvGrpSpPr/>
          <p:nvPr/>
        </p:nvGrpSpPr>
        <p:grpSpPr>
          <a:xfrm>
            <a:off x="-18222" y="1324654"/>
            <a:ext cx="2885406" cy="721779"/>
            <a:chOff x="-905720" y="1363501"/>
            <a:chExt cx="2885406" cy="721779"/>
          </a:xfrm>
        </p:grpSpPr>
        <p:sp>
          <p:nvSpPr>
            <p:cNvPr id="2907" name="Google Shape;2907;p141"/>
            <p:cNvSpPr txBox="1"/>
            <p:nvPr/>
          </p:nvSpPr>
          <p:spPr>
            <a:xfrm>
              <a:off x="-296510" y="1611304"/>
              <a:ext cx="2276196" cy="473976"/>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Black listed processes</a:t>
              </a:r>
              <a:endParaRPr/>
            </a:p>
            <a:p>
              <a:pPr marL="0" marR="0" lvl="0" indent="0" algn="r" rtl="0">
                <a:lnSpc>
                  <a:spcPct val="100000"/>
                </a:lnSpc>
                <a:spcBef>
                  <a:spcPts val="280"/>
                </a:spcBef>
                <a:spcAft>
                  <a:spcPts val="0"/>
                </a:spcAft>
                <a:buNone/>
              </a:pPr>
              <a:r>
                <a:rPr lang="vi" sz="1400" b="1" i="0" u="none" strike="noStrike" cap="none">
                  <a:solidFill>
                    <a:srgbClr val="7F7F7F"/>
                  </a:solidFill>
                  <a:latin typeface="Arial"/>
                  <a:ea typeface="Arial"/>
                  <a:cs typeface="Arial"/>
                  <a:sym typeface="Arial"/>
                </a:rPr>
                <a:t>Accepted processes</a:t>
              </a:r>
              <a:endParaRPr sz="1400" b="0" i="0" u="none" strike="noStrike" cap="none">
                <a:solidFill>
                  <a:srgbClr val="595959"/>
                </a:solidFill>
                <a:latin typeface="Arial"/>
                <a:ea typeface="Arial"/>
                <a:cs typeface="Arial"/>
                <a:sym typeface="Arial"/>
              </a:endParaRPr>
            </a:p>
          </p:txBody>
        </p:sp>
        <p:sp>
          <p:nvSpPr>
            <p:cNvPr id="2908" name="Google Shape;2908;p141"/>
            <p:cNvSpPr/>
            <p:nvPr/>
          </p:nvSpPr>
          <p:spPr>
            <a:xfrm>
              <a:off x="-905720" y="1363501"/>
              <a:ext cx="2885405" cy="215444"/>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400" b="1" i="0" u="none" strike="noStrike" cap="none">
                  <a:solidFill>
                    <a:schemeClr val="accent2"/>
                  </a:solidFill>
                  <a:latin typeface="Arial"/>
                  <a:ea typeface="Arial"/>
                  <a:cs typeface="Arial"/>
                  <a:sym typeface="Arial"/>
                </a:rPr>
                <a:t>Computer’s Process Management</a:t>
              </a:r>
              <a:endParaRPr/>
            </a:p>
          </p:txBody>
        </p:sp>
      </p:grpSp>
      <p:sp>
        <p:nvSpPr>
          <p:cNvPr id="2909" name="Google Shape;2909;p141"/>
          <p:cNvSpPr/>
          <p:nvPr/>
        </p:nvSpPr>
        <p:spPr>
          <a:xfrm>
            <a:off x="3275514" y="1644438"/>
            <a:ext cx="1116726" cy="999369"/>
          </a:xfrm>
          <a:custGeom>
            <a:avLst/>
            <a:gdLst/>
            <a:ahLst/>
            <a:cxnLst/>
            <a:rect l="l" t="t" r="r" b="b"/>
            <a:pathLst>
              <a:path w="335" h="299" extrusionOk="0">
                <a:moveTo>
                  <a:pt x="330" y="184"/>
                </a:moveTo>
                <a:cubicBezTo>
                  <a:pt x="330" y="159"/>
                  <a:pt x="330" y="32"/>
                  <a:pt x="330" y="32"/>
                </a:cubicBezTo>
                <a:cubicBezTo>
                  <a:pt x="330" y="32"/>
                  <a:pt x="335" y="0"/>
                  <a:pt x="257" y="18"/>
                </a:cubicBezTo>
                <a:cubicBezTo>
                  <a:pt x="180" y="35"/>
                  <a:pt x="96" y="74"/>
                  <a:pt x="33" y="152"/>
                </a:cubicBezTo>
                <a:cubicBezTo>
                  <a:pt x="25" y="163"/>
                  <a:pt x="0" y="190"/>
                  <a:pt x="28" y="206"/>
                </a:cubicBezTo>
                <a:cubicBezTo>
                  <a:pt x="57" y="222"/>
                  <a:pt x="168" y="287"/>
                  <a:pt x="168" y="287"/>
                </a:cubicBezTo>
                <a:cubicBezTo>
                  <a:pt x="168" y="287"/>
                  <a:pt x="189" y="299"/>
                  <a:pt x="206" y="286"/>
                </a:cubicBezTo>
                <a:cubicBezTo>
                  <a:pt x="222" y="272"/>
                  <a:pt x="257" y="244"/>
                  <a:pt x="289" y="233"/>
                </a:cubicBezTo>
                <a:cubicBezTo>
                  <a:pt x="319" y="224"/>
                  <a:pt x="331" y="226"/>
                  <a:pt x="330" y="184"/>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0" name="Google Shape;2910;p141"/>
          <p:cNvSpPr/>
          <p:nvPr/>
        </p:nvSpPr>
        <p:spPr>
          <a:xfrm>
            <a:off x="4465587" y="1648105"/>
            <a:ext cx="1116726" cy="1015872"/>
          </a:xfrm>
          <a:custGeom>
            <a:avLst/>
            <a:gdLst/>
            <a:ahLst/>
            <a:cxnLst/>
            <a:rect l="l" t="t" r="r" b="b"/>
            <a:pathLst>
              <a:path w="335" h="304" extrusionOk="0">
                <a:moveTo>
                  <a:pt x="174" y="281"/>
                </a:moveTo>
                <a:cubicBezTo>
                  <a:pt x="195" y="268"/>
                  <a:pt x="305" y="204"/>
                  <a:pt x="305" y="204"/>
                </a:cubicBezTo>
                <a:cubicBezTo>
                  <a:pt x="305" y="204"/>
                  <a:pt x="335" y="192"/>
                  <a:pt x="280" y="133"/>
                </a:cubicBezTo>
                <a:cubicBezTo>
                  <a:pt x="225" y="76"/>
                  <a:pt x="149" y="24"/>
                  <a:pt x="49" y="9"/>
                </a:cubicBezTo>
                <a:cubicBezTo>
                  <a:pt x="36" y="7"/>
                  <a:pt x="0" y="0"/>
                  <a:pt x="1" y="33"/>
                </a:cubicBezTo>
                <a:cubicBezTo>
                  <a:pt x="2" y="65"/>
                  <a:pt x="3" y="194"/>
                  <a:pt x="3" y="194"/>
                </a:cubicBezTo>
                <a:cubicBezTo>
                  <a:pt x="3" y="194"/>
                  <a:pt x="3" y="219"/>
                  <a:pt x="23" y="226"/>
                </a:cubicBezTo>
                <a:cubicBezTo>
                  <a:pt x="43" y="233"/>
                  <a:pt x="85" y="249"/>
                  <a:pt x="110" y="271"/>
                </a:cubicBezTo>
                <a:cubicBezTo>
                  <a:pt x="133" y="292"/>
                  <a:pt x="138" y="304"/>
                  <a:pt x="174" y="281"/>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911" name="Google Shape;2911;p141"/>
          <p:cNvGrpSpPr/>
          <p:nvPr/>
        </p:nvGrpSpPr>
        <p:grpSpPr>
          <a:xfrm>
            <a:off x="3915476" y="2493442"/>
            <a:ext cx="1006704" cy="1004870"/>
            <a:chOff x="4065897" y="2309254"/>
            <a:chExt cx="1006704" cy="1004870"/>
          </a:xfrm>
        </p:grpSpPr>
        <p:sp>
          <p:nvSpPr>
            <p:cNvPr id="2912" name="Google Shape;2912;p141"/>
            <p:cNvSpPr/>
            <p:nvPr/>
          </p:nvSpPr>
          <p:spPr>
            <a:xfrm>
              <a:off x="4065897" y="2309254"/>
              <a:ext cx="1006704" cy="1004870"/>
            </a:xfrm>
            <a:prstGeom prst="ellipse">
              <a:avLst/>
            </a:pr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3" name="Google Shape;2913;p141"/>
            <p:cNvSpPr/>
            <p:nvPr/>
          </p:nvSpPr>
          <p:spPr>
            <a:xfrm>
              <a:off x="4082757" y="2643730"/>
              <a:ext cx="944489" cy="292388"/>
            </a:xfrm>
            <a:prstGeom prst="rect">
              <a:avLst/>
            </a:prstGeom>
            <a:solidFill>
              <a:srgbClr val="D8D8D8"/>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300" b="0" i="0" u="none" strike="noStrike" cap="none">
                  <a:solidFill>
                    <a:srgbClr val="7F7F7F"/>
                  </a:solidFill>
                  <a:latin typeface="Arial"/>
                  <a:ea typeface="Arial"/>
                  <a:cs typeface="Arial"/>
                  <a:sym typeface="Arial"/>
                </a:rPr>
                <a:t>Exam Tool</a:t>
              </a:r>
              <a:endParaRPr sz="1300" b="0" i="0" u="none" strike="noStrike" cap="none">
                <a:solidFill>
                  <a:srgbClr val="7F7F7F"/>
                </a:solidFill>
                <a:latin typeface="Arial"/>
                <a:ea typeface="Arial"/>
                <a:cs typeface="Arial"/>
                <a:sym typeface="Arial"/>
              </a:endParaRPr>
            </a:p>
          </p:txBody>
        </p:sp>
      </p:grpSp>
      <p:grpSp>
        <p:nvGrpSpPr>
          <p:cNvPr id="2914" name="Google Shape;2914;p141"/>
          <p:cNvGrpSpPr/>
          <p:nvPr/>
        </p:nvGrpSpPr>
        <p:grpSpPr>
          <a:xfrm>
            <a:off x="2940530" y="1552759"/>
            <a:ext cx="740783" cy="311947"/>
            <a:chOff x="2901397" y="1460250"/>
            <a:chExt cx="930338" cy="220268"/>
          </a:xfrm>
        </p:grpSpPr>
        <p:cxnSp>
          <p:nvCxnSpPr>
            <p:cNvPr id="2915" name="Google Shape;2915;p141"/>
            <p:cNvCxnSpPr/>
            <p:nvPr/>
          </p:nvCxnSpPr>
          <p:spPr>
            <a:xfrm rot="10800000">
              <a:off x="3592681" y="1460250"/>
              <a:ext cx="239054" cy="220268"/>
            </a:xfrm>
            <a:prstGeom prst="straightConnector1">
              <a:avLst/>
            </a:prstGeom>
            <a:noFill/>
            <a:ln w="12700" cap="flat" cmpd="sng">
              <a:solidFill>
                <a:srgbClr val="A5A5A5"/>
              </a:solidFill>
              <a:prstDash val="solid"/>
              <a:round/>
              <a:headEnd type="none" w="sm" len="sm"/>
              <a:tailEnd type="none" w="sm" len="sm"/>
            </a:ln>
          </p:spPr>
        </p:cxnSp>
        <p:cxnSp>
          <p:nvCxnSpPr>
            <p:cNvPr id="2916" name="Google Shape;2916;p141"/>
            <p:cNvCxnSpPr/>
            <p:nvPr/>
          </p:nvCxnSpPr>
          <p:spPr>
            <a:xfrm rot="10800000">
              <a:off x="2901397" y="1463917"/>
              <a:ext cx="691284" cy="0"/>
            </a:xfrm>
            <a:prstGeom prst="straightConnector1">
              <a:avLst/>
            </a:prstGeom>
            <a:noFill/>
            <a:ln w="12700" cap="flat" cmpd="sng">
              <a:solidFill>
                <a:srgbClr val="A5A5A5"/>
              </a:solidFill>
              <a:prstDash val="solid"/>
              <a:round/>
              <a:headEnd type="none" w="sm" len="sm"/>
              <a:tailEnd type="none" w="sm" len="sm"/>
            </a:ln>
          </p:spPr>
        </p:cxnSp>
      </p:grpSp>
      <p:grpSp>
        <p:nvGrpSpPr>
          <p:cNvPr id="2917" name="Google Shape;2917;p141"/>
          <p:cNvGrpSpPr/>
          <p:nvPr/>
        </p:nvGrpSpPr>
        <p:grpSpPr>
          <a:xfrm flipH="1">
            <a:off x="5096784" y="1644438"/>
            <a:ext cx="930338" cy="220268"/>
            <a:chOff x="2901397" y="1460250"/>
            <a:chExt cx="930338" cy="220268"/>
          </a:xfrm>
        </p:grpSpPr>
        <p:cxnSp>
          <p:nvCxnSpPr>
            <p:cNvPr id="2918" name="Google Shape;2918;p141"/>
            <p:cNvCxnSpPr/>
            <p:nvPr/>
          </p:nvCxnSpPr>
          <p:spPr>
            <a:xfrm rot="10800000">
              <a:off x="3592681" y="1460250"/>
              <a:ext cx="239054" cy="220268"/>
            </a:xfrm>
            <a:prstGeom prst="straightConnector1">
              <a:avLst/>
            </a:prstGeom>
            <a:noFill/>
            <a:ln w="12700" cap="flat" cmpd="sng">
              <a:solidFill>
                <a:srgbClr val="A5A5A5"/>
              </a:solidFill>
              <a:prstDash val="solid"/>
              <a:round/>
              <a:headEnd type="none" w="sm" len="sm"/>
              <a:tailEnd type="none" w="sm" len="sm"/>
            </a:ln>
          </p:spPr>
        </p:cxnSp>
        <p:cxnSp>
          <p:nvCxnSpPr>
            <p:cNvPr id="2919" name="Google Shape;2919;p141"/>
            <p:cNvCxnSpPr/>
            <p:nvPr/>
          </p:nvCxnSpPr>
          <p:spPr>
            <a:xfrm rot="10800000">
              <a:off x="2901397" y="1463918"/>
              <a:ext cx="691284" cy="0"/>
            </a:xfrm>
            <a:prstGeom prst="straightConnector1">
              <a:avLst/>
            </a:prstGeom>
            <a:noFill/>
            <a:ln w="12700" cap="flat" cmpd="sng">
              <a:solidFill>
                <a:srgbClr val="A5A5A5"/>
              </a:solidFill>
              <a:prstDash val="solid"/>
              <a:round/>
              <a:headEnd type="none" w="sm" len="sm"/>
              <a:tailEnd type="none" w="sm" len="sm"/>
            </a:ln>
          </p:spPr>
        </p:cxnSp>
      </p:grpSp>
      <p:pic>
        <p:nvPicPr>
          <p:cNvPr id="2920" name="Google Shape;2920;p141"/>
          <p:cNvPicPr preferRelativeResize="0"/>
          <p:nvPr/>
        </p:nvPicPr>
        <p:blipFill rotWithShape="1">
          <a:blip r:embed="rId3">
            <a:alphaModFix/>
          </a:blip>
          <a:srcRect/>
          <a:stretch/>
        </p:blipFill>
        <p:spPr>
          <a:xfrm>
            <a:off x="4748027" y="1933345"/>
            <a:ext cx="370687" cy="370687"/>
          </a:xfrm>
          <a:prstGeom prst="rect">
            <a:avLst/>
          </a:prstGeom>
          <a:noFill/>
          <a:ln>
            <a:noFill/>
          </a:ln>
        </p:spPr>
      </p:pic>
      <p:pic>
        <p:nvPicPr>
          <p:cNvPr id="2921" name="Google Shape;2921;p141"/>
          <p:cNvPicPr preferRelativeResize="0"/>
          <p:nvPr/>
        </p:nvPicPr>
        <p:blipFill rotWithShape="1">
          <a:blip r:embed="rId4">
            <a:alphaModFix/>
          </a:blip>
          <a:srcRect/>
          <a:stretch/>
        </p:blipFill>
        <p:spPr>
          <a:xfrm>
            <a:off x="3685801" y="1877847"/>
            <a:ext cx="532549" cy="532549"/>
          </a:xfrm>
          <a:prstGeom prst="rect">
            <a:avLst/>
          </a:prstGeom>
          <a:noFill/>
          <a:ln>
            <a:noFill/>
          </a:ln>
        </p:spPr>
      </p:pic>
      <p:sp>
        <p:nvSpPr>
          <p:cNvPr id="24" name="Google Shape;2867;p138">
            <a:extLst>
              <a:ext uri="{FF2B5EF4-FFF2-40B4-BE49-F238E27FC236}">
                <a16:creationId xmlns:a16="http://schemas.microsoft.com/office/drawing/2014/main" id="{925BD828-C36A-0040-A981-C7AEF0313456}"/>
              </a:ext>
            </a:extLst>
          </p:cNvPr>
          <p:cNvSpPr txBox="1"/>
          <p:nvPr/>
        </p:nvSpPr>
        <p:spPr>
          <a:xfrm>
            <a:off x="7123288" y="0"/>
            <a:ext cx="1414170" cy="1272143"/>
          </a:xfrm>
          <a:prstGeom prst="rect">
            <a:avLst/>
          </a:prstGeom>
          <a:noFill/>
          <a:ln>
            <a:noFill/>
          </a:ln>
        </p:spPr>
        <p:txBody>
          <a:bodyPr spcFirstLastPara="1" wrap="square" lIns="91425" tIns="45700" rIns="91425" bIns="45700" anchor="t" anchorCtr="0">
            <a:noAutofit/>
          </a:bodyPr>
          <a:lstStyle/>
          <a:p>
            <a:pPr lvl="0"/>
            <a:r>
              <a:rPr lang="vi" b="1" dirty="0">
                <a:solidFill>
                  <a:srgbClr val="FF0000"/>
                </a:solidFill>
              </a:rPr>
              <a:t>OUR IDEAS</a:t>
            </a:r>
            <a:endParaRPr dirty="0"/>
          </a:p>
          <a:p>
            <a:pPr marL="0" marR="0" lvl="0" indent="0" algn="l" rtl="0">
              <a:lnSpc>
                <a:spcPct val="100000"/>
              </a:lnSpc>
              <a:spcBef>
                <a:spcPts val="250"/>
              </a:spcBef>
              <a:spcAft>
                <a:spcPts val="0"/>
              </a:spcAft>
              <a:buNone/>
            </a:pPr>
            <a:r>
              <a:rPr lang="vi" sz="1400" b="0" i="0" u="none" strike="noStrike" cap="none" dirty="0">
                <a:solidFill>
                  <a:schemeClr val="dk1"/>
                </a:solidFill>
                <a:latin typeface="Arial"/>
                <a:ea typeface="Arial"/>
                <a:cs typeface="Arial"/>
                <a:sym typeface="Arial"/>
              </a:rPr>
              <a:t>HANDLING</a:t>
            </a:r>
            <a:endParaRPr dirty="0"/>
          </a:p>
          <a:p>
            <a:pPr marL="0" marR="0" lvl="0" indent="0" algn="l" rtl="0">
              <a:lnSpc>
                <a:spcPct val="100000"/>
              </a:lnSpc>
              <a:spcBef>
                <a:spcPts val="250"/>
              </a:spcBef>
              <a:spcAft>
                <a:spcPts val="0"/>
              </a:spcAft>
              <a:buNone/>
            </a:pPr>
            <a:r>
              <a:rPr lang="vi" sz="1400" b="0" i="0" u="none" strike="noStrike" cap="none" dirty="0">
                <a:solidFill>
                  <a:schemeClr val="dk1"/>
                </a:solidFill>
                <a:latin typeface="Arial"/>
                <a:ea typeface="Arial"/>
                <a:cs typeface="Arial"/>
                <a:sym typeface="Arial"/>
              </a:rPr>
              <a:t>ADVANTAGES</a:t>
            </a:r>
            <a:endParaRPr dirty="0"/>
          </a:p>
          <a:p>
            <a:pPr marL="0" marR="0" lvl="0" indent="0" algn="l" rtl="0">
              <a:lnSpc>
                <a:spcPct val="100000"/>
              </a:lnSpc>
              <a:spcBef>
                <a:spcPts val="250"/>
              </a:spcBef>
              <a:spcAft>
                <a:spcPts val="0"/>
              </a:spcAft>
              <a:buNone/>
            </a:pPr>
            <a:r>
              <a:rPr lang="vi" sz="1400" b="0" i="0" u="none" strike="noStrike" cap="none" dirty="0">
                <a:solidFill>
                  <a:srgbClr val="000000"/>
                </a:solidFill>
                <a:latin typeface="Arial"/>
                <a:ea typeface="Arial"/>
                <a:cs typeface="Arial"/>
                <a:sym typeface="Arial"/>
              </a:rPr>
              <a:t>DEMO</a:t>
            </a:r>
            <a:endParaRPr sz="1400" b="1" i="0" u="none" strike="noStrike" cap="none" dirty="0">
              <a:solidFill>
                <a:srgbClr val="FF0000"/>
              </a:solidFill>
              <a:latin typeface="Arial"/>
              <a:ea typeface="Arial"/>
              <a:cs typeface="Arial"/>
              <a:sym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2926"/>
        <p:cNvGrpSpPr/>
        <p:nvPr/>
      </p:nvGrpSpPr>
      <p:grpSpPr>
        <a:xfrm>
          <a:off x="0" y="0"/>
          <a:ext cx="0" cy="0"/>
          <a:chOff x="0" y="0"/>
          <a:chExt cx="0" cy="0"/>
        </a:xfrm>
      </p:grpSpPr>
      <p:sp>
        <p:nvSpPr>
          <p:cNvPr id="2927" name="Google Shape;2927;p14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000"/>
              <a:buFont typeface="Arial"/>
              <a:buNone/>
            </a:pPr>
            <a:r>
              <a:rPr lang="vi">
                <a:solidFill>
                  <a:schemeClr val="lt1"/>
                </a:solidFill>
              </a:rPr>
              <a:t>OUR IDEAS</a:t>
            </a:r>
            <a:endParaRPr/>
          </a:p>
        </p:txBody>
      </p:sp>
      <p:sp>
        <p:nvSpPr>
          <p:cNvPr id="2928" name="Google Shape;2928;p14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123</a:t>
            </a:fld>
            <a:endParaRPr/>
          </a:p>
        </p:txBody>
      </p:sp>
      <p:grpSp>
        <p:nvGrpSpPr>
          <p:cNvPr id="2929" name="Google Shape;2929;p142"/>
          <p:cNvGrpSpPr/>
          <p:nvPr/>
        </p:nvGrpSpPr>
        <p:grpSpPr>
          <a:xfrm>
            <a:off x="6072675" y="1338623"/>
            <a:ext cx="2276195" cy="678690"/>
            <a:chOff x="7174424" y="1352592"/>
            <a:chExt cx="2276195" cy="678690"/>
          </a:xfrm>
        </p:grpSpPr>
        <p:sp>
          <p:nvSpPr>
            <p:cNvPr id="2930" name="Google Shape;2930;p142"/>
            <p:cNvSpPr txBox="1"/>
            <p:nvPr/>
          </p:nvSpPr>
          <p:spPr>
            <a:xfrm>
              <a:off x="7174424" y="1600395"/>
              <a:ext cx="2276195" cy="4308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 Get the screen of a </a:t>
              </a:r>
              <a:r>
                <a:rPr lang="vi" b="1">
                  <a:solidFill>
                    <a:srgbClr val="7F7F7F"/>
                  </a:solidFill>
                </a:rPr>
                <a:t>specific</a:t>
              </a:r>
              <a:r>
                <a:rPr lang="vi" sz="1400" b="1" i="0" u="none" strike="noStrike" cap="none">
                  <a:solidFill>
                    <a:srgbClr val="7F7F7F"/>
                  </a:solidFill>
                  <a:latin typeface="Arial"/>
                  <a:ea typeface="Arial"/>
                  <a:cs typeface="Arial"/>
                  <a:sym typeface="Arial"/>
                </a:rPr>
                <a:t> student</a:t>
              </a:r>
              <a:endParaRPr sz="1400" b="0" i="0" u="none" strike="noStrike" cap="none">
                <a:solidFill>
                  <a:srgbClr val="595959"/>
                </a:solidFill>
                <a:latin typeface="Arial"/>
                <a:ea typeface="Arial"/>
                <a:cs typeface="Arial"/>
                <a:sym typeface="Arial"/>
              </a:endParaRPr>
            </a:p>
          </p:txBody>
        </p:sp>
        <p:sp>
          <p:nvSpPr>
            <p:cNvPr id="2931" name="Google Shape;2931;p142"/>
            <p:cNvSpPr/>
            <p:nvPr/>
          </p:nvSpPr>
          <p:spPr>
            <a:xfrm>
              <a:off x="7174424" y="1352592"/>
              <a:ext cx="1660711"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chemeClr val="accent3"/>
                  </a:solidFill>
                  <a:latin typeface="Arial"/>
                  <a:ea typeface="Arial"/>
                  <a:cs typeface="Arial"/>
                  <a:sym typeface="Arial"/>
                </a:rPr>
                <a:t>Get Student Screen</a:t>
              </a:r>
              <a:endParaRPr/>
            </a:p>
          </p:txBody>
        </p:sp>
      </p:grpSp>
      <p:grpSp>
        <p:nvGrpSpPr>
          <p:cNvPr id="2932" name="Google Shape;2932;p142"/>
          <p:cNvGrpSpPr/>
          <p:nvPr/>
        </p:nvGrpSpPr>
        <p:grpSpPr>
          <a:xfrm>
            <a:off x="-18222" y="1324654"/>
            <a:ext cx="2885406" cy="721779"/>
            <a:chOff x="-905720" y="1363501"/>
            <a:chExt cx="2885406" cy="721779"/>
          </a:xfrm>
        </p:grpSpPr>
        <p:sp>
          <p:nvSpPr>
            <p:cNvPr id="2933" name="Google Shape;2933;p142"/>
            <p:cNvSpPr txBox="1"/>
            <p:nvPr/>
          </p:nvSpPr>
          <p:spPr>
            <a:xfrm>
              <a:off x="-296510" y="1611304"/>
              <a:ext cx="2276196" cy="473976"/>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Black listed processes</a:t>
              </a:r>
              <a:endParaRPr/>
            </a:p>
            <a:p>
              <a:pPr marL="0" marR="0" lvl="0" indent="0" algn="r" rtl="0">
                <a:lnSpc>
                  <a:spcPct val="100000"/>
                </a:lnSpc>
                <a:spcBef>
                  <a:spcPts val="280"/>
                </a:spcBef>
                <a:spcAft>
                  <a:spcPts val="0"/>
                </a:spcAft>
                <a:buNone/>
              </a:pPr>
              <a:r>
                <a:rPr lang="vi" sz="1400" b="1" i="0" u="none" strike="noStrike" cap="none">
                  <a:solidFill>
                    <a:srgbClr val="7F7F7F"/>
                  </a:solidFill>
                  <a:latin typeface="Arial"/>
                  <a:ea typeface="Arial"/>
                  <a:cs typeface="Arial"/>
                  <a:sym typeface="Arial"/>
                </a:rPr>
                <a:t>Accepted processes</a:t>
              </a:r>
              <a:endParaRPr sz="1400" b="0" i="0" u="none" strike="noStrike" cap="none">
                <a:solidFill>
                  <a:srgbClr val="595959"/>
                </a:solidFill>
                <a:latin typeface="Arial"/>
                <a:ea typeface="Arial"/>
                <a:cs typeface="Arial"/>
                <a:sym typeface="Arial"/>
              </a:endParaRPr>
            </a:p>
          </p:txBody>
        </p:sp>
        <p:sp>
          <p:nvSpPr>
            <p:cNvPr id="2934" name="Google Shape;2934;p142"/>
            <p:cNvSpPr/>
            <p:nvPr/>
          </p:nvSpPr>
          <p:spPr>
            <a:xfrm>
              <a:off x="-905720" y="1363501"/>
              <a:ext cx="2885405" cy="215444"/>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400" b="1" i="0" u="none" strike="noStrike" cap="none">
                  <a:solidFill>
                    <a:schemeClr val="accent2"/>
                  </a:solidFill>
                  <a:latin typeface="Arial"/>
                  <a:ea typeface="Arial"/>
                  <a:cs typeface="Arial"/>
                  <a:sym typeface="Arial"/>
                </a:rPr>
                <a:t>Computer’s Process Management</a:t>
              </a:r>
              <a:endParaRPr/>
            </a:p>
          </p:txBody>
        </p:sp>
      </p:grpSp>
      <p:grpSp>
        <p:nvGrpSpPr>
          <p:cNvPr id="2935" name="Google Shape;2935;p142"/>
          <p:cNvGrpSpPr/>
          <p:nvPr/>
        </p:nvGrpSpPr>
        <p:grpSpPr>
          <a:xfrm>
            <a:off x="6264056" y="2616341"/>
            <a:ext cx="2276195" cy="678690"/>
            <a:chOff x="7174424" y="1352592"/>
            <a:chExt cx="2276195" cy="678690"/>
          </a:xfrm>
        </p:grpSpPr>
        <p:sp>
          <p:nvSpPr>
            <p:cNvPr id="2936" name="Google Shape;2936;p142"/>
            <p:cNvSpPr txBox="1"/>
            <p:nvPr/>
          </p:nvSpPr>
          <p:spPr>
            <a:xfrm>
              <a:off x="7174424" y="1600395"/>
              <a:ext cx="2276195" cy="4308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 Get students who are using specify process</a:t>
              </a:r>
              <a:endParaRPr sz="1400" b="0" i="0" u="none" strike="noStrike" cap="none">
                <a:solidFill>
                  <a:srgbClr val="595959"/>
                </a:solidFill>
                <a:latin typeface="Arial"/>
                <a:ea typeface="Arial"/>
                <a:cs typeface="Arial"/>
                <a:sym typeface="Arial"/>
              </a:endParaRPr>
            </a:p>
          </p:txBody>
        </p:sp>
        <p:sp>
          <p:nvSpPr>
            <p:cNvPr id="2937" name="Google Shape;2937;p142"/>
            <p:cNvSpPr/>
            <p:nvPr/>
          </p:nvSpPr>
          <p:spPr>
            <a:xfrm>
              <a:off x="7174424" y="1352592"/>
              <a:ext cx="2148024"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chemeClr val="accent4"/>
                  </a:solidFill>
                  <a:latin typeface="Arial"/>
                  <a:ea typeface="Arial"/>
                  <a:cs typeface="Arial"/>
                  <a:sym typeface="Arial"/>
                </a:rPr>
                <a:t>Scan Student by Process</a:t>
              </a:r>
              <a:endParaRPr/>
            </a:p>
          </p:txBody>
        </p:sp>
      </p:grpSp>
      <p:sp>
        <p:nvSpPr>
          <p:cNvPr id="2938" name="Google Shape;2938;p142"/>
          <p:cNvSpPr/>
          <p:nvPr/>
        </p:nvSpPr>
        <p:spPr>
          <a:xfrm>
            <a:off x="3275514" y="1644438"/>
            <a:ext cx="1116726" cy="999369"/>
          </a:xfrm>
          <a:custGeom>
            <a:avLst/>
            <a:gdLst/>
            <a:ahLst/>
            <a:cxnLst/>
            <a:rect l="l" t="t" r="r" b="b"/>
            <a:pathLst>
              <a:path w="335" h="299" extrusionOk="0">
                <a:moveTo>
                  <a:pt x="330" y="184"/>
                </a:moveTo>
                <a:cubicBezTo>
                  <a:pt x="330" y="159"/>
                  <a:pt x="330" y="32"/>
                  <a:pt x="330" y="32"/>
                </a:cubicBezTo>
                <a:cubicBezTo>
                  <a:pt x="330" y="32"/>
                  <a:pt x="335" y="0"/>
                  <a:pt x="257" y="18"/>
                </a:cubicBezTo>
                <a:cubicBezTo>
                  <a:pt x="180" y="35"/>
                  <a:pt x="96" y="74"/>
                  <a:pt x="33" y="152"/>
                </a:cubicBezTo>
                <a:cubicBezTo>
                  <a:pt x="25" y="163"/>
                  <a:pt x="0" y="190"/>
                  <a:pt x="28" y="206"/>
                </a:cubicBezTo>
                <a:cubicBezTo>
                  <a:pt x="57" y="222"/>
                  <a:pt x="168" y="287"/>
                  <a:pt x="168" y="287"/>
                </a:cubicBezTo>
                <a:cubicBezTo>
                  <a:pt x="168" y="287"/>
                  <a:pt x="189" y="299"/>
                  <a:pt x="206" y="286"/>
                </a:cubicBezTo>
                <a:cubicBezTo>
                  <a:pt x="222" y="272"/>
                  <a:pt x="257" y="244"/>
                  <a:pt x="289" y="233"/>
                </a:cubicBezTo>
                <a:cubicBezTo>
                  <a:pt x="319" y="224"/>
                  <a:pt x="331" y="226"/>
                  <a:pt x="330" y="184"/>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9" name="Google Shape;2939;p142"/>
          <p:cNvSpPr/>
          <p:nvPr/>
        </p:nvSpPr>
        <p:spPr>
          <a:xfrm>
            <a:off x="4465587" y="1648105"/>
            <a:ext cx="1116726" cy="1015872"/>
          </a:xfrm>
          <a:custGeom>
            <a:avLst/>
            <a:gdLst/>
            <a:ahLst/>
            <a:cxnLst/>
            <a:rect l="l" t="t" r="r" b="b"/>
            <a:pathLst>
              <a:path w="335" h="304" extrusionOk="0">
                <a:moveTo>
                  <a:pt x="174" y="281"/>
                </a:moveTo>
                <a:cubicBezTo>
                  <a:pt x="195" y="268"/>
                  <a:pt x="305" y="204"/>
                  <a:pt x="305" y="204"/>
                </a:cubicBezTo>
                <a:cubicBezTo>
                  <a:pt x="305" y="204"/>
                  <a:pt x="335" y="192"/>
                  <a:pt x="280" y="133"/>
                </a:cubicBezTo>
                <a:cubicBezTo>
                  <a:pt x="225" y="76"/>
                  <a:pt x="149" y="24"/>
                  <a:pt x="49" y="9"/>
                </a:cubicBezTo>
                <a:cubicBezTo>
                  <a:pt x="36" y="7"/>
                  <a:pt x="0" y="0"/>
                  <a:pt x="1" y="33"/>
                </a:cubicBezTo>
                <a:cubicBezTo>
                  <a:pt x="2" y="65"/>
                  <a:pt x="3" y="194"/>
                  <a:pt x="3" y="194"/>
                </a:cubicBezTo>
                <a:cubicBezTo>
                  <a:pt x="3" y="194"/>
                  <a:pt x="3" y="219"/>
                  <a:pt x="23" y="226"/>
                </a:cubicBezTo>
                <a:cubicBezTo>
                  <a:pt x="43" y="233"/>
                  <a:pt x="85" y="249"/>
                  <a:pt x="110" y="271"/>
                </a:cubicBezTo>
                <a:cubicBezTo>
                  <a:pt x="133" y="292"/>
                  <a:pt x="138" y="304"/>
                  <a:pt x="174" y="281"/>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0" name="Google Shape;2940;p142"/>
          <p:cNvSpPr/>
          <p:nvPr/>
        </p:nvSpPr>
        <p:spPr>
          <a:xfrm>
            <a:off x="4955187" y="2346746"/>
            <a:ext cx="819666" cy="1285427"/>
          </a:xfrm>
          <a:custGeom>
            <a:avLst/>
            <a:gdLst/>
            <a:ahLst/>
            <a:cxnLst/>
            <a:rect l="l" t="t" r="r" b="b"/>
            <a:pathLst>
              <a:path w="246" h="385" extrusionOk="0">
                <a:moveTo>
                  <a:pt x="38" y="293"/>
                </a:moveTo>
                <a:cubicBezTo>
                  <a:pt x="60" y="304"/>
                  <a:pt x="171" y="365"/>
                  <a:pt x="171" y="365"/>
                </a:cubicBezTo>
                <a:cubicBezTo>
                  <a:pt x="171" y="365"/>
                  <a:pt x="197" y="385"/>
                  <a:pt x="219" y="308"/>
                </a:cubicBezTo>
                <a:cubicBezTo>
                  <a:pt x="241" y="232"/>
                  <a:pt x="246" y="140"/>
                  <a:pt x="208" y="47"/>
                </a:cubicBezTo>
                <a:cubicBezTo>
                  <a:pt x="203" y="35"/>
                  <a:pt x="191" y="0"/>
                  <a:pt x="163" y="17"/>
                </a:cubicBezTo>
                <a:cubicBezTo>
                  <a:pt x="136" y="35"/>
                  <a:pt x="26" y="101"/>
                  <a:pt x="26" y="101"/>
                </a:cubicBezTo>
                <a:cubicBezTo>
                  <a:pt x="26" y="101"/>
                  <a:pt x="4" y="114"/>
                  <a:pt x="8" y="135"/>
                </a:cubicBezTo>
                <a:cubicBezTo>
                  <a:pt x="13" y="156"/>
                  <a:pt x="21" y="200"/>
                  <a:pt x="14" y="233"/>
                </a:cubicBezTo>
                <a:cubicBezTo>
                  <a:pt x="8" y="263"/>
                  <a:pt x="0" y="273"/>
                  <a:pt x="38" y="293"/>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941" name="Google Shape;2941;p142"/>
          <p:cNvGrpSpPr/>
          <p:nvPr/>
        </p:nvGrpSpPr>
        <p:grpSpPr>
          <a:xfrm>
            <a:off x="3915476" y="2493442"/>
            <a:ext cx="1006704" cy="1004870"/>
            <a:chOff x="4065897" y="2309254"/>
            <a:chExt cx="1006704" cy="1004870"/>
          </a:xfrm>
        </p:grpSpPr>
        <p:sp>
          <p:nvSpPr>
            <p:cNvPr id="2942" name="Google Shape;2942;p142"/>
            <p:cNvSpPr/>
            <p:nvPr/>
          </p:nvSpPr>
          <p:spPr>
            <a:xfrm>
              <a:off x="4065897" y="2309254"/>
              <a:ext cx="1006704" cy="1004870"/>
            </a:xfrm>
            <a:prstGeom prst="ellipse">
              <a:avLst/>
            </a:pr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3" name="Google Shape;2943;p142"/>
            <p:cNvSpPr/>
            <p:nvPr/>
          </p:nvSpPr>
          <p:spPr>
            <a:xfrm>
              <a:off x="4082757" y="2643730"/>
              <a:ext cx="944489" cy="292388"/>
            </a:xfrm>
            <a:prstGeom prst="rect">
              <a:avLst/>
            </a:prstGeom>
            <a:solidFill>
              <a:srgbClr val="D8D8D8"/>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300" b="0" i="0" u="none" strike="noStrike" cap="none">
                  <a:solidFill>
                    <a:srgbClr val="7F7F7F"/>
                  </a:solidFill>
                  <a:latin typeface="Arial"/>
                  <a:ea typeface="Arial"/>
                  <a:cs typeface="Arial"/>
                  <a:sym typeface="Arial"/>
                </a:rPr>
                <a:t>Exam Tool</a:t>
              </a:r>
              <a:endParaRPr sz="1300" b="0" i="0" u="none" strike="noStrike" cap="none">
                <a:solidFill>
                  <a:srgbClr val="7F7F7F"/>
                </a:solidFill>
                <a:latin typeface="Arial"/>
                <a:ea typeface="Arial"/>
                <a:cs typeface="Arial"/>
                <a:sym typeface="Arial"/>
              </a:endParaRPr>
            </a:p>
          </p:txBody>
        </p:sp>
      </p:grpSp>
      <p:grpSp>
        <p:nvGrpSpPr>
          <p:cNvPr id="2944" name="Google Shape;2944;p142"/>
          <p:cNvGrpSpPr/>
          <p:nvPr/>
        </p:nvGrpSpPr>
        <p:grpSpPr>
          <a:xfrm>
            <a:off x="2940530" y="1552759"/>
            <a:ext cx="740783" cy="311947"/>
            <a:chOff x="2901397" y="1460250"/>
            <a:chExt cx="930338" cy="220268"/>
          </a:xfrm>
        </p:grpSpPr>
        <p:cxnSp>
          <p:nvCxnSpPr>
            <p:cNvPr id="2945" name="Google Shape;2945;p142"/>
            <p:cNvCxnSpPr/>
            <p:nvPr/>
          </p:nvCxnSpPr>
          <p:spPr>
            <a:xfrm rot="10800000">
              <a:off x="3592681" y="1460250"/>
              <a:ext cx="239054" cy="220268"/>
            </a:xfrm>
            <a:prstGeom prst="straightConnector1">
              <a:avLst/>
            </a:prstGeom>
            <a:noFill/>
            <a:ln w="12700" cap="flat" cmpd="sng">
              <a:solidFill>
                <a:srgbClr val="A5A5A5"/>
              </a:solidFill>
              <a:prstDash val="solid"/>
              <a:round/>
              <a:headEnd type="none" w="sm" len="sm"/>
              <a:tailEnd type="none" w="sm" len="sm"/>
            </a:ln>
          </p:spPr>
        </p:cxnSp>
        <p:cxnSp>
          <p:nvCxnSpPr>
            <p:cNvPr id="2946" name="Google Shape;2946;p142"/>
            <p:cNvCxnSpPr/>
            <p:nvPr/>
          </p:nvCxnSpPr>
          <p:spPr>
            <a:xfrm rot="10800000">
              <a:off x="2901397" y="1463917"/>
              <a:ext cx="691284" cy="0"/>
            </a:xfrm>
            <a:prstGeom prst="straightConnector1">
              <a:avLst/>
            </a:prstGeom>
            <a:noFill/>
            <a:ln w="12700" cap="flat" cmpd="sng">
              <a:solidFill>
                <a:srgbClr val="A5A5A5"/>
              </a:solidFill>
              <a:prstDash val="solid"/>
              <a:round/>
              <a:headEnd type="none" w="sm" len="sm"/>
              <a:tailEnd type="none" w="sm" len="sm"/>
            </a:ln>
          </p:spPr>
        </p:cxnSp>
      </p:grpSp>
      <p:grpSp>
        <p:nvGrpSpPr>
          <p:cNvPr id="2947" name="Google Shape;2947;p142"/>
          <p:cNvGrpSpPr/>
          <p:nvPr/>
        </p:nvGrpSpPr>
        <p:grpSpPr>
          <a:xfrm flipH="1">
            <a:off x="5096784" y="1644438"/>
            <a:ext cx="930338" cy="220268"/>
            <a:chOff x="2901397" y="1460250"/>
            <a:chExt cx="930338" cy="220268"/>
          </a:xfrm>
        </p:grpSpPr>
        <p:cxnSp>
          <p:nvCxnSpPr>
            <p:cNvPr id="2948" name="Google Shape;2948;p142"/>
            <p:cNvCxnSpPr/>
            <p:nvPr/>
          </p:nvCxnSpPr>
          <p:spPr>
            <a:xfrm rot="10800000">
              <a:off x="3592681" y="1460250"/>
              <a:ext cx="239054" cy="220268"/>
            </a:xfrm>
            <a:prstGeom prst="straightConnector1">
              <a:avLst/>
            </a:prstGeom>
            <a:noFill/>
            <a:ln w="12700" cap="flat" cmpd="sng">
              <a:solidFill>
                <a:srgbClr val="A5A5A5"/>
              </a:solidFill>
              <a:prstDash val="solid"/>
              <a:round/>
              <a:headEnd type="none" w="sm" len="sm"/>
              <a:tailEnd type="none" w="sm" len="sm"/>
            </a:ln>
          </p:spPr>
        </p:cxnSp>
        <p:cxnSp>
          <p:nvCxnSpPr>
            <p:cNvPr id="2949" name="Google Shape;2949;p142"/>
            <p:cNvCxnSpPr/>
            <p:nvPr/>
          </p:nvCxnSpPr>
          <p:spPr>
            <a:xfrm rot="10800000">
              <a:off x="2901397" y="1463918"/>
              <a:ext cx="691284" cy="0"/>
            </a:xfrm>
            <a:prstGeom prst="straightConnector1">
              <a:avLst/>
            </a:prstGeom>
            <a:noFill/>
            <a:ln w="12700" cap="flat" cmpd="sng">
              <a:solidFill>
                <a:srgbClr val="A5A5A5"/>
              </a:solidFill>
              <a:prstDash val="solid"/>
              <a:round/>
              <a:headEnd type="none" w="sm" len="sm"/>
              <a:tailEnd type="none" w="sm" len="sm"/>
            </a:ln>
          </p:spPr>
        </p:cxnSp>
      </p:grpSp>
      <p:cxnSp>
        <p:nvCxnSpPr>
          <p:cNvPr id="2950" name="Google Shape;2950;p142"/>
          <p:cNvCxnSpPr/>
          <p:nvPr/>
        </p:nvCxnSpPr>
        <p:spPr>
          <a:xfrm rot="10800000">
            <a:off x="5765328" y="2986366"/>
            <a:ext cx="460627" cy="0"/>
          </a:xfrm>
          <a:prstGeom prst="straightConnector1">
            <a:avLst/>
          </a:prstGeom>
          <a:noFill/>
          <a:ln w="12700" cap="flat" cmpd="sng">
            <a:solidFill>
              <a:srgbClr val="A5A5A5"/>
            </a:solidFill>
            <a:prstDash val="solid"/>
            <a:round/>
            <a:headEnd type="none" w="sm" len="sm"/>
            <a:tailEnd type="none" w="sm" len="sm"/>
          </a:ln>
        </p:spPr>
      </p:cxnSp>
      <p:pic>
        <p:nvPicPr>
          <p:cNvPr id="2951" name="Google Shape;2951;p142"/>
          <p:cNvPicPr preferRelativeResize="0"/>
          <p:nvPr/>
        </p:nvPicPr>
        <p:blipFill rotWithShape="1">
          <a:blip r:embed="rId3">
            <a:alphaModFix/>
          </a:blip>
          <a:srcRect/>
          <a:stretch/>
        </p:blipFill>
        <p:spPr>
          <a:xfrm>
            <a:off x="4748027" y="1933345"/>
            <a:ext cx="370687" cy="370687"/>
          </a:xfrm>
          <a:prstGeom prst="rect">
            <a:avLst/>
          </a:prstGeom>
          <a:noFill/>
          <a:ln>
            <a:noFill/>
          </a:ln>
        </p:spPr>
      </p:pic>
      <p:pic>
        <p:nvPicPr>
          <p:cNvPr id="2952" name="Google Shape;2952;p142"/>
          <p:cNvPicPr preferRelativeResize="0"/>
          <p:nvPr/>
        </p:nvPicPr>
        <p:blipFill rotWithShape="1">
          <a:blip r:embed="rId4">
            <a:alphaModFix/>
          </a:blip>
          <a:srcRect/>
          <a:stretch/>
        </p:blipFill>
        <p:spPr>
          <a:xfrm>
            <a:off x="5166943" y="2757158"/>
            <a:ext cx="482609" cy="482609"/>
          </a:xfrm>
          <a:prstGeom prst="rect">
            <a:avLst/>
          </a:prstGeom>
          <a:noFill/>
          <a:ln>
            <a:noFill/>
          </a:ln>
        </p:spPr>
      </p:pic>
      <p:pic>
        <p:nvPicPr>
          <p:cNvPr id="2953" name="Google Shape;2953;p142"/>
          <p:cNvPicPr preferRelativeResize="0"/>
          <p:nvPr/>
        </p:nvPicPr>
        <p:blipFill rotWithShape="1">
          <a:blip r:embed="rId5">
            <a:alphaModFix/>
          </a:blip>
          <a:srcRect/>
          <a:stretch/>
        </p:blipFill>
        <p:spPr>
          <a:xfrm>
            <a:off x="3685801" y="1877847"/>
            <a:ext cx="532549" cy="532549"/>
          </a:xfrm>
          <a:prstGeom prst="rect">
            <a:avLst/>
          </a:prstGeom>
          <a:noFill/>
          <a:ln>
            <a:noFill/>
          </a:ln>
        </p:spPr>
      </p:pic>
      <p:sp>
        <p:nvSpPr>
          <p:cNvPr id="30" name="Google Shape;2867;p138">
            <a:extLst>
              <a:ext uri="{FF2B5EF4-FFF2-40B4-BE49-F238E27FC236}">
                <a16:creationId xmlns:a16="http://schemas.microsoft.com/office/drawing/2014/main" id="{8BDCC250-C417-6647-9D89-8940E60EC882}"/>
              </a:ext>
            </a:extLst>
          </p:cNvPr>
          <p:cNvSpPr txBox="1"/>
          <p:nvPr/>
        </p:nvSpPr>
        <p:spPr>
          <a:xfrm>
            <a:off x="7123288" y="0"/>
            <a:ext cx="1414170" cy="1272143"/>
          </a:xfrm>
          <a:prstGeom prst="rect">
            <a:avLst/>
          </a:prstGeom>
          <a:noFill/>
          <a:ln>
            <a:noFill/>
          </a:ln>
        </p:spPr>
        <p:txBody>
          <a:bodyPr spcFirstLastPara="1" wrap="square" lIns="91425" tIns="45700" rIns="91425" bIns="45700" anchor="t" anchorCtr="0">
            <a:noAutofit/>
          </a:bodyPr>
          <a:lstStyle/>
          <a:p>
            <a:pPr lvl="0"/>
            <a:r>
              <a:rPr lang="vi" b="1" dirty="0">
                <a:solidFill>
                  <a:srgbClr val="FF0000"/>
                </a:solidFill>
              </a:rPr>
              <a:t>OUR IDEAS</a:t>
            </a:r>
            <a:endParaRPr dirty="0"/>
          </a:p>
          <a:p>
            <a:pPr marL="0" marR="0" lvl="0" indent="0" algn="l" rtl="0">
              <a:lnSpc>
                <a:spcPct val="100000"/>
              </a:lnSpc>
              <a:spcBef>
                <a:spcPts val="250"/>
              </a:spcBef>
              <a:spcAft>
                <a:spcPts val="0"/>
              </a:spcAft>
              <a:buNone/>
            </a:pPr>
            <a:r>
              <a:rPr lang="vi" sz="1400" b="0" i="0" u="none" strike="noStrike" cap="none" dirty="0">
                <a:solidFill>
                  <a:schemeClr val="dk1"/>
                </a:solidFill>
                <a:latin typeface="Arial"/>
                <a:ea typeface="Arial"/>
                <a:cs typeface="Arial"/>
                <a:sym typeface="Arial"/>
              </a:rPr>
              <a:t>HANDLING</a:t>
            </a:r>
            <a:endParaRPr dirty="0"/>
          </a:p>
          <a:p>
            <a:pPr marL="0" marR="0" lvl="0" indent="0" algn="l" rtl="0">
              <a:lnSpc>
                <a:spcPct val="100000"/>
              </a:lnSpc>
              <a:spcBef>
                <a:spcPts val="250"/>
              </a:spcBef>
              <a:spcAft>
                <a:spcPts val="0"/>
              </a:spcAft>
              <a:buNone/>
            </a:pPr>
            <a:r>
              <a:rPr lang="vi" sz="1400" b="0" i="0" u="none" strike="noStrike" cap="none" dirty="0">
                <a:solidFill>
                  <a:schemeClr val="dk1"/>
                </a:solidFill>
                <a:latin typeface="Arial"/>
                <a:ea typeface="Arial"/>
                <a:cs typeface="Arial"/>
                <a:sym typeface="Arial"/>
              </a:rPr>
              <a:t>ADVANTAGES</a:t>
            </a:r>
            <a:endParaRPr dirty="0"/>
          </a:p>
          <a:p>
            <a:pPr marL="0" marR="0" lvl="0" indent="0" algn="l" rtl="0">
              <a:lnSpc>
                <a:spcPct val="100000"/>
              </a:lnSpc>
              <a:spcBef>
                <a:spcPts val="250"/>
              </a:spcBef>
              <a:spcAft>
                <a:spcPts val="0"/>
              </a:spcAft>
              <a:buNone/>
            </a:pPr>
            <a:r>
              <a:rPr lang="vi" sz="1400" b="0" i="0" u="none" strike="noStrike" cap="none" dirty="0">
                <a:solidFill>
                  <a:srgbClr val="000000"/>
                </a:solidFill>
                <a:latin typeface="Arial"/>
                <a:ea typeface="Arial"/>
                <a:cs typeface="Arial"/>
                <a:sym typeface="Arial"/>
              </a:rPr>
              <a:t>DEMO</a:t>
            </a:r>
            <a:endParaRPr sz="1400" b="1" i="0" u="none" strike="noStrike" cap="none" dirty="0">
              <a:solidFill>
                <a:srgbClr val="FF0000"/>
              </a:solidFill>
              <a:latin typeface="Arial"/>
              <a:ea typeface="Arial"/>
              <a:cs typeface="Arial"/>
              <a:sym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2958"/>
        <p:cNvGrpSpPr/>
        <p:nvPr/>
      </p:nvGrpSpPr>
      <p:grpSpPr>
        <a:xfrm>
          <a:off x="0" y="0"/>
          <a:ext cx="0" cy="0"/>
          <a:chOff x="0" y="0"/>
          <a:chExt cx="0" cy="0"/>
        </a:xfrm>
      </p:grpSpPr>
      <p:sp>
        <p:nvSpPr>
          <p:cNvPr id="2959" name="Google Shape;2959;p14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000"/>
              <a:buFont typeface="Arial"/>
              <a:buNone/>
            </a:pPr>
            <a:r>
              <a:rPr lang="vi">
                <a:solidFill>
                  <a:schemeClr val="lt1"/>
                </a:solidFill>
              </a:rPr>
              <a:t>OUR IDEAS</a:t>
            </a:r>
            <a:endParaRPr/>
          </a:p>
        </p:txBody>
      </p:sp>
      <p:sp>
        <p:nvSpPr>
          <p:cNvPr id="2960" name="Google Shape;2960;p14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124</a:t>
            </a:fld>
            <a:endParaRPr/>
          </a:p>
        </p:txBody>
      </p:sp>
      <p:grpSp>
        <p:nvGrpSpPr>
          <p:cNvPr id="2961" name="Google Shape;2961;p143"/>
          <p:cNvGrpSpPr/>
          <p:nvPr/>
        </p:nvGrpSpPr>
        <p:grpSpPr>
          <a:xfrm>
            <a:off x="6072675" y="4062715"/>
            <a:ext cx="2276195" cy="678690"/>
            <a:chOff x="7154104" y="3206176"/>
            <a:chExt cx="2276195" cy="678690"/>
          </a:xfrm>
        </p:grpSpPr>
        <p:sp>
          <p:nvSpPr>
            <p:cNvPr id="2962" name="Google Shape;2962;p143"/>
            <p:cNvSpPr txBox="1"/>
            <p:nvPr/>
          </p:nvSpPr>
          <p:spPr>
            <a:xfrm>
              <a:off x="7154105" y="3453979"/>
              <a:ext cx="2276194" cy="4308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Avoid cheating from the outside of the exam room</a:t>
              </a:r>
              <a:endParaRPr sz="1400" b="0" i="0" u="none" strike="noStrike" cap="none">
                <a:solidFill>
                  <a:srgbClr val="595959"/>
                </a:solidFill>
                <a:latin typeface="Arial"/>
                <a:ea typeface="Arial"/>
                <a:cs typeface="Arial"/>
                <a:sym typeface="Arial"/>
              </a:endParaRPr>
            </a:p>
          </p:txBody>
        </p:sp>
        <p:sp>
          <p:nvSpPr>
            <p:cNvPr id="2963" name="Google Shape;2963;p143"/>
            <p:cNvSpPr/>
            <p:nvPr/>
          </p:nvSpPr>
          <p:spPr>
            <a:xfrm>
              <a:off x="7154104" y="3206176"/>
              <a:ext cx="1659109"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chemeClr val="accent5"/>
                  </a:solidFill>
                  <a:latin typeface="Arial"/>
                  <a:ea typeface="Arial"/>
                  <a:cs typeface="Arial"/>
                  <a:sym typeface="Arial"/>
                </a:rPr>
                <a:t>Prevent Multi-Login</a:t>
              </a:r>
              <a:endParaRPr/>
            </a:p>
          </p:txBody>
        </p:sp>
      </p:grpSp>
      <p:grpSp>
        <p:nvGrpSpPr>
          <p:cNvPr id="2964" name="Google Shape;2964;p143"/>
          <p:cNvGrpSpPr/>
          <p:nvPr/>
        </p:nvGrpSpPr>
        <p:grpSpPr>
          <a:xfrm>
            <a:off x="6072675" y="1338623"/>
            <a:ext cx="2276195" cy="678690"/>
            <a:chOff x="7174424" y="1352592"/>
            <a:chExt cx="2276195" cy="678690"/>
          </a:xfrm>
        </p:grpSpPr>
        <p:sp>
          <p:nvSpPr>
            <p:cNvPr id="2965" name="Google Shape;2965;p143"/>
            <p:cNvSpPr txBox="1"/>
            <p:nvPr/>
          </p:nvSpPr>
          <p:spPr>
            <a:xfrm>
              <a:off x="7174424" y="1600395"/>
              <a:ext cx="2276195" cy="4308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 Get the screen of a </a:t>
              </a:r>
              <a:r>
                <a:rPr lang="vi" b="1">
                  <a:solidFill>
                    <a:srgbClr val="7F7F7F"/>
                  </a:solidFill>
                </a:rPr>
                <a:t>specific</a:t>
              </a:r>
              <a:r>
                <a:rPr lang="vi" sz="1400" b="1" i="0" u="none" strike="noStrike" cap="none">
                  <a:solidFill>
                    <a:srgbClr val="7F7F7F"/>
                  </a:solidFill>
                  <a:latin typeface="Arial"/>
                  <a:ea typeface="Arial"/>
                  <a:cs typeface="Arial"/>
                  <a:sym typeface="Arial"/>
                </a:rPr>
                <a:t> student</a:t>
              </a:r>
              <a:endParaRPr sz="1400" b="0" i="0" u="none" strike="noStrike" cap="none">
                <a:solidFill>
                  <a:srgbClr val="595959"/>
                </a:solidFill>
                <a:latin typeface="Arial"/>
                <a:ea typeface="Arial"/>
                <a:cs typeface="Arial"/>
                <a:sym typeface="Arial"/>
              </a:endParaRPr>
            </a:p>
          </p:txBody>
        </p:sp>
        <p:sp>
          <p:nvSpPr>
            <p:cNvPr id="2966" name="Google Shape;2966;p143"/>
            <p:cNvSpPr/>
            <p:nvPr/>
          </p:nvSpPr>
          <p:spPr>
            <a:xfrm>
              <a:off x="7174424" y="1352592"/>
              <a:ext cx="1660711"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chemeClr val="accent3"/>
                  </a:solidFill>
                  <a:latin typeface="Arial"/>
                  <a:ea typeface="Arial"/>
                  <a:cs typeface="Arial"/>
                  <a:sym typeface="Arial"/>
                </a:rPr>
                <a:t>Get Student Screen</a:t>
              </a:r>
              <a:endParaRPr/>
            </a:p>
          </p:txBody>
        </p:sp>
      </p:grpSp>
      <p:grpSp>
        <p:nvGrpSpPr>
          <p:cNvPr id="2967" name="Google Shape;2967;p143"/>
          <p:cNvGrpSpPr/>
          <p:nvPr/>
        </p:nvGrpSpPr>
        <p:grpSpPr>
          <a:xfrm>
            <a:off x="-18222" y="1324654"/>
            <a:ext cx="2885406" cy="721779"/>
            <a:chOff x="-905720" y="1363501"/>
            <a:chExt cx="2885406" cy="721779"/>
          </a:xfrm>
        </p:grpSpPr>
        <p:sp>
          <p:nvSpPr>
            <p:cNvPr id="2968" name="Google Shape;2968;p143"/>
            <p:cNvSpPr txBox="1"/>
            <p:nvPr/>
          </p:nvSpPr>
          <p:spPr>
            <a:xfrm>
              <a:off x="-296510" y="1611304"/>
              <a:ext cx="2276196" cy="473976"/>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Black listed processes</a:t>
              </a:r>
              <a:endParaRPr/>
            </a:p>
            <a:p>
              <a:pPr marL="0" marR="0" lvl="0" indent="0" algn="r" rtl="0">
                <a:lnSpc>
                  <a:spcPct val="100000"/>
                </a:lnSpc>
                <a:spcBef>
                  <a:spcPts val="280"/>
                </a:spcBef>
                <a:spcAft>
                  <a:spcPts val="0"/>
                </a:spcAft>
                <a:buNone/>
              </a:pPr>
              <a:r>
                <a:rPr lang="vi" sz="1400" b="1" i="0" u="none" strike="noStrike" cap="none">
                  <a:solidFill>
                    <a:srgbClr val="7F7F7F"/>
                  </a:solidFill>
                  <a:latin typeface="Arial"/>
                  <a:ea typeface="Arial"/>
                  <a:cs typeface="Arial"/>
                  <a:sym typeface="Arial"/>
                </a:rPr>
                <a:t>Accepted processes</a:t>
              </a:r>
              <a:endParaRPr sz="1400" b="0" i="0" u="none" strike="noStrike" cap="none">
                <a:solidFill>
                  <a:srgbClr val="595959"/>
                </a:solidFill>
                <a:latin typeface="Arial"/>
                <a:ea typeface="Arial"/>
                <a:cs typeface="Arial"/>
                <a:sym typeface="Arial"/>
              </a:endParaRPr>
            </a:p>
          </p:txBody>
        </p:sp>
        <p:sp>
          <p:nvSpPr>
            <p:cNvPr id="2969" name="Google Shape;2969;p143"/>
            <p:cNvSpPr/>
            <p:nvPr/>
          </p:nvSpPr>
          <p:spPr>
            <a:xfrm>
              <a:off x="-905720" y="1363501"/>
              <a:ext cx="2885405" cy="215444"/>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400" b="1" i="0" u="none" strike="noStrike" cap="none">
                  <a:solidFill>
                    <a:schemeClr val="accent2"/>
                  </a:solidFill>
                  <a:latin typeface="Arial"/>
                  <a:ea typeface="Arial"/>
                  <a:cs typeface="Arial"/>
                  <a:sym typeface="Arial"/>
                </a:rPr>
                <a:t>Computer’s Process Management</a:t>
              </a:r>
              <a:endParaRPr/>
            </a:p>
          </p:txBody>
        </p:sp>
      </p:grpSp>
      <p:grpSp>
        <p:nvGrpSpPr>
          <p:cNvPr id="2970" name="Google Shape;2970;p143"/>
          <p:cNvGrpSpPr/>
          <p:nvPr/>
        </p:nvGrpSpPr>
        <p:grpSpPr>
          <a:xfrm>
            <a:off x="6264056" y="2616341"/>
            <a:ext cx="2276195" cy="678690"/>
            <a:chOff x="7174424" y="1352592"/>
            <a:chExt cx="2276195" cy="678690"/>
          </a:xfrm>
        </p:grpSpPr>
        <p:sp>
          <p:nvSpPr>
            <p:cNvPr id="2971" name="Google Shape;2971;p143"/>
            <p:cNvSpPr txBox="1"/>
            <p:nvPr/>
          </p:nvSpPr>
          <p:spPr>
            <a:xfrm>
              <a:off x="7174424" y="1600395"/>
              <a:ext cx="2276195" cy="4308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 Get students who are using specify process</a:t>
              </a:r>
              <a:endParaRPr sz="1400" b="0" i="0" u="none" strike="noStrike" cap="none">
                <a:solidFill>
                  <a:srgbClr val="595959"/>
                </a:solidFill>
                <a:latin typeface="Arial"/>
                <a:ea typeface="Arial"/>
                <a:cs typeface="Arial"/>
                <a:sym typeface="Arial"/>
              </a:endParaRPr>
            </a:p>
          </p:txBody>
        </p:sp>
        <p:sp>
          <p:nvSpPr>
            <p:cNvPr id="2972" name="Google Shape;2972;p143"/>
            <p:cNvSpPr/>
            <p:nvPr/>
          </p:nvSpPr>
          <p:spPr>
            <a:xfrm>
              <a:off x="7174424" y="1352592"/>
              <a:ext cx="2148024"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chemeClr val="accent4"/>
                  </a:solidFill>
                  <a:latin typeface="Arial"/>
                  <a:ea typeface="Arial"/>
                  <a:cs typeface="Arial"/>
                  <a:sym typeface="Arial"/>
                </a:rPr>
                <a:t>Scan Student by Process</a:t>
              </a:r>
              <a:endParaRPr/>
            </a:p>
          </p:txBody>
        </p:sp>
      </p:grpSp>
      <p:sp>
        <p:nvSpPr>
          <p:cNvPr id="2973" name="Google Shape;2973;p143"/>
          <p:cNvSpPr/>
          <p:nvPr/>
        </p:nvSpPr>
        <p:spPr>
          <a:xfrm>
            <a:off x="3275514" y="1644438"/>
            <a:ext cx="1116726" cy="999369"/>
          </a:xfrm>
          <a:custGeom>
            <a:avLst/>
            <a:gdLst/>
            <a:ahLst/>
            <a:cxnLst/>
            <a:rect l="l" t="t" r="r" b="b"/>
            <a:pathLst>
              <a:path w="335" h="299" extrusionOk="0">
                <a:moveTo>
                  <a:pt x="330" y="184"/>
                </a:moveTo>
                <a:cubicBezTo>
                  <a:pt x="330" y="159"/>
                  <a:pt x="330" y="32"/>
                  <a:pt x="330" y="32"/>
                </a:cubicBezTo>
                <a:cubicBezTo>
                  <a:pt x="330" y="32"/>
                  <a:pt x="335" y="0"/>
                  <a:pt x="257" y="18"/>
                </a:cubicBezTo>
                <a:cubicBezTo>
                  <a:pt x="180" y="35"/>
                  <a:pt x="96" y="74"/>
                  <a:pt x="33" y="152"/>
                </a:cubicBezTo>
                <a:cubicBezTo>
                  <a:pt x="25" y="163"/>
                  <a:pt x="0" y="190"/>
                  <a:pt x="28" y="206"/>
                </a:cubicBezTo>
                <a:cubicBezTo>
                  <a:pt x="57" y="222"/>
                  <a:pt x="168" y="287"/>
                  <a:pt x="168" y="287"/>
                </a:cubicBezTo>
                <a:cubicBezTo>
                  <a:pt x="168" y="287"/>
                  <a:pt x="189" y="299"/>
                  <a:pt x="206" y="286"/>
                </a:cubicBezTo>
                <a:cubicBezTo>
                  <a:pt x="222" y="272"/>
                  <a:pt x="257" y="244"/>
                  <a:pt x="289" y="233"/>
                </a:cubicBezTo>
                <a:cubicBezTo>
                  <a:pt x="319" y="224"/>
                  <a:pt x="331" y="226"/>
                  <a:pt x="330" y="184"/>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4" name="Google Shape;2974;p143"/>
          <p:cNvSpPr/>
          <p:nvPr/>
        </p:nvSpPr>
        <p:spPr>
          <a:xfrm>
            <a:off x="4465587" y="1648105"/>
            <a:ext cx="1116726" cy="1015872"/>
          </a:xfrm>
          <a:custGeom>
            <a:avLst/>
            <a:gdLst/>
            <a:ahLst/>
            <a:cxnLst/>
            <a:rect l="l" t="t" r="r" b="b"/>
            <a:pathLst>
              <a:path w="335" h="304" extrusionOk="0">
                <a:moveTo>
                  <a:pt x="174" y="281"/>
                </a:moveTo>
                <a:cubicBezTo>
                  <a:pt x="195" y="268"/>
                  <a:pt x="305" y="204"/>
                  <a:pt x="305" y="204"/>
                </a:cubicBezTo>
                <a:cubicBezTo>
                  <a:pt x="305" y="204"/>
                  <a:pt x="335" y="192"/>
                  <a:pt x="280" y="133"/>
                </a:cubicBezTo>
                <a:cubicBezTo>
                  <a:pt x="225" y="76"/>
                  <a:pt x="149" y="24"/>
                  <a:pt x="49" y="9"/>
                </a:cubicBezTo>
                <a:cubicBezTo>
                  <a:pt x="36" y="7"/>
                  <a:pt x="0" y="0"/>
                  <a:pt x="1" y="33"/>
                </a:cubicBezTo>
                <a:cubicBezTo>
                  <a:pt x="2" y="65"/>
                  <a:pt x="3" y="194"/>
                  <a:pt x="3" y="194"/>
                </a:cubicBezTo>
                <a:cubicBezTo>
                  <a:pt x="3" y="194"/>
                  <a:pt x="3" y="219"/>
                  <a:pt x="23" y="226"/>
                </a:cubicBezTo>
                <a:cubicBezTo>
                  <a:pt x="43" y="233"/>
                  <a:pt x="85" y="249"/>
                  <a:pt x="110" y="271"/>
                </a:cubicBezTo>
                <a:cubicBezTo>
                  <a:pt x="133" y="292"/>
                  <a:pt x="138" y="304"/>
                  <a:pt x="174" y="281"/>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5" name="Google Shape;2975;p143"/>
          <p:cNvSpPr/>
          <p:nvPr/>
        </p:nvSpPr>
        <p:spPr>
          <a:xfrm>
            <a:off x="4955187" y="2346746"/>
            <a:ext cx="819666" cy="1285427"/>
          </a:xfrm>
          <a:custGeom>
            <a:avLst/>
            <a:gdLst/>
            <a:ahLst/>
            <a:cxnLst/>
            <a:rect l="l" t="t" r="r" b="b"/>
            <a:pathLst>
              <a:path w="246" h="385" extrusionOk="0">
                <a:moveTo>
                  <a:pt x="38" y="293"/>
                </a:moveTo>
                <a:cubicBezTo>
                  <a:pt x="60" y="304"/>
                  <a:pt x="171" y="365"/>
                  <a:pt x="171" y="365"/>
                </a:cubicBezTo>
                <a:cubicBezTo>
                  <a:pt x="171" y="365"/>
                  <a:pt x="197" y="385"/>
                  <a:pt x="219" y="308"/>
                </a:cubicBezTo>
                <a:cubicBezTo>
                  <a:pt x="241" y="232"/>
                  <a:pt x="246" y="140"/>
                  <a:pt x="208" y="47"/>
                </a:cubicBezTo>
                <a:cubicBezTo>
                  <a:pt x="203" y="35"/>
                  <a:pt x="191" y="0"/>
                  <a:pt x="163" y="17"/>
                </a:cubicBezTo>
                <a:cubicBezTo>
                  <a:pt x="136" y="35"/>
                  <a:pt x="26" y="101"/>
                  <a:pt x="26" y="101"/>
                </a:cubicBezTo>
                <a:cubicBezTo>
                  <a:pt x="26" y="101"/>
                  <a:pt x="4" y="114"/>
                  <a:pt x="8" y="135"/>
                </a:cubicBezTo>
                <a:cubicBezTo>
                  <a:pt x="13" y="156"/>
                  <a:pt x="21" y="200"/>
                  <a:pt x="14" y="233"/>
                </a:cubicBezTo>
                <a:cubicBezTo>
                  <a:pt x="8" y="263"/>
                  <a:pt x="0" y="273"/>
                  <a:pt x="38" y="293"/>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6" name="Google Shape;2976;p143"/>
          <p:cNvSpPr/>
          <p:nvPr/>
        </p:nvSpPr>
        <p:spPr>
          <a:xfrm>
            <a:off x="4458252" y="3344281"/>
            <a:ext cx="1107557" cy="1015872"/>
          </a:xfrm>
          <a:custGeom>
            <a:avLst/>
            <a:gdLst/>
            <a:ahLst/>
            <a:cxnLst/>
            <a:rect l="l" t="t" r="r" b="b"/>
            <a:pathLst>
              <a:path w="332" h="304" extrusionOk="0">
                <a:moveTo>
                  <a:pt x="2" y="120"/>
                </a:moveTo>
                <a:cubicBezTo>
                  <a:pt x="3" y="145"/>
                  <a:pt x="7" y="272"/>
                  <a:pt x="7" y="272"/>
                </a:cubicBezTo>
                <a:cubicBezTo>
                  <a:pt x="7" y="272"/>
                  <a:pt x="4" y="304"/>
                  <a:pt x="81" y="284"/>
                </a:cubicBezTo>
                <a:cubicBezTo>
                  <a:pt x="158" y="264"/>
                  <a:pt x="240" y="222"/>
                  <a:pt x="300" y="141"/>
                </a:cubicBezTo>
                <a:cubicBezTo>
                  <a:pt x="308" y="131"/>
                  <a:pt x="332" y="102"/>
                  <a:pt x="303" y="88"/>
                </a:cubicBezTo>
                <a:cubicBezTo>
                  <a:pt x="274" y="73"/>
                  <a:pt x="160" y="12"/>
                  <a:pt x="160" y="12"/>
                </a:cubicBezTo>
                <a:cubicBezTo>
                  <a:pt x="160" y="12"/>
                  <a:pt x="139" y="0"/>
                  <a:pt x="123" y="14"/>
                </a:cubicBezTo>
                <a:cubicBezTo>
                  <a:pt x="107" y="29"/>
                  <a:pt x="73" y="58"/>
                  <a:pt x="41" y="69"/>
                </a:cubicBezTo>
                <a:cubicBezTo>
                  <a:pt x="12" y="80"/>
                  <a:pt x="0" y="78"/>
                  <a:pt x="2" y="12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977" name="Google Shape;2977;p143"/>
          <p:cNvGrpSpPr/>
          <p:nvPr/>
        </p:nvGrpSpPr>
        <p:grpSpPr>
          <a:xfrm>
            <a:off x="3915476" y="2493442"/>
            <a:ext cx="1006704" cy="1004870"/>
            <a:chOff x="4065897" y="2309254"/>
            <a:chExt cx="1006704" cy="1004870"/>
          </a:xfrm>
        </p:grpSpPr>
        <p:sp>
          <p:nvSpPr>
            <p:cNvPr id="2978" name="Google Shape;2978;p143"/>
            <p:cNvSpPr/>
            <p:nvPr/>
          </p:nvSpPr>
          <p:spPr>
            <a:xfrm>
              <a:off x="4065897" y="2309254"/>
              <a:ext cx="1006704" cy="1004870"/>
            </a:xfrm>
            <a:prstGeom prst="ellipse">
              <a:avLst/>
            </a:pr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9" name="Google Shape;2979;p143"/>
            <p:cNvSpPr/>
            <p:nvPr/>
          </p:nvSpPr>
          <p:spPr>
            <a:xfrm>
              <a:off x="4082757" y="2643730"/>
              <a:ext cx="944489" cy="292388"/>
            </a:xfrm>
            <a:prstGeom prst="rect">
              <a:avLst/>
            </a:prstGeom>
            <a:solidFill>
              <a:srgbClr val="D8D8D8"/>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300" b="0" i="0" u="none" strike="noStrike" cap="none">
                  <a:solidFill>
                    <a:srgbClr val="7F7F7F"/>
                  </a:solidFill>
                  <a:latin typeface="Arial"/>
                  <a:ea typeface="Arial"/>
                  <a:cs typeface="Arial"/>
                  <a:sym typeface="Arial"/>
                </a:rPr>
                <a:t>Exam Tool</a:t>
              </a:r>
              <a:endParaRPr sz="1300" b="0" i="0" u="none" strike="noStrike" cap="none">
                <a:solidFill>
                  <a:srgbClr val="7F7F7F"/>
                </a:solidFill>
                <a:latin typeface="Arial"/>
                <a:ea typeface="Arial"/>
                <a:cs typeface="Arial"/>
                <a:sym typeface="Arial"/>
              </a:endParaRPr>
            </a:p>
          </p:txBody>
        </p:sp>
      </p:grpSp>
      <p:grpSp>
        <p:nvGrpSpPr>
          <p:cNvPr id="2980" name="Google Shape;2980;p143"/>
          <p:cNvGrpSpPr/>
          <p:nvPr/>
        </p:nvGrpSpPr>
        <p:grpSpPr>
          <a:xfrm>
            <a:off x="2940530" y="1552759"/>
            <a:ext cx="740783" cy="311947"/>
            <a:chOff x="2901397" y="1460250"/>
            <a:chExt cx="930338" cy="220268"/>
          </a:xfrm>
        </p:grpSpPr>
        <p:cxnSp>
          <p:nvCxnSpPr>
            <p:cNvPr id="2981" name="Google Shape;2981;p143"/>
            <p:cNvCxnSpPr/>
            <p:nvPr/>
          </p:nvCxnSpPr>
          <p:spPr>
            <a:xfrm rot="10800000">
              <a:off x="3592681" y="1460250"/>
              <a:ext cx="239054" cy="220268"/>
            </a:xfrm>
            <a:prstGeom prst="straightConnector1">
              <a:avLst/>
            </a:prstGeom>
            <a:noFill/>
            <a:ln w="12700" cap="flat" cmpd="sng">
              <a:solidFill>
                <a:srgbClr val="A5A5A5"/>
              </a:solidFill>
              <a:prstDash val="solid"/>
              <a:round/>
              <a:headEnd type="none" w="sm" len="sm"/>
              <a:tailEnd type="none" w="sm" len="sm"/>
            </a:ln>
          </p:spPr>
        </p:cxnSp>
        <p:cxnSp>
          <p:nvCxnSpPr>
            <p:cNvPr id="2982" name="Google Shape;2982;p143"/>
            <p:cNvCxnSpPr/>
            <p:nvPr/>
          </p:nvCxnSpPr>
          <p:spPr>
            <a:xfrm rot="10800000">
              <a:off x="2901397" y="1463917"/>
              <a:ext cx="691284" cy="0"/>
            </a:xfrm>
            <a:prstGeom prst="straightConnector1">
              <a:avLst/>
            </a:prstGeom>
            <a:noFill/>
            <a:ln w="12700" cap="flat" cmpd="sng">
              <a:solidFill>
                <a:srgbClr val="A5A5A5"/>
              </a:solidFill>
              <a:prstDash val="solid"/>
              <a:round/>
              <a:headEnd type="none" w="sm" len="sm"/>
              <a:tailEnd type="none" w="sm" len="sm"/>
            </a:ln>
          </p:spPr>
        </p:cxnSp>
      </p:grpSp>
      <p:grpSp>
        <p:nvGrpSpPr>
          <p:cNvPr id="2983" name="Google Shape;2983;p143"/>
          <p:cNvGrpSpPr/>
          <p:nvPr/>
        </p:nvGrpSpPr>
        <p:grpSpPr>
          <a:xfrm flipH="1">
            <a:off x="5096784" y="1644438"/>
            <a:ext cx="930338" cy="220268"/>
            <a:chOff x="2901397" y="1460250"/>
            <a:chExt cx="930338" cy="220268"/>
          </a:xfrm>
        </p:grpSpPr>
        <p:cxnSp>
          <p:nvCxnSpPr>
            <p:cNvPr id="2984" name="Google Shape;2984;p143"/>
            <p:cNvCxnSpPr/>
            <p:nvPr/>
          </p:nvCxnSpPr>
          <p:spPr>
            <a:xfrm rot="10800000">
              <a:off x="3592681" y="1460250"/>
              <a:ext cx="239054" cy="220268"/>
            </a:xfrm>
            <a:prstGeom prst="straightConnector1">
              <a:avLst/>
            </a:prstGeom>
            <a:noFill/>
            <a:ln w="12700" cap="flat" cmpd="sng">
              <a:solidFill>
                <a:srgbClr val="A5A5A5"/>
              </a:solidFill>
              <a:prstDash val="solid"/>
              <a:round/>
              <a:headEnd type="none" w="sm" len="sm"/>
              <a:tailEnd type="none" w="sm" len="sm"/>
            </a:ln>
          </p:spPr>
        </p:cxnSp>
        <p:cxnSp>
          <p:nvCxnSpPr>
            <p:cNvPr id="2985" name="Google Shape;2985;p143"/>
            <p:cNvCxnSpPr/>
            <p:nvPr/>
          </p:nvCxnSpPr>
          <p:spPr>
            <a:xfrm rot="10800000">
              <a:off x="2901397" y="1463918"/>
              <a:ext cx="691284" cy="0"/>
            </a:xfrm>
            <a:prstGeom prst="straightConnector1">
              <a:avLst/>
            </a:prstGeom>
            <a:noFill/>
            <a:ln w="12700" cap="flat" cmpd="sng">
              <a:solidFill>
                <a:srgbClr val="A5A5A5"/>
              </a:solidFill>
              <a:prstDash val="solid"/>
              <a:round/>
              <a:headEnd type="none" w="sm" len="sm"/>
              <a:tailEnd type="none" w="sm" len="sm"/>
            </a:ln>
          </p:spPr>
        </p:cxnSp>
      </p:grpSp>
      <p:grpSp>
        <p:nvGrpSpPr>
          <p:cNvPr id="2986" name="Google Shape;2986;p143"/>
          <p:cNvGrpSpPr/>
          <p:nvPr/>
        </p:nvGrpSpPr>
        <p:grpSpPr>
          <a:xfrm rot="10800000">
            <a:off x="5096784" y="4148666"/>
            <a:ext cx="930338" cy="220268"/>
            <a:chOff x="2901397" y="1460250"/>
            <a:chExt cx="930338" cy="220268"/>
          </a:xfrm>
        </p:grpSpPr>
        <p:cxnSp>
          <p:nvCxnSpPr>
            <p:cNvPr id="2987" name="Google Shape;2987;p143"/>
            <p:cNvCxnSpPr/>
            <p:nvPr/>
          </p:nvCxnSpPr>
          <p:spPr>
            <a:xfrm rot="10800000">
              <a:off x="3592681" y="1460250"/>
              <a:ext cx="239054" cy="220268"/>
            </a:xfrm>
            <a:prstGeom prst="straightConnector1">
              <a:avLst/>
            </a:prstGeom>
            <a:noFill/>
            <a:ln w="12700" cap="flat" cmpd="sng">
              <a:solidFill>
                <a:srgbClr val="A5A5A5"/>
              </a:solidFill>
              <a:prstDash val="solid"/>
              <a:round/>
              <a:headEnd type="none" w="sm" len="sm"/>
              <a:tailEnd type="none" w="sm" len="sm"/>
            </a:ln>
          </p:spPr>
        </p:cxnSp>
        <p:cxnSp>
          <p:nvCxnSpPr>
            <p:cNvPr id="2988" name="Google Shape;2988;p143"/>
            <p:cNvCxnSpPr/>
            <p:nvPr/>
          </p:nvCxnSpPr>
          <p:spPr>
            <a:xfrm rot="10800000">
              <a:off x="2901397" y="1463918"/>
              <a:ext cx="691284" cy="0"/>
            </a:xfrm>
            <a:prstGeom prst="straightConnector1">
              <a:avLst/>
            </a:prstGeom>
            <a:noFill/>
            <a:ln w="12700" cap="flat" cmpd="sng">
              <a:solidFill>
                <a:srgbClr val="A5A5A5"/>
              </a:solidFill>
              <a:prstDash val="solid"/>
              <a:round/>
              <a:headEnd type="none" w="sm" len="sm"/>
              <a:tailEnd type="none" w="sm" len="sm"/>
            </a:ln>
          </p:spPr>
        </p:cxnSp>
      </p:grpSp>
      <p:cxnSp>
        <p:nvCxnSpPr>
          <p:cNvPr id="2989" name="Google Shape;2989;p143"/>
          <p:cNvCxnSpPr/>
          <p:nvPr/>
        </p:nvCxnSpPr>
        <p:spPr>
          <a:xfrm rot="10800000">
            <a:off x="5765328" y="2986366"/>
            <a:ext cx="460627" cy="0"/>
          </a:xfrm>
          <a:prstGeom prst="straightConnector1">
            <a:avLst/>
          </a:prstGeom>
          <a:noFill/>
          <a:ln w="12700" cap="flat" cmpd="sng">
            <a:solidFill>
              <a:srgbClr val="A5A5A5"/>
            </a:solidFill>
            <a:prstDash val="solid"/>
            <a:round/>
            <a:headEnd type="none" w="sm" len="sm"/>
            <a:tailEnd type="none" w="sm" len="sm"/>
          </a:ln>
        </p:spPr>
      </p:cxnSp>
      <p:pic>
        <p:nvPicPr>
          <p:cNvPr id="2990" name="Google Shape;2990;p143"/>
          <p:cNvPicPr preferRelativeResize="0"/>
          <p:nvPr/>
        </p:nvPicPr>
        <p:blipFill rotWithShape="1">
          <a:blip r:embed="rId3">
            <a:alphaModFix/>
          </a:blip>
          <a:srcRect/>
          <a:stretch/>
        </p:blipFill>
        <p:spPr>
          <a:xfrm>
            <a:off x="4748027" y="1933345"/>
            <a:ext cx="370687" cy="370687"/>
          </a:xfrm>
          <a:prstGeom prst="rect">
            <a:avLst/>
          </a:prstGeom>
          <a:noFill/>
          <a:ln>
            <a:noFill/>
          </a:ln>
        </p:spPr>
      </p:pic>
      <p:pic>
        <p:nvPicPr>
          <p:cNvPr id="2991" name="Google Shape;2991;p143"/>
          <p:cNvPicPr preferRelativeResize="0"/>
          <p:nvPr/>
        </p:nvPicPr>
        <p:blipFill rotWithShape="1">
          <a:blip r:embed="rId4">
            <a:alphaModFix/>
          </a:blip>
          <a:srcRect/>
          <a:stretch/>
        </p:blipFill>
        <p:spPr>
          <a:xfrm>
            <a:off x="5166943" y="2757158"/>
            <a:ext cx="482609" cy="482609"/>
          </a:xfrm>
          <a:prstGeom prst="rect">
            <a:avLst/>
          </a:prstGeom>
          <a:noFill/>
          <a:ln>
            <a:noFill/>
          </a:ln>
        </p:spPr>
      </p:pic>
      <p:pic>
        <p:nvPicPr>
          <p:cNvPr id="2992" name="Google Shape;2992;p143"/>
          <p:cNvPicPr preferRelativeResize="0"/>
          <p:nvPr/>
        </p:nvPicPr>
        <p:blipFill rotWithShape="1">
          <a:blip r:embed="rId5">
            <a:alphaModFix/>
          </a:blip>
          <a:srcRect/>
          <a:stretch/>
        </p:blipFill>
        <p:spPr>
          <a:xfrm>
            <a:off x="4681162" y="3600009"/>
            <a:ext cx="504415" cy="504415"/>
          </a:xfrm>
          <a:prstGeom prst="rect">
            <a:avLst/>
          </a:prstGeom>
          <a:noFill/>
          <a:ln>
            <a:noFill/>
          </a:ln>
        </p:spPr>
      </p:pic>
      <p:pic>
        <p:nvPicPr>
          <p:cNvPr id="2993" name="Google Shape;2993;p143"/>
          <p:cNvPicPr preferRelativeResize="0"/>
          <p:nvPr/>
        </p:nvPicPr>
        <p:blipFill rotWithShape="1">
          <a:blip r:embed="rId6">
            <a:alphaModFix/>
          </a:blip>
          <a:srcRect/>
          <a:stretch/>
        </p:blipFill>
        <p:spPr>
          <a:xfrm>
            <a:off x="3685801" y="1877847"/>
            <a:ext cx="532549" cy="532549"/>
          </a:xfrm>
          <a:prstGeom prst="rect">
            <a:avLst/>
          </a:prstGeom>
          <a:noFill/>
          <a:ln>
            <a:noFill/>
          </a:ln>
        </p:spPr>
      </p:pic>
      <p:sp>
        <p:nvSpPr>
          <p:cNvPr id="38" name="Google Shape;2867;p138">
            <a:extLst>
              <a:ext uri="{FF2B5EF4-FFF2-40B4-BE49-F238E27FC236}">
                <a16:creationId xmlns:a16="http://schemas.microsoft.com/office/drawing/2014/main" id="{D1585B7F-45E8-A24A-9020-0595A9BE4981}"/>
              </a:ext>
            </a:extLst>
          </p:cNvPr>
          <p:cNvSpPr txBox="1"/>
          <p:nvPr/>
        </p:nvSpPr>
        <p:spPr>
          <a:xfrm>
            <a:off x="7123288" y="0"/>
            <a:ext cx="1414170" cy="1272143"/>
          </a:xfrm>
          <a:prstGeom prst="rect">
            <a:avLst/>
          </a:prstGeom>
          <a:noFill/>
          <a:ln>
            <a:noFill/>
          </a:ln>
        </p:spPr>
        <p:txBody>
          <a:bodyPr spcFirstLastPara="1" wrap="square" lIns="91425" tIns="45700" rIns="91425" bIns="45700" anchor="t" anchorCtr="0">
            <a:noAutofit/>
          </a:bodyPr>
          <a:lstStyle/>
          <a:p>
            <a:pPr lvl="0"/>
            <a:r>
              <a:rPr lang="vi" b="1" dirty="0">
                <a:solidFill>
                  <a:srgbClr val="FF0000"/>
                </a:solidFill>
              </a:rPr>
              <a:t>OUR IDEAS</a:t>
            </a:r>
            <a:endParaRPr dirty="0"/>
          </a:p>
          <a:p>
            <a:pPr marL="0" marR="0" lvl="0" indent="0" algn="l" rtl="0">
              <a:lnSpc>
                <a:spcPct val="100000"/>
              </a:lnSpc>
              <a:spcBef>
                <a:spcPts val="250"/>
              </a:spcBef>
              <a:spcAft>
                <a:spcPts val="0"/>
              </a:spcAft>
              <a:buNone/>
            </a:pPr>
            <a:r>
              <a:rPr lang="vi" sz="1400" b="0" i="0" u="none" strike="noStrike" cap="none" dirty="0">
                <a:solidFill>
                  <a:schemeClr val="dk1"/>
                </a:solidFill>
                <a:latin typeface="Arial"/>
                <a:ea typeface="Arial"/>
                <a:cs typeface="Arial"/>
                <a:sym typeface="Arial"/>
              </a:rPr>
              <a:t>HANDLING</a:t>
            </a:r>
            <a:endParaRPr dirty="0"/>
          </a:p>
          <a:p>
            <a:pPr marL="0" marR="0" lvl="0" indent="0" algn="l" rtl="0">
              <a:lnSpc>
                <a:spcPct val="100000"/>
              </a:lnSpc>
              <a:spcBef>
                <a:spcPts val="250"/>
              </a:spcBef>
              <a:spcAft>
                <a:spcPts val="0"/>
              </a:spcAft>
              <a:buNone/>
            </a:pPr>
            <a:r>
              <a:rPr lang="vi" sz="1400" b="0" i="0" u="none" strike="noStrike" cap="none" dirty="0">
                <a:solidFill>
                  <a:schemeClr val="dk1"/>
                </a:solidFill>
                <a:latin typeface="Arial"/>
                <a:ea typeface="Arial"/>
                <a:cs typeface="Arial"/>
                <a:sym typeface="Arial"/>
              </a:rPr>
              <a:t>ADVANTAGES</a:t>
            </a:r>
            <a:endParaRPr dirty="0"/>
          </a:p>
          <a:p>
            <a:pPr marL="0" marR="0" lvl="0" indent="0" algn="l" rtl="0">
              <a:lnSpc>
                <a:spcPct val="100000"/>
              </a:lnSpc>
              <a:spcBef>
                <a:spcPts val="250"/>
              </a:spcBef>
              <a:spcAft>
                <a:spcPts val="0"/>
              </a:spcAft>
              <a:buNone/>
            </a:pPr>
            <a:r>
              <a:rPr lang="vi" sz="1400" b="0" i="0" u="none" strike="noStrike" cap="none" dirty="0">
                <a:solidFill>
                  <a:srgbClr val="000000"/>
                </a:solidFill>
                <a:latin typeface="Arial"/>
                <a:ea typeface="Arial"/>
                <a:cs typeface="Arial"/>
                <a:sym typeface="Arial"/>
              </a:rPr>
              <a:t>DEMO</a:t>
            </a:r>
            <a:endParaRPr sz="1400" b="1" i="0" u="none" strike="noStrike" cap="none" dirty="0">
              <a:solidFill>
                <a:srgbClr val="FF0000"/>
              </a:solidFill>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2998"/>
        <p:cNvGrpSpPr/>
        <p:nvPr/>
      </p:nvGrpSpPr>
      <p:grpSpPr>
        <a:xfrm>
          <a:off x="0" y="0"/>
          <a:ext cx="0" cy="0"/>
          <a:chOff x="0" y="0"/>
          <a:chExt cx="0" cy="0"/>
        </a:xfrm>
      </p:grpSpPr>
      <p:sp>
        <p:nvSpPr>
          <p:cNvPr id="2999" name="Google Shape;2999;p144"/>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000"/>
              <a:buFont typeface="Arial"/>
              <a:buNone/>
            </a:pPr>
            <a:r>
              <a:rPr lang="vi">
                <a:solidFill>
                  <a:schemeClr val="lt1"/>
                </a:solidFill>
              </a:rPr>
              <a:t>OUR IDEAS</a:t>
            </a:r>
            <a:endParaRPr/>
          </a:p>
        </p:txBody>
      </p:sp>
      <p:sp>
        <p:nvSpPr>
          <p:cNvPr id="3000" name="Google Shape;3000;p14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125</a:t>
            </a:fld>
            <a:endParaRPr/>
          </a:p>
        </p:txBody>
      </p:sp>
      <p:grpSp>
        <p:nvGrpSpPr>
          <p:cNvPr id="3001" name="Google Shape;3001;p144"/>
          <p:cNvGrpSpPr/>
          <p:nvPr/>
        </p:nvGrpSpPr>
        <p:grpSpPr>
          <a:xfrm>
            <a:off x="6072675" y="4062715"/>
            <a:ext cx="2276195" cy="678690"/>
            <a:chOff x="7154104" y="3206176"/>
            <a:chExt cx="2276195" cy="678690"/>
          </a:xfrm>
        </p:grpSpPr>
        <p:sp>
          <p:nvSpPr>
            <p:cNvPr id="3002" name="Google Shape;3002;p144"/>
            <p:cNvSpPr txBox="1"/>
            <p:nvPr/>
          </p:nvSpPr>
          <p:spPr>
            <a:xfrm>
              <a:off x="7154105" y="3453979"/>
              <a:ext cx="2276194" cy="4308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Avoid cheating from the outside of the exam room</a:t>
              </a:r>
              <a:endParaRPr sz="1400" b="0" i="0" u="none" strike="noStrike" cap="none">
                <a:solidFill>
                  <a:srgbClr val="595959"/>
                </a:solidFill>
                <a:latin typeface="Arial"/>
                <a:ea typeface="Arial"/>
                <a:cs typeface="Arial"/>
                <a:sym typeface="Arial"/>
              </a:endParaRPr>
            </a:p>
          </p:txBody>
        </p:sp>
        <p:sp>
          <p:nvSpPr>
            <p:cNvPr id="3003" name="Google Shape;3003;p144"/>
            <p:cNvSpPr/>
            <p:nvPr/>
          </p:nvSpPr>
          <p:spPr>
            <a:xfrm>
              <a:off x="7154104" y="3206176"/>
              <a:ext cx="1659109"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chemeClr val="accent5"/>
                  </a:solidFill>
                  <a:latin typeface="Arial"/>
                  <a:ea typeface="Arial"/>
                  <a:cs typeface="Arial"/>
                  <a:sym typeface="Arial"/>
                </a:rPr>
                <a:t>Prevent Multi-Login</a:t>
              </a:r>
              <a:endParaRPr/>
            </a:p>
          </p:txBody>
        </p:sp>
      </p:grpSp>
      <p:grpSp>
        <p:nvGrpSpPr>
          <p:cNvPr id="3004" name="Google Shape;3004;p144"/>
          <p:cNvGrpSpPr/>
          <p:nvPr/>
        </p:nvGrpSpPr>
        <p:grpSpPr>
          <a:xfrm>
            <a:off x="6072675" y="1338623"/>
            <a:ext cx="2276195" cy="678690"/>
            <a:chOff x="7174424" y="1352592"/>
            <a:chExt cx="2276195" cy="678690"/>
          </a:xfrm>
        </p:grpSpPr>
        <p:sp>
          <p:nvSpPr>
            <p:cNvPr id="3005" name="Google Shape;3005;p144"/>
            <p:cNvSpPr txBox="1"/>
            <p:nvPr/>
          </p:nvSpPr>
          <p:spPr>
            <a:xfrm>
              <a:off x="7174424" y="1600395"/>
              <a:ext cx="2276195" cy="4308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 Get the screen of a </a:t>
              </a:r>
              <a:r>
                <a:rPr lang="vi" b="1">
                  <a:solidFill>
                    <a:srgbClr val="7F7F7F"/>
                  </a:solidFill>
                </a:rPr>
                <a:t>specific</a:t>
              </a:r>
              <a:r>
                <a:rPr lang="vi" sz="1400" b="1" i="0" u="none" strike="noStrike" cap="none">
                  <a:solidFill>
                    <a:srgbClr val="7F7F7F"/>
                  </a:solidFill>
                  <a:latin typeface="Arial"/>
                  <a:ea typeface="Arial"/>
                  <a:cs typeface="Arial"/>
                  <a:sym typeface="Arial"/>
                </a:rPr>
                <a:t> student</a:t>
              </a:r>
              <a:endParaRPr sz="1400" b="0" i="0" u="none" strike="noStrike" cap="none">
                <a:solidFill>
                  <a:srgbClr val="595959"/>
                </a:solidFill>
                <a:latin typeface="Arial"/>
                <a:ea typeface="Arial"/>
                <a:cs typeface="Arial"/>
                <a:sym typeface="Arial"/>
              </a:endParaRPr>
            </a:p>
          </p:txBody>
        </p:sp>
        <p:sp>
          <p:nvSpPr>
            <p:cNvPr id="3006" name="Google Shape;3006;p144"/>
            <p:cNvSpPr/>
            <p:nvPr/>
          </p:nvSpPr>
          <p:spPr>
            <a:xfrm>
              <a:off x="7174424" y="1352592"/>
              <a:ext cx="1660711"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chemeClr val="accent3"/>
                  </a:solidFill>
                  <a:latin typeface="Arial"/>
                  <a:ea typeface="Arial"/>
                  <a:cs typeface="Arial"/>
                  <a:sym typeface="Arial"/>
                </a:rPr>
                <a:t>Get Student Screen</a:t>
              </a:r>
              <a:endParaRPr/>
            </a:p>
          </p:txBody>
        </p:sp>
      </p:grpSp>
      <p:grpSp>
        <p:nvGrpSpPr>
          <p:cNvPr id="3007" name="Google Shape;3007;p144"/>
          <p:cNvGrpSpPr/>
          <p:nvPr/>
        </p:nvGrpSpPr>
        <p:grpSpPr>
          <a:xfrm>
            <a:off x="-18222" y="1324654"/>
            <a:ext cx="2885406" cy="721779"/>
            <a:chOff x="-905720" y="1363501"/>
            <a:chExt cx="2885406" cy="721779"/>
          </a:xfrm>
        </p:grpSpPr>
        <p:sp>
          <p:nvSpPr>
            <p:cNvPr id="3008" name="Google Shape;3008;p144"/>
            <p:cNvSpPr txBox="1"/>
            <p:nvPr/>
          </p:nvSpPr>
          <p:spPr>
            <a:xfrm>
              <a:off x="-296510" y="1611304"/>
              <a:ext cx="2276196" cy="473976"/>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Black listed processes</a:t>
              </a:r>
              <a:endParaRPr/>
            </a:p>
            <a:p>
              <a:pPr marL="0" marR="0" lvl="0" indent="0" algn="r" rtl="0">
                <a:lnSpc>
                  <a:spcPct val="100000"/>
                </a:lnSpc>
                <a:spcBef>
                  <a:spcPts val="280"/>
                </a:spcBef>
                <a:spcAft>
                  <a:spcPts val="0"/>
                </a:spcAft>
                <a:buNone/>
              </a:pPr>
              <a:r>
                <a:rPr lang="vi" sz="1400" b="1" i="0" u="none" strike="noStrike" cap="none">
                  <a:solidFill>
                    <a:srgbClr val="7F7F7F"/>
                  </a:solidFill>
                  <a:latin typeface="Arial"/>
                  <a:ea typeface="Arial"/>
                  <a:cs typeface="Arial"/>
                  <a:sym typeface="Arial"/>
                </a:rPr>
                <a:t>Accepted processes</a:t>
              </a:r>
              <a:endParaRPr sz="1400" b="0" i="0" u="none" strike="noStrike" cap="none">
                <a:solidFill>
                  <a:srgbClr val="595959"/>
                </a:solidFill>
                <a:latin typeface="Arial"/>
                <a:ea typeface="Arial"/>
                <a:cs typeface="Arial"/>
                <a:sym typeface="Arial"/>
              </a:endParaRPr>
            </a:p>
          </p:txBody>
        </p:sp>
        <p:sp>
          <p:nvSpPr>
            <p:cNvPr id="3009" name="Google Shape;3009;p144"/>
            <p:cNvSpPr/>
            <p:nvPr/>
          </p:nvSpPr>
          <p:spPr>
            <a:xfrm>
              <a:off x="-905720" y="1363501"/>
              <a:ext cx="2885405" cy="215444"/>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400" b="1" i="0" u="none" strike="noStrike" cap="none">
                  <a:solidFill>
                    <a:schemeClr val="accent2"/>
                  </a:solidFill>
                  <a:latin typeface="Arial"/>
                  <a:ea typeface="Arial"/>
                  <a:cs typeface="Arial"/>
                  <a:sym typeface="Arial"/>
                </a:rPr>
                <a:t>Computer’s Process Management</a:t>
              </a:r>
              <a:endParaRPr/>
            </a:p>
          </p:txBody>
        </p:sp>
      </p:grpSp>
      <p:grpSp>
        <p:nvGrpSpPr>
          <p:cNvPr id="3010" name="Google Shape;3010;p144"/>
          <p:cNvGrpSpPr/>
          <p:nvPr/>
        </p:nvGrpSpPr>
        <p:grpSpPr>
          <a:xfrm>
            <a:off x="436714" y="3986058"/>
            <a:ext cx="2276196" cy="937223"/>
            <a:chOff x="-296510" y="1363501"/>
            <a:chExt cx="2276196" cy="937223"/>
          </a:xfrm>
        </p:grpSpPr>
        <p:sp>
          <p:nvSpPr>
            <p:cNvPr id="3011" name="Google Shape;3011;p144"/>
            <p:cNvSpPr txBox="1"/>
            <p:nvPr/>
          </p:nvSpPr>
          <p:spPr>
            <a:xfrm>
              <a:off x="-296510" y="1611304"/>
              <a:ext cx="2276196" cy="6894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Periodically save the student test exam in local</a:t>
              </a:r>
              <a:endParaRPr/>
            </a:p>
            <a:p>
              <a:pPr marL="0" marR="0" lvl="0" indent="0" algn="r" rtl="0">
                <a:lnSpc>
                  <a:spcPct val="100000"/>
                </a:lnSpc>
                <a:spcBef>
                  <a:spcPts val="280"/>
                </a:spcBef>
                <a:spcAft>
                  <a:spcPts val="0"/>
                </a:spcAft>
                <a:buNone/>
              </a:pPr>
              <a:r>
                <a:rPr lang="vi" sz="1400" b="1" i="0" u="none" strike="noStrike" cap="none">
                  <a:solidFill>
                    <a:srgbClr val="7F7F7F"/>
                  </a:solidFill>
                  <a:latin typeface="Arial"/>
                  <a:ea typeface="Arial"/>
                  <a:cs typeface="Arial"/>
                  <a:sym typeface="Arial"/>
                </a:rPr>
                <a:t>With hashing</a:t>
              </a:r>
              <a:endParaRPr sz="1400" b="0" i="0" u="none" strike="noStrike" cap="none">
                <a:solidFill>
                  <a:srgbClr val="595959"/>
                </a:solidFill>
                <a:latin typeface="Arial"/>
                <a:ea typeface="Arial"/>
                <a:cs typeface="Arial"/>
                <a:sym typeface="Arial"/>
              </a:endParaRPr>
            </a:p>
          </p:txBody>
        </p:sp>
        <p:sp>
          <p:nvSpPr>
            <p:cNvPr id="3012" name="Google Shape;3012;p144"/>
            <p:cNvSpPr/>
            <p:nvPr/>
          </p:nvSpPr>
          <p:spPr>
            <a:xfrm>
              <a:off x="-275741" y="1363501"/>
              <a:ext cx="2255426" cy="215444"/>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400" b="1" i="0" u="none" strike="noStrike" cap="none">
                  <a:solidFill>
                    <a:schemeClr val="accent6"/>
                  </a:solidFill>
                  <a:latin typeface="Arial"/>
                  <a:ea typeface="Arial"/>
                  <a:cs typeface="Arial"/>
                  <a:sym typeface="Arial"/>
                </a:rPr>
                <a:t>Locally save the test exam</a:t>
              </a:r>
              <a:endParaRPr sz="1400" b="1" i="0" u="none" strike="noStrike" cap="none">
                <a:solidFill>
                  <a:schemeClr val="accent6"/>
                </a:solidFill>
                <a:latin typeface="Arial"/>
                <a:ea typeface="Arial"/>
                <a:cs typeface="Arial"/>
                <a:sym typeface="Arial"/>
              </a:endParaRPr>
            </a:p>
          </p:txBody>
        </p:sp>
      </p:grpSp>
      <p:grpSp>
        <p:nvGrpSpPr>
          <p:cNvPr id="3013" name="Google Shape;3013;p144"/>
          <p:cNvGrpSpPr/>
          <p:nvPr/>
        </p:nvGrpSpPr>
        <p:grpSpPr>
          <a:xfrm>
            <a:off x="6264056" y="2616341"/>
            <a:ext cx="2276195" cy="678690"/>
            <a:chOff x="7174424" y="1352592"/>
            <a:chExt cx="2276195" cy="678690"/>
          </a:xfrm>
        </p:grpSpPr>
        <p:sp>
          <p:nvSpPr>
            <p:cNvPr id="3014" name="Google Shape;3014;p144"/>
            <p:cNvSpPr txBox="1"/>
            <p:nvPr/>
          </p:nvSpPr>
          <p:spPr>
            <a:xfrm>
              <a:off x="7174424" y="1600395"/>
              <a:ext cx="2276195" cy="4308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 Get students who are using specify process</a:t>
              </a:r>
              <a:endParaRPr sz="1400" b="0" i="0" u="none" strike="noStrike" cap="none">
                <a:solidFill>
                  <a:srgbClr val="595959"/>
                </a:solidFill>
                <a:latin typeface="Arial"/>
                <a:ea typeface="Arial"/>
                <a:cs typeface="Arial"/>
                <a:sym typeface="Arial"/>
              </a:endParaRPr>
            </a:p>
          </p:txBody>
        </p:sp>
        <p:sp>
          <p:nvSpPr>
            <p:cNvPr id="3015" name="Google Shape;3015;p144"/>
            <p:cNvSpPr/>
            <p:nvPr/>
          </p:nvSpPr>
          <p:spPr>
            <a:xfrm>
              <a:off x="7174424" y="1352592"/>
              <a:ext cx="2148024"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chemeClr val="accent4"/>
                  </a:solidFill>
                  <a:latin typeface="Arial"/>
                  <a:ea typeface="Arial"/>
                  <a:cs typeface="Arial"/>
                  <a:sym typeface="Arial"/>
                </a:rPr>
                <a:t>Scan Student by Process</a:t>
              </a:r>
              <a:endParaRPr/>
            </a:p>
          </p:txBody>
        </p:sp>
      </p:grpSp>
      <p:sp>
        <p:nvSpPr>
          <p:cNvPr id="3016" name="Google Shape;3016;p144"/>
          <p:cNvSpPr/>
          <p:nvPr/>
        </p:nvSpPr>
        <p:spPr>
          <a:xfrm>
            <a:off x="3275514" y="1644438"/>
            <a:ext cx="1116726" cy="999369"/>
          </a:xfrm>
          <a:custGeom>
            <a:avLst/>
            <a:gdLst/>
            <a:ahLst/>
            <a:cxnLst/>
            <a:rect l="l" t="t" r="r" b="b"/>
            <a:pathLst>
              <a:path w="335" h="299" extrusionOk="0">
                <a:moveTo>
                  <a:pt x="330" y="184"/>
                </a:moveTo>
                <a:cubicBezTo>
                  <a:pt x="330" y="159"/>
                  <a:pt x="330" y="32"/>
                  <a:pt x="330" y="32"/>
                </a:cubicBezTo>
                <a:cubicBezTo>
                  <a:pt x="330" y="32"/>
                  <a:pt x="335" y="0"/>
                  <a:pt x="257" y="18"/>
                </a:cubicBezTo>
                <a:cubicBezTo>
                  <a:pt x="180" y="35"/>
                  <a:pt x="96" y="74"/>
                  <a:pt x="33" y="152"/>
                </a:cubicBezTo>
                <a:cubicBezTo>
                  <a:pt x="25" y="163"/>
                  <a:pt x="0" y="190"/>
                  <a:pt x="28" y="206"/>
                </a:cubicBezTo>
                <a:cubicBezTo>
                  <a:pt x="57" y="222"/>
                  <a:pt x="168" y="287"/>
                  <a:pt x="168" y="287"/>
                </a:cubicBezTo>
                <a:cubicBezTo>
                  <a:pt x="168" y="287"/>
                  <a:pt x="189" y="299"/>
                  <a:pt x="206" y="286"/>
                </a:cubicBezTo>
                <a:cubicBezTo>
                  <a:pt x="222" y="272"/>
                  <a:pt x="257" y="244"/>
                  <a:pt x="289" y="233"/>
                </a:cubicBezTo>
                <a:cubicBezTo>
                  <a:pt x="319" y="224"/>
                  <a:pt x="331" y="226"/>
                  <a:pt x="330" y="184"/>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7" name="Google Shape;3017;p144"/>
          <p:cNvSpPr/>
          <p:nvPr/>
        </p:nvSpPr>
        <p:spPr>
          <a:xfrm>
            <a:off x="4465587" y="1648105"/>
            <a:ext cx="1116726" cy="1015872"/>
          </a:xfrm>
          <a:custGeom>
            <a:avLst/>
            <a:gdLst/>
            <a:ahLst/>
            <a:cxnLst/>
            <a:rect l="l" t="t" r="r" b="b"/>
            <a:pathLst>
              <a:path w="335" h="304" extrusionOk="0">
                <a:moveTo>
                  <a:pt x="174" y="281"/>
                </a:moveTo>
                <a:cubicBezTo>
                  <a:pt x="195" y="268"/>
                  <a:pt x="305" y="204"/>
                  <a:pt x="305" y="204"/>
                </a:cubicBezTo>
                <a:cubicBezTo>
                  <a:pt x="305" y="204"/>
                  <a:pt x="335" y="192"/>
                  <a:pt x="280" y="133"/>
                </a:cubicBezTo>
                <a:cubicBezTo>
                  <a:pt x="225" y="76"/>
                  <a:pt x="149" y="24"/>
                  <a:pt x="49" y="9"/>
                </a:cubicBezTo>
                <a:cubicBezTo>
                  <a:pt x="36" y="7"/>
                  <a:pt x="0" y="0"/>
                  <a:pt x="1" y="33"/>
                </a:cubicBezTo>
                <a:cubicBezTo>
                  <a:pt x="2" y="65"/>
                  <a:pt x="3" y="194"/>
                  <a:pt x="3" y="194"/>
                </a:cubicBezTo>
                <a:cubicBezTo>
                  <a:pt x="3" y="194"/>
                  <a:pt x="3" y="219"/>
                  <a:pt x="23" y="226"/>
                </a:cubicBezTo>
                <a:cubicBezTo>
                  <a:pt x="43" y="233"/>
                  <a:pt x="85" y="249"/>
                  <a:pt x="110" y="271"/>
                </a:cubicBezTo>
                <a:cubicBezTo>
                  <a:pt x="133" y="292"/>
                  <a:pt x="138" y="304"/>
                  <a:pt x="174" y="281"/>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8" name="Google Shape;3018;p144"/>
          <p:cNvSpPr/>
          <p:nvPr/>
        </p:nvSpPr>
        <p:spPr>
          <a:xfrm>
            <a:off x="4955187" y="2346746"/>
            <a:ext cx="819666" cy="1285427"/>
          </a:xfrm>
          <a:custGeom>
            <a:avLst/>
            <a:gdLst/>
            <a:ahLst/>
            <a:cxnLst/>
            <a:rect l="l" t="t" r="r" b="b"/>
            <a:pathLst>
              <a:path w="246" h="385" extrusionOk="0">
                <a:moveTo>
                  <a:pt x="38" y="293"/>
                </a:moveTo>
                <a:cubicBezTo>
                  <a:pt x="60" y="304"/>
                  <a:pt x="171" y="365"/>
                  <a:pt x="171" y="365"/>
                </a:cubicBezTo>
                <a:cubicBezTo>
                  <a:pt x="171" y="365"/>
                  <a:pt x="197" y="385"/>
                  <a:pt x="219" y="308"/>
                </a:cubicBezTo>
                <a:cubicBezTo>
                  <a:pt x="241" y="232"/>
                  <a:pt x="246" y="140"/>
                  <a:pt x="208" y="47"/>
                </a:cubicBezTo>
                <a:cubicBezTo>
                  <a:pt x="203" y="35"/>
                  <a:pt x="191" y="0"/>
                  <a:pt x="163" y="17"/>
                </a:cubicBezTo>
                <a:cubicBezTo>
                  <a:pt x="136" y="35"/>
                  <a:pt x="26" y="101"/>
                  <a:pt x="26" y="101"/>
                </a:cubicBezTo>
                <a:cubicBezTo>
                  <a:pt x="26" y="101"/>
                  <a:pt x="4" y="114"/>
                  <a:pt x="8" y="135"/>
                </a:cubicBezTo>
                <a:cubicBezTo>
                  <a:pt x="13" y="156"/>
                  <a:pt x="21" y="200"/>
                  <a:pt x="14" y="233"/>
                </a:cubicBezTo>
                <a:cubicBezTo>
                  <a:pt x="8" y="263"/>
                  <a:pt x="0" y="273"/>
                  <a:pt x="38" y="293"/>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9" name="Google Shape;3019;p144"/>
          <p:cNvSpPr/>
          <p:nvPr/>
        </p:nvSpPr>
        <p:spPr>
          <a:xfrm>
            <a:off x="4458252" y="3344281"/>
            <a:ext cx="1107557" cy="1015872"/>
          </a:xfrm>
          <a:custGeom>
            <a:avLst/>
            <a:gdLst/>
            <a:ahLst/>
            <a:cxnLst/>
            <a:rect l="l" t="t" r="r" b="b"/>
            <a:pathLst>
              <a:path w="332" h="304" extrusionOk="0">
                <a:moveTo>
                  <a:pt x="2" y="120"/>
                </a:moveTo>
                <a:cubicBezTo>
                  <a:pt x="3" y="145"/>
                  <a:pt x="7" y="272"/>
                  <a:pt x="7" y="272"/>
                </a:cubicBezTo>
                <a:cubicBezTo>
                  <a:pt x="7" y="272"/>
                  <a:pt x="4" y="304"/>
                  <a:pt x="81" y="284"/>
                </a:cubicBezTo>
                <a:cubicBezTo>
                  <a:pt x="158" y="264"/>
                  <a:pt x="240" y="222"/>
                  <a:pt x="300" y="141"/>
                </a:cubicBezTo>
                <a:cubicBezTo>
                  <a:pt x="308" y="131"/>
                  <a:pt x="332" y="102"/>
                  <a:pt x="303" y="88"/>
                </a:cubicBezTo>
                <a:cubicBezTo>
                  <a:pt x="274" y="73"/>
                  <a:pt x="160" y="12"/>
                  <a:pt x="160" y="12"/>
                </a:cubicBezTo>
                <a:cubicBezTo>
                  <a:pt x="160" y="12"/>
                  <a:pt x="139" y="0"/>
                  <a:pt x="123" y="14"/>
                </a:cubicBezTo>
                <a:cubicBezTo>
                  <a:pt x="107" y="29"/>
                  <a:pt x="73" y="58"/>
                  <a:pt x="41" y="69"/>
                </a:cubicBezTo>
                <a:cubicBezTo>
                  <a:pt x="12" y="80"/>
                  <a:pt x="0" y="78"/>
                  <a:pt x="2" y="12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20" name="Google Shape;3020;p144"/>
          <p:cNvSpPr/>
          <p:nvPr/>
        </p:nvSpPr>
        <p:spPr>
          <a:xfrm>
            <a:off x="3264512" y="3331446"/>
            <a:ext cx="1120394" cy="1008537"/>
          </a:xfrm>
          <a:custGeom>
            <a:avLst/>
            <a:gdLst/>
            <a:ahLst/>
            <a:cxnLst/>
            <a:rect l="l" t="t" r="r" b="b"/>
            <a:pathLst>
              <a:path w="336" h="302" extrusionOk="0">
                <a:moveTo>
                  <a:pt x="161" y="22"/>
                </a:moveTo>
                <a:cubicBezTo>
                  <a:pt x="140" y="35"/>
                  <a:pt x="31" y="100"/>
                  <a:pt x="31" y="100"/>
                </a:cubicBezTo>
                <a:cubicBezTo>
                  <a:pt x="31" y="100"/>
                  <a:pt x="0" y="113"/>
                  <a:pt x="56" y="171"/>
                </a:cubicBezTo>
                <a:cubicBezTo>
                  <a:pt x="111" y="228"/>
                  <a:pt x="187" y="280"/>
                  <a:pt x="287" y="293"/>
                </a:cubicBezTo>
                <a:cubicBezTo>
                  <a:pt x="300" y="295"/>
                  <a:pt x="336" y="302"/>
                  <a:pt x="335" y="270"/>
                </a:cubicBezTo>
                <a:cubicBezTo>
                  <a:pt x="334" y="237"/>
                  <a:pt x="332" y="108"/>
                  <a:pt x="332" y="108"/>
                </a:cubicBezTo>
                <a:cubicBezTo>
                  <a:pt x="332" y="108"/>
                  <a:pt x="332" y="84"/>
                  <a:pt x="312" y="77"/>
                </a:cubicBezTo>
                <a:cubicBezTo>
                  <a:pt x="292" y="70"/>
                  <a:pt x="250" y="54"/>
                  <a:pt x="224" y="32"/>
                </a:cubicBezTo>
                <a:cubicBezTo>
                  <a:pt x="201" y="12"/>
                  <a:pt x="196" y="0"/>
                  <a:pt x="161" y="22"/>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021" name="Google Shape;3021;p144"/>
          <p:cNvGrpSpPr/>
          <p:nvPr/>
        </p:nvGrpSpPr>
        <p:grpSpPr>
          <a:xfrm>
            <a:off x="3915476" y="2493442"/>
            <a:ext cx="1006704" cy="1004870"/>
            <a:chOff x="4065897" y="2309254"/>
            <a:chExt cx="1006704" cy="1004870"/>
          </a:xfrm>
        </p:grpSpPr>
        <p:sp>
          <p:nvSpPr>
            <p:cNvPr id="3022" name="Google Shape;3022;p144"/>
            <p:cNvSpPr/>
            <p:nvPr/>
          </p:nvSpPr>
          <p:spPr>
            <a:xfrm>
              <a:off x="4065897" y="2309254"/>
              <a:ext cx="1006704" cy="1004870"/>
            </a:xfrm>
            <a:prstGeom prst="ellipse">
              <a:avLst/>
            </a:pr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23" name="Google Shape;3023;p144"/>
            <p:cNvSpPr/>
            <p:nvPr/>
          </p:nvSpPr>
          <p:spPr>
            <a:xfrm>
              <a:off x="4082757" y="2643730"/>
              <a:ext cx="944489" cy="292388"/>
            </a:xfrm>
            <a:prstGeom prst="rect">
              <a:avLst/>
            </a:prstGeom>
            <a:solidFill>
              <a:srgbClr val="D8D8D8"/>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300" b="0" i="0" u="none" strike="noStrike" cap="none">
                  <a:solidFill>
                    <a:srgbClr val="7F7F7F"/>
                  </a:solidFill>
                  <a:latin typeface="Arial"/>
                  <a:ea typeface="Arial"/>
                  <a:cs typeface="Arial"/>
                  <a:sym typeface="Arial"/>
                </a:rPr>
                <a:t>Exam Tool</a:t>
              </a:r>
              <a:endParaRPr sz="1300" b="0" i="0" u="none" strike="noStrike" cap="none">
                <a:solidFill>
                  <a:srgbClr val="7F7F7F"/>
                </a:solidFill>
                <a:latin typeface="Arial"/>
                <a:ea typeface="Arial"/>
                <a:cs typeface="Arial"/>
                <a:sym typeface="Arial"/>
              </a:endParaRPr>
            </a:p>
          </p:txBody>
        </p:sp>
      </p:grpSp>
      <p:grpSp>
        <p:nvGrpSpPr>
          <p:cNvPr id="3024" name="Google Shape;3024;p144"/>
          <p:cNvGrpSpPr/>
          <p:nvPr/>
        </p:nvGrpSpPr>
        <p:grpSpPr>
          <a:xfrm>
            <a:off x="2940530" y="1552759"/>
            <a:ext cx="740783" cy="311947"/>
            <a:chOff x="2901397" y="1460250"/>
            <a:chExt cx="930338" cy="220268"/>
          </a:xfrm>
        </p:grpSpPr>
        <p:cxnSp>
          <p:nvCxnSpPr>
            <p:cNvPr id="3025" name="Google Shape;3025;p144"/>
            <p:cNvCxnSpPr/>
            <p:nvPr/>
          </p:nvCxnSpPr>
          <p:spPr>
            <a:xfrm rot="10800000">
              <a:off x="3592681" y="1460250"/>
              <a:ext cx="239054" cy="220268"/>
            </a:xfrm>
            <a:prstGeom prst="straightConnector1">
              <a:avLst/>
            </a:prstGeom>
            <a:noFill/>
            <a:ln w="12700" cap="flat" cmpd="sng">
              <a:solidFill>
                <a:srgbClr val="A5A5A5"/>
              </a:solidFill>
              <a:prstDash val="solid"/>
              <a:round/>
              <a:headEnd type="none" w="sm" len="sm"/>
              <a:tailEnd type="none" w="sm" len="sm"/>
            </a:ln>
          </p:spPr>
        </p:cxnSp>
        <p:cxnSp>
          <p:nvCxnSpPr>
            <p:cNvPr id="3026" name="Google Shape;3026;p144"/>
            <p:cNvCxnSpPr/>
            <p:nvPr/>
          </p:nvCxnSpPr>
          <p:spPr>
            <a:xfrm rot="10800000">
              <a:off x="2901397" y="1463917"/>
              <a:ext cx="691284" cy="0"/>
            </a:xfrm>
            <a:prstGeom prst="straightConnector1">
              <a:avLst/>
            </a:prstGeom>
            <a:noFill/>
            <a:ln w="12700" cap="flat" cmpd="sng">
              <a:solidFill>
                <a:srgbClr val="A5A5A5"/>
              </a:solidFill>
              <a:prstDash val="solid"/>
              <a:round/>
              <a:headEnd type="none" w="sm" len="sm"/>
              <a:tailEnd type="none" w="sm" len="sm"/>
            </a:ln>
          </p:spPr>
        </p:cxnSp>
      </p:grpSp>
      <p:grpSp>
        <p:nvGrpSpPr>
          <p:cNvPr id="3027" name="Google Shape;3027;p144"/>
          <p:cNvGrpSpPr/>
          <p:nvPr/>
        </p:nvGrpSpPr>
        <p:grpSpPr>
          <a:xfrm flipH="1">
            <a:off x="5096784" y="1644438"/>
            <a:ext cx="930338" cy="220268"/>
            <a:chOff x="2901397" y="1460250"/>
            <a:chExt cx="930338" cy="220268"/>
          </a:xfrm>
        </p:grpSpPr>
        <p:cxnSp>
          <p:nvCxnSpPr>
            <p:cNvPr id="3028" name="Google Shape;3028;p144"/>
            <p:cNvCxnSpPr/>
            <p:nvPr/>
          </p:nvCxnSpPr>
          <p:spPr>
            <a:xfrm rot="10800000">
              <a:off x="3592681" y="1460250"/>
              <a:ext cx="239054" cy="220268"/>
            </a:xfrm>
            <a:prstGeom prst="straightConnector1">
              <a:avLst/>
            </a:prstGeom>
            <a:noFill/>
            <a:ln w="12700" cap="flat" cmpd="sng">
              <a:solidFill>
                <a:srgbClr val="A5A5A5"/>
              </a:solidFill>
              <a:prstDash val="solid"/>
              <a:round/>
              <a:headEnd type="none" w="sm" len="sm"/>
              <a:tailEnd type="none" w="sm" len="sm"/>
            </a:ln>
          </p:spPr>
        </p:cxnSp>
        <p:cxnSp>
          <p:nvCxnSpPr>
            <p:cNvPr id="3029" name="Google Shape;3029;p144"/>
            <p:cNvCxnSpPr/>
            <p:nvPr/>
          </p:nvCxnSpPr>
          <p:spPr>
            <a:xfrm rot="10800000">
              <a:off x="2901397" y="1463918"/>
              <a:ext cx="691284" cy="0"/>
            </a:xfrm>
            <a:prstGeom prst="straightConnector1">
              <a:avLst/>
            </a:prstGeom>
            <a:noFill/>
            <a:ln w="12700" cap="flat" cmpd="sng">
              <a:solidFill>
                <a:srgbClr val="A5A5A5"/>
              </a:solidFill>
              <a:prstDash val="solid"/>
              <a:round/>
              <a:headEnd type="none" w="sm" len="sm"/>
              <a:tailEnd type="none" w="sm" len="sm"/>
            </a:ln>
          </p:spPr>
        </p:cxnSp>
      </p:grpSp>
      <p:grpSp>
        <p:nvGrpSpPr>
          <p:cNvPr id="3030" name="Google Shape;3030;p144"/>
          <p:cNvGrpSpPr/>
          <p:nvPr/>
        </p:nvGrpSpPr>
        <p:grpSpPr>
          <a:xfrm rot="10800000" flipH="1">
            <a:off x="2750976" y="4114234"/>
            <a:ext cx="930338" cy="216600"/>
            <a:chOff x="2901397" y="1460250"/>
            <a:chExt cx="930338" cy="220268"/>
          </a:xfrm>
        </p:grpSpPr>
        <p:cxnSp>
          <p:nvCxnSpPr>
            <p:cNvPr id="3031" name="Google Shape;3031;p144"/>
            <p:cNvCxnSpPr/>
            <p:nvPr/>
          </p:nvCxnSpPr>
          <p:spPr>
            <a:xfrm rot="10800000">
              <a:off x="3592681" y="1460250"/>
              <a:ext cx="239054" cy="220268"/>
            </a:xfrm>
            <a:prstGeom prst="straightConnector1">
              <a:avLst/>
            </a:prstGeom>
            <a:noFill/>
            <a:ln w="12700" cap="flat" cmpd="sng">
              <a:solidFill>
                <a:srgbClr val="A5A5A5"/>
              </a:solidFill>
              <a:prstDash val="solid"/>
              <a:round/>
              <a:headEnd type="none" w="sm" len="sm"/>
              <a:tailEnd type="none" w="sm" len="sm"/>
            </a:ln>
          </p:spPr>
        </p:cxnSp>
        <p:cxnSp>
          <p:nvCxnSpPr>
            <p:cNvPr id="3032" name="Google Shape;3032;p144"/>
            <p:cNvCxnSpPr/>
            <p:nvPr/>
          </p:nvCxnSpPr>
          <p:spPr>
            <a:xfrm rot="10800000">
              <a:off x="2901397" y="1463917"/>
              <a:ext cx="691284" cy="0"/>
            </a:xfrm>
            <a:prstGeom prst="straightConnector1">
              <a:avLst/>
            </a:prstGeom>
            <a:noFill/>
            <a:ln w="12700" cap="flat" cmpd="sng">
              <a:solidFill>
                <a:srgbClr val="A5A5A5"/>
              </a:solidFill>
              <a:prstDash val="solid"/>
              <a:round/>
              <a:headEnd type="none" w="sm" len="sm"/>
              <a:tailEnd type="none" w="sm" len="sm"/>
            </a:ln>
          </p:spPr>
        </p:cxnSp>
      </p:grpSp>
      <p:grpSp>
        <p:nvGrpSpPr>
          <p:cNvPr id="3033" name="Google Shape;3033;p144"/>
          <p:cNvGrpSpPr/>
          <p:nvPr/>
        </p:nvGrpSpPr>
        <p:grpSpPr>
          <a:xfrm rot="10800000">
            <a:off x="5096784" y="4148666"/>
            <a:ext cx="930338" cy="220268"/>
            <a:chOff x="2901397" y="1460250"/>
            <a:chExt cx="930338" cy="220268"/>
          </a:xfrm>
        </p:grpSpPr>
        <p:cxnSp>
          <p:nvCxnSpPr>
            <p:cNvPr id="3034" name="Google Shape;3034;p144"/>
            <p:cNvCxnSpPr/>
            <p:nvPr/>
          </p:nvCxnSpPr>
          <p:spPr>
            <a:xfrm rot="10800000">
              <a:off x="3592681" y="1460250"/>
              <a:ext cx="239054" cy="220268"/>
            </a:xfrm>
            <a:prstGeom prst="straightConnector1">
              <a:avLst/>
            </a:prstGeom>
            <a:noFill/>
            <a:ln w="12700" cap="flat" cmpd="sng">
              <a:solidFill>
                <a:srgbClr val="A5A5A5"/>
              </a:solidFill>
              <a:prstDash val="solid"/>
              <a:round/>
              <a:headEnd type="none" w="sm" len="sm"/>
              <a:tailEnd type="none" w="sm" len="sm"/>
            </a:ln>
          </p:spPr>
        </p:cxnSp>
        <p:cxnSp>
          <p:nvCxnSpPr>
            <p:cNvPr id="3035" name="Google Shape;3035;p144"/>
            <p:cNvCxnSpPr/>
            <p:nvPr/>
          </p:nvCxnSpPr>
          <p:spPr>
            <a:xfrm rot="10800000">
              <a:off x="2901397" y="1463918"/>
              <a:ext cx="691284" cy="0"/>
            </a:xfrm>
            <a:prstGeom prst="straightConnector1">
              <a:avLst/>
            </a:prstGeom>
            <a:noFill/>
            <a:ln w="12700" cap="flat" cmpd="sng">
              <a:solidFill>
                <a:srgbClr val="A5A5A5"/>
              </a:solidFill>
              <a:prstDash val="solid"/>
              <a:round/>
              <a:headEnd type="none" w="sm" len="sm"/>
              <a:tailEnd type="none" w="sm" len="sm"/>
            </a:ln>
          </p:spPr>
        </p:cxnSp>
      </p:grpSp>
      <p:cxnSp>
        <p:nvCxnSpPr>
          <p:cNvPr id="3036" name="Google Shape;3036;p144"/>
          <p:cNvCxnSpPr/>
          <p:nvPr/>
        </p:nvCxnSpPr>
        <p:spPr>
          <a:xfrm rot="10800000">
            <a:off x="5765328" y="2986366"/>
            <a:ext cx="460627" cy="0"/>
          </a:xfrm>
          <a:prstGeom prst="straightConnector1">
            <a:avLst/>
          </a:prstGeom>
          <a:noFill/>
          <a:ln w="12700" cap="flat" cmpd="sng">
            <a:solidFill>
              <a:srgbClr val="A5A5A5"/>
            </a:solidFill>
            <a:prstDash val="solid"/>
            <a:round/>
            <a:headEnd type="none" w="sm" len="sm"/>
            <a:tailEnd type="none" w="sm" len="sm"/>
          </a:ln>
        </p:spPr>
      </p:cxnSp>
      <p:pic>
        <p:nvPicPr>
          <p:cNvPr id="3037" name="Google Shape;3037;p144"/>
          <p:cNvPicPr preferRelativeResize="0"/>
          <p:nvPr/>
        </p:nvPicPr>
        <p:blipFill rotWithShape="1">
          <a:blip r:embed="rId3">
            <a:alphaModFix/>
          </a:blip>
          <a:srcRect/>
          <a:stretch/>
        </p:blipFill>
        <p:spPr>
          <a:xfrm>
            <a:off x="4748027" y="1933345"/>
            <a:ext cx="370687" cy="370687"/>
          </a:xfrm>
          <a:prstGeom prst="rect">
            <a:avLst/>
          </a:prstGeom>
          <a:noFill/>
          <a:ln>
            <a:noFill/>
          </a:ln>
        </p:spPr>
      </p:pic>
      <p:pic>
        <p:nvPicPr>
          <p:cNvPr id="3038" name="Google Shape;3038;p144"/>
          <p:cNvPicPr preferRelativeResize="0"/>
          <p:nvPr/>
        </p:nvPicPr>
        <p:blipFill rotWithShape="1">
          <a:blip r:embed="rId4">
            <a:alphaModFix/>
          </a:blip>
          <a:srcRect/>
          <a:stretch/>
        </p:blipFill>
        <p:spPr>
          <a:xfrm>
            <a:off x="5166943" y="2757158"/>
            <a:ext cx="482609" cy="482609"/>
          </a:xfrm>
          <a:prstGeom prst="rect">
            <a:avLst/>
          </a:prstGeom>
          <a:noFill/>
          <a:ln>
            <a:noFill/>
          </a:ln>
        </p:spPr>
      </p:pic>
      <p:pic>
        <p:nvPicPr>
          <p:cNvPr id="3039" name="Google Shape;3039;p144"/>
          <p:cNvPicPr preferRelativeResize="0"/>
          <p:nvPr/>
        </p:nvPicPr>
        <p:blipFill rotWithShape="1">
          <a:blip r:embed="rId5">
            <a:alphaModFix/>
          </a:blip>
          <a:srcRect/>
          <a:stretch/>
        </p:blipFill>
        <p:spPr>
          <a:xfrm>
            <a:off x="4681162" y="3600009"/>
            <a:ext cx="504415" cy="504415"/>
          </a:xfrm>
          <a:prstGeom prst="rect">
            <a:avLst/>
          </a:prstGeom>
          <a:noFill/>
          <a:ln>
            <a:noFill/>
          </a:ln>
        </p:spPr>
      </p:pic>
      <p:pic>
        <p:nvPicPr>
          <p:cNvPr id="3040" name="Google Shape;3040;p144"/>
          <p:cNvPicPr preferRelativeResize="0"/>
          <p:nvPr/>
        </p:nvPicPr>
        <p:blipFill rotWithShape="1">
          <a:blip r:embed="rId6">
            <a:alphaModFix/>
          </a:blip>
          <a:srcRect/>
          <a:stretch/>
        </p:blipFill>
        <p:spPr>
          <a:xfrm>
            <a:off x="3773544" y="3600009"/>
            <a:ext cx="467212" cy="467212"/>
          </a:xfrm>
          <a:prstGeom prst="rect">
            <a:avLst/>
          </a:prstGeom>
          <a:noFill/>
          <a:ln>
            <a:noFill/>
          </a:ln>
        </p:spPr>
      </p:pic>
      <p:pic>
        <p:nvPicPr>
          <p:cNvPr id="3041" name="Google Shape;3041;p144"/>
          <p:cNvPicPr preferRelativeResize="0"/>
          <p:nvPr/>
        </p:nvPicPr>
        <p:blipFill rotWithShape="1">
          <a:blip r:embed="rId7">
            <a:alphaModFix/>
          </a:blip>
          <a:srcRect/>
          <a:stretch/>
        </p:blipFill>
        <p:spPr>
          <a:xfrm>
            <a:off x="3685801" y="1877847"/>
            <a:ext cx="532549" cy="532549"/>
          </a:xfrm>
          <a:prstGeom prst="rect">
            <a:avLst/>
          </a:prstGeom>
          <a:noFill/>
          <a:ln>
            <a:noFill/>
          </a:ln>
        </p:spPr>
      </p:pic>
      <p:sp>
        <p:nvSpPr>
          <p:cNvPr id="46" name="Google Shape;2867;p138">
            <a:extLst>
              <a:ext uri="{FF2B5EF4-FFF2-40B4-BE49-F238E27FC236}">
                <a16:creationId xmlns:a16="http://schemas.microsoft.com/office/drawing/2014/main" id="{CA050C15-DE66-1042-A158-5BE015487DCF}"/>
              </a:ext>
            </a:extLst>
          </p:cNvPr>
          <p:cNvSpPr txBox="1"/>
          <p:nvPr/>
        </p:nvSpPr>
        <p:spPr>
          <a:xfrm>
            <a:off x="7123288" y="0"/>
            <a:ext cx="1414170" cy="1272143"/>
          </a:xfrm>
          <a:prstGeom prst="rect">
            <a:avLst/>
          </a:prstGeom>
          <a:noFill/>
          <a:ln>
            <a:noFill/>
          </a:ln>
        </p:spPr>
        <p:txBody>
          <a:bodyPr spcFirstLastPara="1" wrap="square" lIns="91425" tIns="45700" rIns="91425" bIns="45700" anchor="t" anchorCtr="0">
            <a:noAutofit/>
          </a:bodyPr>
          <a:lstStyle/>
          <a:p>
            <a:pPr lvl="0"/>
            <a:r>
              <a:rPr lang="vi" b="1" dirty="0">
                <a:solidFill>
                  <a:srgbClr val="FF0000"/>
                </a:solidFill>
              </a:rPr>
              <a:t>OUR IDEAS</a:t>
            </a:r>
            <a:endParaRPr dirty="0"/>
          </a:p>
          <a:p>
            <a:pPr marL="0" marR="0" lvl="0" indent="0" algn="l" rtl="0">
              <a:lnSpc>
                <a:spcPct val="100000"/>
              </a:lnSpc>
              <a:spcBef>
                <a:spcPts val="250"/>
              </a:spcBef>
              <a:spcAft>
                <a:spcPts val="0"/>
              </a:spcAft>
              <a:buNone/>
            </a:pPr>
            <a:r>
              <a:rPr lang="vi" sz="1400" b="0" i="0" u="none" strike="noStrike" cap="none" dirty="0">
                <a:solidFill>
                  <a:schemeClr val="dk1"/>
                </a:solidFill>
                <a:latin typeface="Arial"/>
                <a:ea typeface="Arial"/>
                <a:cs typeface="Arial"/>
                <a:sym typeface="Arial"/>
              </a:rPr>
              <a:t>HANDLING</a:t>
            </a:r>
            <a:endParaRPr dirty="0"/>
          </a:p>
          <a:p>
            <a:pPr marL="0" marR="0" lvl="0" indent="0" algn="l" rtl="0">
              <a:lnSpc>
                <a:spcPct val="100000"/>
              </a:lnSpc>
              <a:spcBef>
                <a:spcPts val="250"/>
              </a:spcBef>
              <a:spcAft>
                <a:spcPts val="0"/>
              </a:spcAft>
              <a:buNone/>
            </a:pPr>
            <a:r>
              <a:rPr lang="vi" sz="1400" b="0" i="0" u="none" strike="noStrike" cap="none" dirty="0">
                <a:solidFill>
                  <a:schemeClr val="dk1"/>
                </a:solidFill>
                <a:latin typeface="Arial"/>
                <a:ea typeface="Arial"/>
                <a:cs typeface="Arial"/>
                <a:sym typeface="Arial"/>
              </a:rPr>
              <a:t>ADVANTAGES</a:t>
            </a:r>
            <a:endParaRPr dirty="0"/>
          </a:p>
          <a:p>
            <a:pPr marL="0" marR="0" lvl="0" indent="0" algn="l" rtl="0">
              <a:lnSpc>
                <a:spcPct val="100000"/>
              </a:lnSpc>
              <a:spcBef>
                <a:spcPts val="250"/>
              </a:spcBef>
              <a:spcAft>
                <a:spcPts val="0"/>
              </a:spcAft>
              <a:buNone/>
            </a:pPr>
            <a:r>
              <a:rPr lang="vi" sz="1400" b="0" i="0" u="none" strike="noStrike" cap="none" dirty="0">
                <a:solidFill>
                  <a:srgbClr val="000000"/>
                </a:solidFill>
                <a:latin typeface="Arial"/>
                <a:ea typeface="Arial"/>
                <a:cs typeface="Arial"/>
                <a:sym typeface="Arial"/>
              </a:rPr>
              <a:t>DEMO</a:t>
            </a:r>
            <a:endParaRPr sz="1400" b="1" i="0" u="none" strike="noStrike" cap="none" dirty="0">
              <a:solidFill>
                <a:srgbClr val="FF0000"/>
              </a:solidFill>
              <a:latin typeface="Arial"/>
              <a:ea typeface="Arial"/>
              <a:cs typeface="Arial"/>
              <a:sym typeface="Aria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3046"/>
        <p:cNvGrpSpPr/>
        <p:nvPr/>
      </p:nvGrpSpPr>
      <p:grpSpPr>
        <a:xfrm>
          <a:off x="0" y="0"/>
          <a:ext cx="0" cy="0"/>
          <a:chOff x="0" y="0"/>
          <a:chExt cx="0" cy="0"/>
        </a:xfrm>
      </p:grpSpPr>
      <p:sp>
        <p:nvSpPr>
          <p:cNvPr id="3047" name="Google Shape;3047;p14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000"/>
              <a:buFont typeface="Arial"/>
              <a:buNone/>
            </a:pPr>
            <a:r>
              <a:rPr lang="vi">
                <a:solidFill>
                  <a:schemeClr val="lt1"/>
                </a:solidFill>
              </a:rPr>
              <a:t>OUR IDEAS</a:t>
            </a:r>
            <a:endParaRPr/>
          </a:p>
        </p:txBody>
      </p:sp>
      <p:sp>
        <p:nvSpPr>
          <p:cNvPr id="3048" name="Google Shape;3048;p14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126</a:t>
            </a:fld>
            <a:endParaRPr/>
          </a:p>
        </p:txBody>
      </p:sp>
      <p:grpSp>
        <p:nvGrpSpPr>
          <p:cNvPr id="3049" name="Google Shape;3049;p145"/>
          <p:cNvGrpSpPr/>
          <p:nvPr/>
        </p:nvGrpSpPr>
        <p:grpSpPr>
          <a:xfrm>
            <a:off x="6072675" y="4062715"/>
            <a:ext cx="2276195" cy="678690"/>
            <a:chOff x="7154104" y="3206176"/>
            <a:chExt cx="2276195" cy="678690"/>
          </a:xfrm>
        </p:grpSpPr>
        <p:sp>
          <p:nvSpPr>
            <p:cNvPr id="3050" name="Google Shape;3050;p145"/>
            <p:cNvSpPr txBox="1"/>
            <p:nvPr/>
          </p:nvSpPr>
          <p:spPr>
            <a:xfrm>
              <a:off x="7154105" y="3453979"/>
              <a:ext cx="2276194" cy="4308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Avoid cheating from the outside of the exam room</a:t>
              </a:r>
              <a:endParaRPr sz="1400" b="0" i="0" u="none" strike="noStrike" cap="none">
                <a:solidFill>
                  <a:srgbClr val="595959"/>
                </a:solidFill>
                <a:latin typeface="Arial"/>
                <a:ea typeface="Arial"/>
                <a:cs typeface="Arial"/>
                <a:sym typeface="Arial"/>
              </a:endParaRPr>
            </a:p>
          </p:txBody>
        </p:sp>
        <p:sp>
          <p:nvSpPr>
            <p:cNvPr id="3051" name="Google Shape;3051;p145"/>
            <p:cNvSpPr/>
            <p:nvPr/>
          </p:nvSpPr>
          <p:spPr>
            <a:xfrm>
              <a:off x="7154104" y="3206176"/>
              <a:ext cx="1659109"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chemeClr val="accent5"/>
                  </a:solidFill>
                  <a:latin typeface="Arial"/>
                  <a:ea typeface="Arial"/>
                  <a:cs typeface="Arial"/>
                  <a:sym typeface="Arial"/>
                </a:rPr>
                <a:t>Prevent Multi-Login</a:t>
              </a:r>
              <a:endParaRPr/>
            </a:p>
          </p:txBody>
        </p:sp>
      </p:grpSp>
      <p:grpSp>
        <p:nvGrpSpPr>
          <p:cNvPr id="3052" name="Google Shape;3052;p145"/>
          <p:cNvGrpSpPr/>
          <p:nvPr/>
        </p:nvGrpSpPr>
        <p:grpSpPr>
          <a:xfrm>
            <a:off x="-11489" y="2616441"/>
            <a:ext cx="2996557" cy="678678"/>
            <a:chOff x="-296486" y="3168901"/>
            <a:chExt cx="2528100" cy="678678"/>
          </a:xfrm>
        </p:grpSpPr>
        <p:sp>
          <p:nvSpPr>
            <p:cNvPr id="3053" name="Google Shape;3053;p145"/>
            <p:cNvSpPr txBox="1"/>
            <p:nvPr/>
          </p:nvSpPr>
          <p:spPr>
            <a:xfrm>
              <a:off x="-267404" y="3416692"/>
              <a:ext cx="2247089" cy="43088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b="1">
                  <a:solidFill>
                    <a:srgbClr val="7F7F7F"/>
                  </a:solidFill>
                </a:rPr>
                <a:t>Test exam submitting is encrypt</a:t>
              </a:r>
              <a:endParaRPr sz="1400" b="0" i="0" u="none" strike="noStrike" cap="none">
                <a:solidFill>
                  <a:srgbClr val="595959"/>
                </a:solidFill>
                <a:latin typeface="Arial"/>
                <a:ea typeface="Arial"/>
                <a:cs typeface="Arial"/>
                <a:sym typeface="Arial"/>
              </a:endParaRPr>
            </a:p>
          </p:txBody>
        </p:sp>
        <p:sp>
          <p:nvSpPr>
            <p:cNvPr id="3054" name="Google Shape;3054;p145"/>
            <p:cNvSpPr/>
            <p:nvPr/>
          </p:nvSpPr>
          <p:spPr>
            <a:xfrm>
              <a:off x="-296486" y="3168901"/>
              <a:ext cx="2528100" cy="215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b="1">
                  <a:solidFill>
                    <a:schemeClr val="accent1"/>
                  </a:solidFill>
                </a:rPr>
                <a:t>SAFETY TEST EXAM SUBMITTING</a:t>
              </a:r>
              <a:endParaRPr sz="1400" b="1" i="0" u="none" strike="noStrike" cap="none">
                <a:solidFill>
                  <a:schemeClr val="accent1"/>
                </a:solidFill>
                <a:latin typeface="Arial"/>
                <a:ea typeface="Arial"/>
                <a:cs typeface="Arial"/>
                <a:sym typeface="Arial"/>
              </a:endParaRPr>
            </a:p>
          </p:txBody>
        </p:sp>
      </p:grpSp>
      <p:grpSp>
        <p:nvGrpSpPr>
          <p:cNvPr id="3055" name="Google Shape;3055;p145"/>
          <p:cNvGrpSpPr/>
          <p:nvPr/>
        </p:nvGrpSpPr>
        <p:grpSpPr>
          <a:xfrm>
            <a:off x="6072675" y="1338623"/>
            <a:ext cx="2276195" cy="678690"/>
            <a:chOff x="7174424" y="1352592"/>
            <a:chExt cx="2276195" cy="678690"/>
          </a:xfrm>
        </p:grpSpPr>
        <p:sp>
          <p:nvSpPr>
            <p:cNvPr id="3056" name="Google Shape;3056;p145"/>
            <p:cNvSpPr txBox="1"/>
            <p:nvPr/>
          </p:nvSpPr>
          <p:spPr>
            <a:xfrm>
              <a:off x="7174424" y="1600395"/>
              <a:ext cx="2276195" cy="4308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 Get the screen of a </a:t>
              </a:r>
              <a:r>
                <a:rPr lang="vi" b="1">
                  <a:solidFill>
                    <a:srgbClr val="7F7F7F"/>
                  </a:solidFill>
                </a:rPr>
                <a:t>specific</a:t>
              </a:r>
              <a:r>
                <a:rPr lang="vi" sz="1400" b="1" i="0" u="none" strike="noStrike" cap="none">
                  <a:solidFill>
                    <a:srgbClr val="7F7F7F"/>
                  </a:solidFill>
                  <a:latin typeface="Arial"/>
                  <a:ea typeface="Arial"/>
                  <a:cs typeface="Arial"/>
                  <a:sym typeface="Arial"/>
                </a:rPr>
                <a:t> student</a:t>
              </a:r>
              <a:endParaRPr sz="1400" b="0" i="0" u="none" strike="noStrike" cap="none">
                <a:solidFill>
                  <a:srgbClr val="595959"/>
                </a:solidFill>
                <a:latin typeface="Arial"/>
                <a:ea typeface="Arial"/>
                <a:cs typeface="Arial"/>
                <a:sym typeface="Arial"/>
              </a:endParaRPr>
            </a:p>
          </p:txBody>
        </p:sp>
        <p:sp>
          <p:nvSpPr>
            <p:cNvPr id="3057" name="Google Shape;3057;p145"/>
            <p:cNvSpPr/>
            <p:nvPr/>
          </p:nvSpPr>
          <p:spPr>
            <a:xfrm>
              <a:off x="7174424" y="1352592"/>
              <a:ext cx="1660711"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chemeClr val="accent3"/>
                  </a:solidFill>
                  <a:latin typeface="Arial"/>
                  <a:ea typeface="Arial"/>
                  <a:cs typeface="Arial"/>
                  <a:sym typeface="Arial"/>
                </a:rPr>
                <a:t>Get Student Screen</a:t>
              </a:r>
              <a:endParaRPr/>
            </a:p>
          </p:txBody>
        </p:sp>
      </p:grpSp>
      <p:grpSp>
        <p:nvGrpSpPr>
          <p:cNvPr id="3058" name="Google Shape;3058;p145"/>
          <p:cNvGrpSpPr/>
          <p:nvPr/>
        </p:nvGrpSpPr>
        <p:grpSpPr>
          <a:xfrm>
            <a:off x="-18222" y="1324654"/>
            <a:ext cx="2885406" cy="721779"/>
            <a:chOff x="-905720" y="1363501"/>
            <a:chExt cx="2885406" cy="721779"/>
          </a:xfrm>
        </p:grpSpPr>
        <p:sp>
          <p:nvSpPr>
            <p:cNvPr id="3059" name="Google Shape;3059;p145"/>
            <p:cNvSpPr txBox="1"/>
            <p:nvPr/>
          </p:nvSpPr>
          <p:spPr>
            <a:xfrm>
              <a:off x="-296510" y="1611304"/>
              <a:ext cx="2276196" cy="473976"/>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Black listed processes</a:t>
              </a:r>
              <a:endParaRPr/>
            </a:p>
            <a:p>
              <a:pPr marL="0" marR="0" lvl="0" indent="0" algn="r" rtl="0">
                <a:lnSpc>
                  <a:spcPct val="100000"/>
                </a:lnSpc>
                <a:spcBef>
                  <a:spcPts val="280"/>
                </a:spcBef>
                <a:spcAft>
                  <a:spcPts val="0"/>
                </a:spcAft>
                <a:buNone/>
              </a:pPr>
              <a:r>
                <a:rPr lang="vi" sz="1400" b="1" i="0" u="none" strike="noStrike" cap="none">
                  <a:solidFill>
                    <a:srgbClr val="7F7F7F"/>
                  </a:solidFill>
                  <a:latin typeface="Arial"/>
                  <a:ea typeface="Arial"/>
                  <a:cs typeface="Arial"/>
                  <a:sym typeface="Arial"/>
                </a:rPr>
                <a:t>Accepted processes</a:t>
              </a:r>
              <a:endParaRPr sz="1400" b="0" i="0" u="none" strike="noStrike" cap="none">
                <a:solidFill>
                  <a:srgbClr val="595959"/>
                </a:solidFill>
                <a:latin typeface="Arial"/>
                <a:ea typeface="Arial"/>
                <a:cs typeface="Arial"/>
                <a:sym typeface="Arial"/>
              </a:endParaRPr>
            </a:p>
          </p:txBody>
        </p:sp>
        <p:sp>
          <p:nvSpPr>
            <p:cNvPr id="3060" name="Google Shape;3060;p145"/>
            <p:cNvSpPr/>
            <p:nvPr/>
          </p:nvSpPr>
          <p:spPr>
            <a:xfrm>
              <a:off x="-905720" y="1363501"/>
              <a:ext cx="2885405" cy="215444"/>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400" b="1" i="0" u="none" strike="noStrike" cap="none">
                  <a:solidFill>
                    <a:schemeClr val="accent2"/>
                  </a:solidFill>
                  <a:latin typeface="Arial"/>
                  <a:ea typeface="Arial"/>
                  <a:cs typeface="Arial"/>
                  <a:sym typeface="Arial"/>
                </a:rPr>
                <a:t>Computer’s Process Management</a:t>
              </a:r>
              <a:endParaRPr/>
            </a:p>
          </p:txBody>
        </p:sp>
      </p:grpSp>
      <p:grpSp>
        <p:nvGrpSpPr>
          <p:cNvPr id="3061" name="Google Shape;3061;p145"/>
          <p:cNvGrpSpPr/>
          <p:nvPr/>
        </p:nvGrpSpPr>
        <p:grpSpPr>
          <a:xfrm>
            <a:off x="436714" y="3986058"/>
            <a:ext cx="2276196" cy="937223"/>
            <a:chOff x="-296510" y="1363501"/>
            <a:chExt cx="2276196" cy="937223"/>
          </a:xfrm>
        </p:grpSpPr>
        <p:sp>
          <p:nvSpPr>
            <p:cNvPr id="3062" name="Google Shape;3062;p145"/>
            <p:cNvSpPr txBox="1"/>
            <p:nvPr/>
          </p:nvSpPr>
          <p:spPr>
            <a:xfrm>
              <a:off x="-296510" y="1611304"/>
              <a:ext cx="2276196" cy="6894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Periodically save the student test exam in local</a:t>
              </a:r>
              <a:endParaRPr/>
            </a:p>
            <a:p>
              <a:pPr marL="0" marR="0" lvl="0" indent="0" algn="r" rtl="0">
                <a:lnSpc>
                  <a:spcPct val="100000"/>
                </a:lnSpc>
                <a:spcBef>
                  <a:spcPts val="280"/>
                </a:spcBef>
                <a:spcAft>
                  <a:spcPts val="0"/>
                </a:spcAft>
                <a:buNone/>
              </a:pPr>
              <a:r>
                <a:rPr lang="vi" sz="1400" b="1" i="0" u="none" strike="noStrike" cap="none">
                  <a:solidFill>
                    <a:srgbClr val="7F7F7F"/>
                  </a:solidFill>
                  <a:latin typeface="Arial"/>
                  <a:ea typeface="Arial"/>
                  <a:cs typeface="Arial"/>
                  <a:sym typeface="Arial"/>
                </a:rPr>
                <a:t>With hashing</a:t>
              </a:r>
              <a:endParaRPr sz="1400" b="0" i="0" u="none" strike="noStrike" cap="none">
                <a:solidFill>
                  <a:srgbClr val="595959"/>
                </a:solidFill>
                <a:latin typeface="Arial"/>
                <a:ea typeface="Arial"/>
                <a:cs typeface="Arial"/>
                <a:sym typeface="Arial"/>
              </a:endParaRPr>
            </a:p>
          </p:txBody>
        </p:sp>
        <p:sp>
          <p:nvSpPr>
            <p:cNvPr id="3063" name="Google Shape;3063;p145"/>
            <p:cNvSpPr/>
            <p:nvPr/>
          </p:nvSpPr>
          <p:spPr>
            <a:xfrm>
              <a:off x="-275741" y="1363501"/>
              <a:ext cx="2255426" cy="215444"/>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400" b="1" i="0" u="none" strike="noStrike" cap="none">
                  <a:solidFill>
                    <a:schemeClr val="accent6"/>
                  </a:solidFill>
                  <a:latin typeface="Arial"/>
                  <a:ea typeface="Arial"/>
                  <a:cs typeface="Arial"/>
                  <a:sym typeface="Arial"/>
                </a:rPr>
                <a:t>Locally save the test exam</a:t>
              </a:r>
              <a:endParaRPr sz="1400" b="1" i="0" u="none" strike="noStrike" cap="none">
                <a:solidFill>
                  <a:schemeClr val="accent6"/>
                </a:solidFill>
                <a:latin typeface="Arial"/>
                <a:ea typeface="Arial"/>
                <a:cs typeface="Arial"/>
                <a:sym typeface="Arial"/>
              </a:endParaRPr>
            </a:p>
          </p:txBody>
        </p:sp>
      </p:grpSp>
      <p:grpSp>
        <p:nvGrpSpPr>
          <p:cNvPr id="3064" name="Google Shape;3064;p145"/>
          <p:cNvGrpSpPr/>
          <p:nvPr/>
        </p:nvGrpSpPr>
        <p:grpSpPr>
          <a:xfrm>
            <a:off x="6264056" y="2616341"/>
            <a:ext cx="2276195" cy="678690"/>
            <a:chOff x="7174424" y="1352592"/>
            <a:chExt cx="2276195" cy="678690"/>
          </a:xfrm>
        </p:grpSpPr>
        <p:sp>
          <p:nvSpPr>
            <p:cNvPr id="3065" name="Google Shape;3065;p145"/>
            <p:cNvSpPr txBox="1"/>
            <p:nvPr/>
          </p:nvSpPr>
          <p:spPr>
            <a:xfrm>
              <a:off x="7174424" y="1600395"/>
              <a:ext cx="2276195" cy="4308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 Get students who are using specify process</a:t>
              </a:r>
              <a:endParaRPr sz="1400" b="0" i="0" u="none" strike="noStrike" cap="none">
                <a:solidFill>
                  <a:srgbClr val="595959"/>
                </a:solidFill>
                <a:latin typeface="Arial"/>
                <a:ea typeface="Arial"/>
                <a:cs typeface="Arial"/>
                <a:sym typeface="Arial"/>
              </a:endParaRPr>
            </a:p>
          </p:txBody>
        </p:sp>
        <p:sp>
          <p:nvSpPr>
            <p:cNvPr id="3066" name="Google Shape;3066;p145"/>
            <p:cNvSpPr/>
            <p:nvPr/>
          </p:nvSpPr>
          <p:spPr>
            <a:xfrm>
              <a:off x="7174424" y="1352592"/>
              <a:ext cx="2148024"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1" i="0" u="none" strike="noStrike" cap="none">
                  <a:solidFill>
                    <a:schemeClr val="accent4"/>
                  </a:solidFill>
                  <a:latin typeface="Arial"/>
                  <a:ea typeface="Arial"/>
                  <a:cs typeface="Arial"/>
                  <a:sym typeface="Arial"/>
                </a:rPr>
                <a:t>Scan Student by Process</a:t>
              </a:r>
              <a:endParaRPr/>
            </a:p>
          </p:txBody>
        </p:sp>
      </p:grpSp>
      <p:sp>
        <p:nvSpPr>
          <p:cNvPr id="3067" name="Google Shape;3067;p145"/>
          <p:cNvSpPr/>
          <p:nvPr/>
        </p:nvSpPr>
        <p:spPr>
          <a:xfrm>
            <a:off x="3275514" y="1644438"/>
            <a:ext cx="1116726" cy="999369"/>
          </a:xfrm>
          <a:custGeom>
            <a:avLst/>
            <a:gdLst/>
            <a:ahLst/>
            <a:cxnLst/>
            <a:rect l="l" t="t" r="r" b="b"/>
            <a:pathLst>
              <a:path w="335" h="299" extrusionOk="0">
                <a:moveTo>
                  <a:pt x="330" y="184"/>
                </a:moveTo>
                <a:cubicBezTo>
                  <a:pt x="330" y="159"/>
                  <a:pt x="330" y="32"/>
                  <a:pt x="330" y="32"/>
                </a:cubicBezTo>
                <a:cubicBezTo>
                  <a:pt x="330" y="32"/>
                  <a:pt x="335" y="0"/>
                  <a:pt x="257" y="18"/>
                </a:cubicBezTo>
                <a:cubicBezTo>
                  <a:pt x="180" y="35"/>
                  <a:pt x="96" y="74"/>
                  <a:pt x="33" y="152"/>
                </a:cubicBezTo>
                <a:cubicBezTo>
                  <a:pt x="25" y="163"/>
                  <a:pt x="0" y="190"/>
                  <a:pt x="28" y="206"/>
                </a:cubicBezTo>
                <a:cubicBezTo>
                  <a:pt x="57" y="222"/>
                  <a:pt x="168" y="287"/>
                  <a:pt x="168" y="287"/>
                </a:cubicBezTo>
                <a:cubicBezTo>
                  <a:pt x="168" y="287"/>
                  <a:pt x="189" y="299"/>
                  <a:pt x="206" y="286"/>
                </a:cubicBezTo>
                <a:cubicBezTo>
                  <a:pt x="222" y="272"/>
                  <a:pt x="257" y="244"/>
                  <a:pt x="289" y="233"/>
                </a:cubicBezTo>
                <a:cubicBezTo>
                  <a:pt x="319" y="224"/>
                  <a:pt x="331" y="226"/>
                  <a:pt x="330" y="184"/>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68" name="Google Shape;3068;p145"/>
          <p:cNvSpPr/>
          <p:nvPr/>
        </p:nvSpPr>
        <p:spPr>
          <a:xfrm>
            <a:off x="3068305" y="2348580"/>
            <a:ext cx="819666" cy="1287260"/>
          </a:xfrm>
          <a:custGeom>
            <a:avLst/>
            <a:gdLst/>
            <a:ahLst/>
            <a:cxnLst/>
            <a:rect l="l" t="t" r="r" b="b"/>
            <a:pathLst>
              <a:path w="246" h="385" extrusionOk="0">
                <a:moveTo>
                  <a:pt x="209" y="93"/>
                </a:moveTo>
                <a:cubicBezTo>
                  <a:pt x="187" y="81"/>
                  <a:pt x="75" y="20"/>
                  <a:pt x="75" y="20"/>
                </a:cubicBezTo>
                <a:cubicBezTo>
                  <a:pt x="75" y="20"/>
                  <a:pt x="49" y="0"/>
                  <a:pt x="27" y="77"/>
                </a:cubicBezTo>
                <a:cubicBezTo>
                  <a:pt x="6" y="153"/>
                  <a:pt x="0" y="245"/>
                  <a:pt x="38" y="338"/>
                </a:cubicBezTo>
                <a:cubicBezTo>
                  <a:pt x="43" y="350"/>
                  <a:pt x="56" y="385"/>
                  <a:pt x="83" y="368"/>
                </a:cubicBezTo>
                <a:cubicBezTo>
                  <a:pt x="110" y="351"/>
                  <a:pt x="221" y="284"/>
                  <a:pt x="221" y="284"/>
                </a:cubicBezTo>
                <a:cubicBezTo>
                  <a:pt x="221" y="284"/>
                  <a:pt x="242" y="271"/>
                  <a:pt x="238" y="250"/>
                </a:cubicBezTo>
                <a:cubicBezTo>
                  <a:pt x="234" y="229"/>
                  <a:pt x="226" y="186"/>
                  <a:pt x="232" y="152"/>
                </a:cubicBezTo>
                <a:cubicBezTo>
                  <a:pt x="238" y="122"/>
                  <a:pt x="246" y="112"/>
                  <a:pt x="209" y="93"/>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69" name="Google Shape;3069;p145"/>
          <p:cNvSpPr/>
          <p:nvPr/>
        </p:nvSpPr>
        <p:spPr>
          <a:xfrm>
            <a:off x="4465587" y="1648105"/>
            <a:ext cx="1116726" cy="1015872"/>
          </a:xfrm>
          <a:custGeom>
            <a:avLst/>
            <a:gdLst/>
            <a:ahLst/>
            <a:cxnLst/>
            <a:rect l="l" t="t" r="r" b="b"/>
            <a:pathLst>
              <a:path w="335" h="304" extrusionOk="0">
                <a:moveTo>
                  <a:pt x="174" y="281"/>
                </a:moveTo>
                <a:cubicBezTo>
                  <a:pt x="195" y="268"/>
                  <a:pt x="305" y="204"/>
                  <a:pt x="305" y="204"/>
                </a:cubicBezTo>
                <a:cubicBezTo>
                  <a:pt x="305" y="204"/>
                  <a:pt x="335" y="192"/>
                  <a:pt x="280" y="133"/>
                </a:cubicBezTo>
                <a:cubicBezTo>
                  <a:pt x="225" y="76"/>
                  <a:pt x="149" y="24"/>
                  <a:pt x="49" y="9"/>
                </a:cubicBezTo>
                <a:cubicBezTo>
                  <a:pt x="36" y="7"/>
                  <a:pt x="0" y="0"/>
                  <a:pt x="1" y="33"/>
                </a:cubicBezTo>
                <a:cubicBezTo>
                  <a:pt x="2" y="65"/>
                  <a:pt x="3" y="194"/>
                  <a:pt x="3" y="194"/>
                </a:cubicBezTo>
                <a:cubicBezTo>
                  <a:pt x="3" y="194"/>
                  <a:pt x="3" y="219"/>
                  <a:pt x="23" y="226"/>
                </a:cubicBezTo>
                <a:cubicBezTo>
                  <a:pt x="43" y="233"/>
                  <a:pt x="85" y="249"/>
                  <a:pt x="110" y="271"/>
                </a:cubicBezTo>
                <a:cubicBezTo>
                  <a:pt x="133" y="292"/>
                  <a:pt x="138" y="304"/>
                  <a:pt x="174" y="281"/>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70" name="Google Shape;3070;p145"/>
          <p:cNvSpPr/>
          <p:nvPr/>
        </p:nvSpPr>
        <p:spPr>
          <a:xfrm>
            <a:off x="4955187" y="2346746"/>
            <a:ext cx="819666" cy="1285427"/>
          </a:xfrm>
          <a:custGeom>
            <a:avLst/>
            <a:gdLst/>
            <a:ahLst/>
            <a:cxnLst/>
            <a:rect l="l" t="t" r="r" b="b"/>
            <a:pathLst>
              <a:path w="246" h="385" extrusionOk="0">
                <a:moveTo>
                  <a:pt x="38" y="293"/>
                </a:moveTo>
                <a:cubicBezTo>
                  <a:pt x="60" y="304"/>
                  <a:pt x="171" y="365"/>
                  <a:pt x="171" y="365"/>
                </a:cubicBezTo>
                <a:cubicBezTo>
                  <a:pt x="171" y="365"/>
                  <a:pt x="197" y="385"/>
                  <a:pt x="219" y="308"/>
                </a:cubicBezTo>
                <a:cubicBezTo>
                  <a:pt x="241" y="232"/>
                  <a:pt x="246" y="140"/>
                  <a:pt x="208" y="47"/>
                </a:cubicBezTo>
                <a:cubicBezTo>
                  <a:pt x="203" y="35"/>
                  <a:pt x="191" y="0"/>
                  <a:pt x="163" y="17"/>
                </a:cubicBezTo>
                <a:cubicBezTo>
                  <a:pt x="136" y="35"/>
                  <a:pt x="26" y="101"/>
                  <a:pt x="26" y="101"/>
                </a:cubicBezTo>
                <a:cubicBezTo>
                  <a:pt x="26" y="101"/>
                  <a:pt x="4" y="114"/>
                  <a:pt x="8" y="135"/>
                </a:cubicBezTo>
                <a:cubicBezTo>
                  <a:pt x="13" y="156"/>
                  <a:pt x="21" y="200"/>
                  <a:pt x="14" y="233"/>
                </a:cubicBezTo>
                <a:cubicBezTo>
                  <a:pt x="8" y="263"/>
                  <a:pt x="0" y="273"/>
                  <a:pt x="38" y="293"/>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71" name="Google Shape;3071;p145"/>
          <p:cNvSpPr/>
          <p:nvPr/>
        </p:nvSpPr>
        <p:spPr>
          <a:xfrm>
            <a:off x="4458252" y="3344281"/>
            <a:ext cx="1107557" cy="1015872"/>
          </a:xfrm>
          <a:custGeom>
            <a:avLst/>
            <a:gdLst/>
            <a:ahLst/>
            <a:cxnLst/>
            <a:rect l="l" t="t" r="r" b="b"/>
            <a:pathLst>
              <a:path w="332" h="304" extrusionOk="0">
                <a:moveTo>
                  <a:pt x="2" y="120"/>
                </a:moveTo>
                <a:cubicBezTo>
                  <a:pt x="3" y="145"/>
                  <a:pt x="7" y="272"/>
                  <a:pt x="7" y="272"/>
                </a:cubicBezTo>
                <a:cubicBezTo>
                  <a:pt x="7" y="272"/>
                  <a:pt x="4" y="304"/>
                  <a:pt x="81" y="284"/>
                </a:cubicBezTo>
                <a:cubicBezTo>
                  <a:pt x="158" y="264"/>
                  <a:pt x="240" y="222"/>
                  <a:pt x="300" y="141"/>
                </a:cubicBezTo>
                <a:cubicBezTo>
                  <a:pt x="308" y="131"/>
                  <a:pt x="332" y="102"/>
                  <a:pt x="303" y="88"/>
                </a:cubicBezTo>
                <a:cubicBezTo>
                  <a:pt x="274" y="73"/>
                  <a:pt x="160" y="12"/>
                  <a:pt x="160" y="12"/>
                </a:cubicBezTo>
                <a:cubicBezTo>
                  <a:pt x="160" y="12"/>
                  <a:pt x="139" y="0"/>
                  <a:pt x="123" y="14"/>
                </a:cubicBezTo>
                <a:cubicBezTo>
                  <a:pt x="107" y="29"/>
                  <a:pt x="73" y="58"/>
                  <a:pt x="41" y="69"/>
                </a:cubicBezTo>
                <a:cubicBezTo>
                  <a:pt x="12" y="80"/>
                  <a:pt x="0" y="78"/>
                  <a:pt x="2" y="12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72" name="Google Shape;3072;p145"/>
          <p:cNvSpPr/>
          <p:nvPr/>
        </p:nvSpPr>
        <p:spPr>
          <a:xfrm>
            <a:off x="3264512" y="3331446"/>
            <a:ext cx="1120394" cy="1008537"/>
          </a:xfrm>
          <a:custGeom>
            <a:avLst/>
            <a:gdLst/>
            <a:ahLst/>
            <a:cxnLst/>
            <a:rect l="l" t="t" r="r" b="b"/>
            <a:pathLst>
              <a:path w="336" h="302" extrusionOk="0">
                <a:moveTo>
                  <a:pt x="161" y="22"/>
                </a:moveTo>
                <a:cubicBezTo>
                  <a:pt x="140" y="35"/>
                  <a:pt x="31" y="100"/>
                  <a:pt x="31" y="100"/>
                </a:cubicBezTo>
                <a:cubicBezTo>
                  <a:pt x="31" y="100"/>
                  <a:pt x="0" y="113"/>
                  <a:pt x="56" y="171"/>
                </a:cubicBezTo>
                <a:cubicBezTo>
                  <a:pt x="111" y="228"/>
                  <a:pt x="187" y="280"/>
                  <a:pt x="287" y="293"/>
                </a:cubicBezTo>
                <a:cubicBezTo>
                  <a:pt x="300" y="295"/>
                  <a:pt x="336" y="302"/>
                  <a:pt x="335" y="270"/>
                </a:cubicBezTo>
                <a:cubicBezTo>
                  <a:pt x="334" y="237"/>
                  <a:pt x="332" y="108"/>
                  <a:pt x="332" y="108"/>
                </a:cubicBezTo>
                <a:cubicBezTo>
                  <a:pt x="332" y="108"/>
                  <a:pt x="332" y="84"/>
                  <a:pt x="312" y="77"/>
                </a:cubicBezTo>
                <a:cubicBezTo>
                  <a:pt x="292" y="70"/>
                  <a:pt x="250" y="54"/>
                  <a:pt x="224" y="32"/>
                </a:cubicBezTo>
                <a:cubicBezTo>
                  <a:pt x="201" y="12"/>
                  <a:pt x="196" y="0"/>
                  <a:pt x="161" y="22"/>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073" name="Google Shape;3073;p145"/>
          <p:cNvGrpSpPr/>
          <p:nvPr/>
        </p:nvGrpSpPr>
        <p:grpSpPr>
          <a:xfrm>
            <a:off x="3915476" y="2493442"/>
            <a:ext cx="1006704" cy="1004870"/>
            <a:chOff x="4065897" y="2309254"/>
            <a:chExt cx="1006704" cy="1004870"/>
          </a:xfrm>
        </p:grpSpPr>
        <p:sp>
          <p:nvSpPr>
            <p:cNvPr id="3074" name="Google Shape;3074;p145"/>
            <p:cNvSpPr/>
            <p:nvPr/>
          </p:nvSpPr>
          <p:spPr>
            <a:xfrm>
              <a:off x="4065897" y="2309254"/>
              <a:ext cx="1006704" cy="1004870"/>
            </a:xfrm>
            <a:prstGeom prst="ellipse">
              <a:avLst/>
            </a:pr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75" name="Google Shape;3075;p145"/>
            <p:cNvSpPr/>
            <p:nvPr/>
          </p:nvSpPr>
          <p:spPr>
            <a:xfrm>
              <a:off x="4082757" y="2643730"/>
              <a:ext cx="944489" cy="292388"/>
            </a:xfrm>
            <a:prstGeom prst="rect">
              <a:avLst/>
            </a:prstGeom>
            <a:solidFill>
              <a:srgbClr val="D8D8D8"/>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300" b="0" i="0" u="none" strike="noStrike" cap="none">
                  <a:solidFill>
                    <a:srgbClr val="7F7F7F"/>
                  </a:solidFill>
                  <a:latin typeface="Arial"/>
                  <a:ea typeface="Arial"/>
                  <a:cs typeface="Arial"/>
                  <a:sym typeface="Arial"/>
                </a:rPr>
                <a:t>Exam Tool</a:t>
              </a:r>
              <a:endParaRPr sz="1300" b="0" i="0" u="none" strike="noStrike" cap="none">
                <a:solidFill>
                  <a:srgbClr val="7F7F7F"/>
                </a:solidFill>
                <a:latin typeface="Arial"/>
                <a:ea typeface="Arial"/>
                <a:cs typeface="Arial"/>
                <a:sym typeface="Arial"/>
              </a:endParaRPr>
            </a:p>
          </p:txBody>
        </p:sp>
      </p:grpSp>
      <p:grpSp>
        <p:nvGrpSpPr>
          <p:cNvPr id="3076" name="Google Shape;3076;p145"/>
          <p:cNvGrpSpPr/>
          <p:nvPr/>
        </p:nvGrpSpPr>
        <p:grpSpPr>
          <a:xfrm>
            <a:off x="2940530" y="1552759"/>
            <a:ext cx="740783" cy="311947"/>
            <a:chOff x="2901397" y="1460250"/>
            <a:chExt cx="930338" cy="220268"/>
          </a:xfrm>
        </p:grpSpPr>
        <p:cxnSp>
          <p:nvCxnSpPr>
            <p:cNvPr id="3077" name="Google Shape;3077;p145"/>
            <p:cNvCxnSpPr/>
            <p:nvPr/>
          </p:nvCxnSpPr>
          <p:spPr>
            <a:xfrm rot="10800000">
              <a:off x="3592681" y="1460250"/>
              <a:ext cx="239054" cy="220268"/>
            </a:xfrm>
            <a:prstGeom prst="straightConnector1">
              <a:avLst/>
            </a:prstGeom>
            <a:noFill/>
            <a:ln w="12700" cap="flat" cmpd="sng">
              <a:solidFill>
                <a:srgbClr val="A5A5A5"/>
              </a:solidFill>
              <a:prstDash val="solid"/>
              <a:round/>
              <a:headEnd type="none" w="sm" len="sm"/>
              <a:tailEnd type="none" w="sm" len="sm"/>
            </a:ln>
          </p:spPr>
        </p:cxnSp>
        <p:cxnSp>
          <p:nvCxnSpPr>
            <p:cNvPr id="3078" name="Google Shape;3078;p145"/>
            <p:cNvCxnSpPr/>
            <p:nvPr/>
          </p:nvCxnSpPr>
          <p:spPr>
            <a:xfrm rot="10800000">
              <a:off x="2901397" y="1463917"/>
              <a:ext cx="691284" cy="0"/>
            </a:xfrm>
            <a:prstGeom prst="straightConnector1">
              <a:avLst/>
            </a:prstGeom>
            <a:noFill/>
            <a:ln w="12700" cap="flat" cmpd="sng">
              <a:solidFill>
                <a:srgbClr val="A5A5A5"/>
              </a:solidFill>
              <a:prstDash val="solid"/>
              <a:round/>
              <a:headEnd type="none" w="sm" len="sm"/>
              <a:tailEnd type="none" w="sm" len="sm"/>
            </a:ln>
          </p:spPr>
        </p:cxnSp>
      </p:grpSp>
      <p:grpSp>
        <p:nvGrpSpPr>
          <p:cNvPr id="3079" name="Google Shape;3079;p145"/>
          <p:cNvGrpSpPr/>
          <p:nvPr/>
        </p:nvGrpSpPr>
        <p:grpSpPr>
          <a:xfrm flipH="1">
            <a:off x="5096784" y="1644438"/>
            <a:ext cx="930338" cy="220268"/>
            <a:chOff x="2901397" y="1460250"/>
            <a:chExt cx="930338" cy="220268"/>
          </a:xfrm>
        </p:grpSpPr>
        <p:cxnSp>
          <p:nvCxnSpPr>
            <p:cNvPr id="3080" name="Google Shape;3080;p145"/>
            <p:cNvCxnSpPr/>
            <p:nvPr/>
          </p:nvCxnSpPr>
          <p:spPr>
            <a:xfrm rot="10800000">
              <a:off x="3592681" y="1460250"/>
              <a:ext cx="239054" cy="220268"/>
            </a:xfrm>
            <a:prstGeom prst="straightConnector1">
              <a:avLst/>
            </a:prstGeom>
            <a:noFill/>
            <a:ln w="12700" cap="flat" cmpd="sng">
              <a:solidFill>
                <a:srgbClr val="A5A5A5"/>
              </a:solidFill>
              <a:prstDash val="solid"/>
              <a:round/>
              <a:headEnd type="none" w="sm" len="sm"/>
              <a:tailEnd type="none" w="sm" len="sm"/>
            </a:ln>
          </p:spPr>
        </p:cxnSp>
        <p:cxnSp>
          <p:nvCxnSpPr>
            <p:cNvPr id="3081" name="Google Shape;3081;p145"/>
            <p:cNvCxnSpPr/>
            <p:nvPr/>
          </p:nvCxnSpPr>
          <p:spPr>
            <a:xfrm rot="10800000">
              <a:off x="2901397" y="1463918"/>
              <a:ext cx="691284" cy="0"/>
            </a:xfrm>
            <a:prstGeom prst="straightConnector1">
              <a:avLst/>
            </a:prstGeom>
            <a:noFill/>
            <a:ln w="12700" cap="flat" cmpd="sng">
              <a:solidFill>
                <a:srgbClr val="A5A5A5"/>
              </a:solidFill>
              <a:prstDash val="solid"/>
              <a:round/>
              <a:headEnd type="none" w="sm" len="sm"/>
              <a:tailEnd type="none" w="sm" len="sm"/>
            </a:ln>
          </p:spPr>
        </p:cxnSp>
      </p:grpSp>
      <p:grpSp>
        <p:nvGrpSpPr>
          <p:cNvPr id="3082" name="Google Shape;3082;p145"/>
          <p:cNvGrpSpPr/>
          <p:nvPr/>
        </p:nvGrpSpPr>
        <p:grpSpPr>
          <a:xfrm rot="10800000" flipH="1">
            <a:off x="2750976" y="4114234"/>
            <a:ext cx="930338" cy="216600"/>
            <a:chOff x="2901397" y="1460250"/>
            <a:chExt cx="930338" cy="220268"/>
          </a:xfrm>
        </p:grpSpPr>
        <p:cxnSp>
          <p:nvCxnSpPr>
            <p:cNvPr id="3083" name="Google Shape;3083;p145"/>
            <p:cNvCxnSpPr/>
            <p:nvPr/>
          </p:nvCxnSpPr>
          <p:spPr>
            <a:xfrm rot="10800000">
              <a:off x="3592681" y="1460250"/>
              <a:ext cx="239054" cy="220268"/>
            </a:xfrm>
            <a:prstGeom prst="straightConnector1">
              <a:avLst/>
            </a:prstGeom>
            <a:noFill/>
            <a:ln w="12700" cap="flat" cmpd="sng">
              <a:solidFill>
                <a:srgbClr val="A5A5A5"/>
              </a:solidFill>
              <a:prstDash val="solid"/>
              <a:round/>
              <a:headEnd type="none" w="sm" len="sm"/>
              <a:tailEnd type="none" w="sm" len="sm"/>
            </a:ln>
          </p:spPr>
        </p:cxnSp>
        <p:cxnSp>
          <p:nvCxnSpPr>
            <p:cNvPr id="3084" name="Google Shape;3084;p145"/>
            <p:cNvCxnSpPr/>
            <p:nvPr/>
          </p:nvCxnSpPr>
          <p:spPr>
            <a:xfrm rot="10800000">
              <a:off x="2901397" y="1463917"/>
              <a:ext cx="691284" cy="0"/>
            </a:xfrm>
            <a:prstGeom prst="straightConnector1">
              <a:avLst/>
            </a:prstGeom>
            <a:noFill/>
            <a:ln w="12700" cap="flat" cmpd="sng">
              <a:solidFill>
                <a:srgbClr val="A5A5A5"/>
              </a:solidFill>
              <a:prstDash val="solid"/>
              <a:round/>
              <a:headEnd type="none" w="sm" len="sm"/>
              <a:tailEnd type="none" w="sm" len="sm"/>
            </a:ln>
          </p:spPr>
        </p:cxnSp>
      </p:grpSp>
      <p:grpSp>
        <p:nvGrpSpPr>
          <p:cNvPr id="3085" name="Google Shape;3085;p145"/>
          <p:cNvGrpSpPr/>
          <p:nvPr/>
        </p:nvGrpSpPr>
        <p:grpSpPr>
          <a:xfrm rot="10800000">
            <a:off x="5096784" y="4148666"/>
            <a:ext cx="930338" cy="220268"/>
            <a:chOff x="2901397" y="1460250"/>
            <a:chExt cx="930338" cy="220268"/>
          </a:xfrm>
        </p:grpSpPr>
        <p:cxnSp>
          <p:nvCxnSpPr>
            <p:cNvPr id="3086" name="Google Shape;3086;p145"/>
            <p:cNvCxnSpPr/>
            <p:nvPr/>
          </p:nvCxnSpPr>
          <p:spPr>
            <a:xfrm rot="10800000">
              <a:off x="3592681" y="1460250"/>
              <a:ext cx="239054" cy="220268"/>
            </a:xfrm>
            <a:prstGeom prst="straightConnector1">
              <a:avLst/>
            </a:prstGeom>
            <a:noFill/>
            <a:ln w="12700" cap="flat" cmpd="sng">
              <a:solidFill>
                <a:srgbClr val="A5A5A5"/>
              </a:solidFill>
              <a:prstDash val="solid"/>
              <a:round/>
              <a:headEnd type="none" w="sm" len="sm"/>
              <a:tailEnd type="none" w="sm" len="sm"/>
            </a:ln>
          </p:spPr>
        </p:cxnSp>
        <p:cxnSp>
          <p:nvCxnSpPr>
            <p:cNvPr id="3087" name="Google Shape;3087;p145"/>
            <p:cNvCxnSpPr/>
            <p:nvPr/>
          </p:nvCxnSpPr>
          <p:spPr>
            <a:xfrm rot="10800000">
              <a:off x="2901397" y="1463918"/>
              <a:ext cx="691284" cy="0"/>
            </a:xfrm>
            <a:prstGeom prst="straightConnector1">
              <a:avLst/>
            </a:prstGeom>
            <a:noFill/>
            <a:ln w="12700" cap="flat" cmpd="sng">
              <a:solidFill>
                <a:srgbClr val="A5A5A5"/>
              </a:solidFill>
              <a:prstDash val="solid"/>
              <a:round/>
              <a:headEnd type="none" w="sm" len="sm"/>
              <a:tailEnd type="none" w="sm" len="sm"/>
            </a:ln>
          </p:spPr>
        </p:cxnSp>
      </p:grpSp>
      <p:cxnSp>
        <p:nvCxnSpPr>
          <p:cNvPr id="3088" name="Google Shape;3088;p145"/>
          <p:cNvCxnSpPr/>
          <p:nvPr/>
        </p:nvCxnSpPr>
        <p:spPr>
          <a:xfrm rot="10800000">
            <a:off x="2617203" y="2986366"/>
            <a:ext cx="460627" cy="0"/>
          </a:xfrm>
          <a:prstGeom prst="straightConnector1">
            <a:avLst/>
          </a:prstGeom>
          <a:noFill/>
          <a:ln w="12700" cap="flat" cmpd="sng">
            <a:solidFill>
              <a:srgbClr val="A5A5A5"/>
            </a:solidFill>
            <a:prstDash val="solid"/>
            <a:round/>
            <a:headEnd type="none" w="sm" len="sm"/>
            <a:tailEnd type="none" w="sm" len="sm"/>
          </a:ln>
        </p:spPr>
      </p:cxnSp>
      <p:cxnSp>
        <p:nvCxnSpPr>
          <p:cNvPr id="3089" name="Google Shape;3089;p145"/>
          <p:cNvCxnSpPr/>
          <p:nvPr/>
        </p:nvCxnSpPr>
        <p:spPr>
          <a:xfrm rot="10800000">
            <a:off x="5765328" y="2986366"/>
            <a:ext cx="460627" cy="0"/>
          </a:xfrm>
          <a:prstGeom prst="straightConnector1">
            <a:avLst/>
          </a:prstGeom>
          <a:noFill/>
          <a:ln w="12700" cap="flat" cmpd="sng">
            <a:solidFill>
              <a:srgbClr val="A5A5A5"/>
            </a:solidFill>
            <a:prstDash val="solid"/>
            <a:round/>
            <a:headEnd type="none" w="sm" len="sm"/>
            <a:tailEnd type="none" w="sm" len="sm"/>
          </a:ln>
        </p:spPr>
      </p:cxnSp>
      <p:pic>
        <p:nvPicPr>
          <p:cNvPr id="3090" name="Google Shape;3090;p145"/>
          <p:cNvPicPr preferRelativeResize="0"/>
          <p:nvPr/>
        </p:nvPicPr>
        <p:blipFill rotWithShape="1">
          <a:blip r:embed="rId3">
            <a:alphaModFix/>
          </a:blip>
          <a:srcRect/>
          <a:stretch/>
        </p:blipFill>
        <p:spPr>
          <a:xfrm>
            <a:off x="4748027" y="1933345"/>
            <a:ext cx="370687" cy="370687"/>
          </a:xfrm>
          <a:prstGeom prst="rect">
            <a:avLst/>
          </a:prstGeom>
          <a:noFill/>
          <a:ln>
            <a:noFill/>
          </a:ln>
        </p:spPr>
      </p:pic>
      <p:pic>
        <p:nvPicPr>
          <p:cNvPr id="3091" name="Google Shape;3091;p145"/>
          <p:cNvPicPr preferRelativeResize="0"/>
          <p:nvPr/>
        </p:nvPicPr>
        <p:blipFill rotWithShape="1">
          <a:blip r:embed="rId4">
            <a:alphaModFix/>
          </a:blip>
          <a:srcRect/>
          <a:stretch/>
        </p:blipFill>
        <p:spPr>
          <a:xfrm>
            <a:off x="5166943" y="2757158"/>
            <a:ext cx="482609" cy="482609"/>
          </a:xfrm>
          <a:prstGeom prst="rect">
            <a:avLst/>
          </a:prstGeom>
          <a:noFill/>
          <a:ln>
            <a:noFill/>
          </a:ln>
        </p:spPr>
      </p:pic>
      <p:pic>
        <p:nvPicPr>
          <p:cNvPr id="3092" name="Google Shape;3092;p145"/>
          <p:cNvPicPr preferRelativeResize="0"/>
          <p:nvPr/>
        </p:nvPicPr>
        <p:blipFill rotWithShape="1">
          <a:blip r:embed="rId5">
            <a:alphaModFix/>
          </a:blip>
          <a:srcRect/>
          <a:stretch/>
        </p:blipFill>
        <p:spPr>
          <a:xfrm>
            <a:off x="4681162" y="3600009"/>
            <a:ext cx="504415" cy="504415"/>
          </a:xfrm>
          <a:prstGeom prst="rect">
            <a:avLst/>
          </a:prstGeom>
          <a:noFill/>
          <a:ln>
            <a:noFill/>
          </a:ln>
        </p:spPr>
      </p:pic>
      <p:pic>
        <p:nvPicPr>
          <p:cNvPr id="3093" name="Google Shape;3093;p145"/>
          <p:cNvPicPr preferRelativeResize="0"/>
          <p:nvPr/>
        </p:nvPicPr>
        <p:blipFill rotWithShape="1">
          <a:blip r:embed="rId6">
            <a:alphaModFix/>
          </a:blip>
          <a:srcRect/>
          <a:stretch/>
        </p:blipFill>
        <p:spPr>
          <a:xfrm>
            <a:off x="3773544" y="3600009"/>
            <a:ext cx="467212" cy="467212"/>
          </a:xfrm>
          <a:prstGeom prst="rect">
            <a:avLst/>
          </a:prstGeom>
          <a:noFill/>
          <a:ln>
            <a:noFill/>
          </a:ln>
        </p:spPr>
      </p:pic>
      <p:pic>
        <p:nvPicPr>
          <p:cNvPr id="3094" name="Google Shape;3094;p145"/>
          <p:cNvPicPr preferRelativeResize="0"/>
          <p:nvPr/>
        </p:nvPicPr>
        <p:blipFill rotWithShape="1">
          <a:blip r:embed="rId7">
            <a:alphaModFix/>
          </a:blip>
          <a:srcRect/>
          <a:stretch/>
        </p:blipFill>
        <p:spPr>
          <a:xfrm>
            <a:off x="3226249" y="2716423"/>
            <a:ext cx="523344" cy="523344"/>
          </a:xfrm>
          <a:prstGeom prst="rect">
            <a:avLst/>
          </a:prstGeom>
          <a:noFill/>
          <a:ln>
            <a:noFill/>
          </a:ln>
        </p:spPr>
      </p:pic>
      <p:pic>
        <p:nvPicPr>
          <p:cNvPr id="3095" name="Google Shape;3095;p145"/>
          <p:cNvPicPr preferRelativeResize="0"/>
          <p:nvPr/>
        </p:nvPicPr>
        <p:blipFill rotWithShape="1">
          <a:blip r:embed="rId8">
            <a:alphaModFix/>
          </a:blip>
          <a:srcRect/>
          <a:stretch/>
        </p:blipFill>
        <p:spPr>
          <a:xfrm>
            <a:off x="3685801" y="1877847"/>
            <a:ext cx="532549" cy="532549"/>
          </a:xfrm>
          <a:prstGeom prst="rect">
            <a:avLst/>
          </a:prstGeom>
          <a:noFill/>
          <a:ln>
            <a:noFill/>
          </a:ln>
        </p:spPr>
      </p:pic>
      <p:sp>
        <p:nvSpPr>
          <p:cNvPr id="52" name="Google Shape;2867;p138">
            <a:extLst>
              <a:ext uri="{FF2B5EF4-FFF2-40B4-BE49-F238E27FC236}">
                <a16:creationId xmlns:a16="http://schemas.microsoft.com/office/drawing/2014/main" id="{D1EE0C04-29E0-6A43-8505-3AA4B91B7F28}"/>
              </a:ext>
            </a:extLst>
          </p:cNvPr>
          <p:cNvSpPr txBox="1"/>
          <p:nvPr/>
        </p:nvSpPr>
        <p:spPr>
          <a:xfrm>
            <a:off x="7123288" y="0"/>
            <a:ext cx="1414170" cy="1272143"/>
          </a:xfrm>
          <a:prstGeom prst="rect">
            <a:avLst/>
          </a:prstGeom>
          <a:noFill/>
          <a:ln>
            <a:noFill/>
          </a:ln>
        </p:spPr>
        <p:txBody>
          <a:bodyPr spcFirstLastPara="1" wrap="square" lIns="91425" tIns="45700" rIns="91425" bIns="45700" anchor="t" anchorCtr="0">
            <a:noAutofit/>
          </a:bodyPr>
          <a:lstStyle/>
          <a:p>
            <a:pPr lvl="0"/>
            <a:r>
              <a:rPr lang="vi" b="1" dirty="0">
                <a:solidFill>
                  <a:srgbClr val="FF0000"/>
                </a:solidFill>
              </a:rPr>
              <a:t>OUR IDEAS</a:t>
            </a:r>
            <a:endParaRPr dirty="0"/>
          </a:p>
          <a:p>
            <a:pPr marL="0" marR="0" lvl="0" indent="0" algn="l" rtl="0">
              <a:lnSpc>
                <a:spcPct val="100000"/>
              </a:lnSpc>
              <a:spcBef>
                <a:spcPts val="250"/>
              </a:spcBef>
              <a:spcAft>
                <a:spcPts val="0"/>
              </a:spcAft>
              <a:buNone/>
            </a:pPr>
            <a:r>
              <a:rPr lang="vi" sz="1400" b="0" i="0" u="none" strike="noStrike" cap="none" dirty="0">
                <a:solidFill>
                  <a:schemeClr val="dk1"/>
                </a:solidFill>
                <a:latin typeface="Arial"/>
                <a:ea typeface="Arial"/>
                <a:cs typeface="Arial"/>
                <a:sym typeface="Arial"/>
              </a:rPr>
              <a:t>HANDLING</a:t>
            </a:r>
            <a:endParaRPr dirty="0"/>
          </a:p>
          <a:p>
            <a:pPr marL="0" marR="0" lvl="0" indent="0" algn="l" rtl="0">
              <a:lnSpc>
                <a:spcPct val="100000"/>
              </a:lnSpc>
              <a:spcBef>
                <a:spcPts val="250"/>
              </a:spcBef>
              <a:spcAft>
                <a:spcPts val="0"/>
              </a:spcAft>
              <a:buNone/>
            </a:pPr>
            <a:r>
              <a:rPr lang="vi" sz="1400" b="0" i="0" u="none" strike="noStrike" cap="none" dirty="0">
                <a:solidFill>
                  <a:schemeClr val="dk1"/>
                </a:solidFill>
                <a:latin typeface="Arial"/>
                <a:ea typeface="Arial"/>
                <a:cs typeface="Arial"/>
                <a:sym typeface="Arial"/>
              </a:rPr>
              <a:t>ADVANTAGES</a:t>
            </a:r>
            <a:endParaRPr dirty="0"/>
          </a:p>
          <a:p>
            <a:pPr marL="0" marR="0" lvl="0" indent="0" algn="l" rtl="0">
              <a:lnSpc>
                <a:spcPct val="100000"/>
              </a:lnSpc>
              <a:spcBef>
                <a:spcPts val="250"/>
              </a:spcBef>
              <a:spcAft>
                <a:spcPts val="0"/>
              </a:spcAft>
              <a:buNone/>
            </a:pPr>
            <a:r>
              <a:rPr lang="vi" sz="1400" b="0" i="0" u="none" strike="noStrike" cap="none" dirty="0">
                <a:solidFill>
                  <a:srgbClr val="000000"/>
                </a:solidFill>
                <a:latin typeface="Arial"/>
                <a:ea typeface="Arial"/>
                <a:cs typeface="Arial"/>
                <a:sym typeface="Arial"/>
              </a:rPr>
              <a:t>DEMO</a:t>
            </a:r>
            <a:endParaRPr sz="1400" b="1" i="0" u="none" strike="noStrike" cap="none" dirty="0">
              <a:solidFill>
                <a:srgbClr val="FF0000"/>
              </a:solidFill>
              <a:latin typeface="Arial"/>
              <a:ea typeface="Arial"/>
              <a:cs typeface="Arial"/>
              <a:sym typeface="Aria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3100"/>
        <p:cNvGrpSpPr/>
        <p:nvPr/>
      </p:nvGrpSpPr>
      <p:grpSpPr>
        <a:xfrm>
          <a:off x="0" y="0"/>
          <a:ext cx="0" cy="0"/>
          <a:chOff x="0" y="0"/>
          <a:chExt cx="0" cy="0"/>
        </a:xfrm>
      </p:grpSpPr>
      <p:sp>
        <p:nvSpPr>
          <p:cNvPr id="3101" name="Google Shape;3101;p14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PROCESS KILLING FLOW HANDLING</a:t>
            </a:r>
            <a:endParaRPr/>
          </a:p>
        </p:txBody>
      </p:sp>
      <p:sp>
        <p:nvSpPr>
          <p:cNvPr id="3102" name="Google Shape;3102;p14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127</a:t>
            </a:fld>
            <a:endParaRPr/>
          </a:p>
        </p:txBody>
      </p:sp>
      <p:pic>
        <p:nvPicPr>
          <p:cNvPr id="3104" name="Google Shape;3104;p146"/>
          <p:cNvPicPr preferRelativeResize="0"/>
          <p:nvPr/>
        </p:nvPicPr>
        <p:blipFill rotWithShape="1">
          <a:blip r:embed="rId3">
            <a:alphaModFix/>
          </a:blip>
          <a:srcRect/>
          <a:stretch/>
        </p:blipFill>
        <p:spPr>
          <a:xfrm>
            <a:off x="-38600" y="1272143"/>
            <a:ext cx="9144000" cy="3321912"/>
          </a:xfrm>
          <a:prstGeom prst="rect">
            <a:avLst/>
          </a:prstGeom>
          <a:noFill/>
          <a:ln>
            <a:noFill/>
          </a:ln>
        </p:spPr>
      </p:pic>
      <p:sp>
        <p:nvSpPr>
          <p:cNvPr id="3105" name="Google Shape;3105;p146"/>
          <p:cNvSpPr/>
          <p:nvPr/>
        </p:nvSpPr>
        <p:spPr>
          <a:xfrm>
            <a:off x="608500" y="1458100"/>
            <a:ext cx="3306600" cy="3178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46"/>
          <p:cNvSpPr/>
          <p:nvPr/>
        </p:nvSpPr>
        <p:spPr>
          <a:xfrm>
            <a:off x="4113250" y="1412175"/>
            <a:ext cx="4887900" cy="3178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67;p138">
            <a:extLst>
              <a:ext uri="{FF2B5EF4-FFF2-40B4-BE49-F238E27FC236}">
                <a16:creationId xmlns:a16="http://schemas.microsoft.com/office/drawing/2014/main" id="{739BD43E-7CBF-7845-8AEB-3801725C38AC}"/>
              </a:ext>
            </a:extLst>
          </p:cNvPr>
          <p:cNvSpPr txBox="1"/>
          <p:nvPr/>
        </p:nvSpPr>
        <p:spPr>
          <a:xfrm>
            <a:off x="7123288" y="0"/>
            <a:ext cx="1414170" cy="1272143"/>
          </a:xfrm>
          <a:prstGeom prst="rect">
            <a:avLst/>
          </a:prstGeom>
          <a:noFill/>
          <a:ln>
            <a:noFill/>
          </a:ln>
        </p:spPr>
        <p:txBody>
          <a:bodyPr spcFirstLastPara="1" wrap="square" lIns="91425" tIns="45700" rIns="91425" bIns="45700" anchor="t" anchorCtr="0">
            <a:noAutofit/>
          </a:bodyPr>
          <a:lstStyle/>
          <a:p>
            <a:pPr lvl="0"/>
            <a:r>
              <a:rPr lang="vi" dirty="0">
                <a:solidFill>
                  <a:schemeClr val="tx1"/>
                </a:solidFill>
              </a:rPr>
              <a:t>OUR IDEAS</a:t>
            </a:r>
            <a:endParaRPr dirty="0">
              <a:solidFill>
                <a:schemeClr val="tx1"/>
              </a:solidFill>
            </a:endParaRPr>
          </a:p>
          <a:p>
            <a:pPr marL="0" marR="0" lvl="0" indent="0" algn="l" rtl="0">
              <a:lnSpc>
                <a:spcPct val="100000"/>
              </a:lnSpc>
              <a:spcBef>
                <a:spcPts val="250"/>
              </a:spcBef>
              <a:spcAft>
                <a:spcPts val="0"/>
              </a:spcAft>
              <a:buNone/>
            </a:pPr>
            <a:r>
              <a:rPr lang="vi" sz="1400" b="1" i="0" u="none" strike="noStrike" cap="none" dirty="0">
                <a:solidFill>
                  <a:srgbClr val="FF0000"/>
                </a:solidFill>
                <a:sym typeface="Arial"/>
              </a:rPr>
              <a:t>HANDLING</a:t>
            </a:r>
            <a:endParaRPr b="1" dirty="0">
              <a:solidFill>
                <a:srgbClr val="FF0000"/>
              </a:solidFill>
            </a:endParaRPr>
          </a:p>
          <a:p>
            <a:pPr marL="0" marR="0" lvl="0" indent="0" algn="l" rtl="0">
              <a:lnSpc>
                <a:spcPct val="100000"/>
              </a:lnSpc>
              <a:spcBef>
                <a:spcPts val="250"/>
              </a:spcBef>
              <a:spcAft>
                <a:spcPts val="0"/>
              </a:spcAft>
              <a:buNone/>
            </a:pPr>
            <a:r>
              <a:rPr lang="vi" sz="1400" b="0" i="0" u="none" strike="noStrike" cap="none" dirty="0">
                <a:solidFill>
                  <a:schemeClr val="dk1"/>
                </a:solidFill>
                <a:latin typeface="Arial"/>
                <a:ea typeface="Arial"/>
                <a:cs typeface="Arial"/>
                <a:sym typeface="Arial"/>
              </a:rPr>
              <a:t>ADVANTAGES</a:t>
            </a:r>
            <a:endParaRPr dirty="0"/>
          </a:p>
          <a:p>
            <a:pPr marL="0" marR="0" lvl="0" indent="0" algn="l" rtl="0">
              <a:lnSpc>
                <a:spcPct val="100000"/>
              </a:lnSpc>
              <a:spcBef>
                <a:spcPts val="250"/>
              </a:spcBef>
              <a:spcAft>
                <a:spcPts val="0"/>
              </a:spcAft>
              <a:buNone/>
            </a:pPr>
            <a:r>
              <a:rPr lang="vi" sz="1400" b="0" i="0" u="none" strike="noStrike" cap="none" dirty="0">
                <a:solidFill>
                  <a:srgbClr val="000000"/>
                </a:solidFill>
                <a:latin typeface="Arial"/>
                <a:ea typeface="Arial"/>
                <a:cs typeface="Arial"/>
                <a:sym typeface="Arial"/>
              </a:rPr>
              <a:t>DEMO</a:t>
            </a:r>
            <a:endParaRPr sz="1400" b="1" i="0" u="none" strike="noStrike" cap="none" dirty="0">
              <a:solidFill>
                <a:srgbClr val="FF0000"/>
              </a:solidFill>
              <a:latin typeface="Arial"/>
              <a:ea typeface="Arial"/>
              <a:cs typeface="Arial"/>
              <a:sym typeface="Aria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3110"/>
        <p:cNvGrpSpPr/>
        <p:nvPr/>
      </p:nvGrpSpPr>
      <p:grpSpPr>
        <a:xfrm>
          <a:off x="0" y="0"/>
          <a:ext cx="0" cy="0"/>
          <a:chOff x="0" y="0"/>
          <a:chExt cx="0" cy="0"/>
        </a:xfrm>
      </p:grpSpPr>
      <p:sp>
        <p:nvSpPr>
          <p:cNvPr id="3111" name="Google Shape;3111;p14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PROCESS KILLING FLOW HANDLING</a:t>
            </a:r>
            <a:endParaRPr/>
          </a:p>
        </p:txBody>
      </p:sp>
      <p:sp>
        <p:nvSpPr>
          <p:cNvPr id="3112" name="Google Shape;3112;p14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128</a:t>
            </a:fld>
            <a:endParaRPr/>
          </a:p>
        </p:txBody>
      </p:sp>
      <p:pic>
        <p:nvPicPr>
          <p:cNvPr id="3114" name="Google Shape;3114;p147"/>
          <p:cNvPicPr preferRelativeResize="0"/>
          <p:nvPr/>
        </p:nvPicPr>
        <p:blipFill rotWithShape="1">
          <a:blip r:embed="rId3">
            <a:alphaModFix/>
          </a:blip>
          <a:srcRect/>
          <a:stretch/>
        </p:blipFill>
        <p:spPr>
          <a:xfrm>
            <a:off x="211535" y="1158775"/>
            <a:ext cx="5785228" cy="3946603"/>
          </a:xfrm>
          <a:prstGeom prst="rect">
            <a:avLst/>
          </a:prstGeom>
          <a:noFill/>
          <a:ln>
            <a:noFill/>
          </a:ln>
        </p:spPr>
      </p:pic>
      <p:sp>
        <p:nvSpPr>
          <p:cNvPr id="6" name="Google Shape;2867;p138">
            <a:extLst>
              <a:ext uri="{FF2B5EF4-FFF2-40B4-BE49-F238E27FC236}">
                <a16:creationId xmlns:a16="http://schemas.microsoft.com/office/drawing/2014/main" id="{2123A38D-2313-6A4B-AD10-D35458F3480C}"/>
              </a:ext>
            </a:extLst>
          </p:cNvPr>
          <p:cNvSpPr txBox="1"/>
          <p:nvPr/>
        </p:nvSpPr>
        <p:spPr>
          <a:xfrm>
            <a:off x="7123288" y="0"/>
            <a:ext cx="1414170" cy="1272143"/>
          </a:xfrm>
          <a:prstGeom prst="rect">
            <a:avLst/>
          </a:prstGeom>
          <a:noFill/>
          <a:ln>
            <a:noFill/>
          </a:ln>
        </p:spPr>
        <p:txBody>
          <a:bodyPr spcFirstLastPara="1" wrap="square" lIns="91425" tIns="45700" rIns="91425" bIns="45700" anchor="t" anchorCtr="0">
            <a:noAutofit/>
          </a:bodyPr>
          <a:lstStyle/>
          <a:p>
            <a:pPr lvl="0"/>
            <a:r>
              <a:rPr lang="vi" dirty="0">
                <a:solidFill>
                  <a:schemeClr val="tx1"/>
                </a:solidFill>
              </a:rPr>
              <a:t>OUR IDEAS</a:t>
            </a:r>
            <a:endParaRPr dirty="0">
              <a:solidFill>
                <a:schemeClr val="tx1"/>
              </a:solidFill>
            </a:endParaRPr>
          </a:p>
          <a:p>
            <a:pPr marL="0" marR="0" lvl="0" indent="0" algn="l" rtl="0">
              <a:lnSpc>
                <a:spcPct val="100000"/>
              </a:lnSpc>
              <a:spcBef>
                <a:spcPts val="250"/>
              </a:spcBef>
              <a:spcAft>
                <a:spcPts val="0"/>
              </a:spcAft>
              <a:buNone/>
            </a:pPr>
            <a:r>
              <a:rPr lang="vi" sz="1400" b="1" i="0" u="none" strike="noStrike" cap="none" dirty="0">
                <a:solidFill>
                  <a:srgbClr val="FF0000"/>
                </a:solidFill>
                <a:sym typeface="Arial"/>
              </a:rPr>
              <a:t>HANDLING</a:t>
            </a:r>
            <a:endParaRPr b="1" dirty="0">
              <a:solidFill>
                <a:srgbClr val="FF0000"/>
              </a:solidFill>
            </a:endParaRPr>
          </a:p>
          <a:p>
            <a:pPr marL="0" marR="0" lvl="0" indent="0" algn="l" rtl="0">
              <a:lnSpc>
                <a:spcPct val="100000"/>
              </a:lnSpc>
              <a:spcBef>
                <a:spcPts val="250"/>
              </a:spcBef>
              <a:spcAft>
                <a:spcPts val="0"/>
              </a:spcAft>
              <a:buNone/>
            </a:pPr>
            <a:r>
              <a:rPr lang="vi" sz="1400" b="0" i="0" u="none" strike="noStrike" cap="none" dirty="0">
                <a:solidFill>
                  <a:schemeClr val="dk1"/>
                </a:solidFill>
                <a:latin typeface="Arial"/>
                <a:ea typeface="Arial"/>
                <a:cs typeface="Arial"/>
                <a:sym typeface="Arial"/>
              </a:rPr>
              <a:t>ADVANTAGES</a:t>
            </a:r>
            <a:endParaRPr dirty="0"/>
          </a:p>
          <a:p>
            <a:pPr marL="0" marR="0" lvl="0" indent="0" algn="l" rtl="0">
              <a:lnSpc>
                <a:spcPct val="100000"/>
              </a:lnSpc>
              <a:spcBef>
                <a:spcPts val="250"/>
              </a:spcBef>
              <a:spcAft>
                <a:spcPts val="0"/>
              </a:spcAft>
              <a:buNone/>
            </a:pPr>
            <a:r>
              <a:rPr lang="vi" sz="1400" b="0" i="0" u="none" strike="noStrike" cap="none" dirty="0">
                <a:solidFill>
                  <a:srgbClr val="000000"/>
                </a:solidFill>
                <a:latin typeface="Arial"/>
                <a:ea typeface="Arial"/>
                <a:cs typeface="Arial"/>
                <a:sym typeface="Arial"/>
              </a:rPr>
              <a:t>DEMO</a:t>
            </a:r>
            <a:endParaRPr sz="1400" b="1" i="0" u="none" strike="noStrike" cap="none" dirty="0">
              <a:solidFill>
                <a:srgbClr val="FF0000"/>
              </a:solidFill>
              <a:latin typeface="Arial"/>
              <a:ea typeface="Arial"/>
              <a:cs typeface="Arial"/>
              <a:sym typeface="Arial"/>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3118"/>
        <p:cNvGrpSpPr/>
        <p:nvPr/>
      </p:nvGrpSpPr>
      <p:grpSpPr>
        <a:xfrm>
          <a:off x="0" y="0"/>
          <a:ext cx="0" cy="0"/>
          <a:chOff x="0" y="0"/>
          <a:chExt cx="0" cy="0"/>
        </a:xfrm>
      </p:grpSpPr>
      <p:sp>
        <p:nvSpPr>
          <p:cNvPr id="3119" name="Google Shape;3119;p14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PROCESS KILLING FLOW HANDLING</a:t>
            </a:r>
            <a:endParaRPr/>
          </a:p>
        </p:txBody>
      </p:sp>
      <p:sp>
        <p:nvSpPr>
          <p:cNvPr id="3120" name="Google Shape;3120;p14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129</a:t>
            </a:fld>
            <a:endParaRPr/>
          </a:p>
        </p:txBody>
      </p:sp>
      <p:pic>
        <p:nvPicPr>
          <p:cNvPr id="3122" name="Google Shape;3122;p148"/>
          <p:cNvPicPr preferRelativeResize="0"/>
          <p:nvPr/>
        </p:nvPicPr>
        <p:blipFill rotWithShape="1">
          <a:blip r:embed="rId3">
            <a:alphaModFix/>
          </a:blip>
          <a:srcRect/>
          <a:stretch/>
        </p:blipFill>
        <p:spPr>
          <a:xfrm>
            <a:off x="25808" y="1213145"/>
            <a:ext cx="8267960" cy="3207471"/>
          </a:xfrm>
          <a:prstGeom prst="rect">
            <a:avLst/>
          </a:prstGeom>
          <a:noFill/>
          <a:ln>
            <a:noFill/>
          </a:ln>
        </p:spPr>
      </p:pic>
      <p:sp>
        <p:nvSpPr>
          <p:cNvPr id="6" name="Google Shape;2867;p138">
            <a:extLst>
              <a:ext uri="{FF2B5EF4-FFF2-40B4-BE49-F238E27FC236}">
                <a16:creationId xmlns:a16="http://schemas.microsoft.com/office/drawing/2014/main" id="{095173A2-13C0-0F4A-86DD-340D9E1BD952}"/>
              </a:ext>
            </a:extLst>
          </p:cNvPr>
          <p:cNvSpPr txBox="1"/>
          <p:nvPr/>
        </p:nvSpPr>
        <p:spPr>
          <a:xfrm>
            <a:off x="7123288" y="0"/>
            <a:ext cx="1414170" cy="1272143"/>
          </a:xfrm>
          <a:prstGeom prst="rect">
            <a:avLst/>
          </a:prstGeom>
          <a:noFill/>
          <a:ln>
            <a:noFill/>
          </a:ln>
        </p:spPr>
        <p:txBody>
          <a:bodyPr spcFirstLastPara="1" wrap="square" lIns="91425" tIns="45700" rIns="91425" bIns="45700" anchor="t" anchorCtr="0">
            <a:noAutofit/>
          </a:bodyPr>
          <a:lstStyle/>
          <a:p>
            <a:pPr lvl="0"/>
            <a:r>
              <a:rPr lang="vi" dirty="0">
                <a:solidFill>
                  <a:schemeClr val="tx1"/>
                </a:solidFill>
              </a:rPr>
              <a:t>OUR IDEAS</a:t>
            </a:r>
            <a:endParaRPr dirty="0">
              <a:solidFill>
                <a:schemeClr val="tx1"/>
              </a:solidFill>
            </a:endParaRPr>
          </a:p>
          <a:p>
            <a:pPr marL="0" marR="0" lvl="0" indent="0" algn="l" rtl="0">
              <a:lnSpc>
                <a:spcPct val="100000"/>
              </a:lnSpc>
              <a:spcBef>
                <a:spcPts val="250"/>
              </a:spcBef>
              <a:spcAft>
                <a:spcPts val="0"/>
              </a:spcAft>
              <a:buNone/>
            </a:pPr>
            <a:r>
              <a:rPr lang="vi" sz="1400" b="1" i="0" u="none" strike="noStrike" cap="none" dirty="0">
                <a:solidFill>
                  <a:srgbClr val="FF0000"/>
                </a:solidFill>
                <a:sym typeface="Arial"/>
              </a:rPr>
              <a:t>HANDLING</a:t>
            </a:r>
            <a:endParaRPr b="1" dirty="0">
              <a:solidFill>
                <a:srgbClr val="FF0000"/>
              </a:solidFill>
            </a:endParaRPr>
          </a:p>
          <a:p>
            <a:pPr marL="0" marR="0" lvl="0" indent="0" algn="l" rtl="0">
              <a:lnSpc>
                <a:spcPct val="100000"/>
              </a:lnSpc>
              <a:spcBef>
                <a:spcPts val="250"/>
              </a:spcBef>
              <a:spcAft>
                <a:spcPts val="0"/>
              </a:spcAft>
              <a:buNone/>
            </a:pPr>
            <a:r>
              <a:rPr lang="vi" sz="1400" b="0" i="0" u="none" strike="noStrike" cap="none" dirty="0">
                <a:solidFill>
                  <a:schemeClr val="dk1"/>
                </a:solidFill>
                <a:latin typeface="Arial"/>
                <a:ea typeface="Arial"/>
                <a:cs typeface="Arial"/>
                <a:sym typeface="Arial"/>
              </a:rPr>
              <a:t>ADVANTAGES</a:t>
            </a:r>
            <a:endParaRPr dirty="0"/>
          </a:p>
          <a:p>
            <a:pPr marL="0" marR="0" lvl="0" indent="0" algn="l" rtl="0">
              <a:lnSpc>
                <a:spcPct val="100000"/>
              </a:lnSpc>
              <a:spcBef>
                <a:spcPts val="250"/>
              </a:spcBef>
              <a:spcAft>
                <a:spcPts val="0"/>
              </a:spcAft>
              <a:buNone/>
            </a:pPr>
            <a:r>
              <a:rPr lang="vi" sz="1400" b="0" i="0" u="none" strike="noStrike" cap="none" dirty="0">
                <a:solidFill>
                  <a:srgbClr val="000000"/>
                </a:solidFill>
                <a:latin typeface="Arial"/>
                <a:ea typeface="Arial"/>
                <a:cs typeface="Arial"/>
                <a:sym typeface="Arial"/>
              </a:rPr>
              <a:t>DEMO</a:t>
            </a:r>
            <a:endParaRPr sz="1400" b="1" i="0" u="none" strike="noStrike" cap="none" dirty="0">
              <a:solidFill>
                <a:srgbClr val="FF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CURRENT PROCESS</a:t>
            </a:r>
            <a:endParaRPr/>
          </a:p>
        </p:txBody>
      </p:sp>
      <p:sp>
        <p:nvSpPr>
          <p:cNvPr id="463" name="Google Shape;463;p3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13</a:t>
            </a:fld>
            <a:endParaRPr/>
          </a:p>
        </p:txBody>
      </p:sp>
      <p:grpSp>
        <p:nvGrpSpPr>
          <p:cNvPr id="464" name="Google Shape;464;p32"/>
          <p:cNvGrpSpPr/>
          <p:nvPr/>
        </p:nvGrpSpPr>
        <p:grpSpPr>
          <a:xfrm>
            <a:off x="263101" y="580106"/>
            <a:ext cx="407743" cy="391135"/>
            <a:chOff x="5233525" y="4954450"/>
            <a:chExt cx="538275" cy="516350"/>
          </a:xfrm>
        </p:grpSpPr>
        <p:sp>
          <p:nvSpPr>
            <p:cNvPr id="465" name="Google Shape;465;p3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3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3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3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3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3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3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3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3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3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3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6" name="Google Shape;476;p32"/>
          <p:cNvGrpSpPr/>
          <p:nvPr/>
        </p:nvGrpSpPr>
        <p:grpSpPr>
          <a:xfrm>
            <a:off x="431185" y="2827705"/>
            <a:ext cx="1630911" cy="311654"/>
            <a:chOff x="769938" y="2456536"/>
            <a:chExt cx="1613466" cy="345642"/>
          </a:xfrm>
        </p:grpSpPr>
        <p:sp>
          <p:nvSpPr>
            <p:cNvPr id="477" name="Google Shape;477;p32"/>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478" name="Google Shape;478;p32"/>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479" name="Google Shape;479;p32"/>
          <p:cNvSpPr txBox="1"/>
          <p:nvPr/>
        </p:nvSpPr>
        <p:spPr>
          <a:xfrm>
            <a:off x="719600"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1"/>
                </a:solidFill>
                <a:latin typeface="Arial"/>
                <a:ea typeface="Arial"/>
                <a:cs typeface="Arial"/>
                <a:sym typeface="Arial"/>
              </a:rPr>
              <a:t>Teacher</a:t>
            </a:r>
            <a:endParaRPr sz="1600" b="0" i="0" u="none" strike="noStrike" cap="none">
              <a:solidFill>
                <a:schemeClr val="accent1"/>
              </a:solidFill>
              <a:latin typeface="Arial"/>
              <a:ea typeface="Arial"/>
              <a:cs typeface="Arial"/>
              <a:sym typeface="Arial"/>
            </a:endParaRPr>
          </a:p>
        </p:txBody>
      </p:sp>
      <p:cxnSp>
        <p:nvCxnSpPr>
          <p:cNvPr id="480" name="Google Shape;480;p32"/>
          <p:cNvCxnSpPr>
            <a:stCxn id="481" idx="7"/>
          </p:cNvCxnSpPr>
          <p:nvPr/>
        </p:nvCxnSpPr>
        <p:spPr>
          <a:xfrm>
            <a:off x="1244413" y="2428447"/>
            <a:ext cx="0" cy="554400"/>
          </a:xfrm>
          <a:prstGeom prst="straightConnector1">
            <a:avLst/>
          </a:prstGeom>
          <a:noFill/>
          <a:ln w="19050" cap="flat" cmpd="sng">
            <a:solidFill>
              <a:schemeClr val="accent1"/>
            </a:solidFill>
            <a:prstDash val="solid"/>
            <a:round/>
            <a:headEnd type="oval" w="med" len="med"/>
            <a:tailEnd type="oval" w="med" len="med"/>
          </a:ln>
        </p:spPr>
      </p:cxnSp>
      <p:grpSp>
        <p:nvGrpSpPr>
          <p:cNvPr id="482" name="Google Shape;482;p32"/>
          <p:cNvGrpSpPr/>
          <p:nvPr/>
        </p:nvGrpSpPr>
        <p:grpSpPr>
          <a:xfrm>
            <a:off x="844930" y="1715754"/>
            <a:ext cx="798966" cy="712693"/>
            <a:chOff x="1179256" y="1400898"/>
            <a:chExt cx="790420" cy="790420"/>
          </a:xfrm>
        </p:grpSpPr>
        <p:sp>
          <p:nvSpPr>
            <p:cNvPr id="481" name="Google Shape;481;p32"/>
            <p:cNvSpPr/>
            <p:nvPr/>
          </p:nvSpPr>
          <p:spPr>
            <a:xfrm rot="8100000">
              <a:off x="1295010" y="1516652"/>
              <a:ext cx="558911" cy="558911"/>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483" name="Google Shape;483;p32"/>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050" b="0" i="0" u="none" strike="noStrike" cap="none">
                  <a:solidFill>
                    <a:schemeClr val="lt1"/>
                  </a:solidFill>
                  <a:latin typeface="Arial"/>
                  <a:ea typeface="Arial"/>
                  <a:cs typeface="Arial"/>
                  <a:sym typeface="Arial"/>
                </a:rPr>
                <a:t></a:t>
              </a:r>
              <a:endParaRPr sz="825" b="1" i="0" u="none" strike="noStrike" cap="none">
                <a:solidFill>
                  <a:schemeClr val="lt1"/>
                </a:solidFill>
                <a:latin typeface="Arial"/>
                <a:ea typeface="Arial"/>
                <a:cs typeface="Arial"/>
                <a:sym typeface="Arial"/>
              </a:endParaRPr>
            </a:p>
          </p:txBody>
        </p:sp>
      </p:grpSp>
      <p:grpSp>
        <p:nvGrpSpPr>
          <p:cNvPr id="484" name="Google Shape;484;p32"/>
          <p:cNvGrpSpPr/>
          <p:nvPr/>
        </p:nvGrpSpPr>
        <p:grpSpPr>
          <a:xfrm>
            <a:off x="0" y="3557402"/>
            <a:ext cx="2488833" cy="334980"/>
            <a:chOff x="174237" y="661615"/>
            <a:chExt cx="2402762" cy="201904"/>
          </a:xfrm>
        </p:grpSpPr>
        <p:sp>
          <p:nvSpPr>
            <p:cNvPr id="485" name="Google Shape;485;p32"/>
            <p:cNvSpPr txBox="1"/>
            <p:nvPr/>
          </p:nvSpPr>
          <p:spPr>
            <a:xfrm>
              <a:off x="174237" y="661615"/>
              <a:ext cx="2402762"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1"/>
                  </a:solidFill>
                  <a:latin typeface="Arial"/>
                  <a:ea typeface="Arial"/>
                  <a:cs typeface="Arial"/>
                  <a:sym typeface="Arial"/>
                </a:rPr>
                <a:t>CREATE QUESTIONS</a:t>
              </a:r>
              <a:endParaRPr/>
            </a:p>
          </p:txBody>
        </p:sp>
        <p:sp>
          <p:nvSpPr>
            <p:cNvPr id="486" name="Google Shape;486;p32"/>
            <p:cNvSpPr txBox="1"/>
            <p:nvPr/>
          </p:nvSpPr>
          <p:spPr>
            <a:xfrm>
              <a:off x="690582" y="779887"/>
              <a:ext cx="1370060" cy="83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750" b="1" i="0" u="none" strike="noStrike" cap="none">
                <a:solidFill>
                  <a:srgbClr val="7F7F7F"/>
                </a:solidFill>
                <a:latin typeface="Arial"/>
                <a:ea typeface="Arial"/>
                <a:cs typeface="Arial"/>
                <a:sym typeface="Arial"/>
              </a:endParaRPr>
            </a:p>
          </p:txBody>
        </p:sp>
      </p:grpSp>
      <p:grpSp>
        <p:nvGrpSpPr>
          <p:cNvPr id="487" name="Google Shape;487;p32"/>
          <p:cNvGrpSpPr/>
          <p:nvPr/>
        </p:nvGrpSpPr>
        <p:grpSpPr>
          <a:xfrm>
            <a:off x="431185" y="2827705"/>
            <a:ext cx="1630911" cy="311654"/>
            <a:chOff x="769938" y="2456536"/>
            <a:chExt cx="1613466" cy="345642"/>
          </a:xfrm>
        </p:grpSpPr>
        <p:sp>
          <p:nvSpPr>
            <p:cNvPr id="488" name="Google Shape;488;p32"/>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489" name="Google Shape;489;p32"/>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grpSp>
        <p:nvGrpSpPr>
          <p:cNvPr id="490" name="Google Shape;490;p32"/>
          <p:cNvGrpSpPr/>
          <p:nvPr/>
        </p:nvGrpSpPr>
        <p:grpSpPr>
          <a:xfrm>
            <a:off x="1938274" y="2827705"/>
            <a:ext cx="1630911" cy="311654"/>
            <a:chOff x="769938" y="2456536"/>
            <a:chExt cx="1613466" cy="345642"/>
          </a:xfrm>
        </p:grpSpPr>
        <p:sp>
          <p:nvSpPr>
            <p:cNvPr id="491" name="Google Shape;491;p32"/>
            <p:cNvSpPr/>
            <p:nvPr/>
          </p:nvSpPr>
          <p:spPr>
            <a:xfrm>
              <a:off x="769938" y="2456536"/>
              <a:ext cx="1613466" cy="345642"/>
            </a:xfrm>
            <a:prstGeom prst="notchedRightArrow">
              <a:avLst>
                <a:gd name="adj1" fmla="val 100000"/>
                <a:gd name="adj2" fmla="val 9102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492" name="Google Shape;492;p32"/>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493" name="Google Shape;493;p32"/>
          <p:cNvSpPr txBox="1"/>
          <p:nvPr/>
        </p:nvSpPr>
        <p:spPr>
          <a:xfrm>
            <a:off x="2447228" y="2525330"/>
            <a:ext cx="615727"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2"/>
                </a:solidFill>
                <a:latin typeface="Arial"/>
                <a:ea typeface="Arial"/>
                <a:cs typeface="Arial"/>
                <a:sym typeface="Arial"/>
              </a:rPr>
              <a:t>Staff</a:t>
            </a:r>
            <a:endParaRPr sz="1600" b="0" i="0" u="none" strike="noStrike" cap="none">
              <a:solidFill>
                <a:schemeClr val="accent2"/>
              </a:solidFill>
              <a:latin typeface="Arial"/>
              <a:ea typeface="Arial"/>
              <a:cs typeface="Arial"/>
              <a:sym typeface="Arial"/>
            </a:endParaRPr>
          </a:p>
        </p:txBody>
      </p:sp>
      <p:cxnSp>
        <p:nvCxnSpPr>
          <p:cNvPr id="494" name="Google Shape;494;p32"/>
          <p:cNvCxnSpPr>
            <a:stCxn id="495" idx="7"/>
          </p:cNvCxnSpPr>
          <p:nvPr/>
        </p:nvCxnSpPr>
        <p:spPr>
          <a:xfrm>
            <a:off x="1244413" y="2428447"/>
            <a:ext cx="0" cy="554400"/>
          </a:xfrm>
          <a:prstGeom prst="straightConnector1">
            <a:avLst/>
          </a:prstGeom>
          <a:noFill/>
          <a:ln w="19050" cap="flat" cmpd="sng">
            <a:solidFill>
              <a:schemeClr val="accent1"/>
            </a:solidFill>
            <a:prstDash val="solid"/>
            <a:round/>
            <a:headEnd type="oval" w="med" len="med"/>
            <a:tailEnd type="oval" w="med" len="med"/>
          </a:ln>
        </p:spPr>
      </p:cxnSp>
      <p:grpSp>
        <p:nvGrpSpPr>
          <p:cNvPr id="496" name="Google Shape;496;p32"/>
          <p:cNvGrpSpPr/>
          <p:nvPr/>
        </p:nvGrpSpPr>
        <p:grpSpPr>
          <a:xfrm>
            <a:off x="844930" y="1715754"/>
            <a:ext cx="798966" cy="712693"/>
            <a:chOff x="1179256" y="1400898"/>
            <a:chExt cx="790420" cy="790420"/>
          </a:xfrm>
        </p:grpSpPr>
        <p:sp>
          <p:nvSpPr>
            <p:cNvPr id="495" name="Google Shape;495;p32"/>
            <p:cNvSpPr/>
            <p:nvPr/>
          </p:nvSpPr>
          <p:spPr>
            <a:xfrm rot="8100000">
              <a:off x="1295010" y="1516652"/>
              <a:ext cx="558911" cy="558911"/>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497" name="Google Shape;497;p32"/>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825" b="1" i="0" u="none" strike="noStrike" cap="none">
                <a:solidFill>
                  <a:schemeClr val="lt1"/>
                </a:solidFill>
                <a:latin typeface="Arial"/>
                <a:ea typeface="Arial"/>
                <a:cs typeface="Arial"/>
                <a:sym typeface="Arial"/>
              </a:endParaRPr>
            </a:p>
          </p:txBody>
        </p:sp>
      </p:grpSp>
      <p:cxnSp>
        <p:nvCxnSpPr>
          <p:cNvPr id="498" name="Google Shape;498;p32"/>
          <p:cNvCxnSpPr>
            <a:stCxn id="499" idx="7"/>
          </p:cNvCxnSpPr>
          <p:nvPr/>
        </p:nvCxnSpPr>
        <p:spPr>
          <a:xfrm rot="10800000">
            <a:off x="2752260" y="2987203"/>
            <a:ext cx="0" cy="554400"/>
          </a:xfrm>
          <a:prstGeom prst="straightConnector1">
            <a:avLst/>
          </a:prstGeom>
          <a:noFill/>
          <a:ln w="19050" cap="flat" cmpd="sng">
            <a:solidFill>
              <a:schemeClr val="accent2"/>
            </a:solidFill>
            <a:prstDash val="solid"/>
            <a:round/>
            <a:headEnd type="oval" w="med" len="med"/>
            <a:tailEnd type="oval" w="med" len="med"/>
          </a:ln>
        </p:spPr>
      </p:cxnSp>
      <p:grpSp>
        <p:nvGrpSpPr>
          <p:cNvPr id="500" name="Google Shape;500;p32"/>
          <p:cNvGrpSpPr/>
          <p:nvPr/>
        </p:nvGrpSpPr>
        <p:grpSpPr>
          <a:xfrm rot="10800000">
            <a:off x="2352777" y="3541603"/>
            <a:ext cx="798966" cy="712693"/>
            <a:chOff x="1179256" y="1400898"/>
            <a:chExt cx="790420" cy="790420"/>
          </a:xfrm>
        </p:grpSpPr>
        <p:sp>
          <p:nvSpPr>
            <p:cNvPr id="499" name="Google Shape;499;p32"/>
            <p:cNvSpPr/>
            <p:nvPr/>
          </p:nvSpPr>
          <p:spPr>
            <a:xfrm rot="8100000">
              <a:off x="1295010" y="1516652"/>
              <a:ext cx="558911" cy="558911"/>
            </a:xfrm>
            <a:prstGeom prst="teardrop">
              <a:avLst>
                <a:gd name="adj" fmla="val 10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501" name="Google Shape;501;p32"/>
            <p:cNvSpPr/>
            <p:nvPr/>
          </p:nvSpPr>
          <p:spPr>
            <a:xfrm rot="10800000">
              <a:off x="1330108" y="1557696"/>
              <a:ext cx="476830" cy="493535"/>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502" name="Google Shape;502;p32"/>
          <p:cNvGrpSpPr/>
          <p:nvPr/>
        </p:nvGrpSpPr>
        <p:grpSpPr>
          <a:xfrm>
            <a:off x="1365707" y="2151150"/>
            <a:ext cx="2797778" cy="342385"/>
            <a:chOff x="34282" y="779887"/>
            <a:chExt cx="2701024" cy="206367"/>
          </a:xfrm>
        </p:grpSpPr>
        <p:sp>
          <p:nvSpPr>
            <p:cNvPr id="503" name="Google Shape;503;p32"/>
            <p:cNvSpPr txBox="1"/>
            <p:nvPr/>
          </p:nvSpPr>
          <p:spPr>
            <a:xfrm>
              <a:off x="34282" y="830139"/>
              <a:ext cx="2701024"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2"/>
                  </a:solidFill>
                  <a:latin typeface="Arial"/>
                  <a:ea typeface="Arial"/>
                  <a:cs typeface="Arial"/>
                  <a:sym typeface="Arial"/>
                </a:rPr>
                <a:t>GENERATE TEST EXAM</a:t>
              </a:r>
              <a:endParaRPr/>
            </a:p>
          </p:txBody>
        </p:sp>
        <p:sp>
          <p:nvSpPr>
            <p:cNvPr id="504" name="Google Shape;504;p32"/>
            <p:cNvSpPr txBox="1"/>
            <p:nvPr/>
          </p:nvSpPr>
          <p:spPr>
            <a:xfrm>
              <a:off x="690582" y="779887"/>
              <a:ext cx="1370060"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grpSp>
        <p:nvGrpSpPr>
          <p:cNvPr id="505" name="Google Shape;505;p32"/>
          <p:cNvGrpSpPr/>
          <p:nvPr/>
        </p:nvGrpSpPr>
        <p:grpSpPr>
          <a:xfrm>
            <a:off x="3445362" y="2827705"/>
            <a:ext cx="1630911" cy="311654"/>
            <a:chOff x="769938" y="2456536"/>
            <a:chExt cx="1613466" cy="345642"/>
          </a:xfrm>
        </p:grpSpPr>
        <p:sp>
          <p:nvSpPr>
            <p:cNvPr id="506" name="Google Shape;506;p32"/>
            <p:cNvSpPr/>
            <p:nvPr/>
          </p:nvSpPr>
          <p:spPr>
            <a:xfrm>
              <a:off x="769938" y="2456536"/>
              <a:ext cx="1613466" cy="345642"/>
            </a:xfrm>
            <a:prstGeom prst="notchedRightArrow">
              <a:avLst>
                <a:gd name="adj1" fmla="val 100000"/>
                <a:gd name="adj2" fmla="val 91021"/>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507" name="Google Shape;507;p32"/>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508" name="Google Shape;508;p32"/>
          <p:cNvSpPr txBox="1"/>
          <p:nvPr/>
        </p:nvSpPr>
        <p:spPr>
          <a:xfrm>
            <a:off x="3731974"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3"/>
                </a:solidFill>
                <a:latin typeface="Arial"/>
                <a:ea typeface="Arial"/>
                <a:cs typeface="Arial"/>
                <a:sym typeface="Arial"/>
              </a:rPr>
              <a:t>Teacher</a:t>
            </a:r>
            <a:endParaRPr sz="1600" b="0" i="0" u="none" strike="noStrike" cap="none">
              <a:solidFill>
                <a:schemeClr val="accent3"/>
              </a:solidFill>
              <a:latin typeface="Arial"/>
              <a:ea typeface="Arial"/>
              <a:cs typeface="Arial"/>
              <a:sym typeface="Arial"/>
            </a:endParaRPr>
          </a:p>
        </p:txBody>
      </p:sp>
      <p:cxnSp>
        <p:nvCxnSpPr>
          <p:cNvPr id="509" name="Google Shape;509;p32"/>
          <p:cNvCxnSpPr>
            <a:stCxn id="510" idx="7"/>
          </p:cNvCxnSpPr>
          <p:nvPr/>
        </p:nvCxnSpPr>
        <p:spPr>
          <a:xfrm>
            <a:off x="4261310" y="2424151"/>
            <a:ext cx="0" cy="554400"/>
          </a:xfrm>
          <a:prstGeom prst="straightConnector1">
            <a:avLst/>
          </a:prstGeom>
          <a:noFill/>
          <a:ln w="19050" cap="flat" cmpd="sng">
            <a:solidFill>
              <a:schemeClr val="accent3"/>
            </a:solidFill>
            <a:prstDash val="solid"/>
            <a:round/>
            <a:headEnd type="oval" w="med" len="med"/>
            <a:tailEnd type="oval" w="med" len="med"/>
          </a:ln>
        </p:spPr>
      </p:cxnSp>
      <p:grpSp>
        <p:nvGrpSpPr>
          <p:cNvPr id="511" name="Google Shape;511;p32"/>
          <p:cNvGrpSpPr/>
          <p:nvPr/>
        </p:nvGrpSpPr>
        <p:grpSpPr>
          <a:xfrm>
            <a:off x="3861827" y="1711458"/>
            <a:ext cx="798966" cy="712693"/>
            <a:chOff x="1179256" y="1400898"/>
            <a:chExt cx="790420" cy="790420"/>
          </a:xfrm>
        </p:grpSpPr>
        <p:sp>
          <p:nvSpPr>
            <p:cNvPr id="510" name="Google Shape;510;p32"/>
            <p:cNvSpPr/>
            <p:nvPr/>
          </p:nvSpPr>
          <p:spPr>
            <a:xfrm rot="8100000">
              <a:off x="1295010" y="1516652"/>
              <a:ext cx="558911" cy="558911"/>
            </a:xfrm>
            <a:prstGeom prst="teardrop">
              <a:avLst>
                <a:gd name="adj" fmla="val 10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512" name="Google Shape;512;p32"/>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350" b="0" i="0" u="none" strike="noStrike" cap="none">
                <a:solidFill>
                  <a:schemeClr val="lt1"/>
                </a:solidFill>
                <a:latin typeface="Arial"/>
                <a:ea typeface="Arial"/>
                <a:cs typeface="Arial"/>
                <a:sym typeface="Arial"/>
              </a:endParaRPr>
            </a:p>
          </p:txBody>
        </p:sp>
      </p:grpSp>
      <p:grpSp>
        <p:nvGrpSpPr>
          <p:cNvPr id="513" name="Google Shape;513;p32"/>
          <p:cNvGrpSpPr/>
          <p:nvPr/>
        </p:nvGrpSpPr>
        <p:grpSpPr>
          <a:xfrm>
            <a:off x="2959806" y="3557401"/>
            <a:ext cx="2637905" cy="455237"/>
            <a:chOff x="102277" y="661615"/>
            <a:chExt cx="2546678" cy="274387"/>
          </a:xfrm>
        </p:grpSpPr>
        <p:sp>
          <p:nvSpPr>
            <p:cNvPr id="514" name="Google Shape;514;p32"/>
            <p:cNvSpPr txBox="1"/>
            <p:nvPr/>
          </p:nvSpPr>
          <p:spPr>
            <a:xfrm>
              <a:off x="102277" y="661615"/>
              <a:ext cx="2546678"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3"/>
                  </a:solidFill>
                  <a:latin typeface="Arial"/>
                  <a:ea typeface="Arial"/>
                  <a:cs typeface="Arial"/>
                  <a:sym typeface="Arial"/>
                </a:rPr>
                <a:t>APPROVE TEST EXAM</a:t>
              </a:r>
              <a:endParaRPr/>
            </a:p>
          </p:txBody>
        </p:sp>
        <p:sp>
          <p:nvSpPr>
            <p:cNvPr id="515" name="Google Shape;515;p32"/>
            <p:cNvSpPr txBox="1"/>
            <p:nvPr/>
          </p:nvSpPr>
          <p:spPr>
            <a:xfrm>
              <a:off x="690582" y="779887"/>
              <a:ext cx="1370060"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sp>
        <p:nvSpPr>
          <p:cNvPr id="516" name="Google Shape;516;p32"/>
          <p:cNvSpPr/>
          <p:nvPr/>
        </p:nvSpPr>
        <p:spPr>
          <a:xfrm rot="8287692">
            <a:off x="2622795" y="3015919"/>
            <a:ext cx="1654020" cy="1475419"/>
          </a:xfrm>
          <a:prstGeom prst="arc">
            <a:avLst>
              <a:gd name="adj1" fmla="val 16200000"/>
              <a:gd name="adj2" fmla="val 0"/>
            </a:avLst>
          </a:prstGeom>
          <a:noFill/>
          <a:ln w="28575" cap="flat" cmpd="sng">
            <a:solidFill>
              <a:srgbClr val="A5A5A5"/>
            </a:solidFill>
            <a:prstDash val="dot"/>
            <a:round/>
            <a:headEnd type="none" w="sm" len="sm"/>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517" name="Google Shape;517;p32"/>
          <p:cNvSpPr txBox="1"/>
          <p:nvPr/>
        </p:nvSpPr>
        <p:spPr>
          <a:xfrm>
            <a:off x="2374345" y="4586698"/>
            <a:ext cx="1966071" cy="6894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if teacher reject test exam</a:t>
            </a:r>
            <a:endParaRPr/>
          </a:p>
          <a:p>
            <a:pPr marL="0" marR="0" lvl="0" indent="0" algn="ctr" rtl="0">
              <a:lnSpc>
                <a:spcPct val="100000"/>
              </a:lnSpc>
              <a:spcBef>
                <a:spcPts val="280"/>
              </a:spcBef>
              <a:spcAft>
                <a:spcPts val="0"/>
              </a:spcAft>
              <a:buNone/>
            </a:pPr>
            <a:endParaRPr sz="1400" b="1" i="0" u="none" strike="noStrike" cap="none">
              <a:solidFill>
                <a:srgbClr val="7F7F7F"/>
              </a:solidFill>
              <a:latin typeface="Arial"/>
              <a:ea typeface="Arial"/>
              <a:cs typeface="Arial"/>
              <a:sym typeface="Arial"/>
            </a:endParaRPr>
          </a:p>
        </p:txBody>
      </p:sp>
      <p:grpSp>
        <p:nvGrpSpPr>
          <p:cNvPr id="518" name="Google Shape;518;p32"/>
          <p:cNvGrpSpPr/>
          <p:nvPr/>
        </p:nvGrpSpPr>
        <p:grpSpPr>
          <a:xfrm rot="10800000">
            <a:off x="2352777" y="3541603"/>
            <a:ext cx="798966" cy="712693"/>
            <a:chOff x="1179256" y="1400898"/>
            <a:chExt cx="790420" cy="790420"/>
          </a:xfrm>
        </p:grpSpPr>
        <p:sp>
          <p:nvSpPr>
            <p:cNvPr id="519" name="Google Shape;519;p32"/>
            <p:cNvSpPr/>
            <p:nvPr/>
          </p:nvSpPr>
          <p:spPr>
            <a:xfrm rot="8100000">
              <a:off x="1295010" y="1516652"/>
              <a:ext cx="558911" cy="558911"/>
            </a:xfrm>
            <a:prstGeom prst="teardrop">
              <a:avLst>
                <a:gd name="adj" fmla="val 10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520" name="Google Shape;520;p32"/>
            <p:cNvSpPr/>
            <p:nvPr/>
          </p:nvSpPr>
          <p:spPr>
            <a:xfrm rot="10800000">
              <a:off x="1330108" y="1557696"/>
              <a:ext cx="476830" cy="493535"/>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pic>
        <p:nvPicPr>
          <p:cNvPr id="521" name="Google Shape;521;p32"/>
          <p:cNvPicPr preferRelativeResize="0"/>
          <p:nvPr/>
        </p:nvPicPr>
        <p:blipFill rotWithShape="1">
          <a:blip r:embed="rId3">
            <a:alphaModFix/>
          </a:blip>
          <a:srcRect/>
          <a:stretch/>
        </p:blipFill>
        <p:spPr>
          <a:xfrm>
            <a:off x="2583151" y="3746174"/>
            <a:ext cx="301110" cy="301110"/>
          </a:xfrm>
          <a:prstGeom prst="rect">
            <a:avLst/>
          </a:prstGeom>
          <a:noFill/>
          <a:ln>
            <a:noFill/>
          </a:ln>
        </p:spPr>
      </p:pic>
      <p:pic>
        <p:nvPicPr>
          <p:cNvPr id="522" name="Google Shape;522;p32"/>
          <p:cNvPicPr preferRelativeResize="0"/>
          <p:nvPr/>
        </p:nvPicPr>
        <p:blipFill rotWithShape="1">
          <a:blip r:embed="rId4">
            <a:alphaModFix/>
          </a:blip>
          <a:srcRect/>
          <a:stretch/>
        </p:blipFill>
        <p:spPr>
          <a:xfrm>
            <a:off x="4084336" y="1877610"/>
            <a:ext cx="404389" cy="404389"/>
          </a:xfrm>
          <a:prstGeom prst="rect">
            <a:avLst/>
          </a:prstGeom>
          <a:noFill/>
          <a:ln>
            <a:noFill/>
          </a:ln>
        </p:spPr>
      </p:pic>
      <p:pic>
        <p:nvPicPr>
          <p:cNvPr id="523" name="Google Shape;523;p32"/>
          <p:cNvPicPr preferRelativeResize="0"/>
          <p:nvPr/>
        </p:nvPicPr>
        <p:blipFill>
          <a:blip r:embed="rId5">
            <a:alphaModFix/>
          </a:blip>
          <a:stretch>
            <a:fillRect/>
          </a:stretch>
        </p:blipFill>
        <p:spPr>
          <a:xfrm>
            <a:off x="1123327" y="1940920"/>
            <a:ext cx="250440" cy="296000"/>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3126"/>
        <p:cNvGrpSpPr/>
        <p:nvPr/>
      </p:nvGrpSpPr>
      <p:grpSpPr>
        <a:xfrm>
          <a:off x="0" y="0"/>
          <a:ext cx="0" cy="0"/>
          <a:chOff x="0" y="0"/>
          <a:chExt cx="0" cy="0"/>
        </a:xfrm>
      </p:grpSpPr>
      <p:sp>
        <p:nvSpPr>
          <p:cNvPr id="3127" name="Google Shape;3127;p149"/>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ADVANTAGES</a:t>
            </a:r>
            <a:endParaRPr/>
          </a:p>
        </p:txBody>
      </p:sp>
      <p:sp>
        <p:nvSpPr>
          <p:cNvPr id="3128" name="Google Shape;3128;p14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130</a:t>
            </a:fld>
            <a:endParaRPr/>
          </a:p>
        </p:txBody>
      </p:sp>
      <p:grpSp>
        <p:nvGrpSpPr>
          <p:cNvPr id="3129" name="Google Shape;3129;p149"/>
          <p:cNvGrpSpPr/>
          <p:nvPr/>
        </p:nvGrpSpPr>
        <p:grpSpPr>
          <a:xfrm>
            <a:off x="548414" y="1466833"/>
            <a:ext cx="3874553" cy="816221"/>
            <a:chOff x="644107" y="1330751"/>
            <a:chExt cx="3874553" cy="816221"/>
          </a:xfrm>
        </p:grpSpPr>
        <p:sp>
          <p:nvSpPr>
            <p:cNvPr id="3130" name="Google Shape;3130;p149"/>
            <p:cNvSpPr/>
            <p:nvPr/>
          </p:nvSpPr>
          <p:spPr>
            <a:xfrm>
              <a:off x="644107" y="1384863"/>
              <a:ext cx="3725972" cy="762109"/>
            </a:xfrm>
            <a:prstGeom prst="roundRect">
              <a:avLst>
                <a:gd name="adj" fmla="val 50000"/>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31" name="Google Shape;3131;p149"/>
            <p:cNvSpPr/>
            <p:nvPr/>
          </p:nvSpPr>
          <p:spPr>
            <a:xfrm>
              <a:off x="644107" y="1330751"/>
              <a:ext cx="3725972" cy="762109"/>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32" name="Google Shape;3132;p149"/>
            <p:cNvSpPr/>
            <p:nvPr/>
          </p:nvSpPr>
          <p:spPr>
            <a:xfrm rot="5400000">
              <a:off x="4322531" y="1607670"/>
              <a:ext cx="183987" cy="208271"/>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3133" name="Google Shape;3133;p149"/>
          <p:cNvSpPr txBox="1"/>
          <p:nvPr/>
        </p:nvSpPr>
        <p:spPr>
          <a:xfrm>
            <a:off x="1398042" y="1735667"/>
            <a:ext cx="2499518" cy="24622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vi" sz="1600" b="1" i="0" u="none" strike="noStrike" cap="none">
                <a:solidFill>
                  <a:schemeClr val="lt1"/>
                </a:solidFill>
                <a:latin typeface="Arial"/>
                <a:ea typeface="Arial"/>
                <a:cs typeface="Arial"/>
                <a:sym typeface="Arial"/>
              </a:rPr>
              <a:t>Reduce Cheating</a:t>
            </a:r>
            <a:endParaRPr/>
          </a:p>
        </p:txBody>
      </p:sp>
      <p:sp>
        <p:nvSpPr>
          <p:cNvPr id="3134" name="Google Shape;3134;p149"/>
          <p:cNvSpPr/>
          <p:nvPr/>
        </p:nvSpPr>
        <p:spPr>
          <a:xfrm>
            <a:off x="639498" y="1566657"/>
            <a:ext cx="579038" cy="56246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accent1"/>
              </a:solidFill>
              <a:latin typeface="Arial"/>
              <a:ea typeface="Arial"/>
              <a:cs typeface="Arial"/>
              <a:sym typeface="Arial"/>
            </a:endParaRPr>
          </a:p>
        </p:txBody>
      </p:sp>
      <p:grpSp>
        <p:nvGrpSpPr>
          <p:cNvPr id="3135" name="Google Shape;3135;p149"/>
          <p:cNvGrpSpPr/>
          <p:nvPr/>
        </p:nvGrpSpPr>
        <p:grpSpPr>
          <a:xfrm>
            <a:off x="548414" y="2523753"/>
            <a:ext cx="3874553" cy="816221"/>
            <a:chOff x="644107" y="1330751"/>
            <a:chExt cx="3874553" cy="816221"/>
          </a:xfrm>
        </p:grpSpPr>
        <p:sp>
          <p:nvSpPr>
            <p:cNvPr id="3136" name="Google Shape;3136;p149"/>
            <p:cNvSpPr/>
            <p:nvPr/>
          </p:nvSpPr>
          <p:spPr>
            <a:xfrm>
              <a:off x="644107" y="1384863"/>
              <a:ext cx="3725972" cy="762109"/>
            </a:xfrm>
            <a:prstGeom prst="roundRect">
              <a:avLst>
                <a:gd name="adj" fmla="val 50000"/>
              </a:avLst>
            </a:prstGeom>
            <a:solidFill>
              <a:srgbClr val="7251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37" name="Google Shape;3137;p149"/>
            <p:cNvSpPr/>
            <p:nvPr/>
          </p:nvSpPr>
          <p:spPr>
            <a:xfrm>
              <a:off x="644107" y="1330751"/>
              <a:ext cx="3725972" cy="762109"/>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38" name="Google Shape;3138;p149"/>
            <p:cNvSpPr/>
            <p:nvPr/>
          </p:nvSpPr>
          <p:spPr>
            <a:xfrm rot="5400000">
              <a:off x="4322531" y="1607670"/>
              <a:ext cx="183987" cy="208271"/>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3139" name="Google Shape;3139;p149"/>
          <p:cNvSpPr txBox="1"/>
          <p:nvPr/>
        </p:nvSpPr>
        <p:spPr>
          <a:xfrm>
            <a:off x="1398042" y="2669476"/>
            <a:ext cx="2499518" cy="492443"/>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lt1"/>
                </a:solidFill>
                <a:latin typeface="Arial"/>
                <a:ea typeface="Arial"/>
                <a:cs typeface="Arial"/>
                <a:sym typeface="Arial"/>
              </a:rPr>
              <a:t>Guaranteed student test exam</a:t>
            </a:r>
            <a:endParaRPr/>
          </a:p>
        </p:txBody>
      </p:sp>
      <p:sp>
        <p:nvSpPr>
          <p:cNvPr id="3140" name="Google Shape;3140;p149"/>
          <p:cNvSpPr/>
          <p:nvPr/>
        </p:nvSpPr>
        <p:spPr>
          <a:xfrm>
            <a:off x="639498" y="2623577"/>
            <a:ext cx="579038" cy="56246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accent2"/>
              </a:solidFill>
              <a:latin typeface="Arial"/>
              <a:ea typeface="Arial"/>
              <a:cs typeface="Arial"/>
              <a:sym typeface="Arial"/>
            </a:endParaRPr>
          </a:p>
        </p:txBody>
      </p:sp>
      <p:grpSp>
        <p:nvGrpSpPr>
          <p:cNvPr id="3141" name="Google Shape;3141;p149"/>
          <p:cNvGrpSpPr/>
          <p:nvPr/>
        </p:nvGrpSpPr>
        <p:grpSpPr>
          <a:xfrm>
            <a:off x="4740103" y="2525153"/>
            <a:ext cx="3874553" cy="816221"/>
            <a:chOff x="644107" y="1330751"/>
            <a:chExt cx="3874553" cy="816221"/>
          </a:xfrm>
        </p:grpSpPr>
        <p:sp>
          <p:nvSpPr>
            <p:cNvPr id="3142" name="Google Shape;3142;p149"/>
            <p:cNvSpPr/>
            <p:nvPr/>
          </p:nvSpPr>
          <p:spPr>
            <a:xfrm>
              <a:off x="644107" y="1384863"/>
              <a:ext cx="3725972" cy="762109"/>
            </a:xfrm>
            <a:prstGeom prst="roundRect">
              <a:avLst>
                <a:gd name="adj" fmla="val 50000"/>
              </a:avLst>
            </a:prstGeom>
            <a:solidFill>
              <a:srgbClr val="68803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43" name="Google Shape;3143;p149"/>
            <p:cNvSpPr/>
            <p:nvPr/>
          </p:nvSpPr>
          <p:spPr>
            <a:xfrm>
              <a:off x="644107" y="1330751"/>
              <a:ext cx="3725972" cy="762109"/>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44" name="Google Shape;3144;p149"/>
            <p:cNvSpPr/>
            <p:nvPr/>
          </p:nvSpPr>
          <p:spPr>
            <a:xfrm rot="5400000">
              <a:off x="4322531" y="1607670"/>
              <a:ext cx="183987" cy="208271"/>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cxnSp>
        <p:nvCxnSpPr>
          <p:cNvPr id="3145" name="Google Shape;3145;p149"/>
          <p:cNvCxnSpPr/>
          <p:nvPr/>
        </p:nvCxnSpPr>
        <p:spPr>
          <a:xfrm rot="10800000">
            <a:off x="4476307" y="1550797"/>
            <a:ext cx="0" cy="1947777"/>
          </a:xfrm>
          <a:prstGeom prst="straightConnector1">
            <a:avLst/>
          </a:prstGeom>
          <a:noFill/>
          <a:ln w="19050" cap="flat" cmpd="sng">
            <a:solidFill>
              <a:srgbClr val="BFBFBF"/>
            </a:solidFill>
            <a:prstDash val="dot"/>
            <a:round/>
            <a:headEnd type="diamond" w="med" len="med"/>
            <a:tailEnd type="diamond" w="med" len="med"/>
          </a:ln>
        </p:spPr>
      </p:cxnSp>
      <p:grpSp>
        <p:nvGrpSpPr>
          <p:cNvPr id="3146" name="Google Shape;3146;p149"/>
          <p:cNvGrpSpPr/>
          <p:nvPr/>
        </p:nvGrpSpPr>
        <p:grpSpPr>
          <a:xfrm>
            <a:off x="4740103" y="1494539"/>
            <a:ext cx="3874553" cy="816221"/>
            <a:chOff x="644107" y="1330751"/>
            <a:chExt cx="3874553" cy="816221"/>
          </a:xfrm>
        </p:grpSpPr>
        <p:sp>
          <p:nvSpPr>
            <p:cNvPr id="3147" name="Google Shape;3147;p149"/>
            <p:cNvSpPr/>
            <p:nvPr/>
          </p:nvSpPr>
          <p:spPr>
            <a:xfrm>
              <a:off x="644107" y="1384863"/>
              <a:ext cx="3725972" cy="762109"/>
            </a:xfrm>
            <a:prstGeom prst="roundRect">
              <a:avLst>
                <a:gd name="adj" fmla="val 50000"/>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48" name="Google Shape;3148;p149"/>
            <p:cNvSpPr/>
            <p:nvPr/>
          </p:nvSpPr>
          <p:spPr>
            <a:xfrm>
              <a:off x="644107" y="1330751"/>
              <a:ext cx="3725972" cy="762109"/>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49" name="Google Shape;3149;p149"/>
            <p:cNvSpPr/>
            <p:nvPr/>
          </p:nvSpPr>
          <p:spPr>
            <a:xfrm rot="5400000">
              <a:off x="4322531" y="1607670"/>
              <a:ext cx="183987" cy="208271"/>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3150" name="Google Shape;3150;p149"/>
          <p:cNvSpPr txBox="1"/>
          <p:nvPr/>
        </p:nvSpPr>
        <p:spPr>
          <a:xfrm>
            <a:off x="5589731" y="1763373"/>
            <a:ext cx="2499518" cy="24622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vi" sz="1600" b="1" i="0" u="none" strike="noStrike" cap="none">
                <a:solidFill>
                  <a:schemeClr val="lt1"/>
                </a:solidFill>
                <a:latin typeface="Arial"/>
                <a:ea typeface="Arial"/>
                <a:cs typeface="Arial"/>
                <a:sym typeface="Arial"/>
              </a:rPr>
              <a:t>Save Network Bandwidth</a:t>
            </a:r>
            <a:endParaRPr/>
          </a:p>
        </p:txBody>
      </p:sp>
      <p:sp>
        <p:nvSpPr>
          <p:cNvPr id="3151" name="Google Shape;3151;p149"/>
          <p:cNvSpPr/>
          <p:nvPr/>
        </p:nvSpPr>
        <p:spPr>
          <a:xfrm>
            <a:off x="4831187" y="1594363"/>
            <a:ext cx="579038" cy="56246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accent1"/>
              </a:solidFill>
              <a:latin typeface="Arial"/>
              <a:ea typeface="Arial"/>
              <a:cs typeface="Arial"/>
              <a:sym typeface="Arial"/>
            </a:endParaRPr>
          </a:p>
        </p:txBody>
      </p:sp>
      <p:sp>
        <p:nvSpPr>
          <p:cNvPr id="3152" name="Google Shape;3152;p149"/>
          <p:cNvSpPr txBox="1"/>
          <p:nvPr/>
        </p:nvSpPr>
        <p:spPr>
          <a:xfrm>
            <a:off x="5589731" y="2592412"/>
            <a:ext cx="2499518" cy="49244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vi" sz="1600" b="1" i="0" u="none" strike="noStrike" cap="none">
                <a:solidFill>
                  <a:schemeClr val="lt1"/>
                </a:solidFill>
                <a:latin typeface="Arial"/>
                <a:ea typeface="Arial"/>
                <a:cs typeface="Arial"/>
                <a:sym typeface="Arial"/>
              </a:rPr>
              <a:t>Manage unaccepted tool flexibly</a:t>
            </a:r>
            <a:endParaRPr/>
          </a:p>
        </p:txBody>
      </p:sp>
      <p:sp>
        <p:nvSpPr>
          <p:cNvPr id="3153" name="Google Shape;3153;p149"/>
          <p:cNvSpPr/>
          <p:nvPr/>
        </p:nvSpPr>
        <p:spPr>
          <a:xfrm>
            <a:off x="4862112" y="2641101"/>
            <a:ext cx="579038" cy="56246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a:t>
            </a:r>
            <a:endParaRPr sz="1400" b="1" i="0" u="none" strike="noStrike" cap="none">
              <a:solidFill>
                <a:schemeClr val="accent3"/>
              </a:solidFill>
              <a:latin typeface="Arial"/>
              <a:ea typeface="Arial"/>
              <a:cs typeface="Arial"/>
              <a:sym typeface="Arial"/>
            </a:endParaRPr>
          </a:p>
        </p:txBody>
      </p:sp>
      <p:pic>
        <p:nvPicPr>
          <p:cNvPr id="3154" name="Google Shape;3154;p149"/>
          <p:cNvPicPr preferRelativeResize="0"/>
          <p:nvPr/>
        </p:nvPicPr>
        <p:blipFill rotWithShape="1">
          <a:blip r:embed="rId3">
            <a:alphaModFix/>
          </a:blip>
          <a:srcRect/>
          <a:stretch/>
        </p:blipFill>
        <p:spPr>
          <a:xfrm>
            <a:off x="4871379" y="1630464"/>
            <a:ext cx="498653" cy="498653"/>
          </a:xfrm>
          <a:prstGeom prst="rect">
            <a:avLst/>
          </a:prstGeom>
          <a:noFill/>
          <a:ln>
            <a:noFill/>
          </a:ln>
        </p:spPr>
      </p:pic>
      <p:pic>
        <p:nvPicPr>
          <p:cNvPr id="3155" name="Google Shape;3155;p149"/>
          <p:cNvPicPr preferRelativeResize="0"/>
          <p:nvPr/>
        </p:nvPicPr>
        <p:blipFill rotWithShape="1">
          <a:blip r:embed="rId4">
            <a:alphaModFix/>
          </a:blip>
          <a:srcRect/>
          <a:stretch/>
        </p:blipFill>
        <p:spPr>
          <a:xfrm>
            <a:off x="650473" y="1563420"/>
            <a:ext cx="557088" cy="557088"/>
          </a:xfrm>
          <a:prstGeom prst="rect">
            <a:avLst/>
          </a:prstGeom>
          <a:noFill/>
          <a:ln>
            <a:noFill/>
          </a:ln>
        </p:spPr>
      </p:pic>
      <p:pic>
        <p:nvPicPr>
          <p:cNvPr id="3156" name="Google Shape;3156;p149"/>
          <p:cNvPicPr preferRelativeResize="0"/>
          <p:nvPr/>
        </p:nvPicPr>
        <p:blipFill rotWithShape="1">
          <a:blip r:embed="rId5">
            <a:alphaModFix/>
          </a:blip>
          <a:srcRect/>
          <a:stretch/>
        </p:blipFill>
        <p:spPr>
          <a:xfrm>
            <a:off x="713800" y="2707114"/>
            <a:ext cx="430433" cy="430433"/>
          </a:xfrm>
          <a:prstGeom prst="rect">
            <a:avLst/>
          </a:prstGeom>
          <a:noFill/>
          <a:ln>
            <a:noFill/>
          </a:ln>
        </p:spPr>
      </p:pic>
      <p:pic>
        <p:nvPicPr>
          <p:cNvPr id="3157" name="Google Shape;3157;p149"/>
          <p:cNvPicPr preferRelativeResize="0"/>
          <p:nvPr/>
        </p:nvPicPr>
        <p:blipFill rotWithShape="1">
          <a:blip r:embed="rId6">
            <a:alphaModFix/>
          </a:blip>
          <a:srcRect/>
          <a:stretch/>
        </p:blipFill>
        <p:spPr>
          <a:xfrm>
            <a:off x="4906173" y="2687010"/>
            <a:ext cx="480713" cy="480713"/>
          </a:xfrm>
          <a:prstGeom prst="rect">
            <a:avLst/>
          </a:prstGeom>
          <a:noFill/>
          <a:ln>
            <a:noFill/>
          </a:ln>
        </p:spPr>
      </p:pic>
      <p:sp>
        <p:nvSpPr>
          <p:cNvPr id="34" name="Google Shape;2867;p138">
            <a:extLst>
              <a:ext uri="{FF2B5EF4-FFF2-40B4-BE49-F238E27FC236}">
                <a16:creationId xmlns:a16="http://schemas.microsoft.com/office/drawing/2014/main" id="{89FDD975-3AC5-7E44-967B-EDCB25B3011C}"/>
              </a:ext>
            </a:extLst>
          </p:cNvPr>
          <p:cNvSpPr txBox="1"/>
          <p:nvPr/>
        </p:nvSpPr>
        <p:spPr>
          <a:xfrm>
            <a:off x="7123288" y="0"/>
            <a:ext cx="1491368" cy="1272143"/>
          </a:xfrm>
          <a:prstGeom prst="rect">
            <a:avLst/>
          </a:prstGeom>
          <a:noFill/>
          <a:ln>
            <a:noFill/>
          </a:ln>
        </p:spPr>
        <p:txBody>
          <a:bodyPr spcFirstLastPara="1" wrap="square" lIns="91425" tIns="45700" rIns="91425" bIns="45700" anchor="t" anchorCtr="0">
            <a:noAutofit/>
          </a:bodyPr>
          <a:lstStyle/>
          <a:p>
            <a:pPr lvl="0"/>
            <a:r>
              <a:rPr lang="vi" dirty="0">
                <a:solidFill>
                  <a:schemeClr val="tx1"/>
                </a:solidFill>
              </a:rPr>
              <a:t>OUR IDEAS</a:t>
            </a:r>
            <a:endParaRPr dirty="0">
              <a:solidFill>
                <a:schemeClr val="tx1"/>
              </a:solidFill>
            </a:endParaRPr>
          </a:p>
          <a:p>
            <a:pPr marL="0" marR="0" lvl="0" indent="0" algn="l" rtl="0">
              <a:lnSpc>
                <a:spcPct val="100000"/>
              </a:lnSpc>
              <a:spcBef>
                <a:spcPts val="250"/>
              </a:spcBef>
              <a:spcAft>
                <a:spcPts val="0"/>
              </a:spcAft>
              <a:buNone/>
            </a:pPr>
            <a:r>
              <a:rPr lang="vi" sz="1400" i="0" u="none" strike="noStrike" cap="none" dirty="0">
                <a:solidFill>
                  <a:schemeClr val="tx1"/>
                </a:solidFill>
                <a:sym typeface="Arial"/>
              </a:rPr>
              <a:t>HANDLING</a:t>
            </a:r>
            <a:endParaRPr dirty="0">
              <a:solidFill>
                <a:schemeClr val="tx1"/>
              </a:solidFill>
            </a:endParaRPr>
          </a:p>
          <a:p>
            <a:pPr marL="0" marR="0" lvl="0" indent="0" algn="l" rtl="0">
              <a:lnSpc>
                <a:spcPct val="100000"/>
              </a:lnSpc>
              <a:spcBef>
                <a:spcPts val="250"/>
              </a:spcBef>
              <a:spcAft>
                <a:spcPts val="0"/>
              </a:spcAft>
              <a:buNone/>
            </a:pPr>
            <a:r>
              <a:rPr lang="vi" sz="1400" b="1" i="0" u="none" strike="noStrike" cap="none" dirty="0">
                <a:solidFill>
                  <a:srgbClr val="FF0000"/>
                </a:solidFill>
                <a:sym typeface="Arial"/>
              </a:rPr>
              <a:t>ADVANTAGES</a:t>
            </a:r>
            <a:endParaRPr b="1" dirty="0">
              <a:solidFill>
                <a:srgbClr val="FF0000"/>
              </a:solidFill>
            </a:endParaRPr>
          </a:p>
          <a:p>
            <a:pPr marL="0" marR="0" lvl="0" indent="0" algn="l" rtl="0">
              <a:lnSpc>
                <a:spcPct val="100000"/>
              </a:lnSpc>
              <a:spcBef>
                <a:spcPts val="250"/>
              </a:spcBef>
              <a:spcAft>
                <a:spcPts val="0"/>
              </a:spcAft>
              <a:buNone/>
            </a:pPr>
            <a:r>
              <a:rPr lang="vi" sz="1400" b="0" i="0" u="none" strike="noStrike" cap="none" dirty="0">
                <a:solidFill>
                  <a:srgbClr val="000000"/>
                </a:solidFill>
                <a:latin typeface="Arial"/>
                <a:ea typeface="Arial"/>
                <a:cs typeface="Arial"/>
                <a:sym typeface="Arial"/>
              </a:rPr>
              <a:t>DEMO</a:t>
            </a:r>
            <a:endParaRPr sz="1400" b="1" i="0" u="none" strike="noStrike" cap="none" dirty="0">
              <a:solidFill>
                <a:srgbClr val="FF0000"/>
              </a:solidFill>
              <a:latin typeface="Arial"/>
              <a:ea typeface="Arial"/>
              <a:cs typeface="Arial"/>
              <a:sym typeface="Aria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Shape 3162"/>
        <p:cNvGrpSpPr/>
        <p:nvPr/>
      </p:nvGrpSpPr>
      <p:grpSpPr>
        <a:xfrm>
          <a:off x="0" y="0"/>
          <a:ext cx="0" cy="0"/>
          <a:chOff x="0" y="0"/>
          <a:chExt cx="0" cy="0"/>
        </a:xfrm>
      </p:grpSpPr>
      <p:sp>
        <p:nvSpPr>
          <p:cNvPr id="3163" name="Google Shape;3163;p150"/>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Exam Tool Demo</a:t>
            </a:r>
            <a:endParaRPr/>
          </a:p>
        </p:txBody>
      </p:sp>
      <p:sp>
        <p:nvSpPr>
          <p:cNvPr id="3164" name="Google Shape;3164;p15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131</a:t>
            </a:fld>
            <a:endParaRPr/>
          </a:p>
        </p:txBody>
      </p:sp>
      <p:pic>
        <p:nvPicPr>
          <p:cNvPr id="3165" name="Google Shape;3165;p150"/>
          <p:cNvPicPr preferRelativeResize="0"/>
          <p:nvPr/>
        </p:nvPicPr>
        <p:blipFill rotWithShape="1">
          <a:blip r:embed="rId3">
            <a:alphaModFix/>
          </a:blip>
          <a:srcRect/>
          <a:stretch/>
        </p:blipFill>
        <p:spPr>
          <a:xfrm>
            <a:off x="676074" y="2107059"/>
            <a:ext cx="770169" cy="770169"/>
          </a:xfrm>
          <a:prstGeom prst="rect">
            <a:avLst/>
          </a:prstGeom>
          <a:noFill/>
          <a:ln>
            <a:noFill/>
          </a:ln>
        </p:spPr>
      </p:pic>
      <p:sp>
        <p:nvSpPr>
          <p:cNvPr id="3166" name="Google Shape;3166;p150"/>
          <p:cNvSpPr txBox="1"/>
          <p:nvPr/>
        </p:nvSpPr>
        <p:spPr>
          <a:xfrm>
            <a:off x="637850" y="2859450"/>
            <a:ext cx="912000" cy="32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500" b="0" i="0" u="none" strike="noStrike" cap="none">
                <a:solidFill>
                  <a:srgbClr val="000000"/>
                </a:solidFill>
                <a:latin typeface="Arial"/>
                <a:ea typeface="Arial"/>
                <a:cs typeface="Arial"/>
                <a:sym typeface="Arial"/>
              </a:rPr>
              <a:t>Student</a:t>
            </a:r>
            <a:endParaRPr/>
          </a:p>
        </p:txBody>
      </p:sp>
      <p:sp>
        <p:nvSpPr>
          <p:cNvPr id="3167" name="Google Shape;3167;p150"/>
          <p:cNvSpPr/>
          <p:nvPr/>
        </p:nvSpPr>
        <p:spPr>
          <a:xfrm>
            <a:off x="1847786" y="3421293"/>
            <a:ext cx="1242253" cy="114797"/>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68" name="Google Shape;3168;p150"/>
          <p:cNvSpPr txBox="1"/>
          <p:nvPr/>
        </p:nvSpPr>
        <p:spPr>
          <a:xfrm>
            <a:off x="2181814" y="3512121"/>
            <a:ext cx="841897"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RUN (1)</a:t>
            </a:r>
            <a:endParaRPr/>
          </a:p>
        </p:txBody>
      </p:sp>
      <p:pic>
        <p:nvPicPr>
          <p:cNvPr id="3169" name="Google Shape;3169;p150"/>
          <p:cNvPicPr preferRelativeResize="0"/>
          <p:nvPr/>
        </p:nvPicPr>
        <p:blipFill rotWithShape="1">
          <a:blip r:embed="rId4">
            <a:alphaModFix/>
          </a:blip>
          <a:srcRect/>
          <a:stretch/>
        </p:blipFill>
        <p:spPr>
          <a:xfrm>
            <a:off x="3336143" y="3092299"/>
            <a:ext cx="470507" cy="470507"/>
          </a:xfrm>
          <a:prstGeom prst="rect">
            <a:avLst/>
          </a:prstGeom>
          <a:noFill/>
          <a:ln>
            <a:noFill/>
          </a:ln>
        </p:spPr>
      </p:pic>
      <p:sp>
        <p:nvSpPr>
          <p:cNvPr id="3170" name="Google Shape;3170;p150"/>
          <p:cNvSpPr txBox="1"/>
          <p:nvPr/>
        </p:nvSpPr>
        <p:spPr>
          <a:xfrm>
            <a:off x="3082318" y="3528844"/>
            <a:ext cx="978153"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000" b="0" i="0" u="none" strike="noStrike" cap="none">
                <a:solidFill>
                  <a:srgbClr val="000000"/>
                </a:solidFill>
                <a:latin typeface="Arial"/>
                <a:ea typeface="Arial"/>
                <a:cs typeface="Arial"/>
                <a:sym typeface="Arial"/>
              </a:rPr>
              <a:t>Cheating Tool</a:t>
            </a:r>
            <a:endParaRPr/>
          </a:p>
        </p:txBody>
      </p:sp>
      <p:sp>
        <p:nvSpPr>
          <p:cNvPr id="11" name="Google Shape;2867;p138">
            <a:extLst>
              <a:ext uri="{FF2B5EF4-FFF2-40B4-BE49-F238E27FC236}">
                <a16:creationId xmlns:a16="http://schemas.microsoft.com/office/drawing/2014/main" id="{7B8E6DFA-B2EE-CA4E-A99F-1AFB47FCE008}"/>
              </a:ext>
            </a:extLst>
          </p:cNvPr>
          <p:cNvSpPr txBox="1"/>
          <p:nvPr/>
        </p:nvSpPr>
        <p:spPr>
          <a:xfrm>
            <a:off x="7123288" y="0"/>
            <a:ext cx="1491368" cy="1272143"/>
          </a:xfrm>
          <a:prstGeom prst="rect">
            <a:avLst/>
          </a:prstGeom>
          <a:noFill/>
          <a:ln>
            <a:noFill/>
          </a:ln>
        </p:spPr>
        <p:txBody>
          <a:bodyPr spcFirstLastPara="1" wrap="square" lIns="91425" tIns="45700" rIns="91425" bIns="45700" anchor="t" anchorCtr="0">
            <a:noAutofit/>
          </a:bodyPr>
          <a:lstStyle/>
          <a:p>
            <a:pPr lvl="0"/>
            <a:r>
              <a:rPr lang="vi" dirty="0">
                <a:solidFill>
                  <a:schemeClr val="tx1"/>
                </a:solidFill>
              </a:rPr>
              <a:t>OUR IDEAS</a:t>
            </a:r>
            <a:endParaRPr dirty="0">
              <a:solidFill>
                <a:schemeClr val="tx1"/>
              </a:solidFill>
            </a:endParaRPr>
          </a:p>
          <a:p>
            <a:pPr marL="0" marR="0" lvl="0" indent="0" algn="l" rtl="0">
              <a:lnSpc>
                <a:spcPct val="100000"/>
              </a:lnSpc>
              <a:spcBef>
                <a:spcPts val="250"/>
              </a:spcBef>
              <a:spcAft>
                <a:spcPts val="0"/>
              </a:spcAft>
              <a:buNone/>
            </a:pPr>
            <a:r>
              <a:rPr lang="vi" sz="1400" i="0" u="none" strike="noStrike" cap="none" dirty="0">
                <a:solidFill>
                  <a:schemeClr val="tx1"/>
                </a:solidFill>
                <a:sym typeface="Arial"/>
              </a:rPr>
              <a:t>HANDLING</a:t>
            </a:r>
            <a:endParaRPr dirty="0">
              <a:solidFill>
                <a:schemeClr val="tx1"/>
              </a:solidFill>
            </a:endParaRPr>
          </a:p>
          <a:p>
            <a:pPr marL="0" marR="0" lvl="0" indent="0" algn="l" rtl="0">
              <a:lnSpc>
                <a:spcPct val="100000"/>
              </a:lnSpc>
              <a:spcBef>
                <a:spcPts val="250"/>
              </a:spcBef>
              <a:spcAft>
                <a:spcPts val="0"/>
              </a:spcAft>
              <a:buNone/>
            </a:pPr>
            <a:r>
              <a:rPr lang="vi" sz="1400" i="0" u="none" strike="noStrike" cap="none" dirty="0">
                <a:solidFill>
                  <a:schemeClr val="tx1"/>
                </a:solidFill>
                <a:sym typeface="Arial"/>
              </a:rPr>
              <a:t>ADVANTAGES</a:t>
            </a:r>
            <a:endParaRPr dirty="0">
              <a:solidFill>
                <a:schemeClr val="tx1"/>
              </a:solidFill>
            </a:endParaRPr>
          </a:p>
          <a:p>
            <a:pPr marL="0" marR="0" lvl="0" indent="0" algn="l" rtl="0">
              <a:lnSpc>
                <a:spcPct val="100000"/>
              </a:lnSpc>
              <a:spcBef>
                <a:spcPts val="250"/>
              </a:spcBef>
              <a:spcAft>
                <a:spcPts val="0"/>
              </a:spcAft>
              <a:buNone/>
            </a:pPr>
            <a:r>
              <a:rPr lang="vi" sz="1400" b="1" i="0" u="none" strike="noStrike" cap="none" dirty="0">
                <a:solidFill>
                  <a:srgbClr val="FF0000"/>
                </a:solidFill>
                <a:latin typeface="Arial"/>
                <a:ea typeface="Arial"/>
                <a:cs typeface="Arial"/>
                <a:sym typeface="Arial"/>
              </a:rPr>
              <a:t>DEMO</a:t>
            </a:r>
            <a:endParaRPr sz="1400" b="1" i="0" u="none" strike="noStrike" cap="none" dirty="0">
              <a:solidFill>
                <a:srgbClr val="FF0000"/>
              </a:solidFill>
              <a:latin typeface="Arial"/>
              <a:ea typeface="Arial"/>
              <a:cs typeface="Arial"/>
              <a:sym typeface="Arial"/>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Shape 3175"/>
        <p:cNvGrpSpPr/>
        <p:nvPr/>
      </p:nvGrpSpPr>
      <p:grpSpPr>
        <a:xfrm>
          <a:off x="0" y="0"/>
          <a:ext cx="0" cy="0"/>
          <a:chOff x="0" y="0"/>
          <a:chExt cx="0" cy="0"/>
        </a:xfrm>
      </p:grpSpPr>
      <p:sp>
        <p:nvSpPr>
          <p:cNvPr id="3176" name="Google Shape;3176;p15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Exam Tool Demo</a:t>
            </a:r>
            <a:endParaRPr/>
          </a:p>
        </p:txBody>
      </p:sp>
      <p:sp>
        <p:nvSpPr>
          <p:cNvPr id="3177" name="Google Shape;3177;p15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132</a:t>
            </a:fld>
            <a:endParaRPr/>
          </a:p>
        </p:txBody>
      </p:sp>
      <p:pic>
        <p:nvPicPr>
          <p:cNvPr id="3178" name="Google Shape;3178;p151"/>
          <p:cNvPicPr preferRelativeResize="0"/>
          <p:nvPr/>
        </p:nvPicPr>
        <p:blipFill rotWithShape="1">
          <a:blip r:embed="rId3">
            <a:alphaModFix/>
          </a:blip>
          <a:srcRect/>
          <a:stretch/>
        </p:blipFill>
        <p:spPr>
          <a:xfrm>
            <a:off x="676074" y="2107059"/>
            <a:ext cx="770169" cy="770169"/>
          </a:xfrm>
          <a:prstGeom prst="rect">
            <a:avLst/>
          </a:prstGeom>
          <a:noFill/>
          <a:ln>
            <a:noFill/>
          </a:ln>
        </p:spPr>
      </p:pic>
      <p:sp>
        <p:nvSpPr>
          <p:cNvPr id="3179" name="Google Shape;3179;p151"/>
          <p:cNvSpPr txBox="1"/>
          <p:nvPr/>
        </p:nvSpPr>
        <p:spPr>
          <a:xfrm>
            <a:off x="637850" y="2859450"/>
            <a:ext cx="889200" cy="32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500" b="0" i="0" u="none" strike="noStrike" cap="none">
                <a:solidFill>
                  <a:srgbClr val="000000"/>
                </a:solidFill>
                <a:latin typeface="Arial"/>
                <a:ea typeface="Arial"/>
                <a:cs typeface="Arial"/>
                <a:sym typeface="Arial"/>
              </a:rPr>
              <a:t>Student</a:t>
            </a:r>
            <a:endParaRPr/>
          </a:p>
        </p:txBody>
      </p:sp>
      <p:sp>
        <p:nvSpPr>
          <p:cNvPr id="3180" name="Google Shape;3180;p151"/>
          <p:cNvSpPr/>
          <p:nvPr/>
        </p:nvSpPr>
        <p:spPr>
          <a:xfrm>
            <a:off x="1847786" y="1797141"/>
            <a:ext cx="1242253" cy="9334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81" name="Google Shape;3181;p151"/>
          <p:cNvSpPr/>
          <p:nvPr/>
        </p:nvSpPr>
        <p:spPr>
          <a:xfrm>
            <a:off x="1847786" y="3421293"/>
            <a:ext cx="1242253" cy="114797"/>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82" name="Google Shape;3182;p151"/>
          <p:cNvSpPr txBox="1"/>
          <p:nvPr/>
        </p:nvSpPr>
        <p:spPr>
          <a:xfrm>
            <a:off x="2106422" y="1544797"/>
            <a:ext cx="841897"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RUN (2)</a:t>
            </a:r>
            <a:endParaRPr/>
          </a:p>
        </p:txBody>
      </p:sp>
      <p:sp>
        <p:nvSpPr>
          <p:cNvPr id="3183" name="Google Shape;3183;p151"/>
          <p:cNvSpPr txBox="1"/>
          <p:nvPr/>
        </p:nvSpPr>
        <p:spPr>
          <a:xfrm>
            <a:off x="2181814" y="3512121"/>
            <a:ext cx="841897"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RUN (1)</a:t>
            </a:r>
            <a:endParaRPr/>
          </a:p>
        </p:txBody>
      </p:sp>
      <p:pic>
        <p:nvPicPr>
          <p:cNvPr id="3184" name="Google Shape;3184;p151"/>
          <p:cNvPicPr preferRelativeResize="0"/>
          <p:nvPr/>
        </p:nvPicPr>
        <p:blipFill rotWithShape="1">
          <a:blip r:embed="rId4">
            <a:alphaModFix/>
          </a:blip>
          <a:srcRect/>
          <a:stretch/>
        </p:blipFill>
        <p:spPr>
          <a:xfrm>
            <a:off x="3336140" y="1503572"/>
            <a:ext cx="470507" cy="470507"/>
          </a:xfrm>
          <a:prstGeom prst="rect">
            <a:avLst/>
          </a:prstGeom>
          <a:noFill/>
          <a:ln>
            <a:noFill/>
          </a:ln>
        </p:spPr>
      </p:pic>
      <p:pic>
        <p:nvPicPr>
          <p:cNvPr id="3185" name="Google Shape;3185;p151"/>
          <p:cNvPicPr preferRelativeResize="0"/>
          <p:nvPr/>
        </p:nvPicPr>
        <p:blipFill rotWithShape="1">
          <a:blip r:embed="rId4">
            <a:alphaModFix/>
          </a:blip>
          <a:srcRect/>
          <a:stretch/>
        </p:blipFill>
        <p:spPr>
          <a:xfrm>
            <a:off x="3336143" y="3092299"/>
            <a:ext cx="470507" cy="470507"/>
          </a:xfrm>
          <a:prstGeom prst="rect">
            <a:avLst/>
          </a:prstGeom>
          <a:noFill/>
          <a:ln>
            <a:noFill/>
          </a:ln>
        </p:spPr>
      </p:pic>
      <p:sp>
        <p:nvSpPr>
          <p:cNvPr id="3186" name="Google Shape;3186;p151"/>
          <p:cNvSpPr txBox="1"/>
          <p:nvPr/>
        </p:nvSpPr>
        <p:spPr>
          <a:xfrm>
            <a:off x="3173687" y="1987404"/>
            <a:ext cx="795411"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000" b="0" i="0" u="none" strike="noStrike" cap="none">
                <a:solidFill>
                  <a:srgbClr val="000000"/>
                </a:solidFill>
                <a:latin typeface="Arial"/>
                <a:ea typeface="Arial"/>
                <a:cs typeface="Arial"/>
                <a:sym typeface="Arial"/>
              </a:rPr>
              <a:t>Exam Tool</a:t>
            </a:r>
            <a:endParaRPr/>
          </a:p>
        </p:txBody>
      </p:sp>
      <p:sp>
        <p:nvSpPr>
          <p:cNvPr id="3187" name="Google Shape;3187;p151"/>
          <p:cNvSpPr txBox="1"/>
          <p:nvPr/>
        </p:nvSpPr>
        <p:spPr>
          <a:xfrm>
            <a:off x="3082318" y="3528844"/>
            <a:ext cx="978153"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000" b="0" i="0" u="none" strike="noStrike" cap="none">
                <a:solidFill>
                  <a:srgbClr val="000000"/>
                </a:solidFill>
                <a:latin typeface="Arial"/>
                <a:ea typeface="Arial"/>
                <a:cs typeface="Arial"/>
                <a:sym typeface="Arial"/>
              </a:rPr>
              <a:t>Cheating Tool</a:t>
            </a:r>
            <a:endParaRPr/>
          </a:p>
        </p:txBody>
      </p:sp>
      <p:sp>
        <p:nvSpPr>
          <p:cNvPr id="15" name="Google Shape;2867;p138">
            <a:extLst>
              <a:ext uri="{FF2B5EF4-FFF2-40B4-BE49-F238E27FC236}">
                <a16:creationId xmlns:a16="http://schemas.microsoft.com/office/drawing/2014/main" id="{30B19AB0-A865-BF40-B515-339C6527D936}"/>
              </a:ext>
            </a:extLst>
          </p:cNvPr>
          <p:cNvSpPr txBox="1"/>
          <p:nvPr/>
        </p:nvSpPr>
        <p:spPr>
          <a:xfrm>
            <a:off x="7123288" y="0"/>
            <a:ext cx="1491368" cy="1272143"/>
          </a:xfrm>
          <a:prstGeom prst="rect">
            <a:avLst/>
          </a:prstGeom>
          <a:noFill/>
          <a:ln>
            <a:noFill/>
          </a:ln>
        </p:spPr>
        <p:txBody>
          <a:bodyPr spcFirstLastPara="1" wrap="square" lIns="91425" tIns="45700" rIns="91425" bIns="45700" anchor="t" anchorCtr="0">
            <a:noAutofit/>
          </a:bodyPr>
          <a:lstStyle/>
          <a:p>
            <a:pPr lvl="0"/>
            <a:r>
              <a:rPr lang="vi" dirty="0">
                <a:solidFill>
                  <a:schemeClr val="tx1"/>
                </a:solidFill>
              </a:rPr>
              <a:t>OUR IDEAS</a:t>
            </a:r>
            <a:endParaRPr dirty="0">
              <a:solidFill>
                <a:schemeClr val="tx1"/>
              </a:solidFill>
            </a:endParaRPr>
          </a:p>
          <a:p>
            <a:pPr marL="0" marR="0" lvl="0" indent="0" algn="l" rtl="0">
              <a:lnSpc>
                <a:spcPct val="100000"/>
              </a:lnSpc>
              <a:spcBef>
                <a:spcPts val="250"/>
              </a:spcBef>
              <a:spcAft>
                <a:spcPts val="0"/>
              </a:spcAft>
              <a:buNone/>
            </a:pPr>
            <a:r>
              <a:rPr lang="vi" sz="1400" i="0" u="none" strike="noStrike" cap="none" dirty="0">
                <a:solidFill>
                  <a:schemeClr val="tx1"/>
                </a:solidFill>
                <a:sym typeface="Arial"/>
              </a:rPr>
              <a:t>HANDLING</a:t>
            </a:r>
            <a:endParaRPr dirty="0">
              <a:solidFill>
                <a:schemeClr val="tx1"/>
              </a:solidFill>
            </a:endParaRPr>
          </a:p>
          <a:p>
            <a:pPr marL="0" marR="0" lvl="0" indent="0" algn="l" rtl="0">
              <a:lnSpc>
                <a:spcPct val="100000"/>
              </a:lnSpc>
              <a:spcBef>
                <a:spcPts val="250"/>
              </a:spcBef>
              <a:spcAft>
                <a:spcPts val="0"/>
              </a:spcAft>
              <a:buNone/>
            </a:pPr>
            <a:r>
              <a:rPr lang="vi" sz="1400" i="0" u="none" strike="noStrike" cap="none" dirty="0">
                <a:solidFill>
                  <a:schemeClr val="tx1"/>
                </a:solidFill>
                <a:sym typeface="Arial"/>
              </a:rPr>
              <a:t>ADVANTAGES</a:t>
            </a:r>
            <a:endParaRPr dirty="0">
              <a:solidFill>
                <a:schemeClr val="tx1"/>
              </a:solidFill>
            </a:endParaRPr>
          </a:p>
          <a:p>
            <a:pPr marL="0" marR="0" lvl="0" indent="0" algn="l" rtl="0">
              <a:lnSpc>
                <a:spcPct val="100000"/>
              </a:lnSpc>
              <a:spcBef>
                <a:spcPts val="250"/>
              </a:spcBef>
              <a:spcAft>
                <a:spcPts val="0"/>
              </a:spcAft>
              <a:buNone/>
            </a:pPr>
            <a:r>
              <a:rPr lang="vi" sz="1400" b="1" i="0" u="none" strike="noStrike" cap="none" dirty="0">
                <a:solidFill>
                  <a:srgbClr val="FF0000"/>
                </a:solidFill>
                <a:latin typeface="Arial"/>
                <a:ea typeface="Arial"/>
                <a:cs typeface="Arial"/>
                <a:sym typeface="Arial"/>
              </a:rPr>
              <a:t>DEMO</a:t>
            </a:r>
            <a:endParaRPr sz="1400" b="1" i="0" u="none" strike="noStrike" cap="none" dirty="0">
              <a:solidFill>
                <a:srgbClr val="FF0000"/>
              </a:solidFill>
              <a:latin typeface="Arial"/>
              <a:ea typeface="Arial"/>
              <a:cs typeface="Arial"/>
              <a:sym typeface="Arial"/>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Shape 3192"/>
        <p:cNvGrpSpPr/>
        <p:nvPr/>
      </p:nvGrpSpPr>
      <p:grpSpPr>
        <a:xfrm>
          <a:off x="0" y="0"/>
          <a:ext cx="0" cy="0"/>
          <a:chOff x="0" y="0"/>
          <a:chExt cx="0" cy="0"/>
        </a:xfrm>
      </p:grpSpPr>
      <p:sp>
        <p:nvSpPr>
          <p:cNvPr id="3193" name="Google Shape;3193;p15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Exam Tool Demo</a:t>
            </a:r>
            <a:endParaRPr/>
          </a:p>
        </p:txBody>
      </p:sp>
      <p:sp>
        <p:nvSpPr>
          <p:cNvPr id="3194" name="Google Shape;3194;p15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133</a:t>
            </a:fld>
            <a:endParaRPr/>
          </a:p>
        </p:txBody>
      </p:sp>
      <p:pic>
        <p:nvPicPr>
          <p:cNvPr id="3195" name="Google Shape;3195;p152"/>
          <p:cNvPicPr preferRelativeResize="0"/>
          <p:nvPr/>
        </p:nvPicPr>
        <p:blipFill rotWithShape="1">
          <a:blip r:embed="rId3">
            <a:alphaModFix/>
          </a:blip>
          <a:srcRect/>
          <a:stretch/>
        </p:blipFill>
        <p:spPr>
          <a:xfrm>
            <a:off x="676074" y="2107059"/>
            <a:ext cx="770169" cy="770169"/>
          </a:xfrm>
          <a:prstGeom prst="rect">
            <a:avLst/>
          </a:prstGeom>
          <a:noFill/>
          <a:ln>
            <a:noFill/>
          </a:ln>
        </p:spPr>
      </p:pic>
      <p:sp>
        <p:nvSpPr>
          <p:cNvPr id="3196" name="Google Shape;3196;p152"/>
          <p:cNvSpPr txBox="1"/>
          <p:nvPr/>
        </p:nvSpPr>
        <p:spPr>
          <a:xfrm>
            <a:off x="637850" y="2859450"/>
            <a:ext cx="841800" cy="32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500" b="0" i="0" u="none" strike="noStrike" cap="none">
                <a:solidFill>
                  <a:srgbClr val="000000"/>
                </a:solidFill>
                <a:latin typeface="Arial"/>
                <a:ea typeface="Arial"/>
                <a:cs typeface="Arial"/>
                <a:sym typeface="Arial"/>
              </a:rPr>
              <a:t>Student</a:t>
            </a:r>
            <a:endParaRPr/>
          </a:p>
        </p:txBody>
      </p:sp>
      <p:sp>
        <p:nvSpPr>
          <p:cNvPr id="3197" name="Google Shape;3197;p152"/>
          <p:cNvSpPr/>
          <p:nvPr/>
        </p:nvSpPr>
        <p:spPr>
          <a:xfrm>
            <a:off x="1847786" y="1797141"/>
            <a:ext cx="1242253" cy="9334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98" name="Google Shape;3198;p152"/>
          <p:cNvSpPr/>
          <p:nvPr/>
        </p:nvSpPr>
        <p:spPr>
          <a:xfrm>
            <a:off x="1847786" y="3421293"/>
            <a:ext cx="1242253" cy="114797"/>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99" name="Google Shape;3199;p152"/>
          <p:cNvSpPr txBox="1"/>
          <p:nvPr/>
        </p:nvSpPr>
        <p:spPr>
          <a:xfrm>
            <a:off x="2106422" y="1544797"/>
            <a:ext cx="841897"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RUN (2)</a:t>
            </a:r>
            <a:endParaRPr/>
          </a:p>
        </p:txBody>
      </p:sp>
      <p:sp>
        <p:nvSpPr>
          <p:cNvPr id="3200" name="Google Shape;3200;p152"/>
          <p:cNvSpPr txBox="1"/>
          <p:nvPr/>
        </p:nvSpPr>
        <p:spPr>
          <a:xfrm>
            <a:off x="2181814" y="3512121"/>
            <a:ext cx="841897"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RUN (1)</a:t>
            </a:r>
            <a:endParaRPr/>
          </a:p>
        </p:txBody>
      </p:sp>
      <p:pic>
        <p:nvPicPr>
          <p:cNvPr id="3201" name="Google Shape;3201;p152"/>
          <p:cNvPicPr preferRelativeResize="0"/>
          <p:nvPr/>
        </p:nvPicPr>
        <p:blipFill rotWithShape="1">
          <a:blip r:embed="rId4">
            <a:alphaModFix/>
          </a:blip>
          <a:srcRect/>
          <a:stretch/>
        </p:blipFill>
        <p:spPr>
          <a:xfrm>
            <a:off x="3336140" y="1503572"/>
            <a:ext cx="470507" cy="470507"/>
          </a:xfrm>
          <a:prstGeom prst="rect">
            <a:avLst/>
          </a:prstGeom>
          <a:noFill/>
          <a:ln>
            <a:noFill/>
          </a:ln>
        </p:spPr>
      </p:pic>
      <p:pic>
        <p:nvPicPr>
          <p:cNvPr id="3202" name="Google Shape;3202;p152"/>
          <p:cNvPicPr preferRelativeResize="0"/>
          <p:nvPr/>
        </p:nvPicPr>
        <p:blipFill rotWithShape="1">
          <a:blip r:embed="rId4">
            <a:alphaModFix/>
          </a:blip>
          <a:srcRect/>
          <a:stretch/>
        </p:blipFill>
        <p:spPr>
          <a:xfrm>
            <a:off x="3336143" y="3092299"/>
            <a:ext cx="470507" cy="470507"/>
          </a:xfrm>
          <a:prstGeom prst="rect">
            <a:avLst/>
          </a:prstGeom>
          <a:noFill/>
          <a:ln>
            <a:noFill/>
          </a:ln>
        </p:spPr>
      </p:pic>
      <p:sp>
        <p:nvSpPr>
          <p:cNvPr id="3203" name="Google Shape;3203;p152"/>
          <p:cNvSpPr txBox="1"/>
          <p:nvPr/>
        </p:nvSpPr>
        <p:spPr>
          <a:xfrm>
            <a:off x="3173687" y="1987404"/>
            <a:ext cx="795411"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000" b="0" i="0" u="none" strike="noStrike" cap="none">
                <a:solidFill>
                  <a:srgbClr val="000000"/>
                </a:solidFill>
                <a:latin typeface="Arial"/>
                <a:ea typeface="Arial"/>
                <a:cs typeface="Arial"/>
                <a:sym typeface="Arial"/>
              </a:rPr>
              <a:t>Exam Tool</a:t>
            </a:r>
            <a:endParaRPr/>
          </a:p>
        </p:txBody>
      </p:sp>
      <p:sp>
        <p:nvSpPr>
          <p:cNvPr id="3204" name="Google Shape;3204;p152"/>
          <p:cNvSpPr txBox="1"/>
          <p:nvPr/>
        </p:nvSpPr>
        <p:spPr>
          <a:xfrm>
            <a:off x="3082318" y="3528844"/>
            <a:ext cx="978153"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000" b="0" i="0" u="none" strike="noStrike" cap="none">
                <a:solidFill>
                  <a:srgbClr val="000000"/>
                </a:solidFill>
                <a:latin typeface="Arial"/>
                <a:ea typeface="Arial"/>
                <a:cs typeface="Arial"/>
                <a:sym typeface="Arial"/>
              </a:rPr>
              <a:t>Cheating Tool</a:t>
            </a:r>
            <a:endParaRPr/>
          </a:p>
        </p:txBody>
      </p:sp>
      <p:sp>
        <p:nvSpPr>
          <p:cNvPr id="3205" name="Google Shape;3205;p152"/>
          <p:cNvSpPr/>
          <p:nvPr/>
        </p:nvSpPr>
        <p:spPr>
          <a:xfrm rot="5400000" flipH="1">
            <a:off x="3173309" y="2620413"/>
            <a:ext cx="796165" cy="152341"/>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06" name="Google Shape;3206;p152"/>
          <p:cNvSpPr txBox="1"/>
          <p:nvPr/>
        </p:nvSpPr>
        <p:spPr>
          <a:xfrm>
            <a:off x="3571392" y="2555774"/>
            <a:ext cx="1576072"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process name (3)</a:t>
            </a:r>
            <a:endParaRPr/>
          </a:p>
        </p:txBody>
      </p:sp>
      <p:sp>
        <p:nvSpPr>
          <p:cNvPr id="17" name="Google Shape;2867;p138">
            <a:extLst>
              <a:ext uri="{FF2B5EF4-FFF2-40B4-BE49-F238E27FC236}">
                <a16:creationId xmlns:a16="http://schemas.microsoft.com/office/drawing/2014/main" id="{26BCBE05-BF5B-4B48-88CE-4E15A4E511DF}"/>
              </a:ext>
            </a:extLst>
          </p:cNvPr>
          <p:cNvSpPr txBox="1"/>
          <p:nvPr/>
        </p:nvSpPr>
        <p:spPr>
          <a:xfrm>
            <a:off x="7123288" y="0"/>
            <a:ext cx="1491368" cy="1272143"/>
          </a:xfrm>
          <a:prstGeom prst="rect">
            <a:avLst/>
          </a:prstGeom>
          <a:noFill/>
          <a:ln>
            <a:noFill/>
          </a:ln>
        </p:spPr>
        <p:txBody>
          <a:bodyPr spcFirstLastPara="1" wrap="square" lIns="91425" tIns="45700" rIns="91425" bIns="45700" anchor="t" anchorCtr="0">
            <a:noAutofit/>
          </a:bodyPr>
          <a:lstStyle/>
          <a:p>
            <a:pPr lvl="0"/>
            <a:r>
              <a:rPr lang="vi" dirty="0">
                <a:solidFill>
                  <a:schemeClr val="tx1"/>
                </a:solidFill>
              </a:rPr>
              <a:t>OUR IDEAS</a:t>
            </a:r>
            <a:endParaRPr dirty="0">
              <a:solidFill>
                <a:schemeClr val="tx1"/>
              </a:solidFill>
            </a:endParaRPr>
          </a:p>
          <a:p>
            <a:pPr marL="0" marR="0" lvl="0" indent="0" algn="l" rtl="0">
              <a:lnSpc>
                <a:spcPct val="100000"/>
              </a:lnSpc>
              <a:spcBef>
                <a:spcPts val="250"/>
              </a:spcBef>
              <a:spcAft>
                <a:spcPts val="0"/>
              </a:spcAft>
              <a:buNone/>
            </a:pPr>
            <a:r>
              <a:rPr lang="vi" sz="1400" i="0" u="none" strike="noStrike" cap="none" dirty="0">
                <a:solidFill>
                  <a:schemeClr val="tx1"/>
                </a:solidFill>
                <a:sym typeface="Arial"/>
              </a:rPr>
              <a:t>HANDLING</a:t>
            </a:r>
            <a:endParaRPr dirty="0">
              <a:solidFill>
                <a:schemeClr val="tx1"/>
              </a:solidFill>
            </a:endParaRPr>
          </a:p>
          <a:p>
            <a:pPr marL="0" marR="0" lvl="0" indent="0" algn="l" rtl="0">
              <a:lnSpc>
                <a:spcPct val="100000"/>
              </a:lnSpc>
              <a:spcBef>
                <a:spcPts val="250"/>
              </a:spcBef>
              <a:spcAft>
                <a:spcPts val="0"/>
              </a:spcAft>
              <a:buNone/>
            </a:pPr>
            <a:r>
              <a:rPr lang="vi" sz="1400" i="0" u="none" strike="noStrike" cap="none" dirty="0">
                <a:solidFill>
                  <a:schemeClr val="tx1"/>
                </a:solidFill>
                <a:sym typeface="Arial"/>
              </a:rPr>
              <a:t>ADVANTAGES</a:t>
            </a:r>
            <a:endParaRPr dirty="0">
              <a:solidFill>
                <a:schemeClr val="tx1"/>
              </a:solidFill>
            </a:endParaRPr>
          </a:p>
          <a:p>
            <a:pPr marL="0" marR="0" lvl="0" indent="0" algn="l" rtl="0">
              <a:lnSpc>
                <a:spcPct val="100000"/>
              </a:lnSpc>
              <a:spcBef>
                <a:spcPts val="250"/>
              </a:spcBef>
              <a:spcAft>
                <a:spcPts val="0"/>
              </a:spcAft>
              <a:buNone/>
            </a:pPr>
            <a:r>
              <a:rPr lang="vi" sz="1400" b="1" i="0" u="none" strike="noStrike" cap="none" dirty="0">
                <a:solidFill>
                  <a:srgbClr val="FF0000"/>
                </a:solidFill>
                <a:latin typeface="Arial"/>
                <a:ea typeface="Arial"/>
                <a:cs typeface="Arial"/>
                <a:sym typeface="Arial"/>
              </a:rPr>
              <a:t>DEMO</a:t>
            </a:r>
            <a:endParaRPr sz="1400" b="1" i="0" u="none" strike="noStrike" cap="none" dirty="0">
              <a:solidFill>
                <a:srgbClr val="FF0000"/>
              </a:solidFill>
              <a:latin typeface="Arial"/>
              <a:ea typeface="Arial"/>
              <a:cs typeface="Arial"/>
              <a:sym typeface="Aria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Shape 3211"/>
        <p:cNvGrpSpPr/>
        <p:nvPr/>
      </p:nvGrpSpPr>
      <p:grpSpPr>
        <a:xfrm>
          <a:off x="0" y="0"/>
          <a:ext cx="0" cy="0"/>
          <a:chOff x="0" y="0"/>
          <a:chExt cx="0" cy="0"/>
        </a:xfrm>
      </p:grpSpPr>
      <p:sp>
        <p:nvSpPr>
          <p:cNvPr id="3212" name="Google Shape;3212;p15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Exam Tool Demo</a:t>
            </a:r>
            <a:endParaRPr/>
          </a:p>
        </p:txBody>
      </p:sp>
      <p:sp>
        <p:nvSpPr>
          <p:cNvPr id="3213" name="Google Shape;3213;p15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134</a:t>
            </a:fld>
            <a:endParaRPr/>
          </a:p>
        </p:txBody>
      </p:sp>
      <p:pic>
        <p:nvPicPr>
          <p:cNvPr id="3214" name="Google Shape;3214;p153"/>
          <p:cNvPicPr preferRelativeResize="0"/>
          <p:nvPr/>
        </p:nvPicPr>
        <p:blipFill rotWithShape="1">
          <a:blip r:embed="rId3">
            <a:alphaModFix/>
          </a:blip>
          <a:srcRect/>
          <a:stretch/>
        </p:blipFill>
        <p:spPr>
          <a:xfrm>
            <a:off x="676074" y="2107059"/>
            <a:ext cx="770169" cy="770169"/>
          </a:xfrm>
          <a:prstGeom prst="rect">
            <a:avLst/>
          </a:prstGeom>
          <a:noFill/>
          <a:ln>
            <a:noFill/>
          </a:ln>
        </p:spPr>
      </p:pic>
      <p:sp>
        <p:nvSpPr>
          <p:cNvPr id="3215" name="Google Shape;3215;p153"/>
          <p:cNvSpPr txBox="1"/>
          <p:nvPr/>
        </p:nvSpPr>
        <p:spPr>
          <a:xfrm>
            <a:off x="637850" y="2859450"/>
            <a:ext cx="912000" cy="32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500" b="0" i="0" u="none" strike="noStrike" cap="none">
                <a:solidFill>
                  <a:srgbClr val="000000"/>
                </a:solidFill>
                <a:latin typeface="Arial"/>
                <a:ea typeface="Arial"/>
                <a:cs typeface="Arial"/>
                <a:sym typeface="Arial"/>
              </a:rPr>
              <a:t>Student</a:t>
            </a:r>
            <a:endParaRPr/>
          </a:p>
        </p:txBody>
      </p:sp>
      <p:sp>
        <p:nvSpPr>
          <p:cNvPr id="3216" name="Google Shape;3216;p153"/>
          <p:cNvSpPr/>
          <p:nvPr/>
        </p:nvSpPr>
        <p:spPr>
          <a:xfrm>
            <a:off x="1847786" y="1797141"/>
            <a:ext cx="1242253" cy="9334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17" name="Google Shape;3217;p153"/>
          <p:cNvSpPr/>
          <p:nvPr/>
        </p:nvSpPr>
        <p:spPr>
          <a:xfrm>
            <a:off x="1847786" y="3421293"/>
            <a:ext cx="1242253" cy="114797"/>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18" name="Google Shape;3218;p153"/>
          <p:cNvSpPr txBox="1"/>
          <p:nvPr/>
        </p:nvSpPr>
        <p:spPr>
          <a:xfrm>
            <a:off x="2106422" y="1544797"/>
            <a:ext cx="841897"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RUN (2)</a:t>
            </a:r>
            <a:endParaRPr/>
          </a:p>
        </p:txBody>
      </p:sp>
      <p:sp>
        <p:nvSpPr>
          <p:cNvPr id="3219" name="Google Shape;3219;p153"/>
          <p:cNvSpPr txBox="1"/>
          <p:nvPr/>
        </p:nvSpPr>
        <p:spPr>
          <a:xfrm>
            <a:off x="2181814" y="3512121"/>
            <a:ext cx="841897"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RUN (1)</a:t>
            </a:r>
            <a:endParaRPr/>
          </a:p>
        </p:txBody>
      </p:sp>
      <p:pic>
        <p:nvPicPr>
          <p:cNvPr id="3220" name="Google Shape;3220;p153"/>
          <p:cNvPicPr preferRelativeResize="0"/>
          <p:nvPr/>
        </p:nvPicPr>
        <p:blipFill rotWithShape="1">
          <a:blip r:embed="rId4">
            <a:alphaModFix/>
          </a:blip>
          <a:srcRect/>
          <a:stretch/>
        </p:blipFill>
        <p:spPr>
          <a:xfrm>
            <a:off x="3336140" y="1503572"/>
            <a:ext cx="470507" cy="470507"/>
          </a:xfrm>
          <a:prstGeom prst="rect">
            <a:avLst/>
          </a:prstGeom>
          <a:noFill/>
          <a:ln>
            <a:noFill/>
          </a:ln>
        </p:spPr>
      </p:pic>
      <p:pic>
        <p:nvPicPr>
          <p:cNvPr id="3221" name="Google Shape;3221;p153"/>
          <p:cNvPicPr preferRelativeResize="0"/>
          <p:nvPr/>
        </p:nvPicPr>
        <p:blipFill rotWithShape="1">
          <a:blip r:embed="rId4">
            <a:alphaModFix/>
          </a:blip>
          <a:srcRect/>
          <a:stretch/>
        </p:blipFill>
        <p:spPr>
          <a:xfrm>
            <a:off x="3336143" y="3092299"/>
            <a:ext cx="470507" cy="470507"/>
          </a:xfrm>
          <a:prstGeom prst="rect">
            <a:avLst/>
          </a:prstGeom>
          <a:noFill/>
          <a:ln>
            <a:noFill/>
          </a:ln>
        </p:spPr>
      </p:pic>
      <p:sp>
        <p:nvSpPr>
          <p:cNvPr id="3222" name="Google Shape;3222;p153"/>
          <p:cNvSpPr txBox="1"/>
          <p:nvPr/>
        </p:nvSpPr>
        <p:spPr>
          <a:xfrm>
            <a:off x="3173687" y="1987404"/>
            <a:ext cx="795411"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000" b="0" i="0" u="none" strike="noStrike" cap="none">
                <a:solidFill>
                  <a:srgbClr val="000000"/>
                </a:solidFill>
                <a:latin typeface="Arial"/>
                <a:ea typeface="Arial"/>
                <a:cs typeface="Arial"/>
                <a:sym typeface="Arial"/>
              </a:rPr>
              <a:t>Exam Tool</a:t>
            </a:r>
            <a:endParaRPr/>
          </a:p>
        </p:txBody>
      </p:sp>
      <p:sp>
        <p:nvSpPr>
          <p:cNvPr id="3223" name="Google Shape;3223;p153"/>
          <p:cNvSpPr txBox="1"/>
          <p:nvPr/>
        </p:nvSpPr>
        <p:spPr>
          <a:xfrm>
            <a:off x="3082318" y="3528844"/>
            <a:ext cx="978153"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000" b="0" i="0" u="none" strike="noStrike" cap="none">
                <a:solidFill>
                  <a:srgbClr val="000000"/>
                </a:solidFill>
                <a:latin typeface="Arial"/>
                <a:ea typeface="Arial"/>
                <a:cs typeface="Arial"/>
                <a:sym typeface="Arial"/>
              </a:rPr>
              <a:t>Cheating Tool</a:t>
            </a:r>
            <a:endParaRPr/>
          </a:p>
        </p:txBody>
      </p:sp>
      <p:sp>
        <p:nvSpPr>
          <p:cNvPr id="3224" name="Google Shape;3224;p153"/>
          <p:cNvSpPr/>
          <p:nvPr/>
        </p:nvSpPr>
        <p:spPr>
          <a:xfrm rot="5400000" flipH="1">
            <a:off x="3173309" y="2620413"/>
            <a:ext cx="796165" cy="152341"/>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25" name="Google Shape;3225;p153"/>
          <p:cNvSpPr txBox="1"/>
          <p:nvPr/>
        </p:nvSpPr>
        <p:spPr>
          <a:xfrm>
            <a:off x="3571392" y="2555774"/>
            <a:ext cx="1576072"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process name (3)</a:t>
            </a:r>
            <a:endParaRPr/>
          </a:p>
        </p:txBody>
      </p:sp>
      <p:sp>
        <p:nvSpPr>
          <p:cNvPr id="3226" name="Google Shape;3226;p153"/>
          <p:cNvSpPr/>
          <p:nvPr/>
        </p:nvSpPr>
        <p:spPr>
          <a:xfrm>
            <a:off x="4060471" y="1797141"/>
            <a:ext cx="1242253" cy="9334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27" name="Google Shape;3227;p153"/>
          <p:cNvSpPr txBox="1"/>
          <p:nvPr/>
        </p:nvSpPr>
        <p:spPr>
          <a:xfrm>
            <a:off x="4225577" y="1549497"/>
            <a:ext cx="106952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Send to (4)</a:t>
            </a:r>
            <a:endParaRPr/>
          </a:p>
        </p:txBody>
      </p:sp>
      <p:pic>
        <p:nvPicPr>
          <p:cNvPr id="3228" name="Google Shape;3228;p153"/>
          <p:cNvPicPr preferRelativeResize="0"/>
          <p:nvPr/>
        </p:nvPicPr>
        <p:blipFill rotWithShape="1">
          <a:blip r:embed="rId5">
            <a:alphaModFix/>
          </a:blip>
          <a:srcRect/>
          <a:stretch/>
        </p:blipFill>
        <p:spPr>
          <a:xfrm>
            <a:off x="5646419" y="1549876"/>
            <a:ext cx="426256" cy="460163"/>
          </a:xfrm>
          <a:prstGeom prst="rect">
            <a:avLst/>
          </a:prstGeom>
          <a:noFill/>
          <a:ln>
            <a:noFill/>
          </a:ln>
        </p:spPr>
      </p:pic>
      <p:sp>
        <p:nvSpPr>
          <p:cNvPr id="3229" name="Google Shape;3229;p153"/>
          <p:cNvSpPr txBox="1"/>
          <p:nvPr/>
        </p:nvSpPr>
        <p:spPr>
          <a:xfrm>
            <a:off x="5122239" y="2068888"/>
            <a:ext cx="150554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200" b="0" i="0" u="none" strike="noStrike" cap="none">
                <a:solidFill>
                  <a:srgbClr val="000000"/>
                </a:solidFill>
                <a:latin typeface="Arial"/>
                <a:ea typeface="Arial"/>
                <a:cs typeface="Arial"/>
                <a:sym typeface="Arial"/>
              </a:rPr>
              <a:t>Management page</a:t>
            </a:r>
            <a:endParaRPr/>
          </a:p>
        </p:txBody>
      </p:sp>
      <p:sp>
        <p:nvSpPr>
          <p:cNvPr id="21" name="Google Shape;2867;p138">
            <a:extLst>
              <a:ext uri="{FF2B5EF4-FFF2-40B4-BE49-F238E27FC236}">
                <a16:creationId xmlns:a16="http://schemas.microsoft.com/office/drawing/2014/main" id="{EF6705B1-CADE-B748-8DA2-F29D41F2180B}"/>
              </a:ext>
            </a:extLst>
          </p:cNvPr>
          <p:cNvSpPr txBox="1"/>
          <p:nvPr/>
        </p:nvSpPr>
        <p:spPr>
          <a:xfrm>
            <a:off x="7123288" y="0"/>
            <a:ext cx="1491368" cy="1272143"/>
          </a:xfrm>
          <a:prstGeom prst="rect">
            <a:avLst/>
          </a:prstGeom>
          <a:noFill/>
          <a:ln>
            <a:noFill/>
          </a:ln>
        </p:spPr>
        <p:txBody>
          <a:bodyPr spcFirstLastPara="1" wrap="square" lIns="91425" tIns="45700" rIns="91425" bIns="45700" anchor="t" anchorCtr="0">
            <a:noAutofit/>
          </a:bodyPr>
          <a:lstStyle/>
          <a:p>
            <a:pPr lvl="0"/>
            <a:r>
              <a:rPr lang="vi" dirty="0">
                <a:solidFill>
                  <a:schemeClr val="tx1"/>
                </a:solidFill>
              </a:rPr>
              <a:t>OUR IDEAS</a:t>
            </a:r>
            <a:endParaRPr dirty="0">
              <a:solidFill>
                <a:schemeClr val="tx1"/>
              </a:solidFill>
            </a:endParaRPr>
          </a:p>
          <a:p>
            <a:pPr marL="0" marR="0" lvl="0" indent="0" algn="l" rtl="0">
              <a:lnSpc>
                <a:spcPct val="100000"/>
              </a:lnSpc>
              <a:spcBef>
                <a:spcPts val="250"/>
              </a:spcBef>
              <a:spcAft>
                <a:spcPts val="0"/>
              </a:spcAft>
              <a:buNone/>
            </a:pPr>
            <a:r>
              <a:rPr lang="vi" sz="1400" i="0" u="none" strike="noStrike" cap="none" dirty="0">
                <a:solidFill>
                  <a:schemeClr val="tx1"/>
                </a:solidFill>
                <a:sym typeface="Arial"/>
              </a:rPr>
              <a:t>HANDLING</a:t>
            </a:r>
            <a:endParaRPr dirty="0">
              <a:solidFill>
                <a:schemeClr val="tx1"/>
              </a:solidFill>
            </a:endParaRPr>
          </a:p>
          <a:p>
            <a:pPr marL="0" marR="0" lvl="0" indent="0" algn="l" rtl="0">
              <a:lnSpc>
                <a:spcPct val="100000"/>
              </a:lnSpc>
              <a:spcBef>
                <a:spcPts val="250"/>
              </a:spcBef>
              <a:spcAft>
                <a:spcPts val="0"/>
              </a:spcAft>
              <a:buNone/>
            </a:pPr>
            <a:r>
              <a:rPr lang="vi" sz="1400" i="0" u="none" strike="noStrike" cap="none" dirty="0">
                <a:solidFill>
                  <a:schemeClr val="tx1"/>
                </a:solidFill>
                <a:sym typeface="Arial"/>
              </a:rPr>
              <a:t>ADVANTAGES</a:t>
            </a:r>
            <a:endParaRPr dirty="0">
              <a:solidFill>
                <a:schemeClr val="tx1"/>
              </a:solidFill>
            </a:endParaRPr>
          </a:p>
          <a:p>
            <a:pPr marL="0" marR="0" lvl="0" indent="0" algn="l" rtl="0">
              <a:lnSpc>
                <a:spcPct val="100000"/>
              </a:lnSpc>
              <a:spcBef>
                <a:spcPts val="250"/>
              </a:spcBef>
              <a:spcAft>
                <a:spcPts val="0"/>
              </a:spcAft>
              <a:buNone/>
            </a:pPr>
            <a:r>
              <a:rPr lang="vi" sz="1400" b="1" i="0" u="none" strike="noStrike" cap="none" dirty="0">
                <a:solidFill>
                  <a:srgbClr val="FF0000"/>
                </a:solidFill>
                <a:latin typeface="Arial"/>
                <a:ea typeface="Arial"/>
                <a:cs typeface="Arial"/>
                <a:sym typeface="Arial"/>
              </a:rPr>
              <a:t>DEMO</a:t>
            </a:r>
            <a:endParaRPr sz="1400" b="1" i="0" u="none" strike="noStrike" cap="none" dirty="0">
              <a:solidFill>
                <a:srgbClr val="FF0000"/>
              </a:solidFill>
              <a:latin typeface="Arial"/>
              <a:ea typeface="Arial"/>
              <a:cs typeface="Arial"/>
              <a:sym typeface="Aria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Shape 3234"/>
        <p:cNvGrpSpPr/>
        <p:nvPr/>
      </p:nvGrpSpPr>
      <p:grpSpPr>
        <a:xfrm>
          <a:off x="0" y="0"/>
          <a:ext cx="0" cy="0"/>
          <a:chOff x="0" y="0"/>
          <a:chExt cx="0" cy="0"/>
        </a:xfrm>
      </p:grpSpPr>
      <p:sp>
        <p:nvSpPr>
          <p:cNvPr id="3235" name="Google Shape;3235;p154"/>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Exam Tool Demo</a:t>
            </a:r>
            <a:endParaRPr/>
          </a:p>
        </p:txBody>
      </p:sp>
      <p:sp>
        <p:nvSpPr>
          <p:cNvPr id="3236" name="Google Shape;3236;p15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135</a:t>
            </a:fld>
            <a:endParaRPr/>
          </a:p>
        </p:txBody>
      </p:sp>
      <p:pic>
        <p:nvPicPr>
          <p:cNvPr id="3237" name="Google Shape;3237;p154"/>
          <p:cNvPicPr preferRelativeResize="0"/>
          <p:nvPr/>
        </p:nvPicPr>
        <p:blipFill rotWithShape="1">
          <a:blip r:embed="rId3">
            <a:alphaModFix/>
          </a:blip>
          <a:srcRect/>
          <a:stretch/>
        </p:blipFill>
        <p:spPr>
          <a:xfrm>
            <a:off x="676074" y="2107059"/>
            <a:ext cx="770169" cy="770169"/>
          </a:xfrm>
          <a:prstGeom prst="rect">
            <a:avLst/>
          </a:prstGeom>
          <a:noFill/>
          <a:ln>
            <a:noFill/>
          </a:ln>
        </p:spPr>
      </p:pic>
      <p:sp>
        <p:nvSpPr>
          <p:cNvPr id="3238" name="Google Shape;3238;p154"/>
          <p:cNvSpPr txBox="1"/>
          <p:nvPr/>
        </p:nvSpPr>
        <p:spPr>
          <a:xfrm>
            <a:off x="637850" y="2859450"/>
            <a:ext cx="978300" cy="32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500" b="0" i="0" u="none" strike="noStrike" cap="none">
                <a:solidFill>
                  <a:srgbClr val="000000"/>
                </a:solidFill>
                <a:latin typeface="Arial"/>
                <a:ea typeface="Arial"/>
                <a:cs typeface="Arial"/>
                <a:sym typeface="Arial"/>
              </a:rPr>
              <a:t>Student</a:t>
            </a:r>
            <a:endParaRPr/>
          </a:p>
        </p:txBody>
      </p:sp>
      <p:sp>
        <p:nvSpPr>
          <p:cNvPr id="3239" name="Google Shape;3239;p154"/>
          <p:cNvSpPr/>
          <p:nvPr/>
        </p:nvSpPr>
        <p:spPr>
          <a:xfrm>
            <a:off x="1847786" y="1797141"/>
            <a:ext cx="1242253" cy="9334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40" name="Google Shape;3240;p154"/>
          <p:cNvSpPr/>
          <p:nvPr/>
        </p:nvSpPr>
        <p:spPr>
          <a:xfrm>
            <a:off x="1847786" y="3421293"/>
            <a:ext cx="1242253" cy="114797"/>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41" name="Google Shape;3241;p154"/>
          <p:cNvSpPr txBox="1"/>
          <p:nvPr/>
        </p:nvSpPr>
        <p:spPr>
          <a:xfrm>
            <a:off x="2106422" y="1544797"/>
            <a:ext cx="841897"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RUN (2)</a:t>
            </a:r>
            <a:endParaRPr/>
          </a:p>
        </p:txBody>
      </p:sp>
      <p:sp>
        <p:nvSpPr>
          <p:cNvPr id="3242" name="Google Shape;3242;p154"/>
          <p:cNvSpPr txBox="1"/>
          <p:nvPr/>
        </p:nvSpPr>
        <p:spPr>
          <a:xfrm>
            <a:off x="2181814" y="3512121"/>
            <a:ext cx="841897"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RUN (1)</a:t>
            </a:r>
            <a:endParaRPr/>
          </a:p>
        </p:txBody>
      </p:sp>
      <p:pic>
        <p:nvPicPr>
          <p:cNvPr id="3243" name="Google Shape;3243;p154"/>
          <p:cNvPicPr preferRelativeResize="0"/>
          <p:nvPr/>
        </p:nvPicPr>
        <p:blipFill rotWithShape="1">
          <a:blip r:embed="rId4">
            <a:alphaModFix/>
          </a:blip>
          <a:srcRect/>
          <a:stretch/>
        </p:blipFill>
        <p:spPr>
          <a:xfrm>
            <a:off x="3336140" y="1503572"/>
            <a:ext cx="470507" cy="470507"/>
          </a:xfrm>
          <a:prstGeom prst="rect">
            <a:avLst/>
          </a:prstGeom>
          <a:noFill/>
          <a:ln>
            <a:noFill/>
          </a:ln>
        </p:spPr>
      </p:pic>
      <p:pic>
        <p:nvPicPr>
          <p:cNvPr id="3244" name="Google Shape;3244;p154"/>
          <p:cNvPicPr preferRelativeResize="0"/>
          <p:nvPr/>
        </p:nvPicPr>
        <p:blipFill rotWithShape="1">
          <a:blip r:embed="rId4">
            <a:alphaModFix/>
          </a:blip>
          <a:srcRect/>
          <a:stretch/>
        </p:blipFill>
        <p:spPr>
          <a:xfrm>
            <a:off x="3336143" y="3092299"/>
            <a:ext cx="470507" cy="470507"/>
          </a:xfrm>
          <a:prstGeom prst="rect">
            <a:avLst/>
          </a:prstGeom>
          <a:noFill/>
          <a:ln>
            <a:noFill/>
          </a:ln>
        </p:spPr>
      </p:pic>
      <p:sp>
        <p:nvSpPr>
          <p:cNvPr id="3245" name="Google Shape;3245;p154"/>
          <p:cNvSpPr txBox="1"/>
          <p:nvPr/>
        </p:nvSpPr>
        <p:spPr>
          <a:xfrm>
            <a:off x="3173687" y="1987404"/>
            <a:ext cx="795411"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000" b="0" i="0" u="none" strike="noStrike" cap="none">
                <a:solidFill>
                  <a:srgbClr val="000000"/>
                </a:solidFill>
                <a:latin typeface="Arial"/>
                <a:ea typeface="Arial"/>
                <a:cs typeface="Arial"/>
                <a:sym typeface="Arial"/>
              </a:rPr>
              <a:t>Exam Tool</a:t>
            </a:r>
            <a:endParaRPr/>
          </a:p>
        </p:txBody>
      </p:sp>
      <p:sp>
        <p:nvSpPr>
          <p:cNvPr id="3246" name="Google Shape;3246;p154"/>
          <p:cNvSpPr txBox="1"/>
          <p:nvPr/>
        </p:nvSpPr>
        <p:spPr>
          <a:xfrm>
            <a:off x="3082318" y="3528844"/>
            <a:ext cx="978153"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000" b="0" i="0" u="none" strike="noStrike" cap="none">
                <a:solidFill>
                  <a:srgbClr val="000000"/>
                </a:solidFill>
                <a:latin typeface="Arial"/>
                <a:ea typeface="Arial"/>
                <a:cs typeface="Arial"/>
                <a:sym typeface="Arial"/>
              </a:rPr>
              <a:t>Cheating Tool</a:t>
            </a:r>
            <a:endParaRPr/>
          </a:p>
        </p:txBody>
      </p:sp>
      <p:sp>
        <p:nvSpPr>
          <p:cNvPr id="3247" name="Google Shape;3247;p154"/>
          <p:cNvSpPr/>
          <p:nvPr/>
        </p:nvSpPr>
        <p:spPr>
          <a:xfrm rot="5400000" flipH="1">
            <a:off x="3173309" y="2620413"/>
            <a:ext cx="796165" cy="152341"/>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48" name="Google Shape;3248;p154"/>
          <p:cNvSpPr txBox="1"/>
          <p:nvPr/>
        </p:nvSpPr>
        <p:spPr>
          <a:xfrm>
            <a:off x="3571392" y="2555774"/>
            <a:ext cx="1576072"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process name (3)</a:t>
            </a:r>
            <a:endParaRPr/>
          </a:p>
        </p:txBody>
      </p:sp>
      <p:sp>
        <p:nvSpPr>
          <p:cNvPr id="3249" name="Google Shape;3249;p154"/>
          <p:cNvSpPr/>
          <p:nvPr/>
        </p:nvSpPr>
        <p:spPr>
          <a:xfrm>
            <a:off x="4060471" y="1797141"/>
            <a:ext cx="1242253" cy="9334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50" name="Google Shape;3250;p154"/>
          <p:cNvSpPr txBox="1"/>
          <p:nvPr/>
        </p:nvSpPr>
        <p:spPr>
          <a:xfrm>
            <a:off x="4225577" y="1549497"/>
            <a:ext cx="106952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Send to (4)</a:t>
            </a:r>
            <a:endParaRPr/>
          </a:p>
        </p:txBody>
      </p:sp>
      <p:pic>
        <p:nvPicPr>
          <p:cNvPr id="3251" name="Google Shape;3251;p154"/>
          <p:cNvPicPr preferRelativeResize="0"/>
          <p:nvPr/>
        </p:nvPicPr>
        <p:blipFill rotWithShape="1">
          <a:blip r:embed="rId5">
            <a:alphaModFix/>
          </a:blip>
          <a:srcRect/>
          <a:stretch/>
        </p:blipFill>
        <p:spPr>
          <a:xfrm>
            <a:off x="5646419" y="1549876"/>
            <a:ext cx="426256" cy="460163"/>
          </a:xfrm>
          <a:prstGeom prst="rect">
            <a:avLst/>
          </a:prstGeom>
          <a:noFill/>
          <a:ln>
            <a:noFill/>
          </a:ln>
        </p:spPr>
      </p:pic>
      <p:sp>
        <p:nvSpPr>
          <p:cNvPr id="3252" name="Google Shape;3252;p154"/>
          <p:cNvSpPr txBox="1"/>
          <p:nvPr/>
        </p:nvSpPr>
        <p:spPr>
          <a:xfrm>
            <a:off x="5122239" y="2068888"/>
            <a:ext cx="150554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200" b="0" i="0" u="none" strike="noStrike" cap="none">
                <a:solidFill>
                  <a:srgbClr val="000000"/>
                </a:solidFill>
                <a:latin typeface="Arial"/>
                <a:ea typeface="Arial"/>
                <a:cs typeface="Arial"/>
                <a:sym typeface="Arial"/>
              </a:rPr>
              <a:t>Management page</a:t>
            </a:r>
            <a:endParaRPr/>
          </a:p>
        </p:txBody>
      </p:sp>
      <p:cxnSp>
        <p:nvCxnSpPr>
          <p:cNvPr id="3253" name="Google Shape;3253;p154"/>
          <p:cNvCxnSpPr/>
          <p:nvPr/>
        </p:nvCxnSpPr>
        <p:spPr>
          <a:xfrm rot="10800000" flipH="1">
            <a:off x="6154220" y="1305709"/>
            <a:ext cx="350370" cy="259507"/>
          </a:xfrm>
          <a:prstGeom prst="straightConnector1">
            <a:avLst/>
          </a:prstGeom>
          <a:noFill/>
          <a:ln w="9525" cap="flat" cmpd="sng">
            <a:solidFill>
              <a:srgbClr val="347EB8"/>
            </a:solidFill>
            <a:prstDash val="solid"/>
            <a:round/>
            <a:headEnd type="none" w="sm" len="sm"/>
            <a:tailEnd type="triangle" w="med" len="med"/>
          </a:ln>
        </p:spPr>
      </p:cxnSp>
      <p:sp>
        <p:nvSpPr>
          <p:cNvPr id="3254" name="Google Shape;3254;p154"/>
          <p:cNvSpPr txBox="1"/>
          <p:nvPr/>
        </p:nvSpPr>
        <p:spPr>
          <a:xfrm>
            <a:off x="6627779" y="1151820"/>
            <a:ext cx="241284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Scan student by process (5)</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3259"/>
        <p:cNvGrpSpPr/>
        <p:nvPr/>
      </p:nvGrpSpPr>
      <p:grpSpPr>
        <a:xfrm>
          <a:off x="0" y="0"/>
          <a:ext cx="0" cy="0"/>
          <a:chOff x="0" y="0"/>
          <a:chExt cx="0" cy="0"/>
        </a:xfrm>
      </p:grpSpPr>
      <p:sp>
        <p:nvSpPr>
          <p:cNvPr id="3260" name="Google Shape;3260;p15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Exam Tool Demo</a:t>
            </a:r>
            <a:endParaRPr/>
          </a:p>
        </p:txBody>
      </p:sp>
      <p:sp>
        <p:nvSpPr>
          <p:cNvPr id="3261" name="Google Shape;3261;p15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136</a:t>
            </a:fld>
            <a:endParaRPr/>
          </a:p>
        </p:txBody>
      </p:sp>
      <p:pic>
        <p:nvPicPr>
          <p:cNvPr id="3262" name="Google Shape;3262;p155"/>
          <p:cNvPicPr preferRelativeResize="0"/>
          <p:nvPr/>
        </p:nvPicPr>
        <p:blipFill rotWithShape="1">
          <a:blip r:embed="rId3">
            <a:alphaModFix/>
          </a:blip>
          <a:srcRect/>
          <a:stretch/>
        </p:blipFill>
        <p:spPr>
          <a:xfrm>
            <a:off x="676074" y="2107059"/>
            <a:ext cx="770169" cy="770169"/>
          </a:xfrm>
          <a:prstGeom prst="rect">
            <a:avLst/>
          </a:prstGeom>
          <a:noFill/>
          <a:ln>
            <a:noFill/>
          </a:ln>
        </p:spPr>
      </p:pic>
      <p:sp>
        <p:nvSpPr>
          <p:cNvPr id="3263" name="Google Shape;3263;p155"/>
          <p:cNvSpPr txBox="1"/>
          <p:nvPr/>
        </p:nvSpPr>
        <p:spPr>
          <a:xfrm>
            <a:off x="637850" y="2859450"/>
            <a:ext cx="912000" cy="32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500" b="0" i="0" u="none" strike="noStrike" cap="none">
                <a:solidFill>
                  <a:srgbClr val="000000"/>
                </a:solidFill>
                <a:latin typeface="Arial"/>
                <a:ea typeface="Arial"/>
                <a:cs typeface="Arial"/>
                <a:sym typeface="Arial"/>
              </a:rPr>
              <a:t>Student</a:t>
            </a:r>
            <a:endParaRPr/>
          </a:p>
        </p:txBody>
      </p:sp>
      <p:sp>
        <p:nvSpPr>
          <p:cNvPr id="3264" name="Google Shape;3264;p155"/>
          <p:cNvSpPr/>
          <p:nvPr/>
        </p:nvSpPr>
        <p:spPr>
          <a:xfrm>
            <a:off x="1847786" y="1797141"/>
            <a:ext cx="1242253" cy="9334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65" name="Google Shape;3265;p155"/>
          <p:cNvSpPr/>
          <p:nvPr/>
        </p:nvSpPr>
        <p:spPr>
          <a:xfrm>
            <a:off x="1847786" y="3421293"/>
            <a:ext cx="1242253" cy="114797"/>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66" name="Google Shape;3266;p155"/>
          <p:cNvSpPr txBox="1"/>
          <p:nvPr/>
        </p:nvSpPr>
        <p:spPr>
          <a:xfrm>
            <a:off x="2106422" y="1544797"/>
            <a:ext cx="841897"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RUN (2)</a:t>
            </a:r>
            <a:endParaRPr/>
          </a:p>
        </p:txBody>
      </p:sp>
      <p:sp>
        <p:nvSpPr>
          <p:cNvPr id="3267" name="Google Shape;3267;p155"/>
          <p:cNvSpPr txBox="1"/>
          <p:nvPr/>
        </p:nvSpPr>
        <p:spPr>
          <a:xfrm>
            <a:off x="2181814" y="3512121"/>
            <a:ext cx="841897"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RUN (1)</a:t>
            </a:r>
            <a:endParaRPr/>
          </a:p>
        </p:txBody>
      </p:sp>
      <p:pic>
        <p:nvPicPr>
          <p:cNvPr id="3268" name="Google Shape;3268;p155"/>
          <p:cNvPicPr preferRelativeResize="0"/>
          <p:nvPr/>
        </p:nvPicPr>
        <p:blipFill rotWithShape="1">
          <a:blip r:embed="rId4">
            <a:alphaModFix/>
          </a:blip>
          <a:srcRect/>
          <a:stretch/>
        </p:blipFill>
        <p:spPr>
          <a:xfrm>
            <a:off x="3336140" y="1503572"/>
            <a:ext cx="470507" cy="470507"/>
          </a:xfrm>
          <a:prstGeom prst="rect">
            <a:avLst/>
          </a:prstGeom>
          <a:noFill/>
          <a:ln>
            <a:noFill/>
          </a:ln>
        </p:spPr>
      </p:pic>
      <p:pic>
        <p:nvPicPr>
          <p:cNvPr id="3269" name="Google Shape;3269;p155"/>
          <p:cNvPicPr preferRelativeResize="0"/>
          <p:nvPr/>
        </p:nvPicPr>
        <p:blipFill rotWithShape="1">
          <a:blip r:embed="rId4">
            <a:alphaModFix/>
          </a:blip>
          <a:srcRect/>
          <a:stretch/>
        </p:blipFill>
        <p:spPr>
          <a:xfrm>
            <a:off x="3336143" y="3092299"/>
            <a:ext cx="470507" cy="470507"/>
          </a:xfrm>
          <a:prstGeom prst="rect">
            <a:avLst/>
          </a:prstGeom>
          <a:noFill/>
          <a:ln>
            <a:noFill/>
          </a:ln>
        </p:spPr>
      </p:pic>
      <p:sp>
        <p:nvSpPr>
          <p:cNvPr id="3270" name="Google Shape;3270;p155"/>
          <p:cNvSpPr txBox="1"/>
          <p:nvPr/>
        </p:nvSpPr>
        <p:spPr>
          <a:xfrm>
            <a:off x="3173687" y="1987404"/>
            <a:ext cx="795411"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000" b="0" i="0" u="none" strike="noStrike" cap="none">
                <a:solidFill>
                  <a:srgbClr val="000000"/>
                </a:solidFill>
                <a:latin typeface="Arial"/>
                <a:ea typeface="Arial"/>
                <a:cs typeface="Arial"/>
                <a:sym typeface="Arial"/>
              </a:rPr>
              <a:t>Exam Tool</a:t>
            </a:r>
            <a:endParaRPr/>
          </a:p>
        </p:txBody>
      </p:sp>
      <p:sp>
        <p:nvSpPr>
          <p:cNvPr id="3271" name="Google Shape;3271;p155"/>
          <p:cNvSpPr txBox="1"/>
          <p:nvPr/>
        </p:nvSpPr>
        <p:spPr>
          <a:xfrm>
            <a:off x="3082318" y="3528844"/>
            <a:ext cx="978153"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000" b="0" i="0" u="none" strike="noStrike" cap="none">
                <a:solidFill>
                  <a:srgbClr val="000000"/>
                </a:solidFill>
                <a:latin typeface="Arial"/>
                <a:ea typeface="Arial"/>
                <a:cs typeface="Arial"/>
                <a:sym typeface="Arial"/>
              </a:rPr>
              <a:t>Cheating Tool</a:t>
            </a:r>
            <a:endParaRPr/>
          </a:p>
        </p:txBody>
      </p:sp>
      <p:sp>
        <p:nvSpPr>
          <p:cNvPr id="3272" name="Google Shape;3272;p155"/>
          <p:cNvSpPr/>
          <p:nvPr/>
        </p:nvSpPr>
        <p:spPr>
          <a:xfrm rot="5400000" flipH="1">
            <a:off x="3173309" y="2620413"/>
            <a:ext cx="796165" cy="152341"/>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73" name="Google Shape;3273;p155"/>
          <p:cNvSpPr txBox="1"/>
          <p:nvPr/>
        </p:nvSpPr>
        <p:spPr>
          <a:xfrm>
            <a:off x="3571392" y="2555774"/>
            <a:ext cx="1576072"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process name (3)</a:t>
            </a:r>
            <a:endParaRPr/>
          </a:p>
        </p:txBody>
      </p:sp>
      <p:sp>
        <p:nvSpPr>
          <p:cNvPr id="3274" name="Google Shape;3274;p155"/>
          <p:cNvSpPr/>
          <p:nvPr/>
        </p:nvSpPr>
        <p:spPr>
          <a:xfrm>
            <a:off x="4060471" y="1797141"/>
            <a:ext cx="1242253" cy="93340"/>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75" name="Google Shape;3275;p155"/>
          <p:cNvSpPr txBox="1"/>
          <p:nvPr/>
        </p:nvSpPr>
        <p:spPr>
          <a:xfrm>
            <a:off x="4225577" y="1549497"/>
            <a:ext cx="106952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Send to (4)</a:t>
            </a:r>
            <a:endParaRPr/>
          </a:p>
        </p:txBody>
      </p:sp>
      <p:pic>
        <p:nvPicPr>
          <p:cNvPr id="3276" name="Google Shape;3276;p155"/>
          <p:cNvPicPr preferRelativeResize="0"/>
          <p:nvPr/>
        </p:nvPicPr>
        <p:blipFill rotWithShape="1">
          <a:blip r:embed="rId5">
            <a:alphaModFix/>
          </a:blip>
          <a:srcRect/>
          <a:stretch/>
        </p:blipFill>
        <p:spPr>
          <a:xfrm>
            <a:off x="5646419" y="1549876"/>
            <a:ext cx="426256" cy="460163"/>
          </a:xfrm>
          <a:prstGeom prst="rect">
            <a:avLst/>
          </a:prstGeom>
          <a:noFill/>
          <a:ln>
            <a:noFill/>
          </a:ln>
        </p:spPr>
      </p:pic>
      <p:sp>
        <p:nvSpPr>
          <p:cNvPr id="3277" name="Google Shape;3277;p155"/>
          <p:cNvSpPr txBox="1"/>
          <p:nvPr/>
        </p:nvSpPr>
        <p:spPr>
          <a:xfrm>
            <a:off x="5122239" y="2068888"/>
            <a:ext cx="150554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200" b="0" i="0" u="none" strike="noStrike" cap="none">
                <a:solidFill>
                  <a:srgbClr val="000000"/>
                </a:solidFill>
                <a:latin typeface="Arial"/>
                <a:ea typeface="Arial"/>
                <a:cs typeface="Arial"/>
                <a:sym typeface="Arial"/>
              </a:rPr>
              <a:t>Management page</a:t>
            </a:r>
            <a:endParaRPr/>
          </a:p>
        </p:txBody>
      </p:sp>
      <p:cxnSp>
        <p:nvCxnSpPr>
          <p:cNvPr id="3278" name="Google Shape;3278;p155"/>
          <p:cNvCxnSpPr/>
          <p:nvPr/>
        </p:nvCxnSpPr>
        <p:spPr>
          <a:xfrm rot="10800000" flipH="1">
            <a:off x="6154220" y="1305709"/>
            <a:ext cx="350370" cy="259507"/>
          </a:xfrm>
          <a:prstGeom prst="straightConnector1">
            <a:avLst/>
          </a:prstGeom>
          <a:noFill/>
          <a:ln w="9525" cap="flat" cmpd="sng">
            <a:solidFill>
              <a:srgbClr val="347EB8"/>
            </a:solidFill>
            <a:prstDash val="solid"/>
            <a:round/>
            <a:headEnd type="none" w="sm" len="sm"/>
            <a:tailEnd type="triangle" w="med" len="med"/>
          </a:ln>
        </p:spPr>
      </p:cxnSp>
      <p:sp>
        <p:nvSpPr>
          <p:cNvPr id="3279" name="Google Shape;3279;p155"/>
          <p:cNvSpPr txBox="1"/>
          <p:nvPr/>
        </p:nvSpPr>
        <p:spPr>
          <a:xfrm>
            <a:off x="6627779" y="1151820"/>
            <a:ext cx="241284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Scan student by process (5)</a:t>
            </a:r>
            <a:endParaRPr/>
          </a:p>
        </p:txBody>
      </p:sp>
      <p:cxnSp>
        <p:nvCxnSpPr>
          <p:cNvPr id="3280" name="Google Shape;3280;p155"/>
          <p:cNvCxnSpPr>
            <a:stCxn id="3279" idx="2"/>
          </p:cNvCxnSpPr>
          <p:nvPr/>
        </p:nvCxnSpPr>
        <p:spPr>
          <a:xfrm>
            <a:off x="7834199" y="1459597"/>
            <a:ext cx="0" cy="985800"/>
          </a:xfrm>
          <a:prstGeom prst="straightConnector1">
            <a:avLst/>
          </a:prstGeom>
          <a:noFill/>
          <a:ln w="9525" cap="flat" cmpd="sng">
            <a:solidFill>
              <a:srgbClr val="347EB8"/>
            </a:solidFill>
            <a:prstDash val="solid"/>
            <a:round/>
            <a:headEnd type="none" w="sm" len="sm"/>
            <a:tailEnd type="triangle" w="med" len="med"/>
          </a:ln>
        </p:spPr>
      </p:cxnSp>
      <p:sp>
        <p:nvSpPr>
          <p:cNvPr id="3281" name="Google Shape;3281;p155"/>
          <p:cNvSpPr txBox="1"/>
          <p:nvPr/>
        </p:nvSpPr>
        <p:spPr>
          <a:xfrm>
            <a:off x="7097319" y="2686086"/>
            <a:ext cx="192392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get student screen (6)</a:t>
            </a:r>
            <a:endParaRPr/>
          </a:p>
        </p:txBody>
      </p:sp>
      <p:sp>
        <p:nvSpPr>
          <p:cNvPr id="25" name="Google Shape;2867;p138">
            <a:extLst>
              <a:ext uri="{FF2B5EF4-FFF2-40B4-BE49-F238E27FC236}">
                <a16:creationId xmlns:a16="http://schemas.microsoft.com/office/drawing/2014/main" id="{E4E31CBB-BA32-4047-9D76-FB0E14295115}"/>
              </a:ext>
            </a:extLst>
          </p:cNvPr>
          <p:cNvSpPr txBox="1"/>
          <p:nvPr/>
        </p:nvSpPr>
        <p:spPr>
          <a:xfrm>
            <a:off x="7123288" y="0"/>
            <a:ext cx="1491368" cy="1272143"/>
          </a:xfrm>
          <a:prstGeom prst="rect">
            <a:avLst/>
          </a:prstGeom>
          <a:noFill/>
          <a:ln>
            <a:noFill/>
          </a:ln>
        </p:spPr>
        <p:txBody>
          <a:bodyPr spcFirstLastPara="1" wrap="square" lIns="91425" tIns="45700" rIns="91425" bIns="45700" anchor="t" anchorCtr="0">
            <a:noAutofit/>
          </a:bodyPr>
          <a:lstStyle/>
          <a:p>
            <a:pPr lvl="0"/>
            <a:r>
              <a:rPr lang="vi" dirty="0">
                <a:solidFill>
                  <a:schemeClr val="tx1"/>
                </a:solidFill>
              </a:rPr>
              <a:t>OUR IDEAS</a:t>
            </a:r>
            <a:endParaRPr dirty="0">
              <a:solidFill>
                <a:schemeClr val="tx1"/>
              </a:solidFill>
            </a:endParaRPr>
          </a:p>
          <a:p>
            <a:pPr marL="0" marR="0" lvl="0" indent="0" algn="l" rtl="0">
              <a:lnSpc>
                <a:spcPct val="100000"/>
              </a:lnSpc>
              <a:spcBef>
                <a:spcPts val="250"/>
              </a:spcBef>
              <a:spcAft>
                <a:spcPts val="0"/>
              </a:spcAft>
              <a:buNone/>
            </a:pPr>
            <a:r>
              <a:rPr lang="vi" sz="1400" i="0" u="none" strike="noStrike" cap="none" dirty="0">
                <a:solidFill>
                  <a:schemeClr val="tx1"/>
                </a:solidFill>
                <a:sym typeface="Arial"/>
              </a:rPr>
              <a:t>HANDLING</a:t>
            </a:r>
            <a:endParaRPr dirty="0">
              <a:solidFill>
                <a:schemeClr val="tx1"/>
              </a:solidFill>
            </a:endParaRPr>
          </a:p>
          <a:p>
            <a:pPr marL="0" marR="0" lvl="0" indent="0" algn="l" rtl="0">
              <a:lnSpc>
                <a:spcPct val="100000"/>
              </a:lnSpc>
              <a:spcBef>
                <a:spcPts val="250"/>
              </a:spcBef>
              <a:spcAft>
                <a:spcPts val="0"/>
              </a:spcAft>
              <a:buNone/>
            </a:pPr>
            <a:r>
              <a:rPr lang="vi" sz="1400" i="0" u="none" strike="noStrike" cap="none" dirty="0">
                <a:solidFill>
                  <a:schemeClr val="tx1"/>
                </a:solidFill>
                <a:sym typeface="Arial"/>
              </a:rPr>
              <a:t>ADVANTAGES</a:t>
            </a:r>
            <a:endParaRPr dirty="0">
              <a:solidFill>
                <a:schemeClr val="tx1"/>
              </a:solidFill>
            </a:endParaRPr>
          </a:p>
          <a:p>
            <a:pPr marL="0" marR="0" lvl="0" indent="0" algn="l" rtl="0">
              <a:lnSpc>
                <a:spcPct val="100000"/>
              </a:lnSpc>
              <a:spcBef>
                <a:spcPts val="250"/>
              </a:spcBef>
              <a:spcAft>
                <a:spcPts val="0"/>
              </a:spcAft>
              <a:buNone/>
            </a:pPr>
            <a:r>
              <a:rPr lang="vi" sz="1400" b="1" i="0" u="none" strike="noStrike" cap="none" dirty="0">
                <a:solidFill>
                  <a:srgbClr val="FF0000"/>
                </a:solidFill>
                <a:latin typeface="Arial"/>
                <a:ea typeface="Arial"/>
                <a:cs typeface="Arial"/>
                <a:sym typeface="Arial"/>
              </a:rPr>
              <a:t>DEMO</a:t>
            </a:r>
            <a:endParaRPr sz="1400" b="1" i="0" u="none" strike="noStrike" cap="none" dirty="0">
              <a:solidFill>
                <a:srgbClr val="FF0000"/>
              </a:solidFill>
              <a:latin typeface="Arial"/>
              <a:ea typeface="Arial"/>
              <a:cs typeface="Arial"/>
              <a:sym typeface="Aria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3286"/>
        <p:cNvGrpSpPr/>
        <p:nvPr/>
      </p:nvGrpSpPr>
      <p:grpSpPr>
        <a:xfrm>
          <a:off x="0" y="0"/>
          <a:ext cx="0" cy="0"/>
          <a:chOff x="0" y="0"/>
          <a:chExt cx="0" cy="0"/>
        </a:xfrm>
      </p:grpSpPr>
      <p:sp>
        <p:nvSpPr>
          <p:cNvPr id="3287" name="Google Shape;3287;p156"/>
          <p:cNvSpPr txBox="1">
            <a:spLocks noGrp="1"/>
          </p:cNvSpPr>
          <p:nvPr>
            <p:ph type="ctrTitle"/>
          </p:nvPr>
        </p:nvSpPr>
        <p:spPr>
          <a:xfrm>
            <a:off x="158725" y="3136200"/>
            <a:ext cx="4094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vi"/>
              <a:t>OUTCOME &amp; LIMITATION</a:t>
            </a:r>
            <a:endParaRPr/>
          </a:p>
        </p:txBody>
      </p:sp>
      <p:sp>
        <p:nvSpPr>
          <p:cNvPr id="3288" name="Google Shape;3288;p15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137</a:t>
            </a:fld>
            <a:endParaRPr/>
          </a:p>
        </p:txBody>
      </p:sp>
      <p:sp>
        <p:nvSpPr>
          <p:cNvPr id="3289" name="Google Shape;3289;p156"/>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2000"/>
              <a:buFont typeface="Arial"/>
              <a:buNone/>
            </a:pPr>
            <a:r>
              <a:rPr lang="vi" sz="12000" b="1" i="0" u="none" strike="noStrike" cap="none">
                <a:solidFill>
                  <a:srgbClr val="3F5378"/>
                </a:solidFill>
                <a:latin typeface="Roboto Condensed"/>
                <a:ea typeface="Roboto Condensed"/>
                <a:cs typeface="Roboto Condensed"/>
                <a:sym typeface="Roboto Condensed"/>
              </a:rPr>
              <a:t>3</a:t>
            </a:r>
            <a:endParaRPr sz="3000" b="1" i="0" u="none" strike="noStrike" cap="none">
              <a:solidFill>
                <a:srgbClr val="3F5378"/>
              </a:solidFill>
              <a:latin typeface="Roboto Condensed"/>
              <a:ea typeface="Roboto Condensed"/>
              <a:cs typeface="Roboto Condensed"/>
              <a:sym typeface="Roboto Condensed"/>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3293"/>
        <p:cNvGrpSpPr/>
        <p:nvPr/>
      </p:nvGrpSpPr>
      <p:grpSpPr>
        <a:xfrm>
          <a:off x="0" y="0"/>
          <a:ext cx="0" cy="0"/>
          <a:chOff x="0" y="0"/>
          <a:chExt cx="0" cy="0"/>
        </a:xfrm>
      </p:grpSpPr>
      <p:sp>
        <p:nvSpPr>
          <p:cNvPr id="3294" name="Google Shape;3294;p15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OUTCOME</a:t>
            </a:r>
            <a:endParaRPr/>
          </a:p>
        </p:txBody>
      </p:sp>
      <p:sp>
        <p:nvSpPr>
          <p:cNvPr id="3295" name="Google Shape;3295;p15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138</a:t>
            </a:fld>
            <a:endParaRPr/>
          </a:p>
        </p:txBody>
      </p:sp>
      <p:grpSp>
        <p:nvGrpSpPr>
          <p:cNvPr id="3296" name="Google Shape;3296;p157"/>
          <p:cNvGrpSpPr/>
          <p:nvPr/>
        </p:nvGrpSpPr>
        <p:grpSpPr>
          <a:xfrm>
            <a:off x="312466" y="587260"/>
            <a:ext cx="309022" cy="376837"/>
            <a:chOff x="596350" y="929175"/>
            <a:chExt cx="407950" cy="497475"/>
          </a:xfrm>
        </p:grpSpPr>
        <p:sp>
          <p:nvSpPr>
            <p:cNvPr id="3297" name="Google Shape;3297;p157"/>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8" name="Google Shape;3298;p157"/>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9" name="Google Shape;3299;p157"/>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0" name="Google Shape;3300;p157"/>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1" name="Google Shape;3301;p157"/>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2" name="Google Shape;3302;p157"/>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3" name="Google Shape;3303;p157"/>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04" name="Google Shape;3304;p157"/>
          <p:cNvSpPr/>
          <p:nvPr/>
        </p:nvSpPr>
        <p:spPr>
          <a:xfrm rot="-5400000">
            <a:off x="1285441" y="976720"/>
            <a:ext cx="762000" cy="1612995"/>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57"/>
          <p:cNvSpPr txBox="1"/>
          <p:nvPr/>
        </p:nvSpPr>
        <p:spPr>
          <a:xfrm>
            <a:off x="859928" y="1402197"/>
            <a:ext cx="1290396"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4400" b="0" i="0" u="none" strike="noStrike" cap="none">
              <a:solidFill>
                <a:srgbClr val="1C405D"/>
              </a:solidFill>
              <a:latin typeface="Arial"/>
              <a:ea typeface="Arial"/>
              <a:cs typeface="Arial"/>
              <a:sym typeface="Arial"/>
            </a:endParaRPr>
          </a:p>
        </p:txBody>
      </p:sp>
      <p:sp>
        <p:nvSpPr>
          <p:cNvPr id="3306" name="Google Shape;3306;p157"/>
          <p:cNvSpPr/>
          <p:nvPr/>
        </p:nvSpPr>
        <p:spPr>
          <a:xfrm rot="-5400000">
            <a:off x="248512" y="1552788"/>
            <a:ext cx="762001" cy="460857"/>
          </a:xfrm>
          <a:prstGeom prst="round2SameRect">
            <a:avLst>
              <a:gd name="adj1" fmla="val 16667"/>
              <a:gd name="adj2" fmla="val 0"/>
            </a:avLst>
          </a:prstGeom>
          <a:solidFill>
            <a:srgbClr val="1C4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57"/>
          <p:cNvSpPr txBox="1"/>
          <p:nvPr/>
        </p:nvSpPr>
        <p:spPr>
          <a:xfrm>
            <a:off x="421569" y="1424700"/>
            <a:ext cx="438360" cy="71700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01</a:t>
            </a:r>
            <a:endParaRPr sz="1400" b="0" i="0" u="none" strike="noStrike" cap="none">
              <a:solidFill>
                <a:schemeClr val="lt1"/>
              </a:solidFill>
              <a:latin typeface="Arial"/>
              <a:ea typeface="Arial"/>
              <a:cs typeface="Arial"/>
              <a:sym typeface="Arial"/>
            </a:endParaRPr>
          </a:p>
        </p:txBody>
      </p:sp>
      <p:cxnSp>
        <p:nvCxnSpPr>
          <p:cNvPr id="3308" name="Google Shape;3308;p157"/>
          <p:cNvCxnSpPr>
            <a:endCxn id="3309" idx="2"/>
          </p:cNvCxnSpPr>
          <p:nvPr/>
        </p:nvCxnSpPr>
        <p:spPr>
          <a:xfrm>
            <a:off x="2472816" y="1783217"/>
            <a:ext cx="790200" cy="0"/>
          </a:xfrm>
          <a:prstGeom prst="straightConnector1">
            <a:avLst/>
          </a:prstGeom>
          <a:noFill/>
          <a:ln w="19050" cap="flat" cmpd="sng">
            <a:solidFill>
              <a:schemeClr val="accent1"/>
            </a:solidFill>
            <a:prstDash val="dot"/>
            <a:round/>
            <a:headEnd type="none" w="sm" len="sm"/>
            <a:tailEnd type="none" w="sm" len="sm"/>
          </a:ln>
        </p:spPr>
      </p:cxnSp>
      <p:sp>
        <p:nvSpPr>
          <p:cNvPr id="3309" name="Google Shape;3309;p157"/>
          <p:cNvSpPr/>
          <p:nvPr/>
        </p:nvSpPr>
        <p:spPr>
          <a:xfrm>
            <a:off x="3263016" y="1710946"/>
            <a:ext cx="144542" cy="144542"/>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10" name="Google Shape;3310;p157"/>
          <p:cNvSpPr txBox="1"/>
          <p:nvPr/>
        </p:nvSpPr>
        <p:spPr>
          <a:xfrm>
            <a:off x="3697761" y="1640044"/>
            <a:ext cx="3432503" cy="21544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400"/>
              <a:buFont typeface="Arial"/>
              <a:buNone/>
            </a:pPr>
            <a:r>
              <a:rPr lang="vi" sz="1400" b="1" i="0" u="none" strike="noStrike" cap="none">
                <a:solidFill>
                  <a:schemeClr val="accent1"/>
                </a:solidFill>
                <a:latin typeface="Arial"/>
                <a:ea typeface="Arial"/>
                <a:cs typeface="Arial"/>
                <a:sym typeface="Arial"/>
              </a:rPr>
              <a:t>IMPROVE HIGH TEST EXAM QUALITY</a:t>
            </a:r>
            <a:endParaRPr/>
          </a:p>
        </p:txBody>
      </p:sp>
      <p:pic>
        <p:nvPicPr>
          <p:cNvPr id="3311" name="Google Shape;3311;p157"/>
          <p:cNvPicPr preferRelativeResize="0"/>
          <p:nvPr/>
        </p:nvPicPr>
        <p:blipFill rotWithShape="1">
          <a:blip r:embed="rId3">
            <a:alphaModFix/>
          </a:blip>
          <a:srcRect/>
          <a:stretch/>
        </p:blipFill>
        <p:spPr>
          <a:xfrm>
            <a:off x="1272648" y="1550300"/>
            <a:ext cx="481718" cy="481718"/>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3315"/>
        <p:cNvGrpSpPr/>
        <p:nvPr/>
      </p:nvGrpSpPr>
      <p:grpSpPr>
        <a:xfrm>
          <a:off x="0" y="0"/>
          <a:ext cx="0" cy="0"/>
          <a:chOff x="0" y="0"/>
          <a:chExt cx="0" cy="0"/>
        </a:xfrm>
      </p:grpSpPr>
      <p:sp>
        <p:nvSpPr>
          <p:cNvPr id="3316" name="Google Shape;3316;p15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OUTCOME</a:t>
            </a:r>
            <a:endParaRPr/>
          </a:p>
        </p:txBody>
      </p:sp>
      <p:sp>
        <p:nvSpPr>
          <p:cNvPr id="3317" name="Google Shape;3317;p15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139</a:t>
            </a:fld>
            <a:endParaRPr/>
          </a:p>
        </p:txBody>
      </p:sp>
      <p:grpSp>
        <p:nvGrpSpPr>
          <p:cNvPr id="3318" name="Google Shape;3318;p158"/>
          <p:cNvGrpSpPr/>
          <p:nvPr/>
        </p:nvGrpSpPr>
        <p:grpSpPr>
          <a:xfrm>
            <a:off x="312466" y="587260"/>
            <a:ext cx="309022" cy="376837"/>
            <a:chOff x="596350" y="929175"/>
            <a:chExt cx="407950" cy="497475"/>
          </a:xfrm>
        </p:grpSpPr>
        <p:sp>
          <p:nvSpPr>
            <p:cNvPr id="3319" name="Google Shape;3319;p15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0" name="Google Shape;3320;p15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1" name="Google Shape;3321;p15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2" name="Google Shape;3322;p15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3" name="Google Shape;3323;p15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4" name="Google Shape;3324;p15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5" name="Google Shape;3325;p15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26" name="Google Shape;3326;p158"/>
          <p:cNvSpPr/>
          <p:nvPr/>
        </p:nvSpPr>
        <p:spPr>
          <a:xfrm rot="-5400000">
            <a:off x="1285441" y="976720"/>
            <a:ext cx="762000" cy="1612995"/>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58"/>
          <p:cNvSpPr txBox="1"/>
          <p:nvPr/>
        </p:nvSpPr>
        <p:spPr>
          <a:xfrm>
            <a:off x="859928" y="1402197"/>
            <a:ext cx="1290396"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4400" b="0" i="0" u="none" strike="noStrike" cap="none">
              <a:solidFill>
                <a:srgbClr val="1C405D"/>
              </a:solidFill>
              <a:latin typeface="Arial"/>
              <a:ea typeface="Arial"/>
              <a:cs typeface="Arial"/>
              <a:sym typeface="Arial"/>
            </a:endParaRPr>
          </a:p>
        </p:txBody>
      </p:sp>
      <p:sp>
        <p:nvSpPr>
          <p:cNvPr id="3328" name="Google Shape;3328;p158"/>
          <p:cNvSpPr/>
          <p:nvPr/>
        </p:nvSpPr>
        <p:spPr>
          <a:xfrm rot="-5400000">
            <a:off x="248512" y="1552788"/>
            <a:ext cx="762001" cy="460857"/>
          </a:xfrm>
          <a:prstGeom prst="round2SameRect">
            <a:avLst>
              <a:gd name="adj1" fmla="val 16667"/>
              <a:gd name="adj2" fmla="val 0"/>
            </a:avLst>
          </a:prstGeom>
          <a:solidFill>
            <a:srgbClr val="1C4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58"/>
          <p:cNvSpPr txBox="1"/>
          <p:nvPr/>
        </p:nvSpPr>
        <p:spPr>
          <a:xfrm>
            <a:off x="421569" y="1424700"/>
            <a:ext cx="438360" cy="71700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01</a:t>
            </a:r>
            <a:endParaRPr sz="1400" b="0" i="0" u="none" strike="noStrike" cap="none">
              <a:solidFill>
                <a:schemeClr val="lt1"/>
              </a:solidFill>
              <a:latin typeface="Arial"/>
              <a:ea typeface="Arial"/>
              <a:cs typeface="Arial"/>
              <a:sym typeface="Arial"/>
            </a:endParaRPr>
          </a:p>
        </p:txBody>
      </p:sp>
      <p:cxnSp>
        <p:nvCxnSpPr>
          <p:cNvPr id="3330" name="Google Shape;3330;p158"/>
          <p:cNvCxnSpPr>
            <a:endCxn id="3331" idx="2"/>
          </p:cNvCxnSpPr>
          <p:nvPr/>
        </p:nvCxnSpPr>
        <p:spPr>
          <a:xfrm>
            <a:off x="2472816" y="1783217"/>
            <a:ext cx="790200" cy="0"/>
          </a:xfrm>
          <a:prstGeom prst="straightConnector1">
            <a:avLst/>
          </a:prstGeom>
          <a:noFill/>
          <a:ln w="19050" cap="flat" cmpd="sng">
            <a:solidFill>
              <a:schemeClr val="accent1"/>
            </a:solidFill>
            <a:prstDash val="dot"/>
            <a:round/>
            <a:headEnd type="none" w="sm" len="sm"/>
            <a:tailEnd type="none" w="sm" len="sm"/>
          </a:ln>
        </p:spPr>
      </p:cxnSp>
      <p:sp>
        <p:nvSpPr>
          <p:cNvPr id="3331" name="Google Shape;3331;p158"/>
          <p:cNvSpPr/>
          <p:nvPr/>
        </p:nvSpPr>
        <p:spPr>
          <a:xfrm>
            <a:off x="3263016" y="1710946"/>
            <a:ext cx="144542" cy="144542"/>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32" name="Google Shape;3332;p158"/>
          <p:cNvSpPr txBox="1"/>
          <p:nvPr/>
        </p:nvSpPr>
        <p:spPr>
          <a:xfrm>
            <a:off x="3697761" y="1640044"/>
            <a:ext cx="3432503" cy="21544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400"/>
              <a:buFont typeface="Arial"/>
              <a:buNone/>
            </a:pPr>
            <a:r>
              <a:rPr lang="vi" sz="1400" b="1" i="0" u="none" strike="noStrike" cap="none">
                <a:solidFill>
                  <a:schemeClr val="accent1"/>
                </a:solidFill>
                <a:latin typeface="Arial"/>
                <a:ea typeface="Arial"/>
                <a:cs typeface="Arial"/>
                <a:sym typeface="Arial"/>
              </a:rPr>
              <a:t>IMPROVE HIGH TEST EXAM QUALITY</a:t>
            </a:r>
            <a:endParaRPr/>
          </a:p>
        </p:txBody>
      </p:sp>
      <p:sp>
        <p:nvSpPr>
          <p:cNvPr id="3333" name="Google Shape;3333;p158"/>
          <p:cNvSpPr/>
          <p:nvPr/>
        </p:nvSpPr>
        <p:spPr>
          <a:xfrm rot="-5400000">
            <a:off x="1268930" y="1942928"/>
            <a:ext cx="762000" cy="1612995"/>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58"/>
          <p:cNvSpPr txBox="1"/>
          <p:nvPr/>
        </p:nvSpPr>
        <p:spPr>
          <a:xfrm>
            <a:off x="843428" y="2368422"/>
            <a:ext cx="1290396"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200" b="0" i="0" u="none" strike="noStrike" cap="none">
              <a:solidFill>
                <a:srgbClr val="725116"/>
              </a:solidFill>
              <a:latin typeface="Arial"/>
              <a:ea typeface="Arial"/>
              <a:cs typeface="Arial"/>
              <a:sym typeface="Arial"/>
            </a:endParaRPr>
          </a:p>
        </p:txBody>
      </p:sp>
      <p:sp>
        <p:nvSpPr>
          <p:cNvPr id="3335" name="Google Shape;3335;p158"/>
          <p:cNvSpPr/>
          <p:nvPr/>
        </p:nvSpPr>
        <p:spPr>
          <a:xfrm rot="-5400000">
            <a:off x="232001" y="2518996"/>
            <a:ext cx="762001" cy="460857"/>
          </a:xfrm>
          <a:prstGeom prst="round2SameRect">
            <a:avLst>
              <a:gd name="adj1" fmla="val 16667"/>
              <a:gd name="adj2" fmla="val 0"/>
            </a:avLst>
          </a:prstGeom>
          <a:solidFill>
            <a:srgbClr val="725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58"/>
          <p:cNvSpPr txBox="1"/>
          <p:nvPr/>
        </p:nvSpPr>
        <p:spPr>
          <a:xfrm>
            <a:off x="405069" y="2390900"/>
            <a:ext cx="438360" cy="71700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02</a:t>
            </a:r>
            <a:endParaRPr sz="1400" b="0" i="0" u="none" strike="noStrike" cap="none">
              <a:solidFill>
                <a:schemeClr val="lt1"/>
              </a:solidFill>
              <a:latin typeface="Arial"/>
              <a:ea typeface="Arial"/>
              <a:cs typeface="Arial"/>
              <a:sym typeface="Arial"/>
            </a:endParaRPr>
          </a:p>
        </p:txBody>
      </p:sp>
      <p:cxnSp>
        <p:nvCxnSpPr>
          <p:cNvPr id="3337" name="Google Shape;3337;p158"/>
          <p:cNvCxnSpPr/>
          <p:nvPr/>
        </p:nvCxnSpPr>
        <p:spPr>
          <a:xfrm>
            <a:off x="2456428" y="2749425"/>
            <a:ext cx="790077" cy="0"/>
          </a:xfrm>
          <a:prstGeom prst="straightConnector1">
            <a:avLst/>
          </a:prstGeom>
          <a:noFill/>
          <a:ln w="19050" cap="flat" cmpd="sng">
            <a:solidFill>
              <a:schemeClr val="accent2"/>
            </a:solidFill>
            <a:prstDash val="dot"/>
            <a:round/>
            <a:headEnd type="none" w="sm" len="sm"/>
            <a:tailEnd type="none" w="sm" len="sm"/>
          </a:ln>
        </p:spPr>
      </p:cxnSp>
      <p:sp>
        <p:nvSpPr>
          <p:cNvPr id="3338" name="Google Shape;3338;p158"/>
          <p:cNvSpPr/>
          <p:nvPr/>
        </p:nvSpPr>
        <p:spPr>
          <a:xfrm>
            <a:off x="3246505" y="2677154"/>
            <a:ext cx="144542" cy="144542"/>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39" name="Google Shape;3339;p158"/>
          <p:cNvSpPr txBox="1"/>
          <p:nvPr/>
        </p:nvSpPr>
        <p:spPr>
          <a:xfrm>
            <a:off x="3738857" y="2603622"/>
            <a:ext cx="3504423" cy="21544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2"/>
              </a:buClr>
              <a:buSzPts val="1400"/>
              <a:buFont typeface="Arial"/>
              <a:buNone/>
            </a:pPr>
            <a:r>
              <a:rPr lang="vi" sz="1400" b="1" i="0" u="none" strike="noStrike" cap="none">
                <a:solidFill>
                  <a:schemeClr val="accent2"/>
                </a:solidFill>
                <a:latin typeface="Arial"/>
                <a:ea typeface="Arial"/>
                <a:cs typeface="Arial"/>
                <a:sym typeface="Arial"/>
              </a:rPr>
              <a:t>EXAM TOOL MANAGEMENT FLEXIBLY</a:t>
            </a:r>
            <a:endParaRPr sz="1400" b="1" i="0" u="none" strike="noStrike" cap="none">
              <a:solidFill>
                <a:schemeClr val="accent2"/>
              </a:solidFill>
              <a:latin typeface="Arial"/>
              <a:ea typeface="Arial"/>
              <a:cs typeface="Arial"/>
              <a:sym typeface="Arial"/>
            </a:endParaRPr>
          </a:p>
        </p:txBody>
      </p:sp>
      <p:pic>
        <p:nvPicPr>
          <p:cNvPr id="3340" name="Google Shape;3340;p158"/>
          <p:cNvPicPr preferRelativeResize="0"/>
          <p:nvPr/>
        </p:nvPicPr>
        <p:blipFill rotWithShape="1">
          <a:blip r:embed="rId3">
            <a:alphaModFix/>
          </a:blip>
          <a:srcRect/>
          <a:stretch/>
        </p:blipFill>
        <p:spPr>
          <a:xfrm>
            <a:off x="1280408" y="2482253"/>
            <a:ext cx="518779" cy="534343"/>
          </a:xfrm>
          <a:prstGeom prst="rect">
            <a:avLst/>
          </a:prstGeom>
          <a:noFill/>
          <a:ln>
            <a:noFill/>
          </a:ln>
        </p:spPr>
      </p:pic>
      <p:pic>
        <p:nvPicPr>
          <p:cNvPr id="3341" name="Google Shape;3341;p158"/>
          <p:cNvPicPr preferRelativeResize="0"/>
          <p:nvPr/>
        </p:nvPicPr>
        <p:blipFill rotWithShape="1">
          <a:blip r:embed="rId4">
            <a:alphaModFix/>
          </a:blip>
          <a:srcRect/>
          <a:stretch/>
        </p:blipFill>
        <p:spPr>
          <a:xfrm>
            <a:off x="1272648" y="1550300"/>
            <a:ext cx="481718" cy="4817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CURRENT PROCESS</a:t>
            </a:r>
            <a:endParaRPr/>
          </a:p>
        </p:txBody>
      </p:sp>
      <p:sp>
        <p:nvSpPr>
          <p:cNvPr id="529" name="Google Shape;529;p3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14</a:t>
            </a:fld>
            <a:endParaRPr/>
          </a:p>
        </p:txBody>
      </p:sp>
      <p:grpSp>
        <p:nvGrpSpPr>
          <p:cNvPr id="530" name="Google Shape;530;p33"/>
          <p:cNvGrpSpPr/>
          <p:nvPr/>
        </p:nvGrpSpPr>
        <p:grpSpPr>
          <a:xfrm>
            <a:off x="263101" y="580106"/>
            <a:ext cx="407743" cy="391135"/>
            <a:chOff x="5233525" y="4954450"/>
            <a:chExt cx="538275" cy="516350"/>
          </a:xfrm>
        </p:grpSpPr>
        <p:sp>
          <p:nvSpPr>
            <p:cNvPr id="531" name="Google Shape;531;p3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3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3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3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3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3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3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3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3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3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2" name="Google Shape;542;p33"/>
          <p:cNvGrpSpPr/>
          <p:nvPr/>
        </p:nvGrpSpPr>
        <p:grpSpPr>
          <a:xfrm>
            <a:off x="431185" y="2827705"/>
            <a:ext cx="1630911" cy="311654"/>
            <a:chOff x="769938" y="2456536"/>
            <a:chExt cx="1613466" cy="345642"/>
          </a:xfrm>
        </p:grpSpPr>
        <p:sp>
          <p:nvSpPr>
            <p:cNvPr id="543" name="Google Shape;543;p33"/>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544" name="Google Shape;544;p33"/>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545" name="Google Shape;545;p33"/>
          <p:cNvSpPr txBox="1"/>
          <p:nvPr/>
        </p:nvSpPr>
        <p:spPr>
          <a:xfrm>
            <a:off x="719600"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1"/>
                </a:solidFill>
                <a:latin typeface="Arial"/>
                <a:ea typeface="Arial"/>
                <a:cs typeface="Arial"/>
                <a:sym typeface="Arial"/>
              </a:rPr>
              <a:t>Teacher</a:t>
            </a:r>
            <a:endParaRPr sz="1600" b="0" i="0" u="none" strike="noStrike" cap="none">
              <a:solidFill>
                <a:schemeClr val="accent1"/>
              </a:solidFill>
              <a:latin typeface="Arial"/>
              <a:ea typeface="Arial"/>
              <a:cs typeface="Arial"/>
              <a:sym typeface="Arial"/>
            </a:endParaRPr>
          </a:p>
        </p:txBody>
      </p:sp>
      <p:cxnSp>
        <p:nvCxnSpPr>
          <p:cNvPr id="546" name="Google Shape;546;p33"/>
          <p:cNvCxnSpPr>
            <a:stCxn id="547" idx="7"/>
          </p:cNvCxnSpPr>
          <p:nvPr/>
        </p:nvCxnSpPr>
        <p:spPr>
          <a:xfrm>
            <a:off x="1244413" y="2428447"/>
            <a:ext cx="0" cy="554400"/>
          </a:xfrm>
          <a:prstGeom prst="straightConnector1">
            <a:avLst/>
          </a:prstGeom>
          <a:noFill/>
          <a:ln w="19050" cap="flat" cmpd="sng">
            <a:solidFill>
              <a:schemeClr val="accent1"/>
            </a:solidFill>
            <a:prstDash val="solid"/>
            <a:round/>
            <a:headEnd type="oval" w="med" len="med"/>
            <a:tailEnd type="oval" w="med" len="med"/>
          </a:ln>
        </p:spPr>
      </p:cxnSp>
      <p:grpSp>
        <p:nvGrpSpPr>
          <p:cNvPr id="548" name="Google Shape;548;p33"/>
          <p:cNvGrpSpPr/>
          <p:nvPr/>
        </p:nvGrpSpPr>
        <p:grpSpPr>
          <a:xfrm>
            <a:off x="844930" y="1715754"/>
            <a:ext cx="798966" cy="712693"/>
            <a:chOff x="1179256" y="1400898"/>
            <a:chExt cx="790420" cy="790420"/>
          </a:xfrm>
        </p:grpSpPr>
        <p:sp>
          <p:nvSpPr>
            <p:cNvPr id="547" name="Google Shape;547;p33"/>
            <p:cNvSpPr/>
            <p:nvPr/>
          </p:nvSpPr>
          <p:spPr>
            <a:xfrm rot="8100000">
              <a:off x="1295010" y="1516652"/>
              <a:ext cx="558911" cy="558911"/>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549" name="Google Shape;549;p33"/>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050" b="0" i="0" u="none" strike="noStrike" cap="none">
                  <a:solidFill>
                    <a:schemeClr val="lt1"/>
                  </a:solidFill>
                  <a:latin typeface="Arial"/>
                  <a:ea typeface="Arial"/>
                  <a:cs typeface="Arial"/>
                  <a:sym typeface="Arial"/>
                </a:rPr>
                <a:t></a:t>
              </a:r>
              <a:endParaRPr sz="825" b="1" i="0" u="none" strike="noStrike" cap="none">
                <a:solidFill>
                  <a:schemeClr val="lt1"/>
                </a:solidFill>
                <a:latin typeface="Arial"/>
                <a:ea typeface="Arial"/>
                <a:cs typeface="Arial"/>
                <a:sym typeface="Arial"/>
              </a:endParaRPr>
            </a:p>
          </p:txBody>
        </p:sp>
      </p:grpSp>
      <p:grpSp>
        <p:nvGrpSpPr>
          <p:cNvPr id="550" name="Google Shape;550;p33"/>
          <p:cNvGrpSpPr/>
          <p:nvPr/>
        </p:nvGrpSpPr>
        <p:grpSpPr>
          <a:xfrm>
            <a:off x="0" y="3557402"/>
            <a:ext cx="2488833" cy="334980"/>
            <a:chOff x="174237" y="661615"/>
            <a:chExt cx="2402762" cy="201904"/>
          </a:xfrm>
        </p:grpSpPr>
        <p:sp>
          <p:nvSpPr>
            <p:cNvPr id="551" name="Google Shape;551;p33"/>
            <p:cNvSpPr txBox="1"/>
            <p:nvPr/>
          </p:nvSpPr>
          <p:spPr>
            <a:xfrm>
              <a:off x="174237" y="661615"/>
              <a:ext cx="2402762"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1"/>
                  </a:solidFill>
                  <a:latin typeface="Arial"/>
                  <a:ea typeface="Arial"/>
                  <a:cs typeface="Arial"/>
                  <a:sym typeface="Arial"/>
                </a:rPr>
                <a:t>CREATE QUESTIONS</a:t>
              </a:r>
              <a:endParaRPr/>
            </a:p>
          </p:txBody>
        </p:sp>
        <p:sp>
          <p:nvSpPr>
            <p:cNvPr id="552" name="Google Shape;552;p33"/>
            <p:cNvSpPr txBox="1"/>
            <p:nvPr/>
          </p:nvSpPr>
          <p:spPr>
            <a:xfrm>
              <a:off x="690582" y="779887"/>
              <a:ext cx="1370060" cy="83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750" b="1" i="0" u="none" strike="noStrike" cap="none">
                <a:solidFill>
                  <a:srgbClr val="7F7F7F"/>
                </a:solidFill>
                <a:latin typeface="Arial"/>
                <a:ea typeface="Arial"/>
                <a:cs typeface="Arial"/>
                <a:sym typeface="Arial"/>
              </a:endParaRPr>
            </a:p>
          </p:txBody>
        </p:sp>
      </p:grpSp>
      <p:grpSp>
        <p:nvGrpSpPr>
          <p:cNvPr id="553" name="Google Shape;553;p33"/>
          <p:cNvGrpSpPr/>
          <p:nvPr/>
        </p:nvGrpSpPr>
        <p:grpSpPr>
          <a:xfrm>
            <a:off x="431185" y="2827705"/>
            <a:ext cx="1630911" cy="311654"/>
            <a:chOff x="769938" y="2456536"/>
            <a:chExt cx="1613466" cy="345642"/>
          </a:xfrm>
        </p:grpSpPr>
        <p:sp>
          <p:nvSpPr>
            <p:cNvPr id="554" name="Google Shape;554;p33"/>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555" name="Google Shape;555;p33"/>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grpSp>
        <p:nvGrpSpPr>
          <p:cNvPr id="556" name="Google Shape;556;p33"/>
          <p:cNvGrpSpPr/>
          <p:nvPr/>
        </p:nvGrpSpPr>
        <p:grpSpPr>
          <a:xfrm>
            <a:off x="1938274" y="2827705"/>
            <a:ext cx="1630911" cy="311654"/>
            <a:chOff x="769938" y="2456536"/>
            <a:chExt cx="1613466" cy="345642"/>
          </a:xfrm>
        </p:grpSpPr>
        <p:sp>
          <p:nvSpPr>
            <p:cNvPr id="557" name="Google Shape;557;p33"/>
            <p:cNvSpPr/>
            <p:nvPr/>
          </p:nvSpPr>
          <p:spPr>
            <a:xfrm>
              <a:off x="769938" y="2456536"/>
              <a:ext cx="1613466" cy="345642"/>
            </a:xfrm>
            <a:prstGeom prst="notchedRightArrow">
              <a:avLst>
                <a:gd name="adj1" fmla="val 100000"/>
                <a:gd name="adj2" fmla="val 9102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558" name="Google Shape;558;p33"/>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559" name="Google Shape;559;p33"/>
          <p:cNvSpPr txBox="1"/>
          <p:nvPr/>
        </p:nvSpPr>
        <p:spPr>
          <a:xfrm>
            <a:off x="2447228" y="2525330"/>
            <a:ext cx="615727"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2"/>
                </a:solidFill>
                <a:latin typeface="Arial"/>
                <a:ea typeface="Arial"/>
                <a:cs typeface="Arial"/>
                <a:sym typeface="Arial"/>
              </a:rPr>
              <a:t>Staff</a:t>
            </a:r>
            <a:endParaRPr sz="1600" b="0" i="0" u="none" strike="noStrike" cap="none">
              <a:solidFill>
                <a:schemeClr val="accent2"/>
              </a:solidFill>
              <a:latin typeface="Arial"/>
              <a:ea typeface="Arial"/>
              <a:cs typeface="Arial"/>
              <a:sym typeface="Arial"/>
            </a:endParaRPr>
          </a:p>
        </p:txBody>
      </p:sp>
      <p:cxnSp>
        <p:nvCxnSpPr>
          <p:cNvPr id="560" name="Google Shape;560;p33"/>
          <p:cNvCxnSpPr>
            <a:stCxn id="561" idx="7"/>
          </p:cNvCxnSpPr>
          <p:nvPr/>
        </p:nvCxnSpPr>
        <p:spPr>
          <a:xfrm>
            <a:off x="1244413" y="2428447"/>
            <a:ext cx="0" cy="554400"/>
          </a:xfrm>
          <a:prstGeom prst="straightConnector1">
            <a:avLst/>
          </a:prstGeom>
          <a:noFill/>
          <a:ln w="19050" cap="flat" cmpd="sng">
            <a:solidFill>
              <a:schemeClr val="accent1"/>
            </a:solidFill>
            <a:prstDash val="solid"/>
            <a:round/>
            <a:headEnd type="oval" w="med" len="med"/>
            <a:tailEnd type="oval" w="med" len="med"/>
          </a:ln>
        </p:spPr>
      </p:cxnSp>
      <p:grpSp>
        <p:nvGrpSpPr>
          <p:cNvPr id="562" name="Google Shape;562;p33"/>
          <p:cNvGrpSpPr/>
          <p:nvPr/>
        </p:nvGrpSpPr>
        <p:grpSpPr>
          <a:xfrm>
            <a:off x="844930" y="1715754"/>
            <a:ext cx="798966" cy="712693"/>
            <a:chOff x="1179256" y="1400898"/>
            <a:chExt cx="790420" cy="790420"/>
          </a:xfrm>
        </p:grpSpPr>
        <p:sp>
          <p:nvSpPr>
            <p:cNvPr id="561" name="Google Shape;561;p33"/>
            <p:cNvSpPr/>
            <p:nvPr/>
          </p:nvSpPr>
          <p:spPr>
            <a:xfrm rot="8100000">
              <a:off x="1295010" y="1516652"/>
              <a:ext cx="558911" cy="558911"/>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563" name="Google Shape;563;p33"/>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825" b="1" i="0" u="none" strike="noStrike" cap="none">
                <a:solidFill>
                  <a:schemeClr val="lt1"/>
                </a:solidFill>
                <a:latin typeface="Arial"/>
                <a:ea typeface="Arial"/>
                <a:cs typeface="Arial"/>
                <a:sym typeface="Arial"/>
              </a:endParaRPr>
            </a:p>
          </p:txBody>
        </p:sp>
      </p:grpSp>
      <p:cxnSp>
        <p:nvCxnSpPr>
          <p:cNvPr id="564" name="Google Shape;564;p33"/>
          <p:cNvCxnSpPr>
            <a:stCxn id="565" idx="7"/>
          </p:cNvCxnSpPr>
          <p:nvPr/>
        </p:nvCxnSpPr>
        <p:spPr>
          <a:xfrm rot="10800000">
            <a:off x="2752260" y="2987203"/>
            <a:ext cx="0" cy="554400"/>
          </a:xfrm>
          <a:prstGeom prst="straightConnector1">
            <a:avLst/>
          </a:prstGeom>
          <a:noFill/>
          <a:ln w="19050" cap="flat" cmpd="sng">
            <a:solidFill>
              <a:schemeClr val="accent2"/>
            </a:solidFill>
            <a:prstDash val="solid"/>
            <a:round/>
            <a:headEnd type="oval" w="med" len="med"/>
            <a:tailEnd type="oval" w="med" len="med"/>
          </a:ln>
        </p:spPr>
      </p:cxnSp>
      <p:grpSp>
        <p:nvGrpSpPr>
          <p:cNvPr id="566" name="Google Shape;566;p33"/>
          <p:cNvGrpSpPr/>
          <p:nvPr/>
        </p:nvGrpSpPr>
        <p:grpSpPr>
          <a:xfrm rot="10800000">
            <a:off x="2352777" y="3541603"/>
            <a:ext cx="798966" cy="712693"/>
            <a:chOff x="1179256" y="1400898"/>
            <a:chExt cx="790420" cy="790420"/>
          </a:xfrm>
        </p:grpSpPr>
        <p:sp>
          <p:nvSpPr>
            <p:cNvPr id="565" name="Google Shape;565;p33"/>
            <p:cNvSpPr/>
            <p:nvPr/>
          </p:nvSpPr>
          <p:spPr>
            <a:xfrm rot="8100000">
              <a:off x="1295010" y="1516652"/>
              <a:ext cx="558911" cy="558911"/>
            </a:xfrm>
            <a:prstGeom prst="teardrop">
              <a:avLst>
                <a:gd name="adj" fmla="val 10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567" name="Google Shape;567;p33"/>
            <p:cNvSpPr/>
            <p:nvPr/>
          </p:nvSpPr>
          <p:spPr>
            <a:xfrm rot="10800000">
              <a:off x="1330108" y="1557696"/>
              <a:ext cx="476830" cy="493535"/>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568" name="Google Shape;568;p33"/>
          <p:cNvGrpSpPr/>
          <p:nvPr/>
        </p:nvGrpSpPr>
        <p:grpSpPr>
          <a:xfrm>
            <a:off x="1365707" y="2151150"/>
            <a:ext cx="2797778" cy="342385"/>
            <a:chOff x="34282" y="779887"/>
            <a:chExt cx="2701024" cy="206367"/>
          </a:xfrm>
        </p:grpSpPr>
        <p:sp>
          <p:nvSpPr>
            <p:cNvPr id="569" name="Google Shape;569;p33"/>
            <p:cNvSpPr txBox="1"/>
            <p:nvPr/>
          </p:nvSpPr>
          <p:spPr>
            <a:xfrm>
              <a:off x="34282" y="830139"/>
              <a:ext cx="2701024"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2"/>
                  </a:solidFill>
                  <a:latin typeface="Arial"/>
                  <a:ea typeface="Arial"/>
                  <a:cs typeface="Arial"/>
                  <a:sym typeface="Arial"/>
                </a:rPr>
                <a:t>GENERATE TEST EXAM</a:t>
              </a:r>
              <a:endParaRPr/>
            </a:p>
          </p:txBody>
        </p:sp>
        <p:sp>
          <p:nvSpPr>
            <p:cNvPr id="570" name="Google Shape;570;p33"/>
            <p:cNvSpPr txBox="1"/>
            <p:nvPr/>
          </p:nvSpPr>
          <p:spPr>
            <a:xfrm>
              <a:off x="690582" y="779887"/>
              <a:ext cx="1370060"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grpSp>
        <p:nvGrpSpPr>
          <p:cNvPr id="571" name="Google Shape;571;p33"/>
          <p:cNvGrpSpPr/>
          <p:nvPr/>
        </p:nvGrpSpPr>
        <p:grpSpPr>
          <a:xfrm>
            <a:off x="3445362" y="2827705"/>
            <a:ext cx="1630911" cy="311654"/>
            <a:chOff x="769938" y="2456536"/>
            <a:chExt cx="1613466" cy="345642"/>
          </a:xfrm>
        </p:grpSpPr>
        <p:sp>
          <p:nvSpPr>
            <p:cNvPr id="572" name="Google Shape;572;p33"/>
            <p:cNvSpPr/>
            <p:nvPr/>
          </p:nvSpPr>
          <p:spPr>
            <a:xfrm>
              <a:off x="769938" y="2456536"/>
              <a:ext cx="1613466" cy="345642"/>
            </a:xfrm>
            <a:prstGeom prst="notchedRightArrow">
              <a:avLst>
                <a:gd name="adj1" fmla="val 100000"/>
                <a:gd name="adj2" fmla="val 91021"/>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573" name="Google Shape;573;p33"/>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574" name="Google Shape;574;p33"/>
          <p:cNvSpPr txBox="1"/>
          <p:nvPr/>
        </p:nvSpPr>
        <p:spPr>
          <a:xfrm>
            <a:off x="3731974"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3"/>
                </a:solidFill>
                <a:latin typeface="Arial"/>
                <a:ea typeface="Arial"/>
                <a:cs typeface="Arial"/>
                <a:sym typeface="Arial"/>
              </a:rPr>
              <a:t>Teacher</a:t>
            </a:r>
            <a:endParaRPr sz="1600" b="0" i="0" u="none" strike="noStrike" cap="none">
              <a:solidFill>
                <a:schemeClr val="accent3"/>
              </a:solidFill>
              <a:latin typeface="Arial"/>
              <a:ea typeface="Arial"/>
              <a:cs typeface="Arial"/>
              <a:sym typeface="Arial"/>
            </a:endParaRPr>
          </a:p>
        </p:txBody>
      </p:sp>
      <p:cxnSp>
        <p:nvCxnSpPr>
          <p:cNvPr id="575" name="Google Shape;575;p33"/>
          <p:cNvCxnSpPr>
            <a:stCxn id="576" idx="7"/>
          </p:cNvCxnSpPr>
          <p:nvPr/>
        </p:nvCxnSpPr>
        <p:spPr>
          <a:xfrm>
            <a:off x="4261310" y="2424151"/>
            <a:ext cx="0" cy="554400"/>
          </a:xfrm>
          <a:prstGeom prst="straightConnector1">
            <a:avLst/>
          </a:prstGeom>
          <a:noFill/>
          <a:ln w="19050" cap="flat" cmpd="sng">
            <a:solidFill>
              <a:schemeClr val="accent3"/>
            </a:solidFill>
            <a:prstDash val="solid"/>
            <a:round/>
            <a:headEnd type="oval" w="med" len="med"/>
            <a:tailEnd type="oval" w="med" len="med"/>
          </a:ln>
        </p:spPr>
      </p:cxnSp>
      <p:grpSp>
        <p:nvGrpSpPr>
          <p:cNvPr id="577" name="Google Shape;577;p33"/>
          <p:cNvGrpSpPr/>
          <p:nvPr/>
        </p:nvGrpSpPr>
        <p:grpSpPr>
          <a:xfrm>
            <a:off x="3861827" y="1711458"/>
            <a:ext cx="798966" cy="712693"/>
            <a:chOff x="1179256" y="1400898"/>
            <a:chExt cx="790420" cy="790420"/>
          </a:xfrm>
        </p:grpSpPr>
        <p:sp>
          <p:nvSpPr>
            <p:cNvPr id="576" name="Google Shape;576;p33"/>
            <p:cNvSpPr/>
            <p:nvPr/>
          </p:nvSpPr>
          <p:spPr>
            <a:xfrm rot="8100000">
              <a:off x="1295010" y="1516652"/>
              <a:ext cx="558911" cy="558911"/>
            </a:xfrm>
            <a:prstGeom prst="teardrop">
              <a:avLst>
                <a:gd name="adj" fmla="val 10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578" name="Google Shape;578;p33"/>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350" b="0" i="0" u="none" strike="noStrike" cap="none">
                <a:solidFill>
                  <a:schemeClr val="lt1"/>
                </a:solidFill>
                <a:latin typeface="Arial"/>
                <a:ea typeface="Arial"/>
                <a:cs typeface="Arial"/>
                <a:sym typeface="Arial"/>
              </a:endParaRPr>
            </a:p>
          </p:txBody>
        </p:sp>
      </p:grpSp>
      <p:grpSp>
        <p:nvGrpSpPr>
          <p:cNvPr id="579" name="Google Shape;579;p33"/>
          <p:cNvGrpSpPr/>
          <p:nvPr/>
        </p:nvGrpSpPr>
        <p:grpSpPr>
          <a:xfrm>
            <a:off x="2959806" y="3557401"/>
            <a:ext cx="2637905" cy="455237"/>
            <a:chOff x="102277" y="661615"/>
            <a:chExt cx="2546678" cy="274387"/>
          </a:xfrm>
        </p:grpSpPr>
        <p:sp>
          <p:nvSpPr>
            <p:cNvPr id="580" name="Google Shape;580;p33"/>
            <p:cNvSpPr txBox="1"/>
            <p:nvPr/>
          </p:nvSpPr>
          <p:spPr>
            <a:xfrm>
              <a:off x="102277" y="661615"/>
              <a:ext cx="2546678"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3"/>
                  </a:solidFill>
                  <a:latin typeface="Arial"/>
                  <a:ea typeface="Arial"/>
                  <a:cs typeface="Arial"/>
                  <a:sym typeface="Arial"/>
                </a:rPr>
                <a:t>APPROVE TEST EXAM</a:t>
              </a:r>
              <a:endParaRPr/>
            </a:p>
          </p:txBody>
        </p:sp>
        <p:sp>
          <p:nvSpPr>
            <p:cNvPr id="581" name="Google Shape;581;p33"/>
            <p:cNvSpPr txBox="1"/>
            <p:nvPr/>
          </p:nvSpPr>
          <p:spPr>
            <a:xfrm>
              <a:off x="690582" y="779887"/>
              <a:ext cx="1370060"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sp>
        <p:nvSpPr>
          <p:cNvPr id="582" name="Google Shape;582;p33"/>
          <p:cNvSpPr/>
          <p:nvPr/>
        </p:nvSpPr>
        <p:spPr>
          <a:xfrm rot="8287692">
            <a:off x="2622795" y="3015919"/>
            <a:ext cx="1654020" cy="1475419"/>
          </a:xfrm>
          <a:prstGeom prst="arc">
            <a:avLst>
              <a:gd name="adj1" fmla="val 16200000"/>
              <a:gd name="adj2" fmla="val 0"/>
            </a:avLst>
          </a:prstGeom>
          <a:noFill/>
          <a:ln w="28575" cap="flat" cmpd="sng">
            <a:solidFill>
              <a:srgbClr val="A5A5A5"/>
            </a:solidFill>
            <a:prstDash val="dot"/>
            <a:round/>
            <a:headEnd type="none" w="sm" len="sm"/>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583" name="Google Shape;583;p33"/>
          <p:cNvSpPr txBox="1"/>
          <p:nvPr/>
        </p:nvSpPr>
        <p:spPr>
          <a:xfrm>
            <a:off x="2374345" y="4586698"/>
            <a:ext cx="1966071" cy="6894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if teacher reject test exam</a:t>
            </a:r>
            <a:endParaRPr/>
          </a:p>
          <a:p>
            <a:pPr marL="0" marR="0" lvl="0" indent="0" algn="ctr" rtl="0">
              <a:lnSpc>
                <a:spcPct val="100000"/>
              </a:lnSpc>
              <a:spcBef>
                <a:spcPts val="280"/>
              </a:spcBef>
              <a:spcAft>
                <a:spcPts val="0"/>
              </a:spcAft>
              <a:buNone/>
            </a:pPr>
            <a:endParaRPr sz="1400" b="1" i="0" u="none" strike="noStrike" cap="none">
              <a:solidFill>
                <a:srgbClr val="7F7F7F"/>
              </a:solidFill>
              <a:latin typeface="Arial"/>
              <a:ea typeface="Arial"/>
              <a:cs typeface="Arial"/>
              <a:sym typeface="Arial"/>
            </a:endParaRPr>
          </a:p>
        </p:txBody>
      </p:sp>
      <p:grpSp>
        <p:nvGrpSpPr>
          <p:cNvPr id="584" name="Google Shape;584;p33"/>
          <p:cNvGrpSpPr/>
          <p:nvPr/>
        </p:nvGrpSpPr>
        <p:grpSpPr>
          <a:xfrm>
            <a:off x="4952450" y="2827705"/>
            <a:ext cx="1630911" cy="311654"/>
            <a:chOff x="769938" y="2456536"/>
            <a:chExt cx="1613466" cy="345642"/>
          </a:xfrm>
        </p:grpSpPr>
        <p:sp>
          <p:nvSpPr>
            <p:cNvPr id="585" name="Google Shape;585;p33"/>
            <p:cNvSpPr/>
            <p:nvPr/>
          </p:nvSpPr>
          <p:spPr>
            <a:xfrm>
              <a:off x="769938" y="2456536"/>
              <a:ext cx="1613466" cy="345642"/>
            </a:xfrm>
            <a:prstGeom prst="notchedRightArrow">
              <a:avLst>
                <a:gd name="adj1" fmla="val 100000"/>
                <a:gd name="adj2" fmla="val 91021"/>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586" name="Google Shape;586;p33"/>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587" name="Google Shape;587;p33"/>
          <p:cNvSpPr txBox="1"/>
          <p:nvPr/>
        </p:nvSpPr>
        <p:spPr>
          <a:xfrm>
            <a:off x="5459604" y="2525330"/>
            <a:ext cx="615727"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4"/>
                </a:solidFill>
                <a:latin typeface="Arial"/>
                <a:ea typeface="Arial"/>
                <a:cs typeface="Arial"/>
                <a:sym typeface="Arial"/>
              </a:rPr>
              <a:t>Staff</a:t>
            </a:r>
            <a:endParaRPr sz="1600" b="0" i="0" u="none" strike="noStrike" cap="none">
              <a:solidFill>
                <a:schemeClr val="accent4"/>
              </a:solidFill>
              <a:latin typeface="Arial"/>
              <a:ea typeface="Arial"/>
              <a:cs typeface="Arial"/>
              <a:sym typeface="Arial"/>
            </a:endParaRPr>
          </a:p>
        </p:txBody>
      </p:sp>
      <p:cxnSp>
        <p:nvCxnSpPr>
          <p:cNvPr id="588" name="Google Shape;588;p33"/>
          <p:cNvCxnSpPr>
            <a:stCxn id="589" idx="7"/>
          </p:cNvCxnSpPr>
          <p:nvPr/>
        </p:nvCxnSpPr>
        <p:spPr>
          <a:xfrm rot="10800000">
            <a:off x="5766679" y="2987203"/>
            <a:ext cx="0" cy="554400"/>
          </a:xfrm>
          <a:prstGeom prst="straightConnector1">
            <a:avLst/>
          </a:prstGeom>
          <a:noFill/>
          <a:ln w="19050" cap="flat" cmpd="sng">
            <a:solidFill>
              <a:schemeClr val="accent4"/>
            </a:solidFill>
            <a:prstDash val="solid"/>
            <a:round/>
            <a:headEnd type="oval" w="med" len="med"/>
            <a:tailEnd type="oval" w="med" len="med"/>
          </a:ln>
        </p:spPr>
      </p:cxnSp>
      <p:grpSp>
        <p:nvGrpSpPr>
          <p:cNvPr id="590" name="Google Shape;590;p33"/>
          <p:cNvGrpSpPr/>
          <p:nvPr/>
        </p:nvGrpSpPr>
        <p:grpSpPr>
          <a:xfrm rot="10800000">
            <a:off x="5367197" y="3541603"/>
            <a:ext cx="798966" cy="712693"/>
            <a:chOff x="1179256" y="1400898"/>
            <a:chExt cx="790420" cy="790420"/>
          </a:xfrm>
        </p:grpSpPr>
        <p:sp>
          <p:nvSpPr>
            <p:cNvPr id="589" name="Google Shape;589;p33"/>
            <p:cNvSpPr/>
            <p:nvPr/>
          </p:nvSpPr>
          <p:spPr>
            <a:xfrm rot="8100000">
              <a:off x="1295010" y="1516652"/>
              <a:ext cx="558911" cy="558911"/>
            </a:xfrm>
            <a:prstGeom prst="teardrop">
              <a:avLst>
                <a:gd name="adj" fmla="val 10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591" name="Google Shape;591;p33"/>
            <p:cNvSpPr/>
            <p:nvPr/>
          </p:nvSpPr>
          <p:spPr>
            <a:xfrm rot="10800000">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592" name="Google Shape;592;p33"/>
          <p:cNvGrpSpPr/>
          <p:nvPr/>
        </p:nvGrpSpPr>
        <p:grpSpPr>
          <a:xfrm>
            <a:off x="4855609" y="1960113"/>
            <a:ext cx="1762925" cy="529985"/>
            <a:chOff x="512179" y="779887"/>
            <a:chExt cx="1701957" cy="319439"/>
          </a:xfrm>
        </p:grpSpPr>
        <p:sp>
          <p:nvSpPr>
            <p:cNvPr id="593" name="Google Shape;593;p33"/>
            <p:cNvSpPr txBox="1"/>
            <p:nvPr/>
          </p:nvSpPr>
          <p:spPr>
            <a:xfrm>
              <a:off x="512179" y="943212"/>
              <a:ext cx="1701957" cy="15611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4"/>
                  </a:solidFill>
                  <a:latin typeface="Arial"/>
                  <a:ea typeface="Arial"/>
                  <a:cs typeface="Arial"/>
                  <a:sym typeface="Arial"/>
                </a:rPr>
                <a:t>CREATE EXAM</a:t>
              </a:r>
              <a:endParaRPr/>
            </a:p>
          </p:txBody>
        </p:sp>
        <p:sp>
          <p:nvSpPr>
            <p:cNvPr id="594" name="Google Shape;594;p33"/>
            <p:cNvSpPr txBox="1"/>
            <p:nvPr/>
          </p:nvSpPr>
          <p:spPr>
            <a:xfrm>
              <a:off x="690582" y="779887"/>
              <a:ext cx="1370060" cy="15611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grpSp>
        <p:nvGrpSpPr>
          <p:cNvPr id="595" name="Google Shape;595;p33"/>
          <p:cNvGrpSpPr/>
          <p:nvPr/>
        </p:nvGrpSpPr>
        <p:grpSpPr>
          <a:xfrm rot="10800000">
            <a:off x="2352777" y="3541603"/>
            <a:ext cx="798966" cy="712693"/>
            <a:chOff x="1179256" y="1400898"/>
            <a:chExt cx="790420" cy="790420"/>
          </a:xfrm>
        </p:grpSpPr>
        <p:sp>
          <p:nvSpPr>
            <p:cNvPr id="596" name="Google Shape;596;p33"/>
            <p:cNvSpPr/>
            <p:nvPr/>
          </p:nvSpPr>
          <p:spPr>
            <a:xfrm rot="8100000">
              <a:off x="1295010" y="1516652"/>
              <a:ext cx="558911" cy="558911"/>
            </a:xfrm>
            <a:prstGeom prst="teardrop">
              <a:avLst>
                <a:gd name="adj" fmla="val 10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597" name="Google Shape;597;p33"/>
            <p:cNvSpPr/>
            <p:nvPr/>
          </p:nvSpPr>
          <p:spPr>
            <a:xfrm rot="10800000">
              <a:off x="1330108" y="1557696"/>
              <a:ext cx="476830" cy="493535"/>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pic>
        <p:nvPicPr>
          <p:cNvPr id="598" name="Google Shape;598;p33"/>
          <p:cNvPicPr preferRelativeResize="0"/>
          <p:nvPr/>
        </p:nvPicPr>
        <p:blipFill rotWithShape="1">
          <a:blip r:embed="rId3">
            <a:alphaModFix/>
          </a:blip>
          <a:srcRect/>
          <a:stretch/>
        </p:blipFill>
        <p:spPr>
          <a:xfrm>
            <a:off x="2583151" y="3746174"/>
            <a:ext cx="301110" cy="301110"/>
          </a:xfrm>
          <a:prstGeom prst="rect">
            <a:avLst/>
          </a:prstGeom>
          <a:noFill/>
          <a:ln>
            <a:noFill/>
          </a:ln>
        </p:spPr>
      </p:pic>
      <p:pic>
        <p:nvPicPr>
          <p:cNvPr id="599" name="Google Shape;599;p33"/>
          <p:cNvPicPr preferRelativeResize="0"/>
          <p:nvPr/>
        </p:nvPicPr>
        <p:blipFill rotWithShape="1">
          <a:blip r:embed="rId4">
            <a:alphaModFix/>
          </a:blip>
          <a:srcRect/>
          <a:stretch/>
        </p:blipFill>
        <p:spPr>
          <a:xfrm>
            <a:off x="4084336" y="1877610"/>
            <a:ext cx="404389" cy="404389"/>
          </a:xfrm>
          <a:prstGeom prst="rect">
            <a:avLst/>
          </a:prstGeom>
          <a:noFill/>
          <a:ln>
            <a:noFill/>
          </a:ln>
        </p:spPr>
      </p:pic>
      <p:pic>
        <p:nvPicPr>
          <p:cNvPr id="600" name="Google Shape;600;p33"/>
          <p:cNvPicPr preferRelativeResize="0"/>
          <p:nvPr/>
        </p:nvPicPr>
        <p:blipFill rotWithShape="1">
          <a:blip r:embed="rId5">
            <a:alphaModFix/>
          </a:blip>
          <a:srcRect/>
          <a:stretch/>
        </p:blipFill>
        <p:spPr>
          <a:xfrm>
            <a:off x="5599604" y="3668778"/>
            <a:ext cx="388340" cy="388340"/>
          </a:xfrm>
          <a:prstGeom prst="rect">
            <a:avLst/>
          </a:prstGeom>
          <a:noFill/>
          <a:ln>
            <a:noFill/>
          </a:ln>
        </p:spPr>
      </p:pic>
      <p:pic>
        <p:nvPicPr>
          <p:cNvPr id="601" name="Google Shape;601;p33"/>
          <p:cNvPicPr preferRelativeResize="0"/>
          <p:nvPr/>
        </p:nvPicPr>
        <p:blipFill>
          <a:blip r:embed="rId6">
            <a:alphaModFix/>
          </a:blip>
          <a:stretch>
            <a:fillRect/>
          </a:stretch>
        </p:blipFill>
        <p:spPr>
          <a:xfrm>
            <a:off x="1123327" y="1940920"/>
            <a:ext cx="250440" cy="296000"/>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3345"/>
        <p:cNvGrpSpPr/>
        <p:nvPr/>
      </p:nvGrpSpPr>
      <p:grpSpPr>
        <a:xfrm>
          <a:off x="0" y="0"/>
          <a:ext cx="0" cy="0"/>
          <a:chOff x="0" y="0"/>
          <a:chExt cx="0" cy="0"/>
        </a:xfrm>
      </p:grpSpPr>
      <p:sp>
        <p:nvSpPr>
          <p:cNvPr id="3346" name="Google Shape;3346;p159"/>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OUTCOME</a:t>
            </a:r>
            <a:endParaRPr/>
          </a:p>
        </p:txBody>
      </p:sp>
      <p:sp>
        <p:nvSpPr>
          <p:cNvPr id="3347" name="Google Shape;3347;p15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140</a:t>
            </a:fld>
            <a:endParaRPr/>
          </a:p>
        </p:txBody>
      </p:sp>
      <p:grpSp>
        <p:nvGrpSpPr>
          <p:cNvPr id="3348" name="Google Shape;3348;p159"/>
          <p:cNvGrpSpPr/>
          <p:nvPr/>
        </p:nvGrpSpPr>
        <p:grpSpPr>
          <a:xfrm>
            <a:off x="312466" y="587260"/>
            <a:ext cx="309022" cy="376837"/>
            <a:chOff x="596350" y="929175"/>
            <a:chExt cx="407950" cy="497475"/>
          </a:xfrm>
        </p:grpSpPr>
        <p:sp>
          <p:nvSpPr>
            <p:cNvPr id="3349" name="Google Shape;3349;p15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0" name="Google Shape;3350;p15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1" name="Google Shape;3351;p15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2" name="Google Shape;3352;p15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3" name="Google Shape;3353;p15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4" name="Google Shape;3354;p15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5" name="Google Shape;3355;p15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56" name="Google Shape;3356;p159"/>
          <p:cNvSpPr/>
          <p:nvPr/>
        </p:nvSpPr>
        <p:spPr>
          <a:xfrm rot="-5400000">
            <a:off x="1285441" y="976720"/>
            <a:ext cx="762000" cy="1612995"/>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59"/>
          <p:cNvSpPr txBox="1"/>
          <p:nvPr/>
        </p:nvSpPr>
        <p:spPr>
          <a:xfrm>
            <a:off x="859928" y="1402197"/>
            <a:ext cx="1290396"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4400" b="0" i="0" u="none" strike="noStrike" cap="none">
              <a:solidFill>
                <a:srgbClr val="1C405D"/>
              </a:solidFill>
              <a:latin typeface="Arial"/>
              <a:ea typeface="Arial"/>
              <a:cs typeface="Arial"/>
              <a:sym typeface="Arial"/>
            </a:endParaRPr>
          </a:p>
        </p:txBody>
      </p:sp>
      <p:sp>
        <p:nvSpPr>
          <p:cNvPr id="3358" name="Google Shape;3358;p159"/>
          <p:cNvSpPr/>
          <p:nvPr/>
        </p:nvSpPr>
        <p:spPr>
          <a:xfrm rot="-5400000">
            <a:off x="248512" y="1552788"/>
            <a:ext cx="762001" cy="460857"/>
          </a:xfrm>
          <a:prstGeom prst="round2SameRect">
            <a:avLst>
              <a:gd name="adj1" fmla="val 16667"/>
              <a:gd name="adj2" fmla="val 0"/>
            </a:avLst>
          </a:prstGeom>
          <a:solidFill>
            <a:srgbClr val="1C4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59"/>
          <p:cNvSpPr txBox="1"/>
          <p:nvPr/>
        </p:nvSpPr>
        <p:spPr>
          <a:xfrm>
            <a:off x="421569" y="1424700"/>
            <a:ext cx="438360" cy="71700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01</a:t>
            </a:r>
            <a:endParaRPr sz="1400" b="0" i="0" u="none" strike="noStrike" cap="none">
              <a:solidFill>
                <a:schemeClr val="lt1"/>
              </a:solidFill>
              <a:latin typeface="Arial"/>
              <a:ea typeface="Arial"/>
              <a:cs typeface="Arial"/>
              <a:sym typeface="Arial"/>
            </a:endParaRPr>
          </a:p>
        </p:txBody>
      </p:sp>
      <p:cxnSp>
        <p:nvCxnSpPr>
          <p:cNvPr id="3360" name="Google Shape;3360;p159"/>
          <p:cNvCxnSpPr>
            <a:endCxn id="3361" idx="2"/>
          </p:cNvCxnSpPr>
          <p:nvPr/>
        </p:nvCxnSpPr>
        <p:spPr>
          <a:xfrm>
            <a:off x="2472816" y="1783217"/>
            <a:ext cx="790200" cy="0"/>
          </a:xfrm>
          <a:prstGeom prst="straightConnector1">
            <a:avLst/>
          </a:prstGeom>
          <a:noFill/>
          <a:ln w="19050" cap="flat" cmpd="sng">
            <a:solidFill>
              <a:schemeClr val="accent1"/>
            </a:solidFill>
            <a:prstDash val="dot"/>
            <a:round/>
            <a:headEnd type="none" w="sm" len="sm"/>
            <a:tailEnd type="none" w="sm" len="sm"/>
          </a:ln>
        </p:spPr>
      </p:cxnSp>
      <p:sp>
        <p:nvSpPr>
          <p:cNvPr id="3361" name="Google Shape;3361;p159"/>
          <p:cNvSpPr/>
          <p:nvPr/>
        </p:nvSpPr>
        <p:spPr>
          <a:xfrm>
            <a:off x="3263016" y="1710946"/>
            <a:ext cx="144542" cy="144542"/>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62" name="Google Shape;3362;p159"/>
          <p:cNvSpPr txBox="1"/>
          <p:nvPr/>
        </p:nvSpPr>
        <p:spPr>
          <a:xfrm>
            <a:off x="3697761" y="1640044"/>
            <a:ext cx="3432503" cy="21544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400"/>
              <a:buFont typeface="Arial"/>
              <a:buNone/>
            </a:pPr>
            <a:r>
              <a:rPr lang="vi" sz="1400" b="1" i="0" u="none" strike="noStrike" cap="none">
                <a:solidFill>
                  <a:schemeClr val="accent1"/>
                </a:solidFill>
                <a:latin typeface="Arial"/>
                <a:ea typeface="Arial"/>
                <a:cs typeface="Arial"/>
                <a:sym typeface="Arial"/>
              </a:rPr>
              <a:t>IMPROVE HIGH TEST EXAM QUALITY</a:t>
            </a:r>
            <a:endParaRPr/>
          </a:p>
        </p:txBody>
      </p:sp>
      <p:sp>
        <p:nvSpPr>
          <p:cNvPr id="3363" name="Google Shape;3363;p159"/>
          <p:cNvSpPr/>
          <p:nvPr/>
        </p:nvSpPr>
        <p:spPr>
          <a:xfrm rot="-5400000">
            <a:off x="1268930" y="1942928"/>
            <a:ext cx="762000" cy="1612995"/>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59"/>
          <p:cNvSpPr txBox="1"/>
          <p:nvPr/>
        </p:nvSpPr>
        <p:spPr>
          <a:xfrm>
            <a:off x="843428" y="2368422"/>
            <a:ext cx="1290396"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200" b="0" i="0" u="none" strike="noStrike" cap="none">
              <a:solidFill>
                <a:srgbClr val="725116"/>
              </a:solidFill>
              <a:latin typeface="Arial"/>
              <a:ea typeface="Arial"/>
              <a:cs typeface="Arial"/>
              <a:sym typeface="Arial"/>
            </a:endParaRPr>
          </a:p>
        </p:txBody>
      </p:sp>
      <p:sp>
        <p:nvSpPr>
          <p:cNvPr id="3365" name="Google Shape;3365;p159"/>
          <p:cNvSpPr/>
          <p:nvPr/>
        </p:nvSpPr>
        <p:spPr>
          <a:xfrm rot="-5400000">
            <a:off x="232001" y="2518996"/>
            <a:ext cx="762001" cy="460857"/>
          </a:xfrm>
          <a:prstGeom prst="round2SameRect">
            <a:avLst>
              <a:gd name="adj1" fmla="val 16667"/>
              <a:gd name="adj2" fmla="val 0"/>
            </a:avLst>
          </a:prstGeom>
          <a:solidFill>
            <a:srgbClr val="725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59"/>
          <p:cNvSpPr txBox="1"/>
          <p:nvPr/>
        </p:nvSpPr>
        <p:spPr>
          <a:xfrm>
            <a:off x="405069" y="2390900"/>
            <a:ext cx="438360" cy="71700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02</a:t>
            </a:r>
            <a:endParaRPr sz="1400" b="0" i="0" u="none" strike="noStrike" cap="none">
              <a:solidFill>
                <a:schemeClr val="lt1"/>
              </a:solidFill>
              <a:latin typeface="Arial"/>
              <a:ea typeface="Arial"/>
              <a:cs typeface="Arial"/>
              <a:sym typeface="Arial"/>
            </a:endParaRPr>
          </a:p>
        </p:txBody>
      </p:sp>
      <p:cxnSp>
        <p:nvCxnSpPr>
          <p:cNvPr id="3367" name="Google Shape;3367;p159"/>
          <p:cNvCxnSpPr/>
          <p:nvPr/>
        </p:nvCxnSpPr>
        <p:spPr>
          <a:xfrm>
            <a:off x="2456428" y="2749425"/>
            <a:ext cx="790077" cy="0"/>
          </a:xfrm>
          <a:prstGeom prst="straightConnector1">
            <a:avLst/>
          </a:prstGeom>
          <a:noFill/>
          <a:ln w="19050" cap="flat" cmpd="sng">
            <a:solidFill>
              <a:schemeClr val="accent2"/>
            </a:solidFill>
            <a:prstDash val="dot"/>
            <a:round/>
            <a:headEnd type="none" w="sm" len="sm"/>
            <a:tailEnd type="none" w="sm" len="sm"/>
          </a:ln>
        </p:spPr>
      </p:cxnSp>
      <p:sp>
        <p:nvSpPr>
          <p:cNvPr id="3368" name="Google Shape;3368;p159"/>
          <p:cNvSpPr/>
          <p:nvPr/>
        </p:nvSpPr>
        <p:spPr>
          <a:xfrm>
            <a:off x="3246505" y="2677154"/>
            <a:ext cx="144542" cy="144542"/>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69" name="Google Shape;3369;p159"/>
          <p:cNvSpPr/>
          <p:nvPr/>
        </p:nvSpPr>
        <p:spPr>
          <a:xfrm rot="-5400000">
            <a:off x="1268930" y="2922247"/>
            <a:ext cx="762000" cy="1612995"/>
          </a:xfrm>
          <a:prstGeom prst="flowChartOffpageConnector">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59"/>
          <p:cNvSpPr txBox="1"/>
          <p:nvPr/>
        </p:nvSpPr>
        <p:spPr>
          <a:xfrm>
            <a:off x="843428" y="3347723"/>
            <a:ext cx="1290396"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200" b="0" i="0" u="none" strike="noStrike" cap="none">
              <a:solidFill>
                <a:srgbClr val="455520"/>
              </a:solidFill>
              <a:latin typeface="Arial"/>
              <a:ea typeface="Arial"/>
              <a:cs typeface="Arial"/>
              <a:sym typeface="Arial"/>
            </a:endParaRPr>
          </a:p>
        </p:txBody>
      </p:sp>
      <p:sp>
        <p:nvSpPr>
          <p:cNvPr id="3371" name="Google Shape;3371;p159"/>
          <p:cNvSpPr/>
          <p:nvPr/>
        </p:nvSpPr>
        <p:spPr>
          <a:xfrm rot="-5400000">
            <a:off x="232001" y="3498315"/>
            <a:ext cx="762001" cy="460857"/>
          </a:xfrm>
          <a:prstGeom prst="round2SameRect">
            <a:avLst>
              <a:gd name="adj1" fmla="val 16667"/>
              <a:gd name="adj2" fmla="val 0"/>
            </a:avLst>
          </a:prstGeom>
          <a:solidFill>
            <a:srgbClr val="455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59"/>
          <p:cNvSpPr txBox="1"/>
          <p:nvPr/>
        </p:nvSpPr>
        <p:spPr>
          <a:xfrm>
            <a:off x="405069" y="3370225"/>
            <a:ext cx="438360" cy="71700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03</a:t>
            </a:r>
            <a:endParaRPr sz="1400" b="0" i="0" u="none" strike="noStrike" cap="none">
              <a:solidFill>
                <a:schemeClr val="lt1"/>
              </a:solidFill>
              <a:latin typeface="Arial"/>
              <a:ea typeface="Arial"/>
              <a:cs typeface="Arial"/>
              <a:sym typeface="Arial"/>
            </a:endParaRPr>
          </a:p>
        </p:txBody>
      </p:sp>
      <p:cxnSp>
        <p:nvCxnSpPr>
          <p:cNvPr id="3373" name="Google Shape;3373;p159"/>
          <p:cNvCxnSpPr/>
          <p:nvPr/>
        </p:nvCxnSpPr>
        <p:spPr>
          <a:xfrm>
            <a:off x="2456428" y="3728744"/>
            <a:ext cx="790077" cy="0"/>
          </a:xfrm>
          <a:prstGeom prst="straightConnector1">
            <a:avLst/>
          </a:prstGeom>
          <a:noFill/>
          <a:ln w="19050" cap="flat" cmpd="sng">
            <a:solidFill>
              <a:schemeClr val="accent3"/>
            </a:solidFill>
            <a:prstDash val="dot"/>
            <a:round/>
            <a:headEnd type="none" w="sm" len="sm"/>
            <a:tailEnd type="none" w="sm" len="sm"/>
          </a:ln>
        </p:spPr>
      </p:cxnSp>
      <p:sp>
        <p:nvSpPr>
          <p:cNvPr id="3374" name="Google Shape;3374;p159"/>
          <p:cNvSpPr/>
          <p:nvPr/>
        </p:nvSpPr>
        <p:spPr>
          <a:xfrm>
            <a:off x="3246505" y="3656473"/>
            <a:ext cx="144542" cy="144542"/>
          </a:xfrm>
          <a:prstGeom prst="ellipse">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75" name="Google Shape;3375;p159"/>
          <p:cNvSpPr txBox="1"/>
          <p:nvPr/>
        </p:nvSpPr>
        <p:spPr>
          <a:xfrm>
            <a:off x="3738857" y="2603622"/>
            <a:ext cx="3504423" cy="21544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2"/>
              </a:buClr>
              <a:buSzPts val="1400"/>
              <a:buFont typeface="Arial"/>
              <a:buNone/>
            </a:pPr>
            <a:r>
              <a:rPr lang="vi" sz="1400" b="1" i="0" u="none" strike="noStrike" cap="none">
                <a:solidFill>
                  <a:schemeClr val="accent2"/>
                </a:solidFill>
                <a:latin typeface="Arial"/>
                <a:ea typeface="Arial"/>
                <a:cs typeface="Arial"/>
                <a:sym typeface="Arial"/>
              </a:rPr>
              <a:t>EXAM TOOL MANAGEMENT FLEXIBLY</a:t>
            </a:r>
            <a:endParaRPr sz="1400" b="1" i="0" u="none" strike="noStrike" cap="none">
              <a:solidFill>
                <a:schemeClr val="accent2"/>
              </a:solidFill>
              <a:latin typeface="Arial"/>
              <a:ea typeface="Arial"/>
              <a:cs typeface="Arial"/>
              <a:sym typeface="Arial"/>
            </a:endParaRPr>
          </a:p>
        </p:txBody>
      </p:sp>
      <p:sp>
        <p:nvSpPr>
          <p:cNvPr id="3376" name="Google Shape;3376;p159"/>
          <p:cNvSpPr txBox="1"/>
          <p:nvPr/>
        </p:nvSpPr>
        <p:spPr>
          <a:xfrm>
            <a:off x="3731594" y="3549436"/>
            <a:ext cx="4785681" cy="21544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3"/>
              </a:buClr>
              <a:buSzPts val="1400"/>
              <a:buFont typeface="Arial"/>
              <a:buNone/>
            </a:pPr>
            <a:r>
              <a:rPr lang="vi" sz="1400" b="1" i="0" u="none" strike="noStrike" cap="none">
                <a:solidFill>
                  <a:schemeClr val="accent3"/>
                </a:solidFill>
                <a:latin typeface="Arial"/>
                <a:ea typeface="Arial"/>
                <a:cs typeface="Arial"/>
                <a:sym typeface="Arial"/>
              </a:rPr>
              <a:t>PREVENT DUPLICATE QUESTION IN QUESTION BANK</a:t>
            </a:r>
            <a:endParaRPr sz="1400" b="1" i="0" u="none" strike="noStrike" cap="none">
              <a:solidFill>
                <a:schemeClr val="accent3"/>
              </a:solidFill>
              <a:latin typeface="Arial"/>
              <a:ea typeface="Arial"/>
              <a:cs typeface="Arial"/>
              <a:sym typeface="Arial"/>
            </a:endParaRPr>
          </a:p>
        </p:txBody>
      </p:sp>
      <p:pic>
        <p:nvPicPr>
          <p:cNvPr id="3377" name="Google Shape;3377;p159"/>
          <p:cNvPicPr preferRelativeResize="0"/>
          <p:nvPr/>
        </p:nvPicPr>
        <p:blipFill rotWithShape="1">
          <a:blip r:embed="rId3">
            <a:alphaModFix/>
          </a:blip>
          <a:srcRect/>
          <a:stretch/>
        </p:blipFill>
        <p:spPr>
          <a:xfrm>
            <a:off x="1280408" y="3495644"/>
            <a:ext cx="466199" cy="466199"/>
          </a:xfrm>
          <a:prstGeom prst="rect">
            <a:avLst/>
          </a:prstGeom>
          <a:noFill/>
          <a:ln>
            <a:noFill/>
          </a:ln>
        </p:spPr>
      </p:pic>
      <p:pic>
        <p:nvPicPr>
          <p:cNvPr id="3378" name="Google Shape;3378;p159"/>
          <p:cNvPicPr preferRelativeResize="0"/>
          <p:nvPr/>
        </p:nvPicPr>
        <p:blipFill rotWithShape="1">
          <a:blip r:embed="rId4">
            <a:alphaModFix/>
          </a:blip>
          <a:srcRect/>
          <a:stretch/>
        </p:blipFill>
        <p:spPr>
          <a:xfrm>
            <a:off x="1280408" y="2482253"/>
            <a:ext cx="518779" cy="534343"/>
          </a:xfrm>
          <a:prstGeom prst="rect">
            <a:avLst/>
          </a:prstGeom>
          <a:noFill/>
          <a:ln>
            <a:noFill/>
          </a:ln>
        </p:spPr>
      </p:pic>
      <p:pic>
        <p:nvPicPr>
          <p:cNvPr id="3379" name="Google Shape;3379;p159"/>
          <p:cNvPicPr preferRelativeResize="0"/>
          <p:nvPr/>
        </p:nvPicPr>
        <p:blipFill rotWithShape="1">
          <a:blip r:embed="rId5">
            <a:alphaModFix/>
          </a:blip>
          <a:srcRect/>
          <a:stretch/>
        </p:blipFill>
        <p:spPr>
          <a:xfrm>
            <a:off x="1272648" y="1550300"/>
            <a:ext cx="481718" cy="481718"/>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3383"/>
        <p:cNvGrpSpPr/>
        <p:nvPr/>
      </p:nvGrpSpPr>
      <p:grpSpPr>
        <a:xfrm>
          <a:off x="0" y="0"/>
          <a:ext cx="0" cy="0"/>
          <a:chOff x="0" y="0"/>
          <a:chExt cx="0" cy="0"/>
        </a:xfrm>
      </p:grpSpPr>
      <p:sp>
        <p:nvSpPr>
          <p:cNvPr id="3384" name="Google Shape;3384;p160"/>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OUTCOME</a:t>
            </a:r>
            <a:endParaRPr/>
          </a:p>
        </p:txBody>
      </p:sp>
      <p:sp>
        <p:nvSpPr>
          <p:cNvPr id="3385" name="Google Shape;3385;p16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141</a:t>
            </a:fld>
            <a:endParaRPr/>
          </a:p>
        </p:txBody>
      </p:sp>
      <p:grpSp>
        <p:nvGrpSpPr>
          <p:cNvPr id="3386" name="Google Shape;3386;p160"/>
          <p:cNvGrpSpPr/>
          <p:nvPr/>
        </p:nvGrpSpPr>
        <p:grpSpPr>
          <a:xfrm>
            <a:off x="312466" y="587260"/>
            <a:ext cx="309022" cy="376837"/>
            <a:chOff x="596350" y="929175"/>
            <a:chExt cx="407950" cy="497475"/>
          </a:xfrm>
        </p:grpSpPr>
        <p:sp>
          <p:nvSpPr>
            <p:cNvPr id="3387" name="Google Shape;3387;p160"/>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8" name="Google Shape;3388;p160"/>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9" name="Google Shape;3389;p160"/>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0" name="Google Shape;3390;p160"/>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1" name="Google Shape;3391;p160"/>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2" name="Google Shape;3392;p160"/>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3" name="Google Shape;3393;p160"/>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94" name="Google Shape;3394;p160"/>
          <p:cNvSpPr/>
          <p:nvPr/>
        </p:nvSpPr>
        <p:spPr>
          <a:xfrm rot="-5400000">
            <a:off x="1285441" y="976720"/>
            <a:ext cx="762000" cy="1612995"/>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60"/>
          <p:cNvSpPr txBox="1"/>
          <p:nvPr/>
        </p:nvSpPr>
        <p:spPr>
          <a:xfrm>
            <a:off x="859928" y="1402197"/>
            <a:ext cx="1290396"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4400" b="0" i="0" u="none" strike="noStrike" cap="none">
              <a:solidFill>
                <a:srgbClr val="1C405D"/>
              </a:solidFill>
              <a:latin typeface="Arial"/>
              <a:ea typeface="Arial"/>
              <a:cs typeface="Arial"/>
              <a:sym typeface="Arial"/>
            </a:endParaRPr>
          </a:p>
        </p:txBody>
      </p:sp>
      <p:sp>
        <p:nvSpPr>
          <p:cNvPr id="3396" name="Google Shape;3396;p160"/>
          <p:cNvSpPr/>
          <p:nvPr/>
        </p:nvSpPr>
        <p:spPr>
          <a:xfrm rot="-5400000">
            <a:off x="248512" y="1552788"/>
            <a:ext cx="762001" cy="460857"/>
          </a:xfrm>
          <a:prstGeom prst="round2SameRect">
            <a:avLst>
              <a:gd name="adj1" fmla="val 16667"/>
              <a:gd name="adj2" fmla="val 0"/>
            </a:avLst>
          </a:prstGeom>
          <a:solidFill>
            <a:srgbClr val="1C4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60"/>
          <p:cNvSpPr txBox="1"/>
          <p:nvPr/>
        </p:nvSpPr>
        <p:spPr>
          <a:xfrm>
            <a:off x="421569" y="1424700"/>
            <a:ext cx="438360" cy="71700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01</a:t>
            </a:r>
            <a:endParaRPr sz="1400" b="0" i="0" u="none" strike="noStrike" cap="none">
              <a:solidFill>
                <a:schemeClr val="lt1"/>
              </a:solidFill>
              <a:latin typeface="Arial"/>
              <a:ea typeface="Arial"/>
              <a:cs typeface="Arial"/>
              <a:sym typeface="Arial"/>
            </a:endParaRPr>
          </a:p>
        </p:txBody>
      </p:sp>
      <p:cxnSp>
        <p:nvCxnSpPr>
          <p:cNvPr id="3398" name="Google Shape;3398;p160"/>
          <p:cNvCxnSpPr>
            <a:endCxn id="3399" idx="2"/>
          </p:cNvCxnSpPr>
          <p:nvPr/>
        </p:nvCxnSpPr>
        <p:spPr>
          <a:xfrm>
            <a:off x="2472816" y="1783217"/>
            <a:ext cx="790200" cy="0"/>
          </a:xfrm>
          <a:prstGeom prst="straightConnector1">
            <a:avLst/>
          </a:prstGeom>
          <a:noFill/>
          <a:ln w="19050" cap="flat" cmpd="sng">
            <a:solidFill>
              <a:schemeClr val="accent1"/>
            </a:solidFill>
            <a:prstDash val="dot"/>
            <a:round/>
            <a:headEnd type="none" w="sm" len="sm"/>
            <a:tailEnd type="none" w="sm" len="sm"/>
          </a:ln>
        </p:spPr>
      </p:cxnSp>
      <p:sp>
        <p:nvSpPr>
          <p:cNvPr id="3399" name="Google Shape;3399;p160"/>
          <p:cNvSpPr/>
          <p:nvPr/>
        </p:nvSpPr>
        <p:spPr>
          <a:xfrm>
            <a:off x="3263016" y="1710946"/>
            <a:ext cx="144542" cy="144542"/>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00" name="Google Shape;3400;p160"/>
          <p:cNvSpPr txBox="1"/>
          <p:nvPr/>
        </p:nvSpPr>
        <p:spPr>
          <a:xfrm>
            <a:off x="3697761" y="1640044"/>
            <a:ext cx="3432503" cy="21544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400"/>
              <a:buFont typeface="Arial"/>
              <a:buNone/>
            </a:pPr>
            <a:r>
              <a:rPr lang="vi" sz="1400" b="1" i="0" u="none" strike="noStrike" cap="none">
                <a:solidFill>
                  <a:schemeClr val="accent1"/>
                </a:solidFill>
                <a:latin typeface="Arial"/>
                <a:ea typeface="Arial"/>
                <a:cs typeface="Arial"/>
                <a:sym typeface="Arial"/>
              </a:rPr>
              <a:t>IMPROVE HIGH TEST EXAM QUALITY</a:t>
            </a:r>
            <a:endParaRPr/>
          </a:p>
        </p:txBody>
      </p:sp>
      <p:sp>
        <p:nvSpPr>
          <p:cNvPr id="3401" name="Google Shape;3401;p160"/>
          <p:cNvSpPr/>
          <p:nvPr/>
        </p:nvSpPr>
        <p:spPr>
          <a:xfrm rot="-5400000">
            <a:off x="1268930" y="1942928"/>
            <a:ext cx="762000" cy="1612995"/>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60"/>
          <p:cNvSpPr txBox="1"/>
          <p:nvPr/>
        </p:nvSpPr>
        <p:spPr>
          <a:xfrm>
            <a:off x="843428" y="2368422"/>
            <a:ext cx="1290396"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200" b="0" i="0" u="none" strike="noStrike" cap="none">
              <a:solidFill>
                <a:srgbClr val="725116"/>
              </a:solidFill>
              <a:latin typeface="Arial"/>
              <a:ea typeface="Arial"/>
              <a:cs typeface="Arial"/>
              <a:sym typeface="Arial"/>
            </a:endParaRPr>
          </a:p>
        </p:txBody>
      </p:sp>
      <p:sp>
        <p:nvSpPr>
          <p:cNvPr id="3403" name="Google Shape;3403;p160"/>
          <p:cNvSpPr/>
          <p:nvPr/>
        </p:nvSpPr>
        <p:spPr>
          <a:xfrm rot="-5400000">
            <a:off x="232001" y="2518996"/>
            <a:ext cx="762001" cy="460857"/>
          </a:xfrm>
          <a:prstGeom prst="round2SameRect">
            <a:avLst>
              <a:gd name="adj1" fmla="val 16667"/>
              <a:gd name="adj2" fmla="val 0"/>
            </a:avLst>
          </a:prstGeom>
          <a:solidFill>
            <a:srgbClr val="725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60"/>
          <p:cNvSpPr txBox="1"/>
          <p:nvPr/>
        </p:nvSpPr>
        <p:spPr>
          <a:xfrm>
            <a:off x="405069" y="2390900"/>
            <a:ext cx="438360" cy="71700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02</a:t>
            </a:r>
            <a:endParaRPr sz="1400" b="0" i="0" u="none" strike="noStrike" cap="none">
              <a:solidFill>
                <a:schemeClr val="lt1"/>
              </a:solidFill>
              <a:latin typeface="Arial"/>
              <a:ea typeface="Arial"/>
              <a:cs typeface="Arial"/>
              <a:sym typeface="Arial"/>
            </a:endParaRPr>
          </a:p>
        </p:txBody>
      </p:sp>
      <p:cxnSp>
        <p:nvCxnSpPr>
          <p:cNvPr id="3405" name="Google Shape;3405;p160"/>
          <p:cNvCxnSpPr/>
          <p:nvPr/>
        </p:nvCxnSpPr>
        <p:spPr>
          <a:xfrm>
            <a:off x="2456428" y="2749425"/>
            <a:ext cx="790077" cy="0"/>
          </a:xfrm>
          <a:prstGeom prst="straightConnector1">
            <a:avLst/>
          </a:prstGeom>
          <a:noFill/>
          <a:ln w="19050" cap="flat" cmpd="sng">
            <a:solidFill>
              <a:schemeClr val="accent2"/>
            </a:solidFill>
            <a:prstDash val="dot"/>
            <a:round/>
            <a:headEnd type="none" w="sm" len="sm"/>
            <a:tailEnd type="none" w="sm" len="sm"/>
          </a:ln>
        </p:spPr>
      </p:cxnSp>
      <p:sp>
        <p:nvSpPr>
          <p:cNvPr id="3406" name="Google Shape;3406;p160"/>
          <p:cNvSpPr/>
          <p:nvPr/>
        </p:nvSpPr>
        <p:spPr>
          <a:xfrm>
            <a:off x="3246505" y="2677154"/>
            <a:ext cx="144542" cy="144542"/>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07" name="Google Shape;3407;p160"/>
          <p:cNvSpPr/>
          <p:nvPr/>
        </p:nvSpPr>
        <p:spPr>
          <a:xfrm rot="-5400000">
            <a:off x="1268930" y="2922247"/>
            <a:ext cx="762000" cy="1612995"/>
          </a:xfrm>
          <a:prstGeom prst="flowChartOffpageConnector">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60"/>
          <p:cNvSpPr txBox="1"/>
          <p:nvPr/>
        </p:nvSpPr>
        <p:spPr>
          <a:xfrm>
            <a:off x="843428" y="3347723"/>
            <a:ext cx="1290396"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200" b="0" i="0" u="none" strike="noStrike" cap="none">
              <a:solidFill>
                <a:srgbClr val="455520"/>
              </a:solidFill>
              <a:latin typeface="Arial"/>
              <a:ea typeface="Arial"/>
              <a:cs typeface="Arial"/>
              <a:sym typeface="Arial"/>
            </a:endParaRPr>
          </a:p>
        </p:txBody>
      </p:sp>
      <p:sp>
        <p:nvSpPr>
          <p:cNvPr id="3409" name="Google Shape;3409;p160"/>
          <p:cNvSpPr/>
          <p:nvPr/>
        </p:nvSpPr>
        <p:spPr>
          <a:xfrm rot="-5400000">
            <a:off x="232001" y="3498315"/>
            <a:ext cx="762001" cy="460857"/>
          </a:xfrm>
          <a:prstGeom prst="round2SameRect">
            <a:avLst>
              <a:gd name="adj1" fmla="val 16667"/>
              <a:gd name="adj2" fmla="val 0"/>
            </a:avLst>
          </a:prstGeom>
          <a:solidFill>
            <a:srgbClr val="455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60"/>
          <p:cNvSpPr txBox="1"/>
          <p:nvPr/>
        </p:nvSpPr>
        <p:spPr>
          <a:xfrm>
            <a:off x="405069" y="3370225"/>
            <a:ext cx="438360" cy="71700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03</a:t>
            </a:r>
            <a:endParaRPr sz="1400" b="0" i="0" u="none" strike="noStrike" cap="none">
              <a:solidFill>
                <a:schemeClr val="lt1"/>
              </a:solidFill>
              <a:latin typeface="Arial"/>
              <a:ea typeface="Arial"/>
              <a:cs typeface="Arial"/>
              <a:sym typeface="Arial"/>
            </a:endParaRPr>
          </a:p>
        </p:txBody>
      </p:sp>
      <p:cxnSp>
        <p:nvCxnSpPr>
          <p:cNvPr id="3411" name="Google Shape;3411;p160"/>
          <p:cNvCxnSpPr/>
          <p:nvPr/>
        </p:nvCxnSpPr>
        <p:spPr>
          <a:xfrm>
            <a:off x="2456428" y="3728744"/>
            <a:ext cx="790077" cy="0"/>
          </a:xfrm>
          <a:prstGeom prst="straightConnector1">
            <a:avLst/>
          </a:prstGeom>
          <a:noFill/>
          <a:ln w="19050" cap="flat" cmpd="sng">
            <a:solidFill>
              <a:schemeClr val="accent3"/>
            </a:solidFill>
            <a:prstDash val="dot"/>
            <a:round/>
            <a:headEnd type="none" w="sm" len="sm"/>
            <a:tailEnd type="none" w="sm" len="sm"/>
          </a:ln>
        </p:spPr>
      </p:cxnSp>
      <p:sp>
        <p:nvSpPr>
          <p:cNvPr id="3412" name="Google Shape;3412;p160"/>
          <p:cNvSpPr/>
          <p:nvPr/>
        </p:nvSpPr>
        <p:spPr>
          <a:xfrm>
            <a:off x="3246505" y="3656473"/>
            <a:ext cx="144542" cy="144542"/>
          </a:xfrm>
          <a:prstGeom prst="ellipse">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13" name="Google Shape;3413;p160"/>
          <p:cNvSpPr/>
          <p:nvPr/>
        </p:nvSpPr>
        <p:spPr>
          <a:xfrm rot="-5400000">
            <a:off x="1268930" y="3857070"/>
            <a:ext cx="762000" cy="1612995"/>
          </a:xfrm>
          <a:prstGeom prst="flowChartOffpageConnector">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60"/>
          <p:cNvSpPr txBox="1"/>
          <p:nvPr/>
        </p:nvSpPr>
        <p:spPr>
          <a:xfrm>
            <a:off x="843428" y="4282548"/>
            <a:ext cx="1290396"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200" b="0" i="0" u="none" strike="noStrike" cap="none">
              <a:solidFill>
                <a:srgbClr val="28555D"/>
              </a:solidFill>
              <a:latin typeface="Arial"/>
              <a:ea typeface="Arial"/>
              <a:cs typeface="Arial"/>
              <a:sym typeface="Arial"/>
            </a:endParaRPr>
          </a:p>
        </p:txBody>
      </p:sp>
      <p:sp>
        <p:nvSpPr>
          <p:cNvPr id="3415" name="Google Shape;3415;p160"/>
          <p:cNvSpPr/>
          <p:nvPr/>
        </p:nvSpPr>
        <p:spPr>
          <a:xfrm rot="-5400000">
            <a:off x="232001" y="4433138"/>
            <a:ext cx="762001" cy="460857"/>
          </a:xfrm>
          <a:prstGeom prst="round2SameRect">
            <a:avLst>
              <a:gd name="adj1" fmla="val 16667"/>
              <a:gd name="adj2" fmla="val 0"/>
            </a:avLst>
          </a:prstGeom>
          <a:solidFill>
            <a:srgbClr val="2855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60"/>
          <p:cNvSpPr txBox="1"/>
          <p:nvPr/>
        </p:nvSpPr>
        <p:spPr>
          <a:xfrm>
            <a:off x="405069" y="4305050"/>
            <a:ext cx="438360" cy="71700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04</a:t>
            </a:r>
            <a:endParaRPr sz="1400" b="0" i="0" u="none" strike="noStrike" cap="none">
              <a:solidFill>
                <a:schemeClr val="lt1"/>
              </a:solidFill>
              <a:latin typeface="Arial"/>
              <a:ea typeface="Arial"/>
              <a:cs typeface="Arial"/>
              <a:sym typeface="Arial"/>
            </a:endParaRPr>
          </a:p>
        </p:txBody>
      </p:sp>
      <p:cxnSp>
        <p:nvCxnSpPr>
          <p:cNvPr id="3417" name="Google Shape;3417;p160"/>
          <p:cNvCxnSpPr/>
          <p:nvPr/>
        </p:nvCxnSpPr>
        <p:spPr>
          <a:xfrm>
            <a:off x="2456428" y="4663567"/>
            <a:ext cx="790077" cy="0"/>
          </a:xfrm>
          <a:prstGeom prst="straightConnector1">
            <a:avLst/>
          </a:prstGeom>
          <a:noFill/>
          <a:ln w="19050" cap="flat" cmpd="sng">
            <a:solidFill>
              <a:schemeClr val="accent4"/>
            </a:solidFill>
            <a:prstDash val="dot"/>
            <a:round/>
            <a:headEnd type="none" w="sm" len="sm"/>
            <a:tailEnd type="none" w="sm" len="sm"/>
          </a:ln>
        </p:spPr>
      </p:cxnSp>
      <p:sp>
        <p:nvSpPr>
          <p:cNvPr id="3418" name="Google Shape;3418;p160"/>
          <p:cNvSpPr/>
          <p:nvPr/>
        </p:nvSpPr>
        <p:spPr>
          <a:xfrm>
            <a:off x="3246505" y="4591296"/>
            <a:ext cx="144542" cy="144542"/>
          </a:xfrm>
          <a:prstGeom prst="ellipse">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19" name="Google Shape;3419;p160"/>
          <p:cNvSpPr txBox="1"/>
          <p:nvPr/>
        </p:nvSpPr>
        <p:spPr>
          <a:xfrm>
            <a:off x="3738857" y="2603622"/>
            <a:ext cx="3504423" cy="21544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2"/>
              </a:buClr>
              <a:buSzPts val="1400"/>
              <a:buFont typeface="Arial"/>
              <a:buNone/>
            </a:pPr>
            <a:r>
              <a:rPr lang="vi" sz="1400" b="1" i="0" u="none" strike="noStrike" cap="none">
                <a:solidFill>
                  <a:schemeClr val="accent2"/>
                </a:solidFill>
                <a:latin typeface="Arial"/>
                <a:ea typeface="Arial"/>
                <a:cs typeface="Arial"/>
                <a:sym typeface="Arial"/>
              </a:rPr>
              <a:t>EXAM TOOL MANAGEMENT FLEXIBLY</a:t>
            </a:r>
            <a:endParaRPr sz="1400" b="1" i="0" u="none" strike="noStrike" cap="none">
              <a:solidFill>
                <a:schemeClr val="accent2"/>
              </a:solidFill>
              <a:latin typeface="Arial"/>
              <a:ea typeface="Arial"/>
              <a:cs typeface="Arial"/>
              <a:sym typeface="Arial"/>
            </a:endParaRPr>
          </a:p>
        </p:txBody>
      </p:sp>
      <p:sp>
        <p:nvSpPr>
          <p:cNvPr id="3420" name="Google Shape;3420;p160"/>
          <p:cNvSpPr txBox="1"/>
          <p:nvPr/>
        </p:nvSpPr>
        <p:spPr>
          <a:xfrm>
            <a:off x="3731594" y="3549436"/>
            <a:ext cx="4785681" cy="21544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3"/>
              </a:buClr>
              <a:buSzPts val="1400"/>
              <a:buFont typeface="Arial"/>
              <a:buNone/>
            </a:pPr>
            <a:r>
              <a:rPr lang="vi" sz="1400" b="1" i="0" u="none" strike="noStrike" cap="none">
                <a:solidFill>
                  <a:schemeClr val="accent3"/>
                </a:solidFill>
                <a:latin typeface="Arial"/>
                <a:ea typeface="Arial"/>
                <a:cs typeface="Arial"/>
                <a:sym typeface="Arial"/>
              </a:rPr>
              <a:t>PREVENT DUPLICATE QUESTION IN QUESTION BANK</a:t>
            </a:r>
            <a:endParaRPr sz="1400" b="1" i="0" u="none" strike="noStrike" cap="none">
              <a:solidFill>
                <a:schemeClr val="accent3"/>
              </a:solidFill>
              <a:latin typeface="Arial"/>
              <a:ea typeface="Arial"/>
              <a:cs typeface="Arial"/>
              <a:sym typeface="Arial"/>
            </a:endParaRPr>
          </a:p>
        </p:txBody>
      </p:sp>
      <p:sp>
        <p:nvSpPr>
          <p:cNvPr id="3421" name="Google Shape;3421;p160"/>
          <p:cNvSpPr txBox="1"/>
          <p:nvPr/>
        </p:nvSpPr>
        <p:spPr>
          <a:xfrm>
            <a:off x="3731596" y="4519459"/>
            <a:ext cx="3203460" cy="21544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4"/>
              </a:buClr>
              <a:buSzPts val="1400"/>
              <a:buFont typeface="Arial"/>
              <a:buNone/>
            </a:pPr>
            <a:r>
              <a:rPr lang="vi" sz="1400" b="1" i="0" u="none" strike="noStrike" cap="none">
                <a:solidFill>
                  <a:schemeClr val="accent4"/>
                </a:solidFill>
                <a:latin typeface="Arial"/>
                <a:ea typeface="Arial"/>
                <a:cs typeface="Arial"/>
                <a:sym typeface="Arial"/>
              </a:rPr>
              <a:t>APPROVE PROCESS MORE SAFETY</a:t>
            </a:r>
            <a:endParaRPr/>
          </a:p>
        </p:txBody>
      </p:sp>
      <p:pic>
        <p:nvPicPr>
          <p:cNvPr id="3422" name="Google Shape;3422;p160"/>
          <p:cNvPicPr preferRelativeResize="0"/>
          <p:nvPr/>
        </p:nvPicPr>
        <p:blipFill rotWithShape="1">
          <a:blip r:embed="rId3">
            <a:alphaModFix/>
          </a:blip>
          <a:srcRect/>
          <a:stretch/>
        </p:blipFill>
        <p:spPr>
          <a:xfrm>
            <a:off x="1280408" y="3495644"/>
            <a:ext cx="466199" cy="466199"/>
          </a:xfrm>
          <a:prstGeom prst="rect">
            <a:avLst/>
          </a:prstGeom>
          <a:noFill/>
          <a:ln>
            <a:noFill/>
          </a:ln>
        </p:spPr>
      </p:pic>
      <p:pic>
        <p:nvPicPr>
          <p:cNvPr id="3423" name="Google Shape;3423;p160"/>
          <p:cNvPicPr preferRelativeResize="0"/>
          <p:nvPr/>
        </p:nvPicPr>
        <p:blipFill rotWithShape="1">
          <a:blip r:embed="rId4">
            <a:alphaModFix/>
          </a:blip>
          <a:srcRect/>
          <a:stretch/>
        </p:blipFill>
        <p:spPr>
          <a:xfrm>
            <a:off x="1280408" y="2482253"/>
            <a:ext cx="518779" cy="534343"/>
          </a:xfrm>
          <a:prstGeom prst="rect">
            <a:avLst/>
          </a:prstGeom>
          <a:noFill/>
          <a:ln>
            <a:noFill/>
          </a:ln>
        </p:spPr>
      </p:pic>
      <p:pic>
        <p:nvPicPr>
          <p:cNvPr id="3424" name="Google Shape;3424;p160"/>
          <p:cNvPicPr preferRelativeResize="0"/>
          <p:nvPr/>
        </p:nvPicPr>
        <p:blipFill rotWithShape="1">
          <a:blip r:embed="rId5">
            <a:alphaModFix/>
          </a:blip>
          <a:srcRect/>
          <a:stretch/>
        </p:blipFill>
        <p:spPr>
          <a:xfrm>
            <a:off x="1272648" y="1550300"/>
            <a:ext cx="481718" cy="481718"/>
          </a:xfrm>
          <a:prstGeom prst="rect">
            <a:avLst/>
          </a:prstGeom>
          <a:noFill/>
          <a:ln>
            <a:noFill/>
          </a:ln>
        </p:spPr>
      </p:pic>
      <p:pic>
        <p:nvPicPr>
          <p:cNvPr id="3425" name="Google Shape;3425;p160"/>
          <p:cNvPicPr preferRelativeResize="0"/>
          <p:nvPr/>
        </p:nvPicPr>
        <p:blipFill>
          <a:blip r:embed="rId6">
            <a:alphaModFix/>
          </a:blip>
          <a:stretch>
            <a:fillRect/>
          </a:stretch>
        </p:blipFill>
        <p:spPr>
          <a:xfrm>
            <a:off x="1254124" y="4440904"/>
            <a:ext cx="518775" cy="518797"/>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3429"/>
        <p:cNvGrpSpPr/>
        <p:nvPr/>
      </p:nvGrpSpPr>
      <p:grpSpPr>
        <a:xfrm>
          <a:off x="0" y="0"/>
          <a:ext cx="0" cy="0"/>
          <a:chOff x="0" y="0"/>
          <a:chExt cx="0" cy="0"/>
        </a:xfrm>
      </p:grpSpPr>
      <p:sp>
        <p:nvSpPr>
          <p:cNvPr id="3430" name="Google Shape;3430;p16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LIMITATIONS</a:t>
            </a:r>
            <a:endParaRPr/>
          </a:p>
        </p:txBody>
      </p:sp>
      <p:sp>
        <p:nvSpPr>
          <p:cNvPr id="3431" name="Google Shape;3431;p161"/>
          <p:cNvSpPr txBox="1">
            <a:spLocks noGrp="1"/>
          </p:cNvSpPr>
          <p:nvPr>
            <p:ph type="body" idx="1"/>
          </p:nvPr>
        </p:nvSpPr>
        <p:spPr>
          <a:xfrm>
            <a:off x="814275" y="1537988"/>
            <a:ext cx="5648170" cy="27243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600"/>
              </a:spcBef>
              <a:spcAft>
                <a:spcPts val="0"/>
              </a:spcAft>
              <a:buSzPts val="2000"/>
              <a:buChar char="▰"/>
            </a:pPr>
            <a:r>
              <a:rPr lang="vi"/>
              <a:t>EXAM TOOL JUST RUNNING ON WINDOW</a:t>
            </a:r>
            <a:endParaRPr/>
          </a:p>
          <a:p>
            <a:pPr marL="457200" lvl="0" indent="-355600" algn="l" rtl="0">
              <a:lnSpc>
                <a:spcPct val="100000"/>
              </a:lnSpc>
              <a:spcBef>
                <a:spcPts val="600"/>
              </a:spcBef>
              <a:spcAft>
                <a:spcPts val="0"/>
              </a:spcAft>
              <a:buSzPts val="2000"/>
              <a:buChar char="▰"/>
            </a:pPr>
            <a:r>
              <a:rPr lang="vi"/>
              <a:t>NOT SUPPORTING ALL KINDS OF QUESTIONS</a:t>
            </a:r>
            <a:endParaRPr/>
          </a:p>
        </p:txBody>
      </p:sp>
      <p:sp>
        <p:nvSpPr>
          <p:cNvPr id="3432" name="Google Shape;3432;p16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142</a:t>
            </a:fld>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3436"/>
        <p:cNvGrpSpPr/>
        <p:nvPr/>
      </p:nvGrpSpPr>
      <p:grpSpPr>
        <a:xfrm>
          <a:off x="0" y="0"/>
          <a:ext cx="0" cy="0"/>
          <a:chOff x="0" y="0"/>
          <a:chExt cx="0" cy="0"/>
        </a:xfrm>
      </p:grpSpPr>
      <p:sp>
        <p:nvSpPr>
          <p:cNvPr id="3437" name="Google Shape;3437;p162"/>
          <p:cNvSpPr txBox="1">
            <a:spLocks noGrp="1"/>
          </p:cNvSpPr>
          <p:nvPr>
            <p:ph type="ctrTitle"/>
          </p:nvPr>
        </p:nvSpPr>
        <p:spPr>
          <a:xfrm>
            <a:off x="158725" y="3136200"/>
            <a:ext cx="4094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vi"/>
              <a:t>FUTURE PLAN</a:t>
            </a:r>
            <a:endParaRPr/>
          </a:p>
        </p:txBody>
      </p:sp>
      <p:sp>
        <p:nvSpPr>
          <p:cNvPr id="3438" name="Google Shape;3438;p16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143</a:t>
            </a:fld>
            <a:endParaRPr/>
          </a:p>
        </p:txBody>
      </p:sp>
      <p:sp>
        <p:nvSpPr>
          <p:cNvPr id="3439" name="Google Shape;3439;p162"/>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2000"/>
              <a:buFont typeface="Arial"/>
              <a:buNone/>
            </a:pPr>
            <a:r>
              <a:rPr lang="vi" sz="12000" b="1" i="0" u="none" strike="noStrike" cap="none">
                <a:solidFill>
                  <a:srgbClr val="3F5378"/>
                </a:solidFill>
                <a:latin typeface="Roboto Condensed"/>
                <a:ea typeface="Roboto Condensed"/>
                <a:cs typeface="Roboto Condensed"/>
                <a:sym typeface="Roboto Condensed"/>
              </a:rPr>
              <a:t>4</a:t>
            </a:r>
            <a:endParaRPr sz="3000" b="1" i="0" u="none" strike="noStrike" cap="none">
              <a:solidFill>
                <a:srgbClr val="3F5378"/>
              </a:solidFill>
              <a:latin typeface="Roboto Condensed"/>
              <a:ea typeface="Roboto Condensed"/>
              <a:cs typeface="Roboto Condensed"/>
              <a:sym typeface="Roboto Condensed"/>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3443"/>
        <p:cNvGrpSpPr/>
        <p:nvPr/>
      </p:nvGrpSpPr>
      <p:grpSpPr>
        <a:xfrm>
          <a:off x="0" y="0"/>
          <a:ext cx="0" cy="0"/>
          <a:chOff x="0" y="0"/>
          <a:chExt cx="0" cy="0"/>
        </a:xfrm>
      </p:grpSpPr>
      <p:sp>
        <p:nvSpPr>
          <p:cNvPr id="3444" name="Google Shape;3444;p16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FUTURE PLAN</a:t>
            </a:r>
            <a:endParaRPr/>
          </a:p>
        </p:txBody>
      </p:sp>
      <p:sp>
        <p:nvSpPr>
          <p:cNvPr id="3445" name="Google Shape;3445;p16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144</a:t>
            </a:fld>
            <a:endParaRPr/>
          </a:p>
        </p:txBody>
      </p:sp>
      <p:grpSp>
        <p:nvGrpSpPr>
          <p:cNvPr id="3446" name="Google Shape;3446;p163"/>
          <p:cNvGrpSpPr/>
          <p:nvPr/>
        </p:nvGrpSpPr>
        <p:grpSpPr>
          <a:xfrm>
            <a:off x="548414" y="1466833"/>
            <a:ext cx="3874553" cy="816221"/>
            <a:chOff x="644107" y="1330751"/>
            <a:chExt cx="3874553" cy="816221"/>
          </a:xfrm>
        </p:grpSpPr>
        <p:sp>
          <p:nvSpPr>
            <p:cNvPr id="3447" name="Google Shape;3447;p163"/>
            <p:cNvSpPr/>
            <p:nvPr/>
          </p:nvSpPr>
          <p:spPr>
            <a:xfrm>
              <a:off x="644107" y="1384863"/>
              <a:ext cx="3725972" cy="762109"/>
            </a:xfrm>
            <a:prstGeom prst="roundRect">
              <a:avLst>
                <a:gd name="adj" fmla="val 50000"/>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48" name="Google Shape;3448;p163"/>
            <p:cNvSpPr/>
            <p:nvPr/>
          </p:nvSpPr>
          <p:spPr>
            <a:xfrm>
              <a:off x="644107" y="1330751"/>
              <a:ext cx="3725972" cy="762109"/>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49" name="Google Shape;3449;p163"/>
            <p:cNvSpPr/>
            <p:nvPr/>
          </p:nvSpPr>
          <p:spPr>
            <a:xfrm rot="5400000">
              <a:off x="4322531" y="1607670"/>
              <a:ext cx="183987" cy="208271"/>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3450" name="Google Shape;3450;p163"/>
          <p:cNvSpPr txBox="1"/>
          <p:nvPr/>
        </p:nvSpPr>
        <p:spPr>
          <a:xfrm>
            <a:off x="1398042" y="1766444"/>
            <a:ext cx="2499518" cy="184666"/>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vi" sz="1200" b="1" i="0" u="none" strike="noStrike" cap="none">
                <a:solidFill>
                  <a:schemeClr val="lt1"/>
                </a:solidFill>
                <a:latin typeface="Arial"/>
                <a:ea typeface="Arial"/>
                <a:cs typeface="Arial"/>
                <a:sym typeface="Arial"/>
              </a:rPr>
              <a:t>SUPPORT ALL QUESTION TYPE</a:t>
            </a:r>
            <a:endParaRPr/>
          </a:p>
        </p:txBody>
      </p:sp>
      <p:sp>
        <p:nvSpPr>
          <p:cNvPr id="3451" name="Google Shape;3451;p163"/>
          <p:cNvSpPr/>
          <p:nvPr/>
        </p:nvSpPr>
        <p:spPr>
          <a:xfrm>
            <a:off x="639498" y="1566657"/>
            <a:ext cx="579038" cy="56246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accent1"/>
              </a:solidFill>
              <a:latin typeface="Arial"/>
              <a:ea typeface="Arial"/>
              <a:cs typeface="Arial"/>
              <a:sym typeface="Arial"/>
            </a:endParaRPr>
          </a:p>
        </p:txBody>
      </p:sp>
      <p:grpSp>
        <p:nvGrpSpPr>
          <p:cNvPr id="3452" name="Google Shape;3452;p163"/>
          <p:cNvGrpSpPr/>
          <p:nvPr/>
        </p:nvGrpSpPr>
        <p:grpSpPr>
          <a:xfrm>
            <a:off x="548414" y="2523753"/>
            <a:ext cx="3874553" cy="816221"/>
            <a:chOff x="644107" y="1330751"/>
            <a:chExt cx="3874553" cy="816221"/>
          </a:xfrm>
        </p:grpSpPr>
        <p:sp>
          <p:nvSpPr>
            <p:cNvPr id="3453" name="Google Shape;3453;p163"/>
            <p:cNvSpPr/>
            <p:nvPr/>
          </p:nvSpPr>
          <p:spPr>
            <a:xfrm>
              <a:off x="644107" y="1384863"/>
              <a:ext cx="3725972" cy="762109"/>
            </a:xfrm>
            <a:prstGeom prst="roundRect">
              <a:avLst>
                <a:gd name="adj" fmla="val 50000"/>
              </a:avLst>
            </a:prstGeom>
            <a:solidFill>
              <a:srgbClr val="7251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4" name="Google Shape;3454;p163"/>
            <p:cNvSpPr/>
            <p:nvPr/>
          </p:nvSpPr>
          <p:spPr>
            <a:xfrm>
              <a:off x="644107" y="1330751"/>
              <a:ext cx="3725972" cy="762109"/>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5" name="Google Shape;3455;p163"/>
            <p:cNvSpPr/>
            <p:nvPr/>
          </p:nvSpPr>
          <p:spPr>
            <a:xfrm rot="5400000">
              <a:off x="4322531" y="1607670"/>
              <a:ext cx="183987" cy="208271"/>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3456" name="Google Shape;3456;p163"/>
          <p:cNvSpPr txBox="1"/>
          <p:nvPr/>
        </p:nvSpPr>
        <p:spPr>
          <a:xfrm>
            <a:off x="1398042" y="2731031"/>
            <a:ext cx="2499518" cy="36933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200" b="1" i="0" u="none" strike="noStrike" cap="none">
                <a:solidFill>
                  <a:schemeClr val="lt1"/>
                </a:solidFill>
                <a:latin typeface="Arial"/>
                <a:ea typeface="Arial"/>
                <a:cs typeface="Arial"/>
                <a:sym typeface="Arial"/>
              </a:rPr>
              <a:t>RANDOM TEST EXAM BY MULTI CONDITIONS</a:t>
            </a:r>
            <a:endParaRPr/>
          </a:p>
        </p:txBody>
      </p:sp>
      <p:sp>
        <p:nvSpPr>
          <p:cNvPr id="3457" name="Google Shape;3457;p163"/>
          <p:cNvSpPr/>
          <p:nvPr/>
        </p:nvSpPr>
        <p:spPr>
          <a:xfrm>
            <a:off x="639498" y="2623577"/>
            <a:ext cx="579038" cy="56246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accent2"/>
              </a:solidFill>
              <a:latin typeface="Arial"/>
              <a:ea typeface="Arial"/>
              <a:cs typeface="Arial"/>
              <a:sym typeface="Arial"/>
            </a:endParaRPr>
          </a:p>
        </p:txBody>
      </p:sp>
      <p:grpSp>
        <p:nvGrpSpPr>
          <p:cNvPr id="3458" name="Google Shape;3458;p163"/>
          <p:cNvGrpSpPr/>
          <p:nvPr/>
        </p:nvGrpSpPr>
        <p:grpSpPr>
          <a:xfrm>
            <a:off x="548414" y="3629035"/>
            <a:ext cx="3874553" cy="816221"/>
            <a:chOff x="644107" y="1330751"/>
            <a:chExt cx="3874553" cy="816221"/>
          </a:xfrm>
        </p:grpSpPr>
        <p:sp>
          <p:nvSpPr>
            <p:cNvPr id="3459" name="Google Shape;3459;p163"/>
            <p:cNvSpPr/>
            <p:nvPr/>
          </p:nvSpPr>
          <p:spPr>
            <a:xfrm>
              <a:off x="644107" y="1384863"/>
              <a:ext cx="3725972" cy="762109"/>
            </a:xfrm>
            <a:prstGeom prst="roundRect">
              <a:avLst>
                <a:gd name="adj" fmla="val 50000"/>
              </a:avLst>
            </a:prstGeom>
            <a:solidFill>
              <a:srgbClr val="68803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60" name="Google Shape;3460;p163"/>
            <p:cNvSpPr/>
            <p:nvPr/>
          </p:nvSpPr>
          <p:spPr>
            <a:xfrm>
              <a:off x="644107" y="1330751"/>
              <a:ext cx="3725972" cy="762109"/>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61" name="Google Shape;3461;p163"/>
            <p:cNvSpPr/>
            <p:nvPr/>
          </p:nvSpPr>
          <p:spPr>
            <a:xfrm rot="5400000">
              <a:off x="4322531" y="1607670"/>
              <a:ext cx="183987" cy="208271"/>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cxnSp>
        <p:nvCxnSpPr>
          <p:cNvPr id="3462" name="Google Shape;3462;p163"/>
          <p:cNvCxnSpPr/>
          <p:nvPr/>
        </p:nvCxnSpPr>
        <p:spPr>
          <a:xfrm rot="10800000">
            <a:off x="4476307" y="1550798"/>
            <a:ext cx="0" cy="2832359"/>
          </a:xfrm>
          <a:prstGeom prst="straightConnector1">
            <a:avLst/>
          </a:prstGeom>
          <a:noFill/>
          <a:ln w="19050" cap="flat" cmpd="sng">
            <a:solidFill>
              <a:srgbClr val="BFBFBF"/>
            </a:solidFill>
            <a:prstDash val="dot"/>
            <a:round/>
            <a:headEnd type="diamond" w="med" len="med"/>
            <a:tailEnd type="diamond" w="med" len="med"/>
          </a:ln>
        </p:spPr>
      </p:cxnSp>
      <p:sp>
        <p:nvSpPr>
          <p:cNvPr id="3463" name="Google Shape;3463;p163"/>
          <p:cNvSpPr txBox="1"/>
          <p:nvPr/>
        </p:nvSpPr>
        <p:spPr>
          <a:xfrm>
            <a:off x="5589731" y="1763373"/>
            <a:ext cx="2499518" cy="24622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vi" sz="1600" b="1" i="0" u="none" strike="noStrike" cap="none">
                <a:solidFill>
                  <a:schemeClr val="lt1"/>
                </a:solidFill>
                <a:latin typeface="Arial"/>
                <a:ea typeface="Arial"/>
                <a:cs typeface="Arial"/>
                <a:sym typeface="Arial"/>
              </a:rPr>
              <a:t>Save Network Bandwidth</a:t>
            </a:r>
            <a:endParaRPr/>
          </a:p>
        </p:txBody>
      </p:sp>
      <p:sp>
        <p:nvSpPr>
          <p:cNvPr id="3464" name="Google Shape;3464;p163"/>
          <p:cNvSpPr/>
          <p:nvPr/>
        </p:nvSpPr>
        <p:spPr>
          <a:xfrm>
            <a:off x="4831187" y="1594363"/>
            <a:ext cx="579038" cy="56246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accent1"/>
              </a:solidFill>
              <a:latin typeface="Arial"/>
              <a:ea typeface="Arial"/>
              <a:cs typeface="Arial"/>
              <a:sym typeface="Arial"/>
            </a:endParaRPr>
          </a:p>
        </p:txBody>
      </p:sp>
      <p:sp>
        <p:nvSpPr>
          <p:cNvPr id="3465" name="Google Shape;3465;p163"/>
          <p:cNvSpPr txBox="1"/>
          <p:nvPr/>
        </p:nvSpPr>
        <p:spPr>
          <a:xfrm>
            <a:off x="1397118" y="3812207"/>
            <a:ext cx="2499518" cy="36933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200" b="1" i="0" u="none" strike="noStrike" cap="none">
                <a:solidFill>
                  <a:schemeClr val="lt1"/>
                </a:solidFill>
                <a:latin typeface="Arial"/>
                <a:ea typeface="Arial"/>
                <a:cs typeface="Arial"/>
                <a:sym typeface="Arial"/>
              </a:rPr>
              <a:t>SUPPORT MAC OS FOR EXAMTOOL</a:t>
            </a:r>
            <a:endParaRPr/>
          </a:p>
        </p:txBody>
      </p:sp>
      <p:sp>
        <p:nvSpPr>
          <p:cNvPr id="3466" name="Google Shape;3466;p163"/>
          <p:cNvSpPr/>
          <p:nvPr/>
        </p:nvSpPr>
        <p:spPr>
          <a:xfrm>
            <a:off x="670423" y="3744983"/>
            <a:ext cx="579038" cy="56246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a:t>
            </a:r>
            <a:endParaRPr sz="1400" b="1" i="0" u="none" strike="noStrike" cap="none">
              <a:solidFill>
                <a:schemeClr val="accent3"/>
              </a:solidFill>
              <a:latin typeface="Arial"/>
              <a:ea typeface="Arial"/>
              <a:cs typeface="Arial"/>
              <a:sym typeface="Arial"/>
            </a:endParaRPr>
          </a:p>
        </p:txBody>
      </p:sp>
      <p:pic>
        <p:nvPicPr>
          <p:cNvPr id="3467" name="Google Shape;3467;p163"/>
          <p:cNvPicPr preferRelativeResize="0"/>
          <p:nvPr/>
        </p:nvPicPr>
        <p:blipFill rotWithShape="1">
          <a:blip r:embed="rId3">
            <a:alphaModFix/>
          </a:blip>
          <a:srcRect/>
          <a:stretch/>
        </p:blipFill>
        <p:spPr>
          <a:xfrm>
            <a:off x="714484" y="3790892"/>
            <a:ext cx="480713" cy="480713"/>
          </a:xfrm>
          <a:prstGeom prst="rect">
            <a:avLst/>
          </a:prstGeom>
          <a:noFill/>
          <a:ln>
            <a:noFill/>
          </a:ln>
        </p:spPr>
      </p:pic>
      <p:pic>
        <p:nvPicPr>
          <p:cNvPr id="3468" name="Google Shape;3468;p163"/>
          <p:cNvPicPr preferRelativeResize="0"/>
          <p:nvPr/>
        </p:nvPicPr>
        <p:blipFill rotWithShape="1">
          <a:blip r:embed="rId4">
            <a:alphaModFix/>
          </a:blip>
          <a:srcRect/>
          <a:stretch/>
        </p:blipFill>
        <p:spPr>
          <a:xfrm>
            <a:off x="727708" y="1657802"/>
            <a:ext cx="392954" cy="392954"/>
          </a:xfrm>
          <a:prstGeom prst="rect">
            <a:avLst/>
          </a:prstGeom>
          <a:noFill/>
          <a:ln>
            <a:noFill/>
          </a:ln>
        </p:spPr>
      </p:pic>
      <p:pic>
        <p:nvPicPr>
          <p:cNvPr id="3469" name="Google Shape;3469;p163"/>
          <p:cNvPicPr preferRelativeResize="0"/>
          <p:nvPr/>
        </p:nvPicPr>
        <p:blipFill rotWithShape="1">
          <a:blip r:embed="rId5">
            <a:alphaModFix/>
          </a:blip>
          <a:srcRect/>
          <a:stretch/>
        </p:blipFill>
        <p:spPr>
          <a:xfrm>
            <a:off x="742327" y="2731031"/>
            <a:ext cx="371572" cy="370814"/>
          </a:xfrm>
          <a:prstGeom prst="rect">
            <a:avLst/>
          </a:prstGeom>
          <a:noFill/>
          <a:ln>
            <a:noFill/>
          </a:ln>
        </p:spPr>
      </p:pic>
      <p:sp>
        <p:nvSpPr>
          <p:cNvPr id="3470" name="Google Shape;3470;p163"/>
          <p:cNvSpPr txBox="1"/>
          <p:nvPr/>
        </p:nvSpPr>
        <p:spPr>
          <a:xfrm>
            <a:off x="4706678" y="1724740"/>
            <a:ext cx="3543000" cy="246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vi"/>
              <a:t>Listening, Reading, Matching</a:t>
            </a:r>
            <a:endParaRPr/>
          </a:p>
        </p:txBody>
      </p:sp>
      <p:sp>
        <p:nvSpPr>
          <p:cNvPr id="3471" name="Google Shape;3471;p163"/>
          <p:cNvSpPr txBox="1"/>
          <p:nvPr/>
        </p:nvSpPr>
        <p:spPr>
          <a:xfrm>
            <a:off x="4706678" y="2808702"/>
            <a:ext cx="3543000" cy="246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vi"/>
              <a:t>Generate test by chapter and level or learning outcomes and level</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75"/>
        <p:cNvGrpSpPr/>
        <p:nvPr/>
      </p:nvGrpSpPr>
      <p:grpSpPr>
        <a:xfrm>
          <a:off x="0" y="0"/>
          <a:ext cx="0" cy="0"/>
          <a:chOff x="0" y="0"/>
          <a:chExt cx="0" cy="0"/>
        </a:xfrm>
      </p:grpSpPr>
      <p:sp>
        <p:nvSpPr>
          <p:cNvPr id="3476" name="Google Shape;3476;p164"/>
          <p:cNvSpPr txBox="1">
            <a:spLocks noGrp="1"/>
          </p:cNvSpPr>
          <p:nvPr>
            <p:ph type="title" idx="4294967295"/>
          </p:nvPr>
        </p:nvSpPr>
        <p:spPr>
          <a:xfrm>
            <a:off x="2091040" y="1983350"/>
            <a:ext cx="4754100" cy="1380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vi" sz="4800" b="0"/>
              <a:t>Q &amp; A</a:t>
            </a:r>
            <a:endParaRPr sz="4800"/>
          </a:p>
        </p:txBody>
      </p:sp>
      <p:sp>
        <p:nvSpPr>
          <p:cNvPr id="3477" name="Google Shape;3477;p16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145</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34"/>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CURRENT PROCESS</a:t>
            </a:r>
            <a:endParaRPr/>
          </a:p>
        </p:txBody>
      </p:sp>
      <p:sp>
        <p:nvSpPr>
          <p:cNvPr id="607" name="Google Shape;607;p3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15</a:t>
            </a:fld>
            <a:endParaRPr/>
          </a:p>
        </p:txBody>
      </p:sp>
      <p:grpSp>
        <p:nvGrpSpPr>
          <p:cNvPr id="608" name="Google Shape;608;p34"/>
          <p:cNvGrpSpPr/>
          <p:nvPr/>
        </p:nvGrpSpPr>
        <p:grpSpPr>
          <a:xfrm>
            <a:off x="263101" y="580106"/>
            <a:ext cx="407743" cy="391135"/>
            <a:chOff x="5233525" y="4954450"/>
            <a:chExt cx="538275" cy="516350"/>
          </a:xfrm>
        </p:grpSpPr>
        <p:sp>
          <p:nvSpPr>
            <p:cNvPr id="609" name="Google Shape;609;p34"/>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34"/>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34"/>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34"/>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34"/>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34"/>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34"/>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34"/>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34"/>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34"/>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34"/>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0" name="Google Shape;620;p34"/>
          <p:cNvGrpSpPr/>
          <p:nvPr/>
        </p:nvGrpSpPr>
        <p:grpSpPr>
          <a:xfrm>
            <a:off x="431185" y="2827705"/>
            <a:ext cx="1630911" cy="311654"/>
            <a:chOff x="769938" y="2456536"/>
            <a:chExt cx="1613466" cy="345642"/>
          </a:xfrm>
        </p:grpSpPr>
        <p:sp>
          <p:nvSpPr>
            <p:cNvPr id="621" name="Google Shape;621;p34"/>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622" name="Google Shape;622;p34"/>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623" name="Google Shape;623;p34"/>
          <p:cNvSpPr txBox="1"/>
          <p:nvPr/>
        </p:nvSpPr>
        <p:spPr>
          <a:xfrm>
            <a:off x="719600"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1"/>
                </a:solidFill>
                <a:latin typeface="Arial"/>
                <a:ea typeface="Arial"/>
                <a:cs typeface="Arial"/>
                <a:sym typeface="Arial"/>
              </a:rPr>
              <a:t>Teacher</a:t>
            </a:r>
            <a:endParaRPr sz="1600" b="0" i="0" u="none" strike="noStrike" cap="none">
              <a:solidFill>
                <a:schemeClr val="accent1"/>
              </a:solidFill>
              <a:latin typeface="Arial"/>
              <a:ea typeface="Arial"/>
              <a:cs typeface="Arial"/>
              <a:sym typeface="Arial"/>
            </a:endParaRPr>
          </a:p>
        </p:txBody>
      </p:sp>
      <p:cxnSp>
        <p:nvCxnSpPr>
          <p:cNvPr id="624" name="Google Shape;624;p34"/>
          <p:cNvCxnSpPr>
            <a:stCxn id="625" idx="7"/>
          </p:cNvCxnSpPr>
          <p:nvPr/>
        </p:nvCxnSpPr>
        <p:spPr>
          <a:xfrm>
            <a:off x="1244413" y="2428447"/>
            <a:ext cx="0" cy="554400"/>
          </a:xfrm>
          <a:prstGeom prst="straightConnector1">
            <a:avLst/>
          </a:prstGeom>
          <a:noFill/>
          <a:ln w="19050" cap="flat" cmpd="sng">
            <a:solidFill>
              <a:schemeClr val="accent1"/>
            </a:solidFill>
            <a:prstDash val="solid"/>
            <a:round/>
            <a:headEnd type="oval" w="med" len="med"/>
            <a:tailEnd type="oval" w="med" len="med"/>
          </a:ln>
        </p:spPr>
      </p:cxnSp>
      <p:grpSp>
        <p:nvGrpSpPr>
          <p:cNvPr id="626" name="Google Shape;626;p34"/>
          <p:cNvGrpSpPr/>
          <p:nvPr/>
        </p:nvGrpSpPr>
        <p:grpSpPr>
          <a:xfrm>
            <a:off x="844930" y="1715754"/>
            <a:ext cx="798966" cy="712693"/>
            <a:chOff x="1179256" y="1400898"/>
            <a:chExt cx="790420" cy="790420"/>
          </a:xfrm>
        </p:grpSpPr>
        <p:sp>
          <p:nvSpPr>
            <p:cNvPr id="625" name="Google Shape;625;p34"/>
            <p:cNvSpPr/>
            <p:nvPr/>
          </p:nvSpPr>
          <p:spPr>
            <a:xfrm rot="8100000">
              <a:off x="1295010" y="1516652"/>
              <a:ext cx="558911" cy="558911"/>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627" name="Google Shape;627;p34"/>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050" b="0" i="0" u="none" strike="noStrike" cap="none">
                  <a:solidFill>
                    <a:schemeClr val="lt1"/>
                  </a:solidFill>
                  <a:latin typeface="Arial"/>
                  <a:ea typeface="Arial"/>
                  <a:cs typeface="Arial"/>
                  <a:sym typeface="Arial"/>
                </a:rPr>
                <a:t></a:t>
              </a:r>
              <a:endParaRPr sz="825" b="1" i="0" u="none" strike="noStrike" cap="none">
                <a:solidFill>
                  <a:schemeClr val="lt1"/>
                </a:solidFill>
                <a:latin typeface="Arial"/>
                <a:ea typeface="Arial"/>
                <a:cs typeface="Arial"/>
                <a:sym typeface="Arial"/>
              </a:endParaRPr>
            </a:p>
          </p:txBody>
        </p:sp>
      </p:grpSp>
      <p:grpSp>
        <p:nvGrpSpPr>
          <p:cNvPr id="628" name="Google Shape;628;p34"/>
          <p:cNvGrpSpPr/>
          <p:nvPr/>
        </p:nvGrpSpPr>
        <p:grpSpPr>
          <a:xfrm>
            <a:off x="0" y="3557402"/>
            <a:ext cx="2488833" cy="334980"/>
            <a:chOff x="174237" y="661615"/>
            <a:chExt cx="2402762" cy="201904"/>
          </a:xfrm>
        </p:grpSpPr>
        <p:sp>
          <p:nvSpPr>
            <p:cNvPr id="629" name="Google Shape;629;p34"/>
            <p:cNvSpPr txBox="1"/>
            <p:nvPr/>
          </p:nvSpPr>
          <p:spPr>
            <a:xfrm>
              <a:off x="174237" y="661615"/>
              <a:ext cx="2402762"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1"/>
                  </a:solidFill>
                  <a:latin typeface="Arial"/>
                  <a:ea typeface="Arial"/>
                  <a:cs typeface="Arial"/>
                  <a:sym typeface="Arial"/>
                </a:rPr>
                <a:t>CREATE QUESTIONS</a:t>
              </a:r>
              <a:endParaRPr/>
            </a:p>
          </p:txBody>
        </p:sp>
        <p:sp>
          <p:nvSpPr>
            <p:cNvPr id="630" name="Google Shape;630;p34"/>
            <p:cNvSpPr txBox="1"/>
            <p:nvPr/>
          </p:nvSpPr>
          <p:spPr>
            <a:xfrm>
              <a:off x="690582" y="779887"/>
              <a:ext cx="1370060" cy="83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750" b="1" i="0" u="none" strike="noStrike" cap="none">
                <a:solidFill>
                  <a:srgbClr val="7F7F7F"/>
                </a:solidFill>
                <a:latin typeface="Arial"/>
                <a:ea typeface="Arial"/>
                <a:cs typeface="Arial"/>
                <a:sym typeface="Arial"/>
              </a:endParaRPr>
            </a:p>
          </p:txBody>
        </p:sp>
      </p:grpSp>
      <p:grpSp>
        <p:nvGrpSpPr>
          <p:cNvPr id="631" name="Google Shape;631;p34"/>
          <p:cNvGrpSpPr/>
          <p:nvPr/>
        </p:nvGrpSpPr>
        <p:grpSpPr>
          <a:xfrm>
            <a:off x="431185" y="2827705"/>
            <a:ext cx="1630911" cy="311654"/>
            <a:chOff x="769938" y="2456536"/>
            <a:chExt cx="1613466" cy="345642"/>
          </a:xfrm>
        </p:grpSpPr>
        <p:sp>
          <p:nvSpPr>
            <p:cNvPr id="632" name="Google Shape;632;p34"/>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633" name="Google Shape;633;p34"/>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grpSp>
        <p:nvGrpSpPr>
          <p:cNvPr id="634" name="Google Shape;634;p34"/>
          <p:cNvGrpSpPr/>
          <p:nvPr/>
        </p:nvGrpSpPr>
        <p:grpSpPr>
          <a:xfrm>
            <a:off x="1938274" y="2827705"/>
            <a:ext cx="1630911" cy="311654"/>
            <a:chOff x="769938" y="2456536"/>
            <a:chExt cx="1613466" cy="345642"/>
          </a:xfrm>
        </p:grpSpPr>
        <p:sp>
          <p:nvSpPr>
            <p:cNvPr id="635" name="Google Shape;635;p34"/>
            <p:cNvSpPr/>
            <p:nvPr/>
          </p:nvSpPr>
          <p:spPr>
            <a:xfrm>
              <a:off x="769938" y="2456536"/>
              <a:ext cx="1613466" cy="345642"/>
            </a:xfrm>
            <a:prstGeom prst="notchedRightArrow">
              <a:avLst>
                <a:gd name="adj1" fmla="val 100000"/>
                <a:gd name="adj2" fmla="val 9102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636" name="Google Shape;636;p34"/>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637" name="Google Shape;637;p34"/>
          <p:cNvSpPr txBox="1"/>
          <p:nvPr/>
        </p:nvSpPr>
        <p:spPr>
          <a:xfrm>
            <a:off x="2447228" y="2525330"/>
            <a:ext cx="615727"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2"/>
                </a:solidFill>
                <a:latin typeface="Arial"/>
                <a:ea typeface="Arial"/>
                <a:cs typeface="Arial"/>
                <a:sym typeface="Arial"/>
              </a:rPr>
              <a:t>Staff</a:t>
            </a:r>
            <a:endParaRPr sz="1600" b="0" i="0" u="none" strike="noStrike" cap="none">
              <a:solidFill>
                <a:schemeClr val="accent2"/>
              </a:solidFill>
              <a:latin typeface="Arial"/>
              <a:ea typeface="Arial"/>
              <a:cs typeface="Arial"/>
              <a:sym typeface="Arial"/>
            </a:endParaRPr>
          </a:p>
        </p:txBody>
      </p:sp>
      <p:cxnSp>
        <p:nvCxnSpPr>
          <p:cNvPr id="638" name="Google Shape;638;p34"/>
          <p:cNvCxnSpPr>
            <a:stCxn id="639" idx="7"/>
          </p:cNvCxnSpPr>
          <p:nvPr/>
        </p:nvCxnSpPr>
        <p:spPr>
          <a:xfrm>
            <a:off x="1244413" y="2428447"/>
            <a:ext cx="0" cy="554400"/>
          </a:xfrm>
          <a:prstGeom prst="straightConnector1">
            <a:avLst/>
          </a:prstGeom>
          <a:noFill/>
          <a:ln w="19050" cap="flat" cmpd="sng">
            <a:solidFill>
              <a:schemeClr val="accent1"/>
            </a:solidFill>
            <a:prstDash val="solid"/>
            <a:round/>
            <a:headEnd type="oval" w="med" len="med"/>
            <a:tailEnd type="oval" w="med" len="med"/>
          </a:ln>
        </p:spPr>
      </p:cxnSp>
      <p:grpSp>
        <p:nvGrpSpPr>
          <p:cNvPr id="640" name="Google Shape;640;p34"/>
          <p:cNvGrpSpPr/>
          <p:nvPr/>
        </p:nvGrpSpPr>
        <p:grpSpPr>
          <a:xfrm>
            <a:off x="844930" y="1715754"/>
            <a:ext cx="798966" cy="712693"/>
            <a:chOff x="1179256" y="1400898"/>
            <a:chExt cx="790420" cy="790420"/>
          </a:xfrm>
        </p:grpSpPr>
        <p:sp>
          <p:nvSpPr>
            <p:cNvPr id="639" name="Google Shape;639;p34"/>
            <p:cNvSpPr/>
            <p:nvPr/>
          </p:nvSpPr>
          <p:spPr>
            <a:xfrm rot="8100000">
              <a:off x="1295010" y="1516652"/>
              <a:ext cx="558911" cy="558911"/>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641" name="Google Shape;641;p34"/>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825" b="1" i="0" u="none" strike="noStrike" cap="none">
                <a:solidFill>
                  <a:schemeClr val="lt1"/>
                </a:solidFill>
                <a:latin typeface="Arial"/>
                <a:ea typeface="Arial"/>
                <a:cs typeface="Arial"/>
                <a:sym typeface="Arial"/>
              </a:endParaRPr>
            </a:p>
          </p:txBody>
        </p:sp>
      </p:grpSp>
      <p:cxnSp>
        <p:nvCxnSpPr>
          <p:cNvPr id="642" name="Google Shape;642;p34"/>
          <p:cNvCxnSpPr>
            <a:stCxn id="643" idx="7"/>
          </p:cNvCxnSpPr>
          <p:nvPr/>
        </p:nvCxnSpPr>
        <p:spPr>
          <a:xfrm rot="10800000">
            <a:off x="2752260" y="2987203"/>
            <a:ext cx="0" cy="554400"/>
          </a:xfrm>
          <a:prstGeom prst="straightConnector1">
            <a:avLst/>
          </a:prstGeom>
          <a:noFill/>
          <a:ln w="19050" cap="flat" cmpd="sng">
            <a:solidFill>
              <a:schemeClr val="accent2"/>
            </a:solidFill>
            <a:prstDash val="solid"/>
            <a:round/>
            <a:headEnd type="oval" w="med" len="med"/>
            <a:tailEnd type="oval" w="med" len="med"/>
          </a:ln>
        </p:spPr>
      </p:cxnSp>
      <p:grpSp>
        <p:nvGrpSpPr>
          <p:cNvPr id="644" name="Google Shape;644;p34"/>
          <p:cNvGrpSpPr/>
          <p:nvPr/>
        </p:nvGrpSpPr>
        <p:grpSpPr>
          <a:xfrm rot="10800000">
            <a:off x="2352777" y="3541603"/>
            <a:ext cx="798966" cy="712693"/>
            <a:chOff x="1179256" y="1400898"/>
            <a:chExt cx="790420" cy="790420"/>
          </a:xfrm>
        </p:grpSpPr>
        <p:sp>
          <p:nvSpPr>
            <p:cNvPr id="643" name="Google Shape;643;p34"/>
            <p:cNvSpPr/>
            <p:nvPr/>
          </p:nvSpPr>
          <p:spPr>
            <a:xfrm rot="8100000">
              <a:off x="1295010" y="1516652"/>
              <a:ext cx="558911" cy="558911"/>
            </a:xfrm>
            <a:prstGeom prst="teardrop">
              <a:avLst>
                <a:gd name="adj" fmla="val 10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645" name="Google Shape;645;p34"/>
            <p:cNvSpPr/>
            <p:nvPr/>
          </p:nvSpPr>
          <p:spPr>
            <a:xfrm rot="10800000">
              <a:off x="1330108" y="1557696"/>
              <a:ext cx="476830" cy="493535"/>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646" name="Google Shape;646;p34"/>
          <p:cNvGrpSpPr/>
          <p:nvPr/>
        </p:nvGrpSpPr>
        <p:grpSpPr>
          <a:xfrm>
            <a:off x="1365707" y="2151150"/>
            <a:ext cx="2797778" cy="342385"/>
            <a:chOff x="34282" y="779887"/>
            <a:chExt cx="2701024" cy="206367"/>
          </a:xfrm>
        </p:grpSpPr>
        <p:sp>
          <p:nvSpPr>
            <p:cNvPr id="647" name="Google Shape;647;p34"/>
            <p:cNvSpPr txBox="1"/>
            <p:nvPr/>
          </p:nvSpPr>
          <p:spPr>
            <a:xfrm>
              <a:off x="34282" y="830139"/>
              <a:ext cx="2701024"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2"/>
                  </a:solidFill>
                  <a:latin typeface="Arial"/>
                  <a:ea typeface="Arial"/>
                  <a:cs typeface="Arial"/>
                  <a:sym typeface="Arial"/>
                </a:rPr>
                <a:t>GENERATE TEST EXAM</a:t>
              </a:r>
              <a:endParaRPr/>
            </a:p>
          </p:txBody>
        </p:sp>
        <p:sp>
          <p:nvSpPr>
            <p:cNvPr id="648" name="Google Shape;648;p34"/>
            <p:cNvSpPr txBox="1"/>
            <p:nvPr/>
          </p:nvSpPr>
          <p:spPr>
            <a:xfrm>
              <a:off x="690582" y="779887"/>
              <a:ext cx="1370060"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grpSp>
        <p:nvGrpSpPr>
          <p:cNvPr id="649" name="Google Shape;649;p34"/>
          <p:cNvGrpSpPr/>
          <p:nvPr/>
        </p:nvGrpSpPr>
        <p:grpSpPr>
          <a:xfrm>
            <a:off x="3445362" y="2827705"/>
            <a:ext cx="1630911" cy="311654"/>
            <a:chOff x="769938" y="2456536"/>
            <a:chExt cx="1613466" cy="345642"/>
          </a:xfrm>
        </p:grpSpPr>
        <p:sp>
          <p:nvSpPr>
            <p:cNvPr id="650" name="Google Shape;650;p34"/>
            <p:cNvSpPr/>
            <p:nvPr/>
          </p:nvSpPr>
          <p:spPr>
            <a:xfrm>
              <a:off x="769938" y="2456536"/>
              <a:ext cx="1613466" cy="345642"/>
            </a:xfrm>
            <a:prstGeom prst="notchedRightArrow">
              <a:avLst>
                <a:gd name="adj1" fmla="val 100000"/>
                <a:gd name="adj2" fmla="val 91021"/>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651" name="Google Shape;651;p34"/>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652" name="Google Shape;652;p34"/>
          <p:cNvSpPr txBox="1"/>
          <p:nvPr/>
        </p:nvSpPr>
        <p:spPr>
          <a:xfrm>
            <a:off x="3731974"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3"/>
                </a:solidFill>
                <a:latin typeface="Arial"/>
                <a:ea typeface="Arial"/>
                <a:cs typeface="Arial"/>
                <a:sym typeface="Arial"/>
              </a:rPr>
              <a:t>Teacher</a:t>
            </a:r>
            <a:endParaRPr sz="1600" b="0" i="0" u="none" strike="noStrike" cap="none">
              <a:solidFill>
                <a:schemeClr val="accent3"/>
              </a:solidFill>
              <a:latin typeface="Arial"/>
              <a:ea typeface="Arial"/>
              <a:cs typeface="Arial"/>
              <a:sym typeface="Arial"/>
            </a:endParaRPr>
          </a:p>
        </p:txBody>
      </p:sp>
      <p:cxnSp>
        <p:nvCxnSpPr>
          <p:cNvPr id="653" name="Google Shape;653;p34"/>
          <p:cNvCxnSpPr>
            <a:stCxn id="654" idx="7"/>
          </p:cNvCxnSpPr>
          <p:nvPr/>
        </p:nvCxnSpPr>
        <p:spPr>
          <a:xfrm>
            <a:off x="4261310" y="2424151"/>
            <a:ext cx="0" cy="554400"/>
          </a:xfrm>
          <a:prstGeom prst="straightConnector1">
            <a:avLst/>
          </a:prstGeom>
          <a:noFill/>
          <a:ln w="19050" cap="flat" cmpd="sng">
            <a:solidFill>
              <a:schemeClr val="accent3"/>
            </a:solidFill>
            <a:prstDash val="solid"/>
            <a:round/>
            <a:headEnd type="oval" w="med" len="med"/>
            <a:tailEnd type="oval" w="med" len="med"/>
          </a:ln>
        </p:spPr>
      </p:cxnSp>
      <p:grpSp>
        <p:nvGrpSpPr>
          <p:cNvPr id="655" name="Google Shape;655;p34"/>
          <p:cNvGrpSpPr/>
          <p:nvPr/>
        </p:nvGrpSpPr>
        <p:grpSpPr>
          <a:xfrm>
            <a:off x="3861827" y="1711458"/>
            <a:ext cx="798966" cy="712693"/>
            <a:chOff x="1179256" y="1400898"/>
            <a:chExt cx="790420" cy="790420"/>
          </a:xfrm>
        </p:grpSpPr>
        <p:sp>
          <p:nvSpPr>
            <p:cNvPr id="654" name="Google Shape;654;p34"/>
            <p:cNvSpPr/>
            <p:nvPr/>
          </p:nvSpPr>
          <p:spPr>
            <a:xfrm rot="8100000">
              <a:off x="1295010" y="1516652"/>
              <a:ext cx="558911" cy="558911"/>
            </a:xfrm>
            <a:prstGeom prst="teardrop">
              <a:avLst>
                <a:gd name="adj" fmla="val 10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656" name="Google Shape;656;p34"/>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350" b="0" i="0" u="none" strike="noStrike" cap="none">
                <a:solidFill>
                  <a:schemeClr val="lt1"/>
                </a:solidFill>
                <a:latin typeface="Arial"/>
                <a:ea typeface="Arial"/>
                <a:cs typeface="Arial"/>
                <a:sym typeface="Arial"/>
              </a:endParaRPr>
            </a:p>
          </p:txBody>
        </p:sp>
      </p:grpSp>
      <p:grpSp>
        <p:nvGrpSpPr>
          <p:cNvPr id="657" name="Google Shape;657;p34"/>
          <p:cNvGrpSpPr/>
          <p:nvPr/>
        </p:nvGrpSpPr>
        <p:grpSpPr>
          <a:xfrm>
            <a:off x="2959806" y="3557401"/>
            <a:ext cx="2637905" cy="455237"/>
            <a:chOff x="102277" y="661615"/>
            <a:chExt cx="2546678" cy="274387"/>
          </a:xfrm>
        </p:grpSpPr>
        <p:sp>
          <p:nvSpPr>
            <p:cNvPr id="658" name="Google Shape;658;p34"/>
            <p:cNvSpPr txBox="1"/>
            <p:nvPr/>
          </p:nvSpPr>
          <p:spPr>
            <a:xfrm>
              <a:off x="102277" y="661615"/>
              <a:ext cx="2546678"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3"/>
                  </a:solidFill>
                  <a:latin typeface="Arial"/>
                  <a:ea typeface="Arial"/>
                  <a:cs typeface="Arial"/>
                  <a:sym typeface="Arial"/>
                </a:rPr>
                <a:t>APPROVE TEST EXAM</a:t>
              </a:r>
              <a:endParaRPr/>
            </a:p>
          </p:txBody>
        </p:sp>
        <p:sp>
          <p:nvSpPr>
            <p:cNvPr id="659" name="Google Shape;659;p34"/>
            <p:cNvSpPr txBox="1"/>
            <p:nvPr/>
          </p:nvSpPr>
          <p:spPr>
            <a:xfrm>
              <a:off x="690582" y="779887"/>
              <a:ext cx="1370060"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sp>
        <p:nvSpPr>
          <p:cNvPr id="660" name="Google Shape;660;p34"/>
          <p:cNvSpPr/>
          <p:nvPr/>
        </p:nvSpPr>
        <p:spPr>
          <a:xfrm rot="8287692">
            <a:off x="2622795" y="3015919"/>
            <a:ext cx="1654020" cy="1475419"/>
          </a:xfrm>
          <a:prstGeom prst="arc">
            <a:avLst>
              <a:gd name="adj1" fmla="val 16200000"/>
              <a:gd name="adj2" fmla="val 0"/>
            </a:avLst>
          </a:prstGeom>
          <a:noFill/>
          <a:ln w="28575" cap="flat" cmpd="sng">
            <a:solidFill>
              <a:srgbClr val="A5A5A5"/>
            </a:solidFill>
            <a:prstDash val="dot"/>
            <a:round/>
            <a:headEnd type="none" w="sm" len="sm"/>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661" name="Google Shape;661;p34"/>
          <p:cNvSpPr txBox="1"/>
          <p:nvPr/>
        </p:nvSpPr>
        <p:spPr>
          <a:xfrm>
            <a:off x="2374345" y="4586698"/>
            <a:ext cx="1966071" cy="6894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if teacher reject test exam</a:t>
            </a:r>
            <a:endParaRPr/>
          </a:p>
          <a:p>
            <a:pPr marL="0" marR="0" lvl="0" indent="0" algn="ctr" rtl="0">
              <a:lnSpc>
                <a:spcPct val="100000"/>
              </a:lnSpc>
              <a:spcBef>
                <a:spcPts val="280"/>
              </a:spcBef>
              <a:spcAft>
                <a:spcPts val="0"/>
              </a:spcAft>
              <a:buNone/>
            </a:pPr>
            <a:endParaRPr sz="1400" b="1" i="0" u="none" strike="noStrike" cap="none">
              <a:solidFill>
                <a:srgbClr val="7F7F7F"/>
              </a:solidFill>
              <a:latin typeface="Arial"/>
              <a:ea typeface="Arial"/>
              <a:cs typeface="Arial"/>
              <a:sym typeface="Arial"/>
            </a:endParaRPr>
          </a:p>
        </p:txBody>
      </p:sp>
      <p:grpSp>
        <p:nvGrpSpPr>
          <p:cNvPr id="662" name="Google Shape;662;p34"/>
          <p:cNvGrpSpPr/>
          <p:nvPr/>
        </p:nvGrpSpPr>
        <p:grpSpPr>
          <a:xfrm>
            <a:off x="4952450" y="2827705"/>
            <a:ext cx="1630911" cy="311654"/>
            <a:chOff x="769938" y="2456536"/>
            <a:chExt cx="1613466" cy="345642"/>
          </a:xfrm>
        </p:grpSpPr>
        <p:sp>
          <p:nvSpPr>
            <p:cNvPr id="663" name="Google Shape;663;p34"/>
            <p:cNvSpPr/>
            <p:nvPr/>
          </p:nvSpPr>
          <p:spPr>
            <a:xfrm>
              <a:off x="769938" y="2456536"/>
              <a:ext cx="1613466" cy="345642"/>
            </a:xfrm>
            <a:prstGeom prst="notchedRightArrow">
              <a:avLst>
                <a:gd name="adj1" fmla="val 100000"/>
                <a:gd name="adj2" fmla="val 91021"/>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664" name="Google Shape;664;p34"/>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665" name="Google Shape;665;p34"/>
          <p:cNvSpPr txBox="1"/>
          <p:nvPr/>
        </p:nvSpPr>
        <p:spPr>
          <a:xfrm>
            <a:off x="5459604" y="2525330"/>
            <a:ext cx="615727"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4"/>
                </a:solidFill>
                <a:latin typeface="Arial"/>
                <a:ea typeface="Arial"/>
                <a:cs typeface="Arial"/>
                <a:sym typeface="Arial"/>
              </a:rPr>
              <a:t>Staff</a:t>
            </a:r>
            <a:endParaRPr sz="1600" b="0" i="0" u="none" strike="noStrike" cap="none">
              <a:solidFill>
                <a:schemeClr val="accent4"/>
              </a:solidFill>
              <a:latin typeface="Arial"/>
              <a:ea typeface="Arial"/>
              <a:cs typeface="Arial"/>
              <a:sym typeface="Arial"/>
            </a:endParaRPr>
          </a:p>
        </p:txBody>
      </p:sp>
      <p:cxnSp>
        <p:nvCxnSpPr>
          <p:cNvPr id="666" name="Google Shape;666;p34"/>
          <p:cNvCxnSpPr>
            <a:stCxn id="667" idx="7"/>
          </p:cNvCxnSpPr>
          <p:nvPr/>
        </p:nvCxnSpPr>
        <p:spPr>
          <a:xfrm rot="10800000">
            <a:off x="5766679" y="2987203"/>
            <a:ext cx="0" cy="554400"/>
          </a:xfrm>
          <a:prstGeom prst="straightConnector1">
            <a:avLst/>
          </a:prstGeom>
          <a:noFill/>
          <a:ln w="19050" cap="flat" cmpd="sng">
            <a:solidFill>
              <a:schemeClr val="accent4"/>
            </a:solidFill>
            <a:prstDash val="solid"/>
            <a:round/>
            <a:headEnd type="oval" w="med" len="med"/>
            <a:tailEnd type="oval" w="med" len="med"/>
          </a:ln>
        </p:spPr>
      </p:cxnSp>
      <p:grpSp>
        <p:nvGrpSpPr>
          <p:cNvPr id="668" name="Google Shape;668;p34"/>
          <p:cNvGrpSpPr/>
          <p:nvPr/>
        </p:nvGrpSpPr>
        <p:grpSpPr>
          <a:xfrm rot="10800000">
            <a:off x="5367197" y="3541603"/>
            <a:ext cx="798966" cy="712693"/>
            <a:chOff x="1179256" y="1400898"/>
            <a:chExt cx="790420" cy="790420"/>
          </a:xfrm>
        </p:grpSpPr>
        <p:sp>
          <p:nvSpPr>
            <p:cNvPr id="667" name="Google Shape;667;p34"/>
            <p:cNvSpPr/>
            <p:nvPr/>
          </p:nvSpPr>
          <p:spPr>
            <a:xfrm rot="8100000">
              <a:off x="1295010" y="1516652"/>
              <a:ext cx="558911" cy="558911"/>
            </a:xfrm>
            <a:prstGeom prst="teardrop">
              <a:avLst>
                <a:gd name="adj" fmla="val 10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669" name="Google Shape;669;p34"/>
            <p:cNvSpPr/>
            <p:nvPr/>
          </p:nvSpPr>
          <p:spPr>
            <a:xfrm rot="10800000">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670" name="Google Shape;670;p34"/>
          <p:cNvGrpSpPr/>
          <p:nvPr/>
        </p:nvGrpSpPr>
        <p:grpSpPr>
          <a:xfrm>
            <a:off x="4855609" y="1960113"/>
            <a:ext cx="1762925" cy="529985"/>
            <a:chOff x="512179" y="779887"/>
            <a:chExt cx="1701957" cy="319439"/>
          </a:xfrm>
        </p:grpSpPr>
        <p:sp>
          <p:nvSpPr>
            <p:cNvPr id="671" name="Google Shape;671;p34"/>
            <p:cNvSpPr txBox="1"/>
            <p:nvPr/>
          </p:nvSpPr>
          <p:spPr>
            <a:xfrm>
              <a:off x="512179" y="943212"/>
              <a:ext cx="1701957" cy="15611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4"/>
                  </a:solidFill>
                  <a:latin typeface="Arial"/>
                  <a:ea typeface="Arial"/>
                  <a:cs typeface="Arial"/>
                  <a:sym typeface="Arial"/>
                </a:rPr>
                <a:t>CREATE EXAM</a:t>
              </a:r>
              <a:endParaRPr/>
            </a:p>
          </p:txBody>
        </p:sp>
        <p:sp>
          <p:nvSpPr>
            <p:cNvPr id="672" name="Google Shape;672;p34"/>
            <p:cNvSpPr txBox="1"/>
            <p:nvPr/>
          </p:nvSpPr>
          <p:spPr>
            <a:xfrm>
              <a:off x="690582" y="779887"/>
              <a:ext cx="1370060" cy="15611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grpSp>
        <p:nvGrpSpPr>
          <p:cNvPr id="673" name="Google Shape;673;p34"/>
          <p:cNvGrpSpPr/>
          <p:nvPr/>
        </p:nvGrpSpPr>
        <p:grpSpPr>
          <a:xfrm>
            <a:off x="6459540" y="2827705"/>
            <a:ext cx="1630911" cy="311654"/>
            <a:chOff x="769938" y="2456536"/>
            <a:chExt cx="1613466" cy="345642"/>
          </a:xfrm>
        </p:grpSpPr>
        <p:sp>
          <p:nvSpPr>
            <p:cNvPr id="674" name="Google Shape;674;p34"/>
            <p:cNvSpPr/>
            <p:nvPr/>
          </p:nvSpPr>
          <p:spPr>
            <a:xfrm>
              <a:off x="769938" y="2456536"/>
              <a:ext cx="1613466" cy="345642"/>
            </a:xfrm>
            <a:prstGeom prst="notchedRightArrow">
              <a:avLst>
                <a:gd name="adj1" fmla="val 100000"/>
                <a:gd name="adj2" fmla="val 91021"/>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675" name="Google Shape;675;p34"/>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676" name="Google Shape;676;p34"/>
          <p:cNvSpPr txBox="1"/>
          <p:nvPr/>
        </p:nvSpPr>
        <p:spPr>
          <a:xfrm>
            <a:off x="6759469" y="3182050"/>
            <a:ext cx="1028372"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5"/>
                </a:solidFill>
                <a:latin typeface="Arial"/>
                <a:ea typeface="Arial"/>
                <a:cs typeface="Arial"/>
                <a:sym typeface="Arial"/>
              </a:rPr>
              <a:t>Student</a:t>
            </a:r>
            <a:endParaRPr sz="1600" b="0" i="0" u="none" strike="noStrike" cap="none">
              <a:solidFill>
                <a:schemeClr val="accent5"/>
              </a:solidFill>
              <a:latin typeface="Arial"/>
              <a:ea typeface="Arial"/>
              <a:cs typeface="Arial"/>
              <a:sym typeface="Arial"/>
            </a:endParaRPr>
          </a:p>
        </p:txBody>
      </p:sp>
      <p:cxnSp>
        <p:nvCxnSpPr>
          <p:cNvPr id="677" name="Google Shape;677;p34"/>
          <p:cNvCxnSpPr>
            <a:stCxn id="678" idx="7"/>
          </p:cNvCxnSpPr>
          <p:nvPr/>
        </p:nvCxnSpPr>
        <p:spPr>
          <a:xfrm>
            <a:off x="7272865" y="2424151"/>
            <a:ext cx="0" cy="554400"/>
          </a:xfrm>
          <a:prstGeom prst="straightConnector1">
            <a:avLst/>
          </a:prstGeom>
          <a:noFill/>
          <a:ln w="19050" cap="flat" cmpd="sng">
            <a:solidFill>
              <a:schemeClr val="accent5"/>
            </a:solidFill>
            <a:prstDash val="solid"/>
            <a:round/>
            <a:headEnd type="oval" w="med" len="med"/>
            <a:tailEnd type="oval" w="med" len="med"/>
          </a:ln>
        </p:spPr>
      </p:cxnSp>
      <p:grpSp>
        <p:nvGrpSpPr>
          <p:cNvPr id="679" name="Google Shape;679;p34"/>
          <p:cNvGrpSpPr/>
          <p:nvPr/>
        </p:nvGrpSpPr>
        <p:grpSpPr>
          <a:xfrm>
            <a:off x="6873382" y="1711458"/>
            <a:ext cx="798966" cy="712693"/>
            <a:chOff x="1179256" y="1400898"/>
            <a:chExt cx="790420" cy="790420"/>
          </a:xfrm>
        </p:grpSpPr>
        <p:sp>
          <p:nvSpPr>
            <p:cNvPr id="678" name="Google Shape;678;p34"/>
            <p:cNvSpPr/>
            <p:nvPr/>
          </p:nvSpPr>
          <p:spPr>
            <a:xfrm rot="8100000">
              <a:off x="1295010" y="1516652"/>
              <a:ext cx="558911" cy="558911"/>
            </a:xfrm>
            <a:prstGeom prst="teardrop">
              <a:avLst>
                <a:gd name="adj" fmla="val 10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680" name="Google Shape;680;p34"/>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681" name="Google Shape;681;p34"/>
          <p:cNvGrpSpPr/>
          <p:nvPr/>
        </p:nvGrpSpPr>
        <p:grpSpPr>
          <a:xfrm>
            <a:off x="6583363" y="3557401"/>
            <a:ext cx="1419138" cy="334982"/>
            <a:chOff x="690582" y="661615"/>
            <a:chExt cx="1370060" cy="201904"/>
          </a:xfrm>
        </p:grpSpPr>
        <p:sp>
          <p:nvSpPr>
            <p:cNvPr id="682" name="Google Shape;682;p34"/>
            <p:cNvSpPr txBox="1"/>
            <p:nvPr/>
          </p:nvSpPr>
          <p:spPr>
            <a:xfrm>
              <a:off x="1375583" y="661615"/>
              <a:ext cx="83" cy="10035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900" b="1" i="0" u="none" strike="noStrike" cap="none">
                <a:solidFill>
                  <a:schemeClr val="accent5"/>
                </a:solidFill>
                <a:latin typeface="Arial"/>
                <a:ea typeface="Arial"/>
                <a:cs typeface="Arial"/>
                <a:sym typeface="Arial"/>
              </a:endParaRPr>
            </a:p>
          </p:txBody>
        </p:sp>
        <p:sp>
          <p:nvSpPr>
            <p:cNvPr id="683" name="Google Shape;683;p34"/>
            <p:cNvSpPr txBox="1"/>
            <p:nvPr/>
          </p:nvSpPr>
          <p:spPr>
            <a:xfrm>
              <a:off x="690582" y="779887"/>
              <a:ext cx="1370060" cy="83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750" b="1" i="0" u="none" strike="noStrike" cap="none">
                <a:solidFill>
                  <a:srgbClr val="7F7F7F"/>
                </a:solidFill>
                <a:latin typeface="Arial"/>
                <a:ea typeface="Arial"/>
                <a:cs typeface="Arial"/>
                <a:sym typeface="Arial"/>
              </a:endParaRPr>
            </a:p>
          </p:txBody>
        </p:sp>
      </p:grpSp>
      <p:grpSp>
        <p:nvGrpSpPr>
          <p:cNvPr id="684" name="Google Shape;684;p34"/>
          <p:cNvGrpSpPr/>
          <p:nvPr/>
        </p:nvGrpSpPr>
        <p:grpSpPr>
          <a:xfrm rot="10800000">
            <a:off x="2352777" y="3541603"/>
            <a:ext cx="798966" cy="712693"/>
            <a:chOff x="1179256" y="1400898"/>
            <a:chExt cx="790420" cy="790420"/>
          </a:xfrm>
        </p:grpSpPr>
        <p:sp>
          <p:nvSpPr>
            <p:cNvPr id="685" name="Google Shape;685;p34"/>
            <p:cNvSpPr/>
            <p:nvPr/>
          </p:nvSpPr>
          <p:spPr>
            <a:xfrm rot="8100000">
              <a:off x="1295010" y="1516652"/>
              <a:ext cx="558911" cy="558911"/>
            </a:xfrm>
            <a:prstGeom prst="teardrop">
              <a:avLst>
                <a:gd name="adj" fmla="val 10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686" name="Google Shape;686;p34"/>
            <p:cNvSpPr/>
            <p:nvPr/>
          </p:nvSpPr>
          <p:spPr>
            <a:xfrm rot="10800000">
              <a:off x="1330108" y="1557696"/>
              <a:ext cx="476830" cy="493535"/>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pic>
        <p:nvPicPr>
          <p:cNvPr id="687" name="Google Shape;687;p34"/>
          <p:cNvPicPr preferRelativeResize="0"/>
          <p:nvPr/>
        </p:nvPicPr>
        <p:blipFill rotWithShape="1">
          <a:blip r:embed="rId3">
            <a:alphaModFix/>
          </a:blip>
          <a:srcRect/>
          <a:stretch/>
        </p:blipFill>
        <p:spPr>
          <a:xfrm>
            <a:off x="2583151" y="3746174"/>
            <a:ext cx="301110" cy="301110"/>
          </a:xfrm>
          <a:prstGeom prst="rect">
            <a:avLst/>
          </a:prstGeom>
          <a:noFill/>
          <a:ln>
            <a:noFill/>
          </a:ln>
        </p:spPr>
      </p:pic>
      <p:pic>
        <p:nvPicPr>
          <p:cNvPr id="688" name="Google Shape;688;p34"/>
          <p:cNvPicPr preferRelativeResize="0"/>
          <p:nvPr/>
        </p:nvPicPr>
        <p:blipFill rotWithShape="1">
          <a:blip r:embed="rId4">
            <a:alphaModFix/>
          </a:blip>
          <a:srcRect/>
          <a:stretch/>
        </p:blipFill>
        <p:spPr>
          <a:xfrm>
            <a:off x="4084336" y="1877610"/>
            <a:ext cx="404389" cy="404389"/>
          </a:xfrm>
          <a:prstGeom prst="rect">
            <a:avLst/>
          </a:prstGeom>
          <a:noFill/>
          <a:ln>
            <a:noFill/>
          </a:ln>
        </p:spPr>
      </p:pic>
      <p:pic>
        <p:nvPicPr>
          <p:cNvPr id="689" name="Google Shape;689;p34"/>
          <p:cNvPicPr preferRelativeResize="0"/>
          <p:nvPr/>
        </p:nvPicPr>
        <p:blipFill rotWithShape="1">
          <a:blip r:embed="rId5">
            <a:alphaModFix/>
          </a:blip>
          <a:srcRect/>
          <a:stretch/>
        </p:blipFill>
        <p:spPr>
          <a:xfrm>
            <a:off x="5599604" y="3668778"/>
            <a:ext cx="388340" cy="388340"/>
          </a:xfrm>
          <a:prstGeom prst="rect">
            <a:avLst/>
          </a:prstGeom>
          <a:noFill/>
          <a:ln>
            <a:noFill/>
          </a:ln>
        </p:spPr>
      </p:pic>
      <p:sp>
        <p:nvSpPr>
          <p:cNvPr id="690" name="Google Shape;690;p34"/>
          <p:cNvSpPr txBox="1"/>
          <p:nvPr/>
        </p:nvSpPr>
        <p:spPr>
          <a:xfrm>
            <a:off x="6473403" y="3517249"/>
            <a:ext cx="1615827" cy="215444"/>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400" b="1" i="0" u="none" strike="noStrike" cap="none">
                <a:solidFill>
                  <a:schemeClr val="accent5"/>
                </a:solidFill>
                <a:latin typeface="Arial"/>
                <a:ea typeface="Arial"/>
                <a:cs typeface="Arial"/>
                <a:sym typeface="Arial"/>
              </a:rPr>
              <a:t>TAKE TEST EXAM</a:t>
            </a:r>
            <a:endParaRPr sz="1400" b="0" i="0" u="none" strike="noStrike" cap="none">
              <a:solidFill>
                <a:schemeClr val="accent5"/>
              </a:solidFill>
              <a:latin typeface="Arial"/>
              <a:ea typeface="Arial"/>
              <a:cs typeface="Arial"/>
              <a:sym typeface="Arial"/>
            </a:endParaRPr>
          </a:p>
        </p:txBody>
      </p:sp>
      <p:pic>
        <p:nvPicPr>
          <p:cNvPr id="691" name="Google Shape;691;p34"/>
          <p:cNvPicPr preferRelativeResize="0"/>
          <p:nvPr/>
        </p:nvPicPr>
        <p:blipFill>
          <a:blip r:embed="rId6">
            <a:alphaModFix/>
          </a:blip>
          <a:stretch>
            <a:fillRect/>
          </a:stretch>
        </p:blipFill>
        <p:spPr>
          <a:xfrm>
            <a:off x="7087133" y="1885625"/>
            <a:ext cx="388349" cy="388349"/>
          </a:xfrm>
          <a:prstGeom prst="rect">
            <a:avLst/>
          </a:prstGeom>
          <a:noFill/>
          <a:ln>
            <a:noFill/>
          </a:ln>
        </p:spPr>
      </p:pic>
      <p:pic>
        <p:nvPicPr>
          <p:cNvPr id="692" name="Google Shape;692;p34"/>
          <p:cNvPicPr preferRelativeResize="0"/>
          <p:nvPr/>
        </p:nvPicPr>
        <p:blipFill>
          <a:blip r:embed="rId7">
            <a:alphaModFix/>
          </a:blip>
          <a:stretch>
            <a:fillRect/>
          </a:stretch>
        </p:blipFill>
        <p:spPr>
          <a:xfrm>
            <a:off x="1123327" y="1940920"/>
            <a:ext cx="250440" cy="296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3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CURRENT PROCESS ISSUE</a:t>
            </a:r>
            <a:endParaRPr/>
          </a:p>
        </p:txBody>
      </p:sp>
      <p:sp>
        <p:nvSpPr>
          <p:cNvPr id="698" name="Google Shape;698;p3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16</a:t>
            </a:fld>
            <a:endParaRPr/>
          </a:p>
        </p:txBody>
      </p:sp>
      <p:sp>
        <p:nvSpPr>
          <p:cNvPr id="699" name="Google Shape;699;p35"/>
          <p:cNvSpPr/>
          <p:nvPr/>
        </p:nvSpPr>
        <p:spPr>
          <a:xfrm rot="-5400000">
            <a:off x="1285441" y="976720"/>
            <a:ext cx="762000" cy="1612995"/>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txBox="1"/>
          <p:nvPr/>
        </p:nvSpPr>
        <p:spPr>
          <a:xfrm>
            <a:off x="859928" y="1402197"/>
            <a:ext cx="1290396"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4400" b="0" i="0" u="none" strike="noStrike" cap="none">
              <a:solidFill>
                <a:srgbClr val="1C405D"/>
              </a:solidFill>
              <a:latin typeface="Arial"/>
              <a:ea typeface="Arial"/>
              <a:cs typeface="Arial"/>
              <a:sym typeface="Arial"/>
            </a:endParaRPr>
          </a:p>
        </p:txBody>
      </p:sp>
      <p:sp>
        <p:nvSpPr>
          <p:cNvPr id="701" name="Google Shape;701;p35"/>
          <p:cNvSpPr/>
          <p:nvPr/>
        </p:nvSpPr>
        <p:spPr>
          <a:xfrm rot="-5400000">
            <a:off x="248512" y="1552788"/>
            <a:ext cx="762001" cy="460857"/>
          </a:xfrm>
          <a:prstGeom prst="round2SameRect">
            <a:avLst>
              <a:gd name="adj1" fmla="val 16667"/>
              <a:gd name="adj2" fmla="val 0"/>
            </a:avLst>
          </a:prstGeom>
          <a:solidFill>
            <a:srgbClr val="1C4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txBox="1"/>
          <p:nvPr/>
        </p:nvSpPr>
        <p:spPr>
          <a:xfrm>
            <a:off x="421569" y="1424700"/>
            <a:ext cx="438360" cy="71700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01</a:t>
            </a:r>
            <a:endParaRPr sz="1400" b="0" i="0" u="none" strike="noStrike" cap="none">
              <a:solidFill>
                <a:schemeClr val="lt1"/>
              </a:solidFill>
              <a:latin typeface="Arial"/>
              <a:ea typeface="Arial"/>
              <a:cs typeface="Arial"/>
              <a:sym typeface="Arial"/>
            </a:endParaRPr>
          </a:p>
        </p:txBody>
      </p:sp>
      <p:cxnSp>
        <p:nvCxnSpPr>
          <p:cNvPr id="703" name="Google Shape;703;p35"/>
          <p:cNvCxnSpPr>
            <a:endCxn id="704" idx="2"/>
          </p:cNvCxnSpPr>
          <p:nvPr/>
        </p:nvCxnSpPr>
        <p:spPr>
          <a:xfrm>
            <a:off x="2472816" y="1783217"/>
            <a:ext cx="790200" cy="0"/>
          </a:xfrm>
          <a:prstGeom prst="straightConnector1">
            <a:avLst/>
          </a:prstGeom>
          <a:noFill/>
          <a:ln w="19050" cap="flat" cmpd="sng">
            <a:solidFill>
              <a:schemeClr val="accent1"/>
            </a:solidFill>
            <a:prstDash val="dot"/>
            <a:round/>
            <a:headEnd type="none" w="sm" len="sm"/>
            <a:tailEnd type="none" w="sm" len="sm"/>
          </a:ln>
        </p:spPr>
      </p:cxnSp>
      <p:sp>
        <p:nvSpPr>
          <p:cNvPr id="704" name="Google Shape;704;p35"/>
          <p:cNvSpPr/>
          <p:nvPr/>
        </p:nvSpPr>
        <p:spPr>
          <a:xfrm>
            <a:off x="3263016" y="1710946"/>
            <a:ext cx="144542" cy="144542"/>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05" name="Google Shape;705;p35"/>
          <p:cNvSpPr txBox="1"/>
          <p:nvPr/>
        </p:nvSpPr>
        <p:spPr>
          <a:xfrm>
            <a:off x="3697761" y="1632350"/>
            <a:ext cx="3432503" cy="23083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500"/>
              <a:buFont typeface="Arial"/>
              <a:buNone/>
            </a:pPr>
            <a:r>
              <a:rPr lang="vi" sz="1500" b="1" i="0" u="none" strike="noStrike" cap="none">
                <a:solidFill>
                  <a:schemeClr val="accent1"/>
                </a:solidFill>
                <a:latin typeface="Arial"/>
                <a:ea typeface="Arial"/>
                <a:cs typeface="Arial"/>
                <a:sym typeface="Arial"/>
              </a:rPr>
              <a:t>TEST EXAM QUALITY IS LOW</a:t>
            </a:r>
            <a:endParaRPr sz="1500" b="1" i="0" u="none" strike="noStrike" cap="none">
              <a:solidFill>
                <a:schemeClr val="accent1"/>
              </a:solidFill>
              <a:latin typeface="Arial"/>
              <a:ea typeface="Arial"/>
              <a:cs typeface="Arial"/>
              <a:sym typeface="Arial"/>
            </a:endParaRPr>
          </a:p>
        </p:txBody>
      </p:sp>
      <p:pic>
        <p:nvPicPr>
          <p:cNvPr id="706" name="Google Shape;706;p35"/>
          <p:cNvPicPr preferRelativeResize="0"/>
          <p:nvPr/>
        </p:nvPicPr>
        <p:blipFill rotWithShape="1">
          <a:blip r:embed="rId3">
            <a:alphaModFix/>
          </a:blip>
          <a:srcRect/>
          <a:stretch/>
        </p:blipFill>
        <p:spPr>
          <a:xfrm>
            <a:off x="1293805" y="1527685"/>
            <a:ext cx="511063" cy="5110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3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CURRENT PROCESS ISSUE</a:t>
            </a:r>
            <a:endParaRPr/>
          </a:p>
        </p:txBody>
      </p:sp>
      <p:sp>
        <p:nvSpPr>
          <p:cNvPr id="712" name="Google Shape;712;p3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17</a:t>
            </a:fld>
            <a:endParaRPr/>
          </a:p>
        </p:txBody>
      </p:sp>
      <p:sp>
        <p:nvSpPr>
          <p:cNvPr id="713" name="Google Shape;713;p36"/>
          <p:cNvSpPr/>
          <p:nvPr/>
        </p:nvSpPr>
        <p:spPr>
          <a:xfrm rot="-5400000">
            <a:off x="1285441" y="976720"/>
            <a:ext cx="762000" cy="1612995"/>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txBox="1"/>
          <p:nvPr/>
        </p:nvSpPr>
        <p:spPr>
          <a:xfrm>
            <a:off x="859928" y="1402197"/>
            <a:ext cx="1290396"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4400" b="0" i="0" u="none" strike="noStrike" cap="none">
              <a:solidFill>
                <a:srgbClr val="1C405D"/>
              </a:solidFill>
              <a:latin typeface="Arial"/>
              <a:ea typeface="Arial"/>
              <a:cs typeface="Arial"/>
              <a:sym typeface="Arial"/>
            </a:endParaRPr>
          </a:p>
        </p:txBody>
      </p:sp>
      <p:sp>
        <p:nvSpPr>
          <p:cNvPr id="715" name="Google Shape;715;p36"/>
          <p:cNvSpPr/>
          <p:nvPr/>
        </p:nvSpPr>
        <p:spPr>
          <a:xfrm rot="-5400000">
            <a:off x="248512" y="1552788"/>
            <a:ext cx="762001" cy="460857"/>
          </a:xfrm>
          <a:prstGeom prst="round2SameRect">
            <a:avLst>
              <a:gd name="adj1" fmla="val 16667"/>
              <a:gd name="adj2" fmla="val 0"/>
            </a:avLst>
          </a:prstGeom>
          <a:solidFill>
            <a:srgbClr val="1C4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txBox="1"/>
          <p:nvPr/>
        </p:nvSpPr>
        <p:spPr>
          <a:xfrm>
            <a:off x="421569" y="1424700"/>
            <a:ext cx="438360" cy="71700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01</a:t>
            </a:r>
            <a:endParaRPr sz="1400" b="0" i="0" u="none" strike="noStrike" cap="none">
              <a:solidFill>
                <a:schemeClr val="lt1"/>
              </a:solidFill>
              <a:latin typeface="Arial"/>
              <a:ea typeface="Arial"/>
              <a:cs typeface="Arial"/>
              <a:sym typeface="Arial"/>
            </a:endParaRPr>
          </a:p>
        </p:txBody>
      </p:sp>
      <p:cxnSp>
        <p:nvCxnSpPr>
          <p:cNvPr id="717" name="Google Shape;717;p36"/>
          <p:cNvCxnSpPr>
            <a:endCxn id="718" idx="2"/>
          </p:cNvCxnSpPr>
          <p:nvPr/>
        </p:nvCxnSpPr>
        <p:spPr>
          <a:xfrm>
            <a:off x="2472816" y="1783217"/>
            <a:ext cx="790200" cy="0"/>
          </a:xfrm>
          <a:prstGeom prst="straightConnector1">
            <a:avLst/>
          </a:prstGeom>
          <a:noFill/>
          <a:ln w="19050" cap="flat" cmpd="sng">
            <a:solidFill>
              <a:schemeClr val="accent1"/>
            </a:solidFill>
            <a:prstDash val="dot"/>
            <a:round/>
            <a:headEnd type="none" w="sm" len="sm"/>
            <a:tailEnd type="none" w="sm" len="sm"/>
          </a:ln>
        </p:spPr>
      </p:cxnSp>
      <p:sp>
        <p:nvSpPr>
          <p:cNvPr id="718" name="Google Shape;718;p36"/>
          <p:cNvSpPr/>
          <p:nvPr/>
        </p:nvSpPr>
        <p:spPr>
          <a:xfrm>
            <a:off x="3263016" y="1710946"/>
            <a:ext cx="144542" cy="144542"/>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19" name="Google Shape;719;p36"/>
          <p:cNvSpPr txBox="1"/>
          <p:nvPr/>
        </p:nvSpPr>
        <p:spPr>
          <a:xfrm>
            <a:off x="3697761" y="1632350"/>
            <a:ext cx="3432503" cy="23083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500"/>
              <a:buFont typeface="Arial"/>
              <a:buNone/>
            </a:pPr>
            <a:r>
              <a:rPr lang="vi" sz="1500" b="1" i="0" u="none" strike="noStrike" cap="none">
                <a:solidFill>
                  <a:schemeClr val="accent1"/>
                </a:solidFill>
                <a:latin typeface="Arial"/>
                <a:ea typeface="Arial"/>
                <a:cs typeface="Arial"/>
                <a:sym typeface="Arial"/>
              </a:rPr>
              <a:t>TEST EXAM QUALITY IS LOW</a:t>
            </a:r>
            <a:endParaRPr sz="1500" b="1" i="0" u="none" strike="noStrike" cap="none">
              <a:solidFill>
                <a:schemeClr val="accent1"/>
              </a:solidFill>
              <a:latin typeface="Arial"/>
              <a:ea typeface="Arial"/>
              <a:cs typeface="Arial"/>
              <a:sym typeface="Arial"/>
            </a:endParaRPr>
          </a:p>
        </p:txBody>
      </p:sp>
      <p:sp>
        <p:nvSpPr>
          <p:cNvPr id="720" name="Google Shape;720;p36"/>
          <p:cNvSpPr/>
          <p:nvPr/>
        </p:nvSpPr>
        <p:spPr>
          <a:xfrm rot="-5400000">
            <a:off x="1268930" y="1942928"/>
            <a:ext cx="762000" cy="1612995"/>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txBox="1"/>
          <p:nvPr/>
        </p:nvSpPr>
        <p:spPr>
          <a:xfrm>
            <a:off x="843428" y="2368422"/>
            <a:ext cx="1290396"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200" b="0" i="0" u="none" strike="noStrike" cap="none">
              <a:solidFill>
                <a:srgbClr val="725116"/>
              </a:solidFill>
              <a:latin typeface="Arial"/>
              <a:ea typeface="Arial"/>
              <a:cs typeface="Arial"/>
              <a:sym typeface="Arial"/>
            </a:endParaRPr>
          </a:p>
        </p:txBody>
      </p:sp>
      <p:sp>
        <p:nvSpPr>
          <p:cNvPr id="722" name="Google Shape;722;p36"/>
          <p:cNvSpPr/>
          <p:nvPr/>
        </p:nvSpPr>
        <p:spPr>
          <a:xfrm rot="-5400000">
            <a:off x="232001" y="2518996"/>
            <a:ext cx="762001" cy="460857"/>
          </a:xfrm>
          <a:prstGeom prst="round2SameRect">
            <a:avLst>
              <a:gd name="adj1" fmla="val 16667"/>
              <a:gd name="adj2" fmla="val 0"/>
            </a:avLst>
          </a:prstGeom>
          <a:solidFill>
            <a:srgbClr val="725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txBox="1"/>
          <p:nvPr/>
        </p:nvSpPr>
        <p:spPr>
          <a:xfrm>
            <a:off x="405069" y="2390900"/>
            <a:ext cx="438360" cy="71700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02</a:t>
            </a:r>
            <a:endParaRPr sz="1400" b="0" i="0" u="none" strike="noStrike" cap="none">
              <a:solidFill>
                <a:schemeClr val="lt1"/>
              </a:solidFill>
              <a:latin typeface="Arial"/>
              <a:ea typeface="Arial"/>
              <a:cs typeface="Arial"/>
              <a:sym typeface="Arial"/>
            </a:endParaRPr>
          </a:p>
        </p:txBody>
      </p:sp>
      <p:cxnSp>
        <p:nvCxnSpPr>
          <p:cNvPr id="724" name="Google Shape;724;p36"/>
          <p:cNvCxnSpPr/>
          <p:nvPr/>
        </p:nvCxnSpPr>
        <p:spPr>
          <a:xfrm>
            <a:off x="2456428" y="2749425"/>
            <a:ext cx="790077" cy="0"/>
          </a:xfrm>
          <a:prstGeom prst="straightConnector1">
            <a:avLst/>
          </a:prstGeom>
          <a:noFill/>
          <a:ln w="19050" cap="flat" cmpd="sng">
            <a:solidFill>
              <a:schemeClr val="accent2"/>
            </a:solidFill>
            <a:prstDash val="dot"/>
            <a:round/>
            <a:headEnd type="none" w="sm" len="sm"/>
            <a:tailEnd type="none" w="sm" len="sm"/>
          </a:ln>
        </p:spPr>
      </p:cxnSp>
      <p:sp>
        <p:nvSpPr>
          <p:cNvPr id="725" name="Google Shape;725;p36"/>
          <p:cNvSpPr/>
          <p:nvPr/>
        </p:nvSpPr>
        <p:spPr>
          <a:xfrm>
            <a:off x="3246505" y="2677154"/>
            <a:ext cx="144542" cy="144542"/>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26" name="Google Shape;726;p36"/>
          <p:cNvSpPr txBox="1"/>
          <p:nvPr/>
        </p:nvSpPr>
        <p:spPr>
          <a:xfrm>
            <a:off x="3738857" y="2595928"/>
            <a:ext cx="3504423" cy="23083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2"/>
              </a:buClr>
              <a:buSzPts val="1500"/>
              <a:buFont typeface="Arial"/>
              <a:buNone/>
            </a:pPr>
            <a:r>
              <a:rPr lang="vi" sz="1500" b="1" i="0" u="none" strike="noStrike" cap="none">
                <a:solidFill>
                  <a:schemeClr val="accent2"/>
                </a:solidFill>
                <a:latin typeface="Arial"/>
                <a:ea typeface="Arial"/>
                <a:cs typeface="Arial"/>
                <a:sym typeface="Arial"/>
              </a:rPr>
              <a:t>DUPLICATED QUESTIONS</a:t>
            </a:r>
            <a:endParaRPr/>
          </a:p>
        </p:txBody>
      </p:sp>
      <p:pic>
        <p:nvPicPr>
          <p:cNvPr id="727" name="Google Shape;727;p36"/>
          <p:cNvPicPr preferRelativeResize="0"/>
          <p:nvPr/>
        </p:nvPicPr>
        <p:blipFill rotWithShape="1">
          <a:blip r:embed="rId3">
            <a:alphaModFix/>
          </a:blip>
          <a:srcRect/>
          <a:stretch/>
        </p:blipFill>
        <p:spPr>
          <a:xfrm>
            <a:off x="1305494" y="2454933"/>
            <a:ext cx="535917" cy="535917"/>
          </a:xfrm>
          <a:prstGeom prst="rect">
            <a:avLst/>
          </a:prstGeom>
          <a:noFill/>
          <a:ln>
            <a:noFill/>
          </a:ln>
        </p:spPr>
      </p:pic>
      <p:pic>
        <p:nvPicPr>
          <p:cNvPr id="728" name="Google Shape;728;p36"/>
          <p:cNvPicPr preferRelativeResize="0"/>
          <p:nvPr/>
        </p:nvPicPr>
        <p:blipFill rotWithShape="1">
          <a:blip r:embed="rId4">
            <a:alphaModFix/>
          </a:blip>
          <a:srcRect/>
          <a:stretch/>
        </p:blipFill>
        <p:spPr>
          <a:xfrm>
            <a:off x="1293805" y="1527685"/>
            <a:ext cx="511063" cy="5110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CURRENT PROCESS ISSUE</a:t>
            </a:r>
            <a:endParaRPr/>
          </a:p>
        </p:txBody>
      </p:sp>
      <p:sp>
        <p:nvSpPr>
          <p:cNvPr id="734" name="Google Shape;734;p3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18</a:t>
            </a:fld>
            <a:endParaRPr/>
          </a:p>
        </p:txBody>
      </p:sp>
      <p:sp>
        <p:nvSpPr>
          <p:cNvPr id="735" name="Google Shape;735;p37"/>
          <p:cNvSpPr/>
          <p:nvPr/>
        </p:nvSpPr>
        <p:spPr>
          <a:xfrm rot="-5400000">
            <a:off x="1285441" y="976720"/>
            <a:ext cx="762000" cy="1612995"/>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txBox="1"/>
          <p:nvPr/>
        </p:nvSpPr>
        <p:spPr>
          <a:xfrm>
            <a:off x="859928" y="1402197"/>
            <a:ext cx="1290396"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4400" b="0" i="0" u="none" strike="noStrike" cap="none">
              <a:solidFill>
                <a:srgbClr val="1C405D"/>
              </a:solidFill>
              <a:latin typeface="Arial"/>
              <a:ea typeface="Arial"/>
              <a:cs typeface="Arial"/>
              <a:sym typeface="Arial"/>
            </a:endParaRPr>
          </a:p>
        </p:txBody>
      </p:sp>
      <p:sp>
        <p:nvSpPr>
          <p:cNvPr id="737" name="Google Shape;737;p37"/>
          <p:cNvSpPr/>
          <p:nvPr/>
        </p:nvSpPr>
        <p:spPr>
          <a:xfrm rot="-5400000">
            <a:off x="248512" y="1552788"/>
            <a:ext cx="762001" cy="460857"/>
          </a:xfrm>
          <a:prstGeom prst="round2SameRect">
            <a:avLst>
              <a:gd name="adj1" fmla="val 16667"/>
              <a:gd name="adj2" fmla="val 0"/>
            </a:avLst>
          </a:prstGeom>
          <a:solidFill>
            <a:srgbClr val="1C4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txBox="1"/>
          <p:nvPr/>
        </p:nvSpPr>
        <p:spPr>
          <a:xfrm>
            <a:off x="421569" y="1424700"/>
            <a:ext cx="438360" cy="71700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01</a:t>
            </a:r>
            <a:endParaRPr sz="1400" b="0" i="0" u="none" strike="noStrike" cap="none">
              <a:solidFill>
                <a:schemeClr val="lt1"/>
              </a:solidFill>
              <a:latin typeface="Arial"/>
              <a:ea typeface="Arial"/>
              <a:cs typeface="Arial"/>
              <a:sym typeface="Arial"/>
            </a:endParaRPr>
          </a:p>
        </p:txBody>
      </p:sp>
      <p:cxnSp>
        <p:nvCxnSpPr>
          <p:cNvPr id="739" name="Google Shape;739;p37"/>
          <p:cNvCxnSpPr>
            <a:endCxn id="740" idx="2"/>
          </p:cNvCxnSpPr>
          <p:nvPr/>
        </p:nvCxnSpPr>
        <p:spPr>
          <a:xfrm>
            <a:off x="2472816" y="1783217"/>
            <a:ext cx="790200" cy="0"/>
          </a:xfrm>
          <a:prstGeom prst="straightConnector1">
            <a:avLst/>
          </a:prstGeom>
          <a:noFill/>
          <a:ln w="19050" cap="flat" cmpd="sng">
            <a:solidFill>
              <a:schemeClr val="accent1"/>
            </a:solidFill>
            <a:prstDash val="dot"/>
            <a:round/>
            <a:headEnd type="none" w="sm" len="sm"/>
            <a:tailEnd type="none" w="sm" len="sm"/>
          </a:ln>
        </p:spPr>
      </p:cxnSp>
      <p:sp>
        <p:nvSpPr>
          <p:cNvPr id="740" name="Google Shape;740;p37"/>
          <p:cNvSpPr/>
          <p:nvPr/>
        </p:nvSpPr>
        <p:spPr>
          <a:xfrm>
            <a:off x="3263016" y="1710946"/>
            <a:ext cx="144542" cy="144542"/>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41" name="Google Shape;741;p37"/>
          <p:cNvSpPr txBox="1"/>
          <p:nvPr/>
        </p:nvSpPr>
        <p:spPr>
          <a:xfrm>
            <a:off x="3697761" y="1632350"/>
            <a:ext cx="3432503" cy="23083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500"/>
              <a:buFont typeface="Arial"/>
              <a:buNone/>
            </a:pPr>
            <a:r>
              <a:rPr lang="vi" sz="1500" b="1" i="0" u="none" strike="noStrike" cap="none">
                <a:solidFill>
                  <a:schemeClr val="accent1"/>
                </a:solidFill>
                <a:latin typeface="Arial"/>
                <a:ea typeface="Arial"/>
                <a:cs typeface="Arial"/>
                <a:sym typeface="Arial"/>
              </a:rPr>
              <a:t>TEST EXAM QUALITY IS LOW</a:t>
            </a:r>
            <a:endParaRPr sz="1500" b="1" i="0" u="none" strike="noStrike" cap="none">
              <a:solidFill>
                <a:schemeClr val="accent1"/>
              </a:solidFill>
              <a:latin typeface="Arial"/>
              <a:ea typeface="Arial"/>
              <a:cs typeface="Arial"/>
              <a:sym typeface="Arial"/>
            </a:endParaRPr>
          </a:p>
        </p:txBody>
      </p:sp>
      <p:sp>
        <p:nvSpPr>
          <p:cNvPr id="742" name="Google Shape;742;p37"/>
          <p:cNvSpPr/>
          <p:nvPr/>
        </p:nvSpPr>
        <p:spPr>
          <a:xfrm rot="-5400000">
            <a:off x="1268930" y="1942928"/>
            <a:ext cx="762000" cy="1612995"/>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txBox="1"/>
          <p:nvPr/>
        </p:nvSpPr>
        <p:spPr>
          <a:xfrm>
            <a:off x="843428" y="2368422"/>
            <a:ext cx="1290396"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200" b="0" i="0" u="none" strike="noStrike" cap="none">
              <a:solidFill>
                <a:srgbClr val="725116"/>
              </a:solidFill>
              <a:latin typeface="Arial"/>
              <a:ea typeface="Arial"/>
              <a:cs typeface="Arial"/>
              <a:sym typeface="Arial"/>
            </a:endParaRPr>
          </a:p>
        </p:txBody>
      </p:sp>
      <p:sp>
        <p:nvSpPr>
          <p:cNvPr id="744" name="Google Shape;744;p37"/>
          <p:cNvSpPr/>
          <p:nvPr/>
        </p:nvSpPr>
        <p:spPr>
          <a:xfrm rot="-5400000">
            <a:off x="232001" y="2518996"/>
            <a:ext cx="762001" cy="460857"/>
          </a:xfrm>
          <a:prstGeom prst="round2SameRect">
            <a:avLst>
              <a:gd name="adj1" fmla="val 16667"/>
              <a:gd name="adj2" fmla="val 0"/>
            </a:avLst>
          </a:prstGeom>
          <a:solidFill>
            <a:srgbClr val="725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txBox="1"/>
          <p:nvPr/>
        </p:nvSpPr>
        <p:spPr>
          <a:xfrm>
            <a:off x="405069" y="2390900"/>
            <a:ext cx="438360" cy="71700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02</a:t>
            </a:r>
            <a:endParaRPr sz="1400" b="0" i="0" u="none" strike="noStrike" cap="none">
              <a:solidFill>
                <a:schemeClr val="lt1"/>
              </a:solidFill>
              <a:latin typeface="Arial"/>
              <a:ea typeface="Arial"/>
              <a:cs typeface="Arial"/>
              <a:sym typeface="Arial"/>
            </a:endParaRPr>
          </a:p>
        </p:txBody>
      </p:sp>
      <p:cxnSp>
        <p:nvCxnSpPr>
          <p:cNvPr id="746" name="Google Shape;746;p37"/>
          <p:cNvCxnSpPr/>
          <p:nvPr/>
        </p:nvCxnSpPr>
        <p:spPr>
          <a:xfrm>
            <a:off x="2456428" y="2749425"/>
            <a:ext cx="790077" cy="0"/>
          </a:xfrm>
          <a:prstGeom prst="straightConnector1">
            <a:avLst/>
          </a:prstGeom>
          <a:noFill/>
          <a:ln w="19050" cap="flat" cmpd="sng">
            <a:solidFill>
              <a:schemeClr val="accent2"/>
            </a:solidFill>
            <a:prstDash val="dot"/>
            <a:round/>
            <a:headEnd type="none" w="sm" len="sm"/>
            <a:tailEnd type="none" w="sm" len="sm"/>
          </a:ln>
        </p:spPr>
      </p:cxnSp>
      <p:sp>
        <p:nvSpPr>
          <p:cNvPr id="747" name="Google Shape;747;p37"/>
          <p:cNvSpPr/>
          <p:nvPr/>
        </p:nvSpPr>
        <p:spPr>
          <a:xfrm>
            <a:off x="3246505" y="2677154"/>
            <a:ext cx="144542" cy="144542"/>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48" name="Google Shape;748;p37"/>
          <p:cNvSpPr txBox="1"/>
          <p:nvPr/>
        </p:nvSpPr>
        <p:spPr>
          <a:xfrm>
            <a:off x="3738857" y="2595928"/>
            <a:ext cx="3504423" cy="23083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2"/>
              </a:buClr>
              <a:buSzPts val="1500"/>
              <a:buFont typeface="Arial"/>
              <a:buNone/>
            </a:pPr>
            <a:r>
              <a:rPr lang="vi" sz="1500" b="1" i="0" u="none" strike="noStrike" cap="none">
                <a:solidFill>
                  <a:schemeClr val="accent2"/>
                </a:solidFill>
                <a:latin typeface="Arial"/>
                <a:ea typeface="Arial"/>
                <a:cs typeface="Arial"/>
                <a:sym typeface="Arial"/>
              </a:rPr>
              <a:t>DUPLICATED QUESTIONS</a:t>
            </a:r>
            <a:endParaRPr sz="1500" b="1" i="0" u="none" strike="noStrike" cap="none">
              <a:solidFill>
                <a:schemeClr val="accent2"/>
              </a:solidFill>
              <a:latin typeface="Arial"/>
              <a:ea typeface="Arial"/>
              <a:cs typeface="Arial"/>
              <a:sym typeface="Arial"/>
            </a:endParaRPr>
          </a:p>
        </p:txBody>
      </p:sp>
      <p:sp>
        <p:nvSpPr>
          <p:cNvPr id="749" name="Google Shape;749;p37"/>
          <p:cNvSpPr/>
          <p:nvPr/>
        </p:nvSpPr>
        <p:spPr>
          <a:xfrm rot="-5400000">
            <a:off x="1268930" y="2922247"/>
            <a:ext cx="762000" cy="1612995"/>
          </a:xfrm>
          <a:prstGeom prst="flowChartOffpageConnector">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txBox="1"/>
          <p:nvPr/>
        </p:nvSpPr>
        <p:spPr>
          <a:xfrm>
            <a:off x="843428" y="3347723"/>
            <a:ext cx="1290396"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200" b="0" i="0" u="none" strike="noStrike" cap="none">
              <a:solidFill>
                <a:srgbClr val="455520"/>
              </a:solidFill>
              <a:latin typeface="Arial"/>
              <a:ea typeface="Arial"/>
              <a:cs typeface="Arial"/>
              <a:sym typeface="Arial"/>
            </a:endParaRPr>
          </a:p>
        </p:txBody>
      </p:sp>
      <p:sp>
        <p:nvSpPr>
          <p:cNvPr id="751" name="Google Shape;751;p37"/>
          <p:cNvSpPr/>
          <p:nvPr/>
        </p:nvSpPr>
        <p:spPr>
          <a:xfrm rot="-5400000">
            <a:off x="232001" y="3498315"/>
            <a:ext cx="762001" cy="460857"/>
          </a:xfrm>
          <a:prstGeom prst="round2SameRect">
            <a:avLst>
              <a:gd name="adj1" fmla="val 16667"/>
              <a:gd name="adj2" fmla="val 0"/>
            </a:avLst>
          </a:prstGeom>
          <a:solidFill>
            <a:srgbClr val="455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txBox="1"/>
          <p:nvPr/>
        </p:nvSpPr>
        <p:spPr>
          <a:xfrm>
            <a:off x="405069" y="3370225"/>
            <a:ext cx="438360" cy="71700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400" b="0" i="0" u="none" strike="noStrike" cap="none">
                <a:solidFill>
                  <a:schemeClr val="lt1"/>
                </a:solidFill>
                <a:latin typeface="Arial"/>
                <a:ea typeface="Arial"/>
                <a:cs typeface="Arial"/>
                <a:sym typeface="Arial"/>
              </a:rPr>
              <a:t>03</a:t>
            </a:r>
            <a:endParaRPr sz="1400" b="0" i="0" u="none" strike="noStrike" cap="none">
              <a:solidFill>
                <a:schemeClr val="lt1"/>
              </a:solidFill>
              <a:latin typeface="Arial"/>
              <a:ea typeface="Arial"/>
              <a:cs typeface="Arial"/>
              <a:sym typeface="Arial"/>
            </a:endParaRPr>
          </a:p>
        </p:txBody>
      </p:sp>
      <p:cxnSp>
        <p:nvCxnSpPr>
          <p:cNvPr id="753" name="Google Shape;753;p37"/>
          <p:cNvCxnSpPr/>
          <p:nvPr/>
        </p:nvCxnSpPr>
        <p:spPr>
          <a:xfrm>
            <a:off x="2456428" y="3728744"/>
            <a:ext cx="790077" cy="0"/>
          </a:xfrm>
          <a:prstGeom prst="straightConnector1">
            <a:avLst/>
          </a:prstGeom>
          <a:noFill/>
          <a:ln w="19050" cap="flat" cmpd="sng">
            <a:solidFill>
              <a:schemeClr val="accent3"/>
            </a:solidFill>
            <a:prstDash val="dot"/>
            <a:round/>
            <a:headEnd type="none" w="sm" len="sm"/>
            <a:tailEnd type="none" w="sm" len="sm"/>
          </a:ln>
        </p:spPr>
      </p:cxnSp>
      <p:sp>
        <p:nvSpPr>
          <p:cNvPr id="754" name="Google Shape;754;p37"/>
          <p:cNvSpPr/>
          <p:nvPr/>
        </p:nvSpPr>
        <p:spPr>
          <a:xfrm>
            <a:off x="3246505" y="3656473"/>
            <a:ext cx="144542" cy="144542"/>
          </a:xfrm>
          <a:prstGeom prst="ellipse">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55" name="Google Shape;755;p37"/>
          <p:cNvSpPr txBox="1"/>
          <p:nvPr/>
        </p:nvSpPr>
        <p:spPr>
          <a:xfrm>
            <a:off x="3731594" y="3541742"/>
            <a:ext cx="4785681" cy="23083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3"/>
              </a:buClr>
              <a:buSzPts val="1500"/>
              <a:buFont typeface="Arial"/>
              <a:buNone/>
            </a:pPr>
            <a:r>
              <a:rPr lang="vi" sz="1500" b="1" i="0" u="none" strike="noStrike" cap="none">
                <a:solidFill>
                  <a:schemeClr val="accent3"/>
                </a:solidFill>
                <a:latin typeface="Arial"/>
                <a:ea typeface="Arial"/>
                <a:cs typeface="Arial"/>
                <a:sym typeface="Arial"/>
              </a:rPr>
              <a:t>MANAGING UNACCEPTED TOOL IS INFLEXIBLE.</a:t>
            </a:r>
            <a:endParaRPr/>
          </a:p>
        </p:txBody>
      </p:sp>
      <p:pic>
        <p:nvPicPr>
          <p:cNvPr id="756" name="Google Shape;756;p37"/>
          <p:cNvPicPr preferRelativeResize="0"/>
          <p:nvPr/>
        </p:nvPicPr>
        <p:blipFill rotWithShape="1">
          <a:blip r:embed="rId3">
            <a:alphaModFix/>
          </a:blip>
          <a:srcRect/>
          <a:stretch/>
        </p:blipFill>
        <p:spPr>
          <a:xfrm>
            <a:off x="1305494" y="3469795"/>
            <a:ext cx="468606" cy="468606"/>
          </a:xfrm>
          <a:prstGeom prst="rect">
            <a:avLst/>
          </a:prstGeom>
          <a:noFill/>
          <a:ln>
            <a:noFill/>
          </a:ln>
        </p:spPr>
      </p:pic>
      <p:pic>
        <p:nvPicPr>
          <p:cNvPr id="757" name="Google Shape;757;p37"/>
          <p:cNvPicPr preferRelativeResize="0"/>
          <p:nvPr/>
        </p:nvPicPr>
        <p:blipFill rotWithShape="1">
          <a:blip r:embed="rId4">
            <a:alphaModFix/>
          </a:blip>
          <a:srcRect/>
          <a:stretch/>
        </p:blipFill>
        <p:spPr>
          <a:xfrm>
            <a:off x="1305494" y="2454933"/>
            <a:ext cx="535917" cy="535917"/>
          </a:xfrm>
          <a:prstGeom prst="rect">
            <a:avLst/>
          </a:prstGeom>
          <a:noFill/>
          <a:ln>
            <a:noFill/>
          </a:ln>
        </p:spPr>
      </p:pic>
      <p:pic>
        <p:nvPicPr>
          <p:cNvPr id="758" name="Google Shape;758;p37"/>
          <p:cNvPicPr preferRelativeResize="0"/>
          <p:nvPr/>
        </p:nvPicPr>
        <p:blipFill rotWithShape="1">
          <a:blip r:embed="rId5">
            <a:alphaModFix/>
          </a:blip>
          <a:srcRect/>
          <a:stretch/>
        </p:blipFill>
        <p:spPr>
          <a:xfrm>
            <a:off x="1293805" y="1527685"/>
            <a:ext cx="511063" cy="5110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3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IMPORT QUESTION ISSUE</a:t>
            </a:r>
            <a:endParaRPr/>
          </a:p>
        </p:txBody>
      </p:sp>
      <p:sp>
        <p:nvSpPr>
          <p:cNvPr id="764" name="Google Shape;764;p3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19</a:t>
            </a:fld>
            <a:endParaRPr/>
          </a:p>
        </p:txBody>
      </p:sp>
      <p:grpSp>
        <p:nvGrpSpPr>
          <p:cNvPr id="765" name="Google Shape;765;p38"/>
          <p:cNvGrpSpPr/>
          <p:nvPr/>
        </p:nvGrpSpPr>
        <p:grpSpPr>
          <a:xfrm>
            <a:off x="431185" y="2827705"/>
            <a:ext cx="1630911" cy="311654"/>
            <a:chOff x="769938" y="2456536"/>
            <a:chExt cx="1613466" cy="345642"/>
          </a:xfrm>
        </p:grpSpPr>
        <p:sp>
          <p:nvSpPr>
            <p:cNvPr id="766" name="Google Shape;766;p38"/>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767" name="Google Shape;767;p38"/>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768" name="Google Shape;768;p38"/>
          <p:cNvSpPr txBox="1"/>
          <p:nvPr/>
        </p:nvSpPr>
        <p:spPr>
          <a:xfrm>
            <a:off x="719600"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1"/>
                </a:solidFill>
                <a:latin typeface="Arial"/>
                <a:ea typeface="Arial"/>
                <a:cs typeface="Arial"/>
                <a:sym typeface="Arial"/>
              </a:rPr>
              <a:t>Teacher</a:t>
            </a:r>
            <a:endParaRPr sz="1600" b="0" i="0" u="none" strike="noStrike" cap="none">
              <a:solidFill>
                <a:schemeClr val="accent1"/>
              </a:solidFill>
              <a:latin typeface="Arial"/>
              <a:ea typeface="Arial"/>
              <a:cs typeface="Arial"/>
              <a:sym typeface="Arial"/>
            </a:endParaRPr>
          </a:p>
        </p:txBody>
      </p:sp>
      <p:cxnSp>
        <p:nvCxnSpPr>
          <p:cNvPr id="769" name="Google Shape;769;p38"/>
          <p:cNvCxnSpPr>
            <a:stCxn id="770" idx="7"/>
          </p:cNvCxnSpPr>
          <p:nvPr/>
        </p:nvCxnSpPr>
        <p:spPr>
          <a:xfrm>
            <a:off x="1244413" y="2428447"/>
            <a:ext cx="0" cy="554400"/>
          </a:xfrm>
          <a:prstGeom prst="straightConnector1">
            <a:avLst/>
          </a:prstGeom>
          <a:noFill/>
          <a:ln w="19050" cap="flat" cmpd="sng">
            <a:solidFill>
              <a:schemeClr val="accent1"/>
            </a:solidFill>
            <a:prstDash val="solid"/>
            <a:round/>
            <a:headEnd type="oval" w="med" len="med"/>
            <a:tailEnd type="oval" w="med" len="med"/>
          </a:ln>
        </p:spPr>
      </p:cxnSp>
      <p:grpSp>
        <p:nvGrpSpPr>
          <p:cNvPr id="771" name="Google Shape;771;p38"/>
          <p:cNvGrpSpPr/>
          <p:nvPr/>
        </p:nvGrpSpPr>
        <p:grpSpPr>
          <a:xfrm>
            <a:off x="844930" y="1715754"/>
            <a:ext cx="798966" cy="712693"/>
            <a:chOff x="1179256" y="1400898"/>
            <a:chExt cx="790420" cy="790420"/>
          </a:xfrm>
        </p:grpSpPr>
        <p:sp>
          <p:nvSpPr>
            <p:cNvPr id="770" name="Google Shape;770;p38"/>
            <p:cNvSpPr/>
            <p:nvPr/>
          </p:nvSpPr>
          <p:spPr>
            <a:xfrm rot="8100000">
              <a:off x="1295010" y="1516652"/>
              <a:ext cx="558911" cy="558911"/>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772" name="Google Shape;772;p38"/>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050" b="0" i="0" u="none" strike="noStrike" cap="none">
                  <a:solidFill>
                    <a:schemeClr val="lt1"/>
                  </a:solidFill>
                  <a:latin typeface="Arial"/>
                  <a:ea typeface="Arial"/>
                  <a:cs typeface="Arial"/>
                  <a:sym typeface="Arial"/>
                </a:rPr>
                <a:t></a:t>
              </a:r>
              <a:endParaRPr sz="825" b="1" i="0" u="none" strike="noStrike" cap="none">
                <a:solidFill>
                  <a:schemeClr val="lt1"/>
                </a:solidFill>
                <a:latin typeface="Arial"/>
                <a:ea typeface="Arial"/>
                <a:cs typeface="Arial"/>
                <a:sym typeface="Arial"/>
              </a:endParaRPr>
            </a:p>
          </p:txBody>
        </p:sp>
      </p:grpSp>
      <p:grpSp>
        <p:nvGrpSpPr>
          <p:cNvPr id="773" name="Google Shape;773;p38"/>
          <p:cNvGrpSpPr/>
          <p:nvPr/>
        </p:nvGrpSpPr>
        <p:grpSpPr>
          <a:xfrm>
            <a:off x="0" y="3557402"/>
            <a:ext cx="2488833" cy="334980"/>
            <a:chOff x="174237" y="661615"/>
            <a:chExt cx="2402762" cy="201904"/>
          </a:xfrm>
        </p:grpSpPr>
        <p:sp>
          <p:nvSpPr>
            <p:cNvPr id="774" name="Google Shape;774;p38"/>
            <p:cNvSpPr txBox="1"/>
            <p:nvPr/>
          </p:nvSpPr>
          <p:spPr>
            <a:xfrm>
              <a:off x="174237" y="661615"/>
              <a:ext cx="2402762"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1"/>
                  </a:solidFill>
                  <a:latin typeface="Arial"/>
                  <a:ea typeface="Arial"/>
                  <a:cs typeface="Arial"/>
                  <a:sym typeface="Arial"/>
                </a:rPr>
                <a:t>CREATE QUESTIONS</a:t>
              </a:r>
              <a:endParaRPr/>
            </a:p>
          </p:txBody>
        </p:sp>
        <p:sp>
          <p:nvSpPr>
            <p:cNvPr id="775" name="Google Shape;775;p38"/>
            <p:cNvSpPr txBox="1"/>
            <p:nvPr/>
          </p:nvSpPr>
          <p:spPr>
            <a:xfrm>
              <a:off x="690582" y="779887"/>
              <a:ext cx="1370060" cy="83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750" b="1" i="0" u="none" strike="noStrike" cap="none">
                <a:solidFill>
                  <a:srgbClr val="7F7F7F"/>
                </a:solidFill>
                <a:latin typeface="Arial"/>
                <a:ea typeface="Arial"/>
                <a:cs typeface="Arial"/>
                <a:sym typeface="Arial"/>
              </a:endParaRPr>
            </a:p>
          </p:txBody>
        </p:sp>
      </p:grpSp>
      <p:grpSp>
        <p:nvGrpSpPr>
          <p:cNvPr id="776" name="Google Shape;776;p38"/>
          <p:cNvGrpSpPr/>
          <p:nvPr/>
        </p:nvGrpSpPr>
        <p:grpSpPr>
          <a:xfrm>
            <a:off x="431185" y="2827705"/>
            <a:ext cx="1630911" cy="311654"/>
            <a:chOff x="769938" y="2456536"/>
            <a:chExt cx="1613466" cy="345642"/>
          </a:xfrm>
        </p:grpSpPr>
        <p:sp>
          <p:nvSpPr>
            <p:cNvPr id="777" name="Google Shape;777;p38"/>
            <p:cNvSpPr/>
            <p:nvPr/>
          </p:nvSpPr>
          <p:spPr>
            <a:xfrm>
              <a:off x="769938" y="2456536"/>
              <a:ext cx="1613466" cy="345642"/>
            </a:xfrm>
            <a:prstGeom prst="notchedRightArrow">
              <a:avLst>
                <a:gd name="adj1" fmla="val 100000"/>
                <a:gd name="adj2" fmla="val 91021"/>
              </a:avLst>
            </a:prstGeom>
            <a:solidFill>
              <a:schemeClr val="accent1"/>
            </a:soli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778" name="Google Shape;778;p38"/>
            <p:cNvSpPr/>
            <p:nvPr/>
          </p:nvSpPr>
          <p:spPr>
            <a:xfrm>
              <a:off x="1482001" y="2534688"/>
              <a:ext cx="189341" cy="189339"/>
            </a:xfrm>
            <a:prstGeom prst="ellipse">
              <a:avLst/>
            </a:prstGeom>
            <a:solidFill>
              <a:schemeClr val="lt1"/>
            </a:soli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grpSp>
        <p:nvGrpSpPr>
          <p:cNvPr id="779" name="Google Shape;779;p38"/>
          <p:cNvGrpSpPr/>
          <p:nvPr/>
        </p:nvGrpSpPr>
        <p:grpSpPr>
          <a:xfrm>
            <a:off x="1938274" y="2827705"/>
            <a:ext cx="1630911" cy="311654"/>
            <a:chOff x="769938" y="2456536"/>
            <a:chExt cx="1613466" cy="345642"/>
          </a:xfrm>
        </p:grpSpPr>
        <p:sp>
          <p:nvSpPr>
            <p:cNvPr id="780" name="Google Shape;780;p38"/>
            <p:cNvSpPr/>
            <p:nvPr/>
          </p:nvSpPr>
          <p:spPr>
            <a:xfrm>
              <a:off x="769938" y="2456536"/>
              <a:ext cx="1613466" cy="345642"/>
            </a:xfrm>
            <a:prstGeom prst="notchedRightArrow">
              <a:avLst>
                <a:gd name="adj1" fmla="val 100000"/>
                <a:gd name="adj2" fmla="val 9102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781" name="Google Shape;781;p38"/>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782" name="Google Shape;782;p38"/>
          <p:cNvSpPr txBox="1"/>
          <p:nvPr/>
        </p:nvSpPr>
        <p:spPr>
          <a:xfrm>
            <a:off x="2447228" y="2525330"/>
            <a:ext cx="615727"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2"/>
                </a:solidFill>
                <a:latin typeface="Arial"/>
                <a:ea typeface="Arial"/>
                <a:cs typeface="Arial"/>
                <a:sym typeface="Arial"/>
              </a:rPr>
              <a:t>Staff</a:t>
            </a:r>
            <a:endParaRPr sz="1600" b="0" i="0" u="none" strike="noStrike" cap="none">
              <a:solidFill>
                <a:schemeClr val="accent2"/>
              </a:solidFill>
              <a:latin typeface="Arial"/>
              <a:ea typeface="Arial"/>
              <a:cs typeface="Arial"/>
              <a:sym typeface="Arial"/>
            </a:endParaRPr>
          </a:p>
        </p:txBody>
      </p:sp>
      <p:cxnSp>
        <p:nvCxnSpPr>
          <p:cNvPr id="783" name="Google Shape;783;p38"/>
          <p:cNvCxnSpPr>
            <a:stCxn id="784" idx="7"/>
          </p:cNvCxnSpPr>
          <p:nvPr/>
        </p:nvCxnSpPr>
        <p:spPr>
          <a:xfrm>
            <a:off x="1222845" y="2450016"/>
            <a:ext cx="0" cy="554400"/>
          </a:xfrm>
          <a:prstGeom prst="straightConnector1">
            <a:avLst/>
          </a:prstGeom>
          <a:noFill/>
          <a:ln w="19050" cap="flat" cmpd="sng">
            <a:solidFill>
              <a:schemeClr val="accent1"/>
            </a:solidFill>
            <a:prstDash val="solid"/>
            <a:round/>
            <a:headEnd type="oval" w="med" len="med"/>
            <a:tailEnd type="oval" w="med" len="med"/>
          </a:ln>
        </p:spPr>
      </p:cxnSp>
      <p:sp>
        <p:nvSpPr>
          <p:cNvPr id="784" name="Google Shape;784;p38"/>
          <p:cNvSpPr/>
          <p:nvPr/>
        </p:nvSpPr>
        <p:spPr>
          <a:xfrm rot="8100000">
            <a:off x="961936" y="1820126"/>
            <a:ext cx="564954" cy="503950"/>
          </a:xfrm>
          <a:prstGeom prst="teardrop">
            <a:avLst>
              <a:gd name="adj" fmla="val 100000"/>
            </a:avLst>
          </a:prstGeom>
          <a:solidFill>
            <a:schemeClr val="accent1"/>
          </a:soli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785" name="Google Shape;785;p38"/>
          <p:cNvSpPr/>
          <p:nvPr/>
        </p:nvSpPr>
        <p:spPr>
          <a:xfrm>
            <a:off x="1058193" y="1912932"/>
            <a:ext cx="372442" cy="332225"/>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825" b="1" i="0" u="none" strike="noStrike" cap="none">
              <a:solidFill>
                <a:schemeClr val="lt1"/>
              </a:solidFill>
              <a:latin typeface="Arial"/>
              <a:ea typeface="Arial"/>
              <a:cs typeface="Arial"/>
              <a:sym typeface="Arial"/>
            </a:endParaRPr>
          </a:p>
        </p:txBody>
      </p:sp>
      <p:cxnSp>
        <p:nvCxnSpPr>
          <p:cNvPr id="786" name="Google Shape;786;p38"/>
          <p:cNvCxnSpPr>
            <a:stCxn id="787" idx="7"/>
          </p:cNvCxnSpPr>
          <p:nvPr/>
        </p:nvCxnSpPr>
        <p:spPr>
          <a:xfrm rot="10800000">
            <a:off x="2752260" y="2987203"/>
            <a:ext cx="0" cy="554400"/>
          </a:xfrm>
          <a:prstGeom prst="straightConnector1">
            <a:avLst/>
          </a:prstGeom>
          <a:noFill/>
          <a:ln w="19050" cap="flat" cmpd="sng">
            <a:solidFill>
              <a:schemeClr val="accent2"/>
            </a:solidFill>
            <a:prstDash val="solid"/>
            <a:round/>
            <a:headEnd type="oval" w="med" len="med"/>
            <a:tailEnd type="oval" w="med" len="med"/>
          </a:ln>
        </p:spPr>
      </p:cxnSp>
      <p:grpSp>
        <p:nvGrpSpPr>
          <p:cNvPr id="788" name="Google Shape;788;p38"/>
          <p:cNvGrpSpPr/>
          <p:nvPr/>
        </p:nvGrpSpPr>
        <p:grpSpPr>
          <a:xfrm rot="10800000">
            <a:off x="2352777" y="3541603"/>
            <a:ext cx="798966" cy="712693"/>
            <a:chOff x="1179256" y="1400898"/>
            <a:chExt cx="790420" cy="790420"/>
          </a:xfrm>
        </p:grpSpPr>
        <p:sp>
          <p:nvSpPr>
            <p:cNvPr id="787" name="Google Shape;787;p38"/>
            <p:cNvSpPr/>
            <p:nvPr/>
          </p:nvSpPr>
          <p:spPr>
            <a:xfrm rot="8100000">
              <a:off x="1295010" y="1516652"/>
              <a:ext cx="558911" cy="558911"/>
            </a:xfrm>
            <a:prstGeom prst="teardrop">
              <a:avLst>
                <a:gd name="adj" fmla="val 10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789" name="Google Shape;789;p38"/>
            <p:cNvSpPr/>
            <p:nvPr/>
          </p:nvSpPr>
          <p:spPr>
            <a:xfrm rot="10800000">
              <a:off x="1330108" y="1557696"/>
              <a:ext cx="476830" cy="493535"/>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790" name="Google Shape;790;p38"/>
          <p:cNvGrpSpPr/>
          <p:nvPr/>
        </p:nvGrpSpPr>
        <p:grpSpPr>
          <a:xfrm>
            <a:off x="1365707" y="2151150"/>
            <a:ext cx="2797778" cy="342385"/>
            <a:chOff x="34282" y="779887"/>
            <a:chExt cx="2701024" cy="206367"/>
          </a:xfrm>
        </p:grpSpPr>
        <p:sp>
          <p:nvSpPr>
            <p:cNvPr id="791" name="Google Shape;791;p38"/>
            <p:cNvSpPr txBox="1"/>
            <p:nvPr/>
          </p:nvSpPr>
          <p:spPr>
            <a:xfrm>
              <a:off x="34282" y="830139"/>
              <a:ext cx="2701024"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2"/>
                  </a:solidFill>
                  <a:latin typeface="Arial"/>
                  <a:ea typeface="Arial"/>
                  <a:cs typeface="Arial"/>
                  <a:sym typeface="Arial"/>
                </a:rPr>
                <a:t>GENERATE TEST EXAM</a:t>
              </a:r>
              <a:endParaRPr/>
            </a:p>
          </p:txBody>
        </p:sp>
        <p:sp>
          <p:nvSpPr>
            <p:cNvPr id="792" name="Google Shape;792;p38"/>
            <p:cNvSpPr txBox="1"/>
            <p:nvPr/>
          </p:nvSpPr>
          <p:spPr>
            <a:xfrm>
              <a:off x="690582" y="779887"/>
              <a:ext cx="1370060"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grpSp>
        <p:nvGrpSpPr>
          <p:cNvPr id="793" name="Google Shape;793;p38"/>
          <p:cNvGrpSpPr/>
          <p:nvPr/>
        </p:nvGrpSpPr>
        <p:grpSpPr>
          <a:xfrm>
            <a:off x="3445362" y="2827705"/>
            <a:ext cx="1630911" cy="311654"/>
            <a:chOff x="769938" y="2456536"/>
            <a:chExt cx="1613466" cy="345642"/>
          </a:xfrm>
        </p:grpSpPr>
        <p:sp>
          <p:nvSpPr>
            <p:cNvPr id="794" name="Google Shape;794;p38"/>
            <p:cNvSpPr/>
            <p:nvPr/>
          </p:nvSpPr>
          <p:spPr>
            <a:xfrm>
              <a:off x="769938" y="2456536"/>
              <a:ext cx="1613466" cy="345642"/>
            </a:xfrm>
            <a:prstGeom prst="notchedRightArrow">
              <a:avLst>
                <a:gd name="adj1" fmla="val 100000"/>
                <a:gd name="adj2" fmla="val 91021"/>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795" name="Google Shape;795;p38"/>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796" name="Google Shape;796;p38"/>
          <p:cNvSpPr txBox="1"/>
          <p:nvPr/>
        </p:nvSpPr>
        <p:spPr>
          <a:xfrm>
            <a:off x="3731974"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3"/>
                </a:solidFill>
                <a:latin typeface="Arial"/>
                <a:ea typeface="Arial"/>
                <a:cs typeface="Arial"/>
                <a:sym typeface="Arial"/>
              </a:rPr>
              <a:t>Teacher</a:t>
            </a:r>
            <a:endParaRPr sz="1600" b="0" i="0" u="none" strike="noStrike" cap="none">
              <a:solidFill>
                <a:schemeClr val="accent3"/>
              </a:solidFill>
              <a:latin typeface="Arial"/>
              <a:ea typeface="Arial"/>
              <a:cs typeface="Arial"/>
              <a:sym typeface="Arial"/>
            </a:endParaRPr>
          </a:p>
        </p:txBody>
      </p:sp>
      <p:cxnSp>
        <p:nvCxnSpPr>
          <p:cNvPr id="797" name="Google Shape;797;p38"/>
          <p:cNvCxnSpPr>
            <a:stCxn id="798" idx="7"/>
          </p:cNvCxnSpPr>
          <p:nvPr/>
        </p:nvCxnSpPr>
        <p:spPr>
          <a:xfrm>
            <a:off x="4261310" y="2424151"/>
            <a:ext cx="0" cy="554400"/>
          </a:xfrm>
          <a:prstGeom prst="straightConnector1">
            <a:avLst/>
          </a:prstGeom>
          <a:noFill/>
          <a:ln w="19050" cap="flat" cmpd="sng">
            <a:solidFill>
              <a:schemeClr val="accent3"/>
            </a:solidFill>
            <a:prstDash val="solid"/>
            <a:round/>
            <a:headEnd type="oval" w="med" len="med"/>
            <a:tailEnd type="oval" w="med" len="med"/>
          </a:ln>
        </p:spPr>
      </p:cxnSp>
      <p:grpSp>
        <p:nvGrpSpPr>
          <p:cNvPr id="799" name="Google Shape;799;p38"/>
          <p:cNvGrpSpPr/>
          <p:nvPr/>
        </p:nvGrpSpPr>
        <p:grpSpPr>
          <a:xfrm>
            <a:off x="3861827" y="1711458"/>
            <a:ext cx="798966" cy="712693"/>
            <a:chOff x="1179256" y="1400898"/>
            <a:chExt cx="790420" cy="790420"/>
          </a:xfrm>
        </p:grpSpPr>
        <p:sp>
          <p:nvSpPr>
            <p:cNvPr id="798" name="Google Shape;798;p38"/>
            <p:cNvSpPr/>
            <p:nvPr/>
          </p:nvSpPr>
          <p:spPr>
            <a:xfrm rot="8100000">
              <a:off x="1295010" y="1516652"/>
              <a:ext cx="558911" cy="558911"/>
            </a:xfrm>
            <a:prstGeom prst="teardrop">
              <a:avLst>
                <a:gd name="adj" fmla="val 10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800" name="Google Shape;800;p38"/>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350" b="0" i="0" u="none" strike="noStrike" cap="none">
                <a:solidFill>
                  <a:schemeClr val="lt1"/>
                </a:solidFill>
                <a:latin typeface="Arial"/>
                <a:ea typeface="Arial"/>
                <a:cs typeface="Arial"/>
                <a:sym typeface="Arial"/>
              </a:endParaRPr>
            </a:p>
          </p:txBody>
        </p:sp>
      </p:grpSp>
      <p:grpSp>
        <p:nvGrpSpPr>
          <p:cNvPr id="801" name="Google Shape;801;p38"/>
          <p:cNvGrpSpPr/>
          <p:nvPr/>
        </p:nvGrpSpPr>
        <p:grpSpPr>
          <a:xfrm>
            <a:off x="2959806" y="3557401"/>
            <a:ext cx="2637905" cy="455237"/>
            <a:chOff x="102277" y="661615"/>
            <a:chExt cx="2546678" cy="274387"/>
          </a:xfrm>
        </p:grpSpPr>
        <p:sp>
          <p:nvSpPr>
            <p:cNvPr id="802" name="Google Shape;802;p38"/>
            <p:cNvSpPr txBox="1"/>
            <p:nvPr/>
          </p:nvSpPr>
          <p:spPr>
            <a:xfrm>
              <a:off x="102277" y="661615"/>
              <a:ext cx="2546678"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3"/>
                  </a:solidFill>
                  <a:latin typeface="Arial"/>
                  <a:ea typeface="Arial"/>
                  <a:cs typeface="Arial"/>
                  <a:sym typeface="Arial"/>
                </a:rPr>
                <a:t>APPROVE TEST EXAM</a:t>
              </a:r>
              <a:endParaRPr/>
            </a:p>
          </p:txBody>
        </p:sp>
        <p:sp>
          <p:nvSpPr>
            <p:cNvPr id="803" name="Google Shape;803;p38"/>
            <p:cNvSpPr txBox="1"/>
            <p:nvPr/>
          </p:nvSpPr>
          <p:spPr>
            <a:xfrm>
              <a:off x="690582" y="779887"/>
              <a:ext cx="1370060"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sp>
        <p:nvSpPr>
          <p:cNvPr id="804" name="Google Shape;804;p38"/>
          <p:cNvSpPr/>
          <p:nvPr/>
        </p:nvSpPr>
        <p:spPr>
          <a:xfrm rot="8287692">
            <a:off x="2622795" y="3015919"/>
            <a:ext cx="1654020" cy="1475419"/>
          </a:xfrm>
          <a:prstGeom prst="arc">
            <a:avLst>
              <a:gd name="adj1" fmla="val 16200000"/>
              <a:gd name="adj2" fmla="val 0"/>
            </a:avLst>
          </a:prstGeom>
          <a:noFill/>
          <a:ln w="28575" cap="flat" cmpd="sng">
            <a:solidFill>
              <a:srgbClr val="A5A5A5"/>
            </a:solidFill>
            <a:prstDash val="dot"/>
            <a:round/>
            <a:headEnd type="none" w="sm" len="sm"/>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805" name="Google Shape;805;p38"/>
          <p:cNvSpPr txBox="1"/>
          <p:nvPr/>
        </p:nvSpPr>
        <p:spPr>
          <a:xfrm>
            <a:off x="2374345" y="4586698"/>
            <a:ext cx="1966071" cy="6894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if teacher reject test exam</a:t>
            </a:r>
            <a:endParaRPr/>
          </a:p>
          <a:p>
            <a:pPr marL="0" marR="0" lvl="0" indent="0" algn="ctr" rtl="0">
              <a:lnSpc>
                <a:spcPct val="100000"/>
              </a:lnSpc>
              <a:spcBef>
                <a:spcPts val="280"/>
              </a:spcBef>
              <a:spcAft>
                <a:spcPts val="0"/>
              </a:spcAft>
              <a:buNone/>
            </a:pPr>
            <a:endParaRPr sz="1400" b="1" i="0" u="none" strike="noStrike" cap="none">
              <a:solidFill>
                <a:srgbClr val="7F7F7F"/>
              </a:solidFill>
              <a:latin typeface="Arial"/>
              <a:ea typeface="Arial"/>
              <a:cs typeface="Arial"/>
              <a:sym typeface="Arial"/>
            </a:endParaRPr>
          </a:p>
        </p:txBody>
      </p:sp>
      <p:grpSp>
        <p:nvGrpSpPr>
          <p:cNvPr id="806" name="Google Shape;806;p38"/>
          <p:cNvGrpSpPr/>
          <p:nvPr/>
        </p:nvGrpSpPr>
        <p:grpSpPr>
          <a:xfrm>
            <a:off x="4952450" y="2827705"/>
            <a:ext cx="1630911" cy="311654"/>
            <a:chOff x="769938" y="2456536"/>
            <a:chExt cx="1613466" cy="345642"/>
          </a:xfrm>
        </p:grpSpPr>
        <p:sp>
          <p:nvSpPr>
            <p:cNvPr id="807" name="Google Shape;807;p38"/>
            <p:cNvSpPr/>
            <p:nvPr/>
          </p:nvSpPr>
          <p:spPr>
            <a:xfrm>
              <a:off x="769938" y="2456536"/>
              <a:ext cx="1613466" cy="345642"/>
            </a:xfrm>
            <a:prstGeom prst="notchedRightArrow">
              <a:avLst>
                <a:gd name="adj1" fmla="val 100000"/>
                <a:gd name="adj2" fmla="val 91021"/>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808" name="Google Shape;808;p38"/>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809" name="Google Shape;809;p38"/>
          <p:cNvSpPr txBox="1"/>
          <p:nvPr/>
        </p:nvSpPr>
        <p:spPr>
          <a:xfrm>
            <a:off x="5459604" y="2525330"/>
            <a:ext cx="615727"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4"/>
                </a:solidFill>
                <a:latin typeface="Arial"/>
                <a:ea typeface="Arial"/>
                <a:cs typeface="Arial"/>
                <a:sym typeface="Arial"/>
              </a:rPr>
              <a:t>Staff</a:t>
            </a:r>
            <a:endParaRPr sz="1600" b="0" i="0" u="none" strike="noStrike" cap="none">
              <a:solidFill>
                <a:schemeClr val="accent4"/>
              </a:solidFill>
              <a:latin typeface="Arial"/>
              <a:ea typeface="Arial"/>
              <a:cs typeface="Arial"/>
              <a:sym typeface="Arial"/>
            </a:endParaRPr>
          </a:p>
        </p:txBody>
      </p:sp>
      <p:cxnSp>
        <p:nvCxnSpPr>
          <p:cNvPr id="810" name="Google Shape;810;p38"/>
          <p:cNvCxnSpPr>
            <a:stCxn id="811" idx="7"/>
          </p:cNvCxnSpPr>
          <p:nvPr/>
        </p:nvCxnSpPr>
        <p:spPr>
          <a:xfrm rot="10800000">
            <a:off x="5766679" y="2987203"/>
            <a:ext cx="0" cy="554400"/>
          </a:xfrm>
          <a:prstGeom prst="straightConnector1">
            <a:avLst/>
          </a:prstGeom>
          <a:noFill/>
          <a:ln w="19050" cap="flat" cmpd="sng">
            <a:solidFill>
              <a:schemeClr val="accent4"/>
            </a:solidFill>
            <a:prstDash val="solid"/>
            <a:round/>
            <a:headEnd type="oval" w="med" len="med"/>
            <a:tailEnd type="oval" w="med" len="med"/>
          </a:ln>
        </p:spPr>
      </p:cxnSp>
      <p:grpSp>
        <p:nvGrpSpPr>
          <p:cNvPr id="812" name="Google Shape;812;p38"/>
          <p:cNvGrpSpPr/>
          <p:nvPr/>
        </p:nvGrpSpPr>
        <p:grpSpPr>
          <a:xfrm rot="10800000">
            <a:off x="5367197" y="3541603"/>
            <a:ext cx="798966" cy="712693"/>
            <a:chOff x="1179256" y="1400898"/>
            <a:chExt cx="790420" cy="790420"/>
          </a:xfrm>
        </p:grpSpPr>
        <p:sp>
          <p:nvSpPr>
            <p:cNvPr id="811" name="Google Shape;811;p38"/>
            <p:cNvSpPr/>
            <p:nvPr/>
          </p:nvSpPr>
          <p:spPr>
            <a:xfrm rot="8100000">
              <a:off x="1295010" y="1516652"/>
              <a:ext cx="558911" cy="558911"/>
            </a:xfrm>
            <a:prstGeom prst="teardrop">
              <a:avLst>
                <a:gd name="adj" fmla="val 10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813" name="Google Shape;813;p38"/>
            <p:cNvSpPr/>
            <p:nvPr/>
          </p:nvSpPr>
          <p:spPr>
            <a:xfrm rot="10800000">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814" name="Google Shape;814;p38"/>
          <p:cNvGrpSpPr/>
          <p:nvPr/>
        </p:nvGrpSpPr>
        <p:grpSpPr>
          <a:xfrm>
            <a:off x="4855609" y="1960113"/>
            <a:ext cx="1762925" cy="529985"/>
            <a:chOff x="512179" y="779887"/>
            <a:chExt cx="1701957" cy="319439"/>
          </a:xfrm>
        </p:grpSpPr>
        <p:sp>
          <p:nvSpPr>
            <p:cNvPr id="815" name="Google Shape;815;p38"/>
            <p:cNvSpPr txBox="1"/>
            <p:nvPr/>
          </p:nvSpPr>
          <p:spPr>
            <a:xfrm>
              <a:off x="512179" y="943212"/>
              <a:ext cx="1701957" cy="15611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4"/>
                  </a:solidFill>
                  <a:latin typeface="Arial"/>
                  <a:ea typeface="Arial"/>
                  <a:cs typeface="Arial"/>
                  <a:sym typeface="Arial"/>
                </a:rPr>
                <a:t>CREATE EXAM</a:t>
              </a:r>
              <a:endParaRPr/>
            </a:p>
          </p:txBody>
        </p:sp>
        <p:sp>
          <p:nvSpPr>
            <p:cNvPr id="816" name="Google Shape;816;p38"/>
            <p:cNvSpPr txBox="1"/>
            <p:nvPr/>
          </p:nvSpPr>
          <p:spPr>
            <a:xfrm>
              <a:off x="690582" y="779887"/>
              <a:ext cx="1370060" cy="15611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grpSp>
        <p:nvGrpSpPr>
          <p:cNvPr id="817" name="Google Shape;817;p38"/>
          <p:cNvGrpSpPr/>
          <p:nvPr/>
        </p:nvGrpSpPr>
        <p:grpSpPr>
          <a:xfrm>
            <a:off x="6459540" y="2827705"/>
            <a:ext cx="1630911" cy="311654"/>
            <a:chOff x="769938" y="2456536"/>
            <a:chExt cx="1613466" cy="345642"/>
          </a:xfrm>
        </p:grpSpPr>
        <p:sp>
          <p:nvSpPr>
            <p:cNvPr id="818" name="Google Shape;818;p38"/>
            <p:cNvSpPr/>
            <p:nvPr/>
          </p:nvSpPr>
          <p:spPr>
            <a:xfrm>
              <a:off x="769938" y="2456536"/>
              <a:ext cx="1613466" cy="345642"/>
            </a:xfrm>
            <a:prstGeom prst="notchedRightArrow">
              <a:avLst>
                <a:gd name="adj1" fmla="val 100000"/>
                <a:gd name="adj2" fmla="val 91021"/>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819" name="Google Shape;819;p38"/>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820" name="Google Shape;820;p38"/>
          <p:cNvSpPr txBox="1"/>
          <p:nvPr/>
        </p:nvSpPr>
        <p:spPr>
          <a:xfrm>
            <a:off x="6759469" y="3182050"/>
            <a:ext cx="1028372"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5"/>
                </a:solidFill>
                <a:latin typeface="Arial"/>
                <a:ea typeface="Arial"/>
                <a:cs typeface="Arial"/>
                <a:sym typeface="Arial"/>
              </a:rPr>
              <a:t>Student</a:t>
            </a:r>
            <a:endParaRPr sz="1600" b="0" i="0" u="none" strike="noStrike" cap="none">
              <a:solidFill>
                <a:schemeClr val="accent5"/>
              </a:solidFill>
              <a:latin typeface="Arial"/>
              <a:ea typeface="Arial"/>
              <a:cs typeface="Arial"/>
              <a:sym typeface="Arial"/>
            </a:endParaRPr>
          </a:p>
        </p:txBody>
      </p:sp>
      <p:cxnSp>
        <p:nvCxnSpPr>
          <p:cNvPr id="821" name="Google Shape;821;p38"/>
          <p:cNvCxnSpPr>
            <a:stCxn id="822" idx="7"/>
          </p:cNvCxnSpPr>
          <p:nvPr/>
        </p:nvCxnSpPr>
        <p:spPr>
          <a:xfrm>
            <a:off x="7272865" y="2424151"/>
            <a:ext cx="0" cy="554400"/>
          </a:xfrm>
          <a:prstGeom prst="straightConnector1">
            <a:avLst/>
          </a:prstGeom>
          <a:noFill/>
          <a:ln w="19050" cap="flat" cmpd="sng">
            <a:solidFill>
              <a:schemeClr val="accent5"/>
            </a:solidFill>
            <a:prstDash val="solid"/>
            <a:round/>
            <a:headEnd type="oval" w="med" len="med"/>
            <a:tailEnd type="oval" w="med" len="med"/>
          </a:ln>
        </p:spPr>
      </p:cxnSp>
      <p:grpSp>
        <p:nvGrpSpPr>
          <p:cNvPr id="823" name="Google Shape;823;p38"/>
          <p:cNvGrpSpPr/>
          <p:nvPr/>
        </p:nvGrpSpPr>
        <p:grpSpPr>
          <a:xfrm>
            <a:off x="6873382" y="1711458"/>
            <a:ext cx="798966" cy="712693"/>
            <a:chOff x="1179256" y="1400898"/>
            <a:chExt cx="790420" cy="790420"/>
          </a:xfrm>
        </p:grpSpPr>
        <p:sp>
          <p:nvSpPr>
            <p:cNvPr id="822" name="Google Shape;822;p38"/>
            <p:cNvSpPr/>
            <p:nvPr/>
          </p:nvSpPr>
          <p:spPr>
            <a:xfrm rot="8100000">
              <a:off x="1295010" y="1516652"/>
              <a:ext cx="558911" cy="558911"/>
            </a:xfrm>
            <a:prstGeom prst="teardrop">
              <a:avLst>
                <a:gd name="adj" fmla="val 10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824" name="Google Shape;824;p38"/>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825" name="Google Shape;825;p38"/>
          <p:cNvGrpSpPr/>
          <p:nvPr/>
        </p:nvGrpSpPr>
        <p:grpSpPr>
          <a:xfrm>
            <a:off x="6583363" y="3557401"/>
            <a:ext cx="1419138" cy="334982"/>
            <a:chOff x="690582" y="661615"/>
            <a:chExt cx="1370060" cy="201904"/>
          </a:xfrm>
        </p:grpSpPr>
        <p:sp>
          <p:nvSpPr>
            <p:cNvPr id="826" name="Google Shape;826;p38"/>
            <p:cNvSpPr txBox="1"/>
            <p:nvPr/>
          </p:nvSpPr>
          <p:spPr>
            <a:xfrm>
              <a:off x="1375583" y="661615"/>
              <a:ext cx="83" cy="10035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900" b="1" i="0" u="none" strike="noStrike" cap="none">
                <a:solidFill>
                  <a:schemeClr val="accent5"/>
                </a:solidFill>
                <a:latin typeface="Arial"/>
                <a:ea typeface="Arial"/>
                <a:cs typeface="Arial"/>
                <a:sym typeface="Arial"/>
              </a:endParaRPr>
            </a:p>
          </p:txBody>
        </p:sp>
        <p:sp>
          <p:nvSpPr>
            <p:cNvPr id="827" name="Google Shape;827;p38"/>
            <p:cNvSpPr txBox="1"/>
            <p:nvPr/>
          </p:nvSpPr>
          <p:spPr>
            <a:xfrm>
              <a:off x="690582" y="779887"/>
              <a:ext cx="1370060" cy="83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750" b="1" i="0" u="none" strike="noStrike" cap="none">
                <a:solidFill>
                  <a:srgbClr val="7F7F7F"/>
                </a:solidFill>
                <a:latin typeface="Arial"/>
                <a:ea typeface="Arial"/>
                <a:cs typeface="Arial"/>
                <a:sym typeface="Arial"/>
              </a:endParaRPr>
            </a:p>
          </p:txBody>
        </p:sp>
      </p:grpSp>
      <p:grpSp>
        <p:nvGrpSpPr>
          <p:cNvPr id="828" name="Google Shape;828;p38"/>
          <p:cNvGrpSpPr/>
          <p:nvPr/>
        </p:nvGrpSpPr>
        <p:grpSpPr>
          <a:xfrm rot="10800000">
            <a:off x="2352777" y="3541603"/>
            <a:ext cx="798966" cy="712693"/>
            <a:chOff x="1179256" y="1400898"/>
            <a:chExt cx="790420" cy="790420"/>
          </a:xfrm>
        </p:grpSpPr>
        <p:sp>
          <p:nvSpPr>
            <p:cNvPr id="829" name="Google Shape;829;p38"/>
            <p:cNvSpPr/>
            <p:nvPr/>
          </p:nvSpPr>
          <p:spPr>
            <a:xfrm rot="8100000">
              <a:off x="1295010" y="1516652"/>
              <a:ext cx="558911" cy="558911"/>
            </a:xfrm>
            <a:prstGeom prst="teardrop">
              <a:avLst>
                <a:gd name="adj" fmla="val 10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830" name="Google Shape;830;p38"/>
            <p:cNvSpPr/>
            <p:nvPr/>
          </p:nvSpPr>
          <p:spPr>
            <a:xfrm rot="10800000">
              <a:off x="1330108" y="1557696"/>
              <a:ext cx="476830" cy="493535"/>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pic>
        <p:nvPicPr>
          <p:cNvPr id="831" name="Google Shape;831;p38"/>
          <p:cNvPicPr preferRelativeResize="0"/>
          <p:nvPr/>
        </p:nvPicPr>
        <p:blipFill rotWithShape="1">
          <a:blip r:embed="rId3">
            <a:alphaModFix/>
          </a:blip>
          <a:srcRect/>
          <a:stretch/>
        </p:blipFill>
        <p:spPr>
          <a:xfrm>
            <a:off x="2583151" y="3746174"/>
            <a:ext cx="301110" cy="301110"/>
          </a:xfrm>
          <a:prstGeom prst="rect">
            <a:avLst/>
          </a:prstGeom>
          <a:noFill/>
          <a:ln>
            <a:noFill/>
          </a:ln>
        </p:spPr>
      </p:pic>
      <p:pic>
        <p:nvPicPr>
          <p:cNvPr id="832" name="Google Shape;832;p38"/>
          <p:cNvPicPr preferRelativeResize="0"/>
          <p:nvPr/>
        </p:nvPicPr>
        <p:blipFill rotWithShape="1">
          <a:blip r:embed="rId4">
            <a:alphaModFix/>
          </a:blip>
          <a:srcRect/>
          <a:stretch/>
        </p:blipFill>
        <p:spPr>
          <a:xfrm>
            <a:off x="4084336" y="1877610"/>
            <a:ext cx="404389" cy="404389"/>
          </a:xfrm>
          <a:prstGeom prst="rect">
            <a:avLst/>
          </a:prstGeom>
          <a:noFill/>
          <a:ln>
            <a:noFill/>
          </a:ln>
        </p:spPr>
      </p:pic>
      <p:pic>
        <p:nvPicPr>
          <p:cNvPr id="833" name="Google Shape;833;p38"/>
          <p:cNvPicPr preferRelativeResize="0"/>
          <p:nvPr/>
        </p:nvPicPr>
        <p:blipFill rotWithShape="1">
          <a:blip r:embed="rId5">
            <a:alphaModFix/>
          </a:blip>
          <a:srcRect/>
          <a:stretch/>
        </p:blipFill>
        <p:spPr>
          <a:xfrm>
            <a:off x="5599604" y="3668778"/>
            <a:ext cx="388340" cy="388340"/>
          </a:xfrm>
          <a:prstGeom prst="rect">
            <a:avLst/>
          </a:prstGeom>
          <a:noFill/>
          <a:ln>
            <a:noFill/>
          </a:ln>
        </p:spPr>
      </p:pic>
      <p:sp>
        <p:nvSpPr>
          <p:cNvPr id="834" name="Google Shape;834;p38"/>
          <p:cNvSpPr txBox="1"/>
          <p:nvPr/>
        </p:nvSpPr>
        <p:spPr>
          <a:xfrm>
            <a:off x="6408481" y="3517249"/>
            <a:ext cx="1745671" cy="215444"/>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400" b="1" i="0" u="none" strike="noStrike" cap="none">
                <a:solidFill>
                  <a:schemeClr val="accent5"/>
                </a:solidFill>
                <a:latin typeface="Arial"/>
                <a:ea typeface="Arial"/>
                <a:cs typeface="Arial"/>
                <a:sym typeface="Arial"/>
              </a:rPr>
              <a:t>TAKE A TEST EXAM</a:t>
            </a:r>
            <a:endParaRPr sz="1400" b="0" i="0" u="none" strike="noStrike" cap="none">
              <a:solidFill>
                <a:schemeClr val="accent5"/>
              </a:solidFill>
              <a:latin typeface="Arial"/>
              <a:ea typeface="Arial"/>
              <a:cs typeface="Arial"/>
              <a:sym typeface="Arial"/>
            </a:endParaRPr>
          </a:p>
        </p:txBody>
      </p:sp>
      <p:pic>
        <p:nvPicPr>
          <p:cNvPr id="835" name="Google Shape;835;p38"/>
          <p:cNvPicPr preferRelativeResize="0"/>
          <p:nvPr/>
        </p:nvPicPr>
        <p:blipFill>
          <a:blip r:embed="rId6">
            <a:alphaModFix/>
          </a:blip>
          <a:stretch>
            <a:fillRect/>
          </a:stretch>
        </p:blipFill>
        <p:spPr>
          <a:xfrm>
            <a:off x="1123327" y="1940920"/>
            <a:ext cx="250440" cy="296000"/>
          </a:xfrm>
          <a:prstGeom prst="rect">
            <a:avLst/>
          </a:prstGeom>
          <a:noFill/>
          <a:ln>
            <a:noFill/>
          </a:ln>
        </p:spPr>
      </p:pic>
      <p:pic>
        <p:nvPicPr>
          <p:cNvPr id="836" name="Google Shape;836;p38"/>
          <p:cNvPicPr preferRelativeResize="0"/>
          <p:nvPr/>
        </p:nvPicPr>
        <p:blipFill>
          <a:blip r:embed="rId7">
            <a:alphaModFix/>
          </a:blip>
          <a:stretch>
            <a:fillRect/>
          </a:stretch>
        </p:blipFill>
        <p:spPr>
          <a:xfrm>
            <a:off x="7087133" y="1885625"/>
            <a:ext cx="388349" cy="388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p:nvPr/>
        </p:nvSpPr>
        <p:spPr>
          <a:xfrm>
            <a:off x="7676249" y="1166648"/>
            <a:ext cx="2181600" cy="313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2000"/>
              <a:buFont typeface="Arial"/>
              <a:buNone/>
            </a:pPr>
            <a:r>
              <a:rPr lang="vi" sz="12000" b="1" i="0" u="none" strike="noStrike" cap="none">
                <a:solidFill>
                  <a:srgbClr val="3F5378"/>
                </a:solidFill>
                <a:latin typeface="Roboto Condensed"/>
                <a:ea typeface="Roboto Condensed"/>
                <a:cs typeface="Roboto Condensed"/>
                <a:sym typeface="Roboto Condensed"/>
              </a:rPr>
              <a:t>4</a:t>
            </a:r>
            <a:endParaRPr sz="3000" b="1" i="0" u="none" strike="noStrike" cap="none">
              <a:solidFill>
                <a:srgbClr val="3F5378"/>
              </a:solidFill>
              <a:latin typeface="Roboto Condensed"/>
              <a:ea typeface="Roboto Condensed"/>
              <a:cs typeface="Roboto Condensed"/>
              <a:sym typeface="Roboto Condensed"/>
            </a:endParaRPr>
          </a:p>
        </p:txBody>
      </p:sp>
      <p:pic>
        <p:nvPicPr>
          <p:cNvPr id="181" name="Google Shape;181;p21"/>
          <p:cNvPicPr preferRelativeResize="0"/>
          <p:nvPr/>
        </p:nvPicPr>
        <p:blipFill rotWithShape="1">
          <a:blip r:embed="rId3">
            <a:alphaModFix/>
          </a:blip>
          <a:srcRect/>
          <a:stretch/>
        </p:blipFill>
        <p:spPr>
          <a:xfrm>
            <a:off x="1994279" y="190822"/>
            <a:ext cx="3848100" cy="825500"/>
          </a:xfrm>
          <a:prstGeom prst="rect">
            <a:avLst/>
          </a:prstGeom>
          <a:noFill/>
          <a:ln>
            <a:noFill/>
          </a:ln>
        </p:spPr>
      </p:pic>
      <p:grpSp>
        <p:nvGrpSpPr>
          <p:cNvPr id="182" name="Google Shape;182;p21"/>
          <p:cNvGrpSpPr/>
          <p:nvPr/>
        </p:nvGrpSpPr>
        <p:grpSpPr>
          <a:xfrm>
            <a:off x="132935" y="1881345"/>
            <a:ext cx="5633001" cy="1769492"/>
            <a:chOff x="132935" y="1429406"/>
            <a:chExt cx="5633001" cy="1769492"/>
          </a:xfrm>
        </p:grpSpPr>
        <p:sp>
          <p:nvSpPr>
            <p:cNvPr id="183" name="Google Shape;183;p21"/>
            <p:cNvSpPr txBox="1"/>
            <p:nvPr/>
          </p:nvSpPr>
          <p:spPr>
            <a:xfrm>
              <a:off x="2043248" y="1778637"/>
              <a:ext cx="3722688" cy="142026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vi" sz="2000" b="0" i="0" u="none" strike="noStrike" cap="none">
                  <a:solidFill>
                    <a:schemeClr val="lt1"/>
                  </a:solidFill>
                  <a:latin typeface="Arial"/>
                  <a:ea typeface="Arial"/>
                  <a:cs typeface="Arial"/>
                  <a:sym typeface="Arial"/>
                </a:rPr>
                <a:t>Nguyễn Minh Hưng – Leader</a:t>
              </a:r>
              <a:endParaRPr/>
            </a:p>
            <a:p>
              <a:pPr marL="0" marR="0" lvl="0" indent="0" algn="l" rtl="0">
                <a:lnSpc>
                  <a:spcPct val="150000"/>
                </a:lnSpc>
                <a:spcBef>
                  <a:spcPts val="0"/>
                </a:spcBef>
                <a:spcAft>
                  <a:spcPts val="0"/>
                </a:spcAft>
                <a:buNone/>
              </a:pPr>
              <a:r>
                <a:rPr lang="vi" sz="2000" b="0" i="0" u="none" strike="noStrike" cap="none">
                  <a:solidFill>
                    <a:schemeClr val="lt1"/>
                  </a:solidFill>
                  <a:latin typeface="Arial"/>
                  <a:ea typeface="Arial"/>
                  <a:cs typeface="Arial"/>
                  <a:sym typeface="Arial"/>
                </a:rPr>
                <a:t>Cao Trung Hiếu – Member</a:t>
              </a:r>
              <a:endParaRPr/>
            </a:p>
            <a:p>
              <a:pPr marL="0" marR="0" lvl="0" indent="0" algn="l" rtl="0">
                <a:lnSpc>
                  <a:spcPct val="150000"/>
                </a:lnSpc>
                <a:spcBef>
                  <a:spcPts val="0"/>
                </a:spcBef>
                <a:spcAft>
                  <a:spcPts val="0"/>
                </a:spcAft>
                <a:buNone/>
              </a:pPr>
              <a:r>
                <a:rPr lang="vi" sz="2000" b="0" i="0" u="none" strike="noStrike" cap="none">
                  <a:solidFill>
                    <a:schemeClr val="lt1"/>
                  </a:solidFill>
                  <a:latin typeface="Arial"/>
                  <a:ea typeface="Arial"/>
                  <a:cs typeface="Arial"/>
                  <a:sym typeface="Arial"/>
                </a:rPr>
                <a:t>Trương Tấn Sang – Member</a:t>
              </a:r>
              <a:endParaRPr/>
            </a:p>
          </p:txBody>
        </p:sp>
        <p:sp>
          <p:nvSpPr>
            <p:cNvPr id="184" name="Google Shape;184;p21"/>
            <p:cNvSpPr txBox="1"/>
            <p:nvPr/>
          </p:nvSpPr>
          <p:spPr>
            <a:xfrm>
              <a:off x="132935" y="1429406"/>
              <a:ext cx="3722688" cy="49693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vi" sz="2000" b="0" i="0" u="none" strike="noStrike" cap="none">
                  <a:solidFill>
                    <a:schemeClr val="lt1"/>
                  </a:solidFill>
                  <a:latin typeface="Arial"/>
                  <a:ea typeface="Arial"/>
                  <a:cs typeface="Arial"/>
                  <a:sym typeface="Arial"/>
                </a:rPr>
                <a:t>OUR TEAM:</a:t>
              </a:r>
              <a:endParaRPr/>
            </a:p>
          </p:txBody>
        </p:sp>
      </p:grpSp>
      <p:sp>
        <p:nvSpPr>
          <p:cNvPr id="185" name="Google Shape;185;p21"/>
          <p:cNvSpPr txBox="1"/>
          <p:nvPr/>
        </p:nvSpPr>
        <p:spPr>
          <a:xfrm>
            <a:off x="132935" y="1097365"/>
            <a:ext cx="5448414" cy="95859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vi" sz="2000" b="0" i="0" u="none" strike="noStrike" cap="none" dirty="0">
                <a:solidFill>
                  <a:schemeClr val="lt1"/>
                </a:solidFill>
                <a:latin typeface="Arial"/>
                <a:ea typeface="Arial"/>
                <a:cs typeface="Arial"/>
                <a:sym typeface="Arial"/>
              </a:rPr>
              <a:t>SUPERVISORS: </a:t>
            </a:r>
            <a:endParaRPr dirty="0"/>
          </a:p>
          <a:p>
            <a:pPr marL="0" marR="0" lvl="0" indent="0" algn="l" rtl="0">
              <a:lnSpc>
                <a:spcPct val="150000"/>
              </a:lnSpc>
              <a:spcBef>
                <a:spcPts val="0"/>
              </a:spcBef>
              <a:spcAft>
                <a:spcPts val="0"/>
              </a:spcAft>
              <a:buNone/>
            </a:pPr>
            <a:r>
              <a:rPr lang="vi" sz="2000" dirty="0">
                <a:solidFill>
                  <a:schemeClr val="lt1"/>
                </a:solidFill>
              </a:rPr>
              <a:t>                           </a:t>
            </a:r>
            <a:r>
              <a:rPr lang="vi" sz="2000" b="0" i="0" u="none" strike="noStrike" cap="none" dirty="0">
                <a:solidFill>
                  <a:schemeClr val="lt1"/>
                </a:solidFill>
                <a:latin typeface="Arial"/>
                <a:ea typeface="Arial"/>
                <a:cs typeface="Arial"/>
                <a:sym typeface="Arial"/>
              </a:rPr>
              <a:t>Mr. Kiều Trọng Khánh</a:t>
            </a:r>
            <a:endParaRPr sz="2000" b="0" i="0" u="none" strike="noStrike" cap="none" dirty="0">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39"/>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IMPORT QUESTION ISSUE</a:t>
            </a:r>
            <a:endParaRPr/>
          </a:p>
        </p:txBody>
      </p:sp>
      <p:sp>
        <p:nvSpPr>
          <p:cNvPr id="842" name="Google Shape;842;p3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20</a:t>
            </a:fld>
            <a:endParaRPr/>
          </a:p>
        </p:txBody>
      </p:sp>
      <p:pic>
        <p:nvPicPr>
          <p:cNvPr id="843" name="Google Shape;843;p39"/>
          <p:cNvPicPr preferRelativeResize="0"/>
          <p:nvPr/>
        </p:nvPicPr>
        <p:blipFill rotWithShape="1">
          <a:blip r:embed="rId3">
            <a:alphaModFix/>
          </a:blip>
          <a:srcRect/>
          <a:stretch/>
        </p:blipFill>
        <p:spPr>
          <a:xfrm>
            <a:off x="607690" y="2669444"/>
            <a:ext cx="918369" cy="918369"/>
          </a:xfrm>
          <a:prstGeom prst="rect">
            <a:avLst/>
          </a:prstGeom>
          <a:noFill/>
          <a:ln>
            <a:noFill/>
          </a:ln>
        </p:spPr>
      </p:pic>
      <p:sp>
        <p:nvSpPr>
          <p:cNvPr id="844" name="Google Shape;844;p39"/>
          <p:cNvSpPr txBox="1"/>
          <p:nvPr/>
        </p:nvSpPr>
        <p:spPr>
          <a:xfrm>
            <a:off x="598636" y="3587813"/>
            <a:ext cx="93647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Teacher</a:t>
            </a:r>
            <a:endParaRPr/>
          </a:p>
        </p:txBody>
      </p:sp>
      <p:sp>
        <p:nvSpPr>
          <p:cNvPr id="845" name="Google Shape;845;p39"/>
          <p:cNvSpPr txBox="1"/>
          <p:nvPr/>
        </p:nvSpPr>
        <p:spPr>
          <a:xfrm>
            <a:off x="607690" y="1673583"/>
            <a:ext cx="478207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 Teacher wants to add questions to question bank</a:t>
            </a:r>
            <a:endParaRPr/>
          </a:p>
        </p:txBody>
      </p:sp>
      <p:sp>
        <p:nvSpPr>
          <p:cNvPr id="846" name="Google Shape;846;p39"/>
          <p:cNvSpPr txBox="1"/>
          <p:nvPr/>
        </p:nvSpPr>
        <p:spPr>
          <a:xfrm>
            <a:off x="7123288" y="0"/>
            <a:ext cx="1821332"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40"/>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IMPORT QUESTION ISSUE</a:t>
            </a:r>
            <a:endParaRPr/>
          </a:p>
        </p:txBody>
      </p:sp>
      <p:sp>
        <p:nvSpPr>
          <p:cNvPr id="852" name="Google Shape;852;p4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21</a:t>
            </a:fld>
            <a:endParaRPr/>
          </a:p>
        </p:txBody>
      </p:sp>
      <p:pic>
        <p:nvPicPr>
          <p:cNvPr id="853" name="Google Shape;853;p40"/>
          <p:cNvPicPr preferRelativeResize="0"/>
          <p:nvPr/>
        </p:nvPicPr>
        <p:blipFill rotWithShape="1">
          <a:blip r:embed="rId3">
            <a:alphaModFix/>
          </a:blip>
          <a:srcRect/>
          <a:stretch/>
        </p:blipFill>
        <p:spPr>
          <a:xfrm>
            <a:off x="607690" y="2669444"/>
            <a:ext cx="918369" cy="918369"/>
          </a:xfrm>
          <a:prstGeom prst="rect">
            <a:avLst/>
          </a:prstGeom>
          <a:noFill/>
          <a:ln>
            <a:noFill/>
          </a:ln>
        </p:spPr>
      </p:pic>
      <p:sp>
        <p:nvSpPr>
          <p:cNvPr id="854" name="Google Shape;854;p40"/>
          <p:cNvSpPr txBox="1"/>
          <p:nvPr/>
        </p:nvSpPr>
        <p:spPr>
          <a:xfrm>
            <a:off x="589584" y="3587813"/>
            <a:ext cx="93647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Teacher</a:t>
            </a:r>
            <a:endParaRPr/>
          </a:p>
        </p:txBody>
      </p:sp>
      <p:sp>
        <p:nvSpPr>
          <p:cNvPr id="855" name="Google Shape;855;p40"/>
          <p:cNvSpPr txBox="1"/>
          <p:nvPr/>
        </p:nvSpPr>
        <p:spPr>
          <a:xfrm>
            <a:off x="607690" y="1673583"/>
            <a:ext cx="478207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 Teacher wants to add questions to question bank</a:t>
            </a:r>
            <a:endParaRPr/>
          </a:p>
        </p:txBody>
      </p:sp>
      <p:sp>
        <p:nvSpPr>
          <p:cNvPr id="856" name="Google Shape;856;p40"/>
          <p:cNvSpPr/>
          <p:nvPr/>
        </p:nvSpPr>
        <p:spPr>
          <a:xfrm>
            <a:off x="1795391" y="2680109"/>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857" name="Google Shape;857;p40"/>
          <p:cNvSpPr/>
          <p:nvPr/>
        </p:nvSpPr>
        <p:spPr>
          <a:xfrm>
            <a:off x="1795391" y="3228098"/>
            <a:ext cx="1728210" cy="359715"/>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858" name="Google Shape;858;p40"/>
          <p:cNvSpPr txBox="1"/>
          <p:nvPr/>
        </p:nvSpPr>
        <p:spPr>
          <a:xfrm>
            <a:off x="7123288" y="0"/>
            <a:ext cx="1821332"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4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IMPORT QUESTION ISSUE</a:t>
            </a:r>
            <a:endParaRPr/>
          </a:p>
        </p:txBody>
      </p:sp>
      <p:sp>
        <p:nvSpPr>
          <p:cNvPr id="864" name="Google Shape;864;p4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22</a:t>
            </a:fld>
            <a:endParaRPr/>
          </a:p>
        </p:txBody>
      </p:sp>
      <p:pic>
        <p:nvPicPr>
          <p:cNvPr id="865" name="Google Shape;865;p41"/>
          <p:cNvPicPr preferRelativeResize="0"/>
          <p:nvPr/>
        </p:nvPicPr>
        <p:blipFill rotWithShape="1">
          <a:blip r:embed="rId3">
            <a:alphaModFix/>
          </a:blip>
          <a:srcRect/>
          <a:stretch/>
        </p:blipFill>
        <p:spPr>
          <a:xfrm>
            <a:off x="607690" y="2669444"/>
            <a:ext cx="918369" cy="918369"/>
          </a:xfrm>
          <a:prstGeom prst="rect">
            <a:avLst/>
          </a:prstGeom>
          <a:noFill/>
          <a:ln>
            <a:noFill/>
          </a:ln>
        </p:spPr>
      </p:pic>
      <p:sp>
        <p:nvSpPr>
          <p:cNvPr id="866" name="Google Shape;866;p41"/>
          <p:cNvSpPr txBox="1"/>
          <p:nvPr/>
        </p:nvSpPr>
        <p:spPr>
          <a:xfrm>
            <a:off x="589584" y="3587813"/>
            <a:ext cx="93647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Teacher</a:t>
            </a:r>
            <a:endParaRPr/>
          </a:p>
        </p:txBody>
      </p:sp>
      <p:sp>
        <p:nvSpPr>
          <p:cNvPr id="867" name="Google Shape;867;p41"/>
          <p:cNvSpPr txBox="1"/>
          <p:nvPr/>
        </p:nvSpPr>
        <p:spPr>
          <a:xfrm>
            <a:off x="607690" y="1673583"/>
            <a:ext cx="478207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 Teacher wants to add questions to question bank</a:t>
            </a:r>
            <a:endParaRPr/>
          </a:p>
        </p:txBody>
      </p:sp>
      <p:sp>
        <p:nvSpPr>
          <p:cNvPr id="868" name="Google Shape;868;p41"/>
          <p:cNvSpPr/>
          <p:nvPr/>
        </p:nvSpPr>
        <p:spPr>
          <a:xfrm>
            <a:off x="1795391" y="2680109"/>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869" name="Google Shape;869;p41"/>
          <p:cNvSpPr/>
          <p:nvPr/>
        </p:nvSpPr>
        <p:spPr>
          <a:xfrm>
            <a:off x="1795391" y="3228098"/>
            <a:ext cx="1728210" cy="359715"/>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870" name="Google Shape;870;p41"/>
          <p:cNvSpPr txBox="1"/>
          <p:nvPr/>
        </p:nvSpPr>
        <p:spPr>
          <a:xfrm>
            <a:off x="1865981" y="2355625"/>
            <a:ext cx="115127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Upload file</a:t>
            </a:r>
            <a:endParaRPr/>
          </a:p>
        </p:txBody>
      </p:sp>
      <p:pic>
        <p:nvPicPr>
          <p:cNvPr id="871" name="Google Shape;871;p41"/>
          <p:cNvPicPr preferRelativeResize="0"/>
          <p:nvPr/>
        </p:nvPicPr>
        <p:blipFill rotWithShape="1">
          <a:blip r:embed="rId4">
            <a:alphaModFix/>
          </a:blip>
          <a:srcRect/>
          <a:stretch/>
        </p:blipFill>
        <p:spPr>
          <a:xfrm>
            <a:off x="2797206" y="2099914"/>
            <a:ext cx="665314" cy="665314"/>
          </a:xfrm>
          <a:prstGeom prst="rect">
            <a:avLst/>
          </a:prstGeom>
          <a:noFill/>
          <a:ln>
            <a:noFill/>
          </a:ln>
        </p:spPr>
      </p:pic>
      <p:sp>
        <p:nvSpPr>
          <p:cNvPr id="872" name="Google Shape;872;p41"/>
          <p:cNvSpPr txBox="1"/>
          <p:nvPr/>
        </p:nvSpPr>
        <p:spPr>
          <a:xfrm>
            <a:off x="1822016" y="3587813"/>
            <a:ext cx="163217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Create question</a:t>
            </a:r>
            <a:endParaRPr/>
          </a:p>
        </p:txBody>
      </p:sp>
      <p:sp>
        <p:nvSpPr>
          <p:cNvPr id="873" name="Google Shape;873;p41"/>
          <p:cNvSpPr txBox="1"/>
          <p:nvPr/>
        </p:nvSpPr>
        <p:spPr>
          <a:xfrm>
            <a:off x="2388155" y="2955790"/>
            <a:ext cx="41389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Or</a:t>
            </a:r>
            <a:endParaRPr/>
          </a:p>
        </p:txBody>
      </p:sp>
      <p:sp>
        <p:nvSpPr>
          <p:cNvPr id="874" name="Google Shape;874;p41"/>
          <p:cNvSpPr txBox="1"/>
          <p:nvPr/>
        </p:nvSpPr>
        <p:spPr>
          <a:xfrm>
            <a:off x="7123288" y="0"/>
            <a:ext cx="1821332"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4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IMPORT QUESTION ISSUE</a:t>
            </a:r>
            <a:endParaRPr/>
          </a:p>
        </p:txBody>
      </p:sp>
      <p:sp>
        <p:nvSpPr>
          <p:cNvPr id="880" name="Google Shape;880;p4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23</a:t>
            </a:fld>
            <a:endParaRPr/>
          </a:p>
        </p:txBody>
      </p:sp>
      <p:pic>
        <p:nvPicPr>
          <p:cNvPr id="881" name="Google Shape;881;p42"/>
          <p:cNvPicPr preferRelativeResize="0"/>
          <p:nvPr/>
        </p:nvPicPr>
        <p:blipFill rotWithShape="1">
          <a:blip r:embed="rId3">
            <a:alphaModFix/>
          </a:blip>
          <a:srcRect/>
          <a:stretch/>
        </p:blipFill>
        <p:spPr>
          <a:xfrm>
            <a:off x="607690" y="2669444"/>
            <a:ext cx="918369" cy="918369"/>
          </a:xfrm>
          <a:prstGeom prst="rect">
            <a:avLst/>
          </a:prstGeom>
          <a:noFill/>
          <a:ln>
            <a:noFill/>
          </a:ln>
        </p:spPr>
      </p:pic>
      <p:sp>
        <p:nvSpPr>
          <p:cNvPr id="882" name="Google Shape;882;p42"/>
          <p:cNvSpPr txBox="1"/>
          <p:nvPr/>
        </p:nvSpPr>
        <p:spPr>
          <a:xfrm>
            <a:off x="607690" y="1673583"/>
            <a:ext cx="478207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 Teacher wants to add questions to question bank</a:t>
            </a:r>
            <a:endParaRPr/>
          </a:p>
        </p:txBody>
      </p:sp>
      <p:sp>
        <p:nvSpPr>
          <p:cNvPr id="883" name="Google Shape;883;p42"/>
          <p:cNvSpPr/>
          <p:nvPr/>
        </p:nvSpPr>
        <p:spPr>
          <a:xfrm>
            <a:off x="1795391" y="2680109"/>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884" name="Google Shape;884;p42"/>
          <p:cNvSpPr/>
          <p:nvPr/>
        </p:nvSpPr>
        <p:spPr>
          <a:xfrm>
            <a:off x="1795391" y="3228098"/>
            <a:ext cx="1728210" cy="359715"/>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885" name="Google Shape;885;p42"/>
          <p:cNvSpPr txBox="1"/>
          <p:nvPr/>
        </p:nvSpPr>
        <p:spPr>
          <a:xfrm>
            <a:off x="1865981" y="2355625"/>
            <a:ext cx="115127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Upload file</a:t>
            </a:r>
            <a:endParaRPr/>
          </a:p>
        </p:txBody>
      </p:sp>
      <p:pic>
        <p:nvPicPr>
          <p:cNvPr id="886" name="Google Shape;886;p42"/>
          <p:cNvPicPr preferRelativeResize="0"/>
          <p:nvPr/>
        </p:nvPicPr>
        <p:blipFill rotWithShape="1">
          <a:blip r:embed="rId4">
            <a:alphaModFix/>
          </a:blip>
          <a:srcRect/>
          <a:stretch/>
        </p:blipFill>
        <p:spPr>
          <a:xfrm>
            <a:off x="2807480" y="2099914"/>
            <a:ext cx="665314" cy="665314"/>
          </a:xfrm>
          <a:prstGeom prst="rect">
            <a:avLst/>
          </a:prstGeom>
          <a:noFill/>
          <a:ln>
            <a:noFill/>
          </a:ln>
        </p:spPr>
      </p:pic>
      <p:sp>
        <p:nvSpPr>
          <p:cNvPr id="887" name="Google Shape;887;p42"/>
          <p:cNvSpPr txBox="1"/>
          <p:nvPr/>
        </p:nvSpPr>
        <p:spPr>
          <a:xfrm>
            <a:off x="1822016" y="3587813"/>
            <a:ext cx="163217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Create question</a:t>
            </a:r>
            <a:endParaRPr/>
          </a:p>
        </p:txBody>
      </p:sp>
      <p:sp>
        <p:nvSpPr>
          <p:cNvPr id="888" name="Google Shape;888;p42"/>
          <p:cNvSpPr txBox="1"/>
          <p:nvPr/>
        </p:nvSpPr>
        <p:spPr>
          <a:xfrm>
            <a:off x="2388155" y="2955790"/>
            <a:ext cx="41389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Or</a:t>
            </a:r>
            <a:endParaRPr/>
          </a:p>
        </p:txBody>
      </p:sp>
      <p:pic>
        <p:nvPicPr>
          <p:cNvPr id="889" name="Google Shape;889;p42"/>
          <p:cNvPicPr preferRelativeResize="0"/>
          <p:nvPr/>
        </p:nvPicPr>
        <p:blipFill rotWithShape="1">
          <a:blip r:embed="rId5">
            <a:alphaModFix/>
          </a:blip>
          <a:srcRect/>
          <a:stretch/>
        </p:blipFill>
        <p:spPr>
          <a:xfrm>
            <a:off x="3863523" y="2650493"/>
            <a:ext cx="918369" cy="918369"/>
          </a:xfrm>
          <a:prstGeom prst="rect">
            <a:avLst/>
          </a:prstGeom>
          <a:noFill/>
          <a:ln>
            <a:noFill/>
          </a:ln>
        </p:spPr>
      </p:pic>
      <p:sp>
        <p:nvSpPr>
          <p:cNvPr id="890" name="Google Shape;890;p42"/>
          <p:cNvSpPr txBox="1"/>
          <p:nvPr/>
        </p:nvSpPr>
        <p:spPr>
          <a:xfrm>
            <a:off x="3700253" y="3637257"/>
            <a:ext cx="150714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Question bank</a:t>
            </a:r>
            <a:endParaRPr/>
          </a:p>
        </p:txBody>
      </p:sp>
      <p:sp>
        <p:nvSpPr>
          <p:cNvPr id="891" name="Google Shape;891;p42"/>
          <p:cNvSpPr txBox="1"/>
          <p:nvPr/>
        </p:nvSpPr>
        <p:spPr>
          <a:xfrm>
            <a:off x="589584" y="3587813"/>
            <a:ext cx="93647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Teacher</a:t>
            </a:r>
            <a:endParaRPr/>
          </a:p>
        </p:txBody>
      </p:sp>
      <p:sp>
        <p:nvSpPr>
          <p:cNvPr id="892" name="Google Shape;892;p42"/>
          <p:cNvSpPr txBox="1"/>
          <p:nvPr/>
        </p:nvSpPr>
        <p:spPr>
          <a:xfrm>
            <a:off x="7123288" y="0"/>
            <a:ext cx="1821300" cy="151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a:p>
        </p:txBody>
      </p:sp>
      <p:sp>
        <p:nvSpPr>
          <p:cNvPr id="893" name="Google Shape;893;p42"/>
          <p:cNvSpPr/>
          <p:nvPr/>
        </p:nvSpPr>
        <p:spPr>
          <a:xfrm>
            <a:off x="3549750" y="2353000"/>
            <a:ext cx="1632300" cy="116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txBox="1"/>
          <p:nvPr/>
        </p:nvSpPr>
        <p:spPr>
          <a:xfrm>
            <a:off x="5376750" y="2177200"/>
            <a:ext cx="12834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a:t>File structure</a:t>
            </a:r>
            <a:endParaRPr/>
          </a:p>
        </p:txBody>
      </p:sp>
      <p:cxnSp>
        <p:nvCxnSpPr>
          <p:cNvPr id="895" name="Google Shape;895;p42"/>
          <p:cNvCxnSpPr/>
          <p:nvPr/>
        </p:nvCxnSpPr>
        <p:spPr>
          <a:xfrm rot="10800000" flipH="1">
            <a:off x="6660150" y="1956100"/>
            <a:ext cx="631200" cy="444900"/>
          </a:xfrm>
          <a:prstGeom prst="bentConnector3">
            <a:avLst>
              <a:gd name="adj1" fmla="val 50000"/>
            </a:avLst>
          </a:prstGeom>
          <a:noFill/>
          <a:ln w="9525" cap="flat" cmpd="sng">
            <a:solidFill>
              <a:schemeClr val="dk2"/>
            </a:solidFill>
            <a:prstDash val="solid"/>
            <a:round/>
            <a:headEnd type="none" w="med" len="med"/>
            <a:tailEnd type="stealth" w="med" len="med"/>
          </a:ln>
        </p:spPr>
      </p:cxnSp>
      <p:sp>
        <p:nvSpPr>
          <p:cNvPr id="896" name="Google Shape;896;p42"/>
          <p:cNvSpPr txBox="1"/>
          <p:nvPr/>
        </p:nvSpPr>
        <p:spPr>
          <a:xfrm>
            <a:off x="7415200" y="1673575"/>
            <a:ext cx="12834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a:t>Question 1</a:t>
            </a:r>
            <a:endParaRPr/>
          </a:p>
        </p:txBody>
      </p:sp>
      <p:cxnSp>
        <p:nvCxnSpPr>
          <p:cNvPr id="897" name="Google Shape;897;p42"/>
          <p:cNvCxnSpPr/>
          <p:nvPr/>
        </p:nvCxnSpPr>
        <p:spPr>
          <a:xfrm rot="10800000" flipH="1">
            <a:off x="6660150" y="2194075"/>
            <a:ext cx="641700" cy="202800"/>
          </a:xfrm>
          <a:prstGeom prst="bentConnector3">
            <a:avLst>
              <a:gd name="adj1" fmla="val 50000"/>
            </a:avLst>
          </a:prstGeom>
          <a:noFill/>
          <a:ln w="9525" cap="flat" cmpd="sng">
            <a:solidFill>
              <a:schemeClr val="dk2"/>
            </a:solidFill>
            <a:prstDash val="solid"/>
            <a:round/>
            <a:headEnd type="none" w="med" len="med"/>
            <a:tailEnd type="stealth" w="med" len="med"/>
          </a:ln>
        </p:spPr>
      </p:cxnSp>
      <p:sp>
        <p:nvSpPr>
          <p:cNvPr id="898" name="Google Shape;898;p42"/>
          <p:cNvSpPr txBox="1"/>
          <p:nvPr/>
        </p:nvSpPr>
        <p:spPr>
          <a:xfrm>
            <a:off x="7415200" y="1984300"/>
            <a:ext cx="12834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a:t>Question 2</a:t>
            </a:r>
            <a:endParaRPr/>
          </a:p>
        </p:txBody>
      </p:sp>
      <p:sp>
        <p:nvSpPr>
          <p:cNvPr id="899" name="Google Shape;899;p42"/>
          <p:cNvSpPr txBox="1"/>
          <p:nvPr/>
        </p:nvSpPr>
        <p:spPr>
          <a:xfrm>
            <a:off x="7339000" y="2278825"/>
            <a:ext cx="1283400" cy="44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a:t>.</a:t>
            </a:r>
            <a:endParaRPr/>
          </a:p>
        </p:txBody>
      </p:sp>
      <p:sp>
        <p:nvSpPr>
          <p:cNvPr id="900" name="Google Shape;900;p42"/>
          <p:cNvSpPr txBox="1"/>
          <p:nvPr/>
        </p:nvSpPr>
        <p:spPr>
          <a:xfrm>
            <a:off x="7339000" y="2349300"/>
            <a:ext cx="1283400" cy="44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a:t>.</a:t>
            </a:r>
            <a:endParaRPr/>
          </a:p>
        </p:txBody>
      </p:sp>
      <p:sp>
        <p:nvSpPr>
          <p:cNvPr id="901" name="Google Shape;901;p42"/>
          <p:cNvSpPr txBox="1"/>
          <p:nvPr/>
        </p:nvSpPr>
        <p:spPr>
          <a:xfrm>
            <a:off x="7339000" y="2429200"/>
            <a:ext cx="1283400" cy="44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a:t>.</a:t>
            </a:r>
            <a:endParaRPr/>
          </a:p>
        </p:txBody>
      </p:sp>
      <p:cxnSp>
        <p:nvCxnSpPr>
          <p:cNvPr id="902" name="Google Shape;902;p42"/>
          <p:cNvCxnSpPr>
            <a:endCxn id="901" idx="1"/>
          </p:cNvCxnSpPr>
          <p:nvPr/>
        </p:nvCxnSpPr>
        <p:spPr>
          <a:xfrm>
            <a:off x="6660100" y="2399650"/>
            <a:ext cx="678900" cy="252000"/>
          </a:xfrm>
          <a:prstGeom prst="bentConnector3">
            <a:avLst>
              <a:gd name="adj1" fmla="val 45739"/>
            </a:avLst>
          </a:prstGeom>
          <a:noFill/>
          <a:ln w="9525" cap="flat" cmpd="sng">
            <a:solidFill>
              <a:schemeClr val="dk2"/>
            </a:solidFill>
            <a:prstDash val="solid"/>
            <a:round/>
            <a:headEnd type="none" w="med" len="med"/>
            <a:tailEnd type="stealth" w="med" len="med"/>
          </a:ln>
        </p:spPr>
      </p:cxnSp>
      <p:cxnSp>
        <p:nvCxnSpPr>
          <p:cNvPr id="903" name="Google Shape;903;p42"/>
          <p:cNvCxnSpPr>
            <a:stCxn id="894" idx="3"/>
          </p:cNvCxnSpPr>
          <p:nvPr/>
        </p:nvCxnSpPr>
        <p:spPr>
          <a:xfrm>
            <a:off x="6660150" y="2399650"/>
            <a:ext cx="684000" cy="537900"/>
          </a:xfrm>
          <a:prstGeom prst="bentConnector3">
            <a:avLst>
              <a:gd name="adj1" fmla="val 45647"/>
            </a:avLst>
          </a:prstGeom>
          <a:noFill/>
          <a:ln w="9525" cap="flat" cmpd="sng">
            <a:solidFill>
              <a:schemeClr val="dk2"/>
            </a:solidFill>
            <a:prstDash val="solid"/>
            <a:round/>
            <a:headEnd type="none" w="med" len="med"/>
            <a:tailEnd type="stealth" w="med" len="med"/>
          </a:ln>
        </p:spPr>
      </p:cxnSp>
      <p:sp>
        <p:nvSpPr>
          <p:cNvPr id="904" name="Google Shape;904;p42"/>
          <p:cNvSpPr txBox="1"/>
          <p:nvPr/>
        </p:nvSpPr>
        <p:spPr>
          <a:xfrm>
            <a:off x="7398650" y="2723725"/>
            <a:ext cx="12834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a:t>Question 10</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IMPORT QUESTION ISSUE</a:t>
            </a:r>
            <a:endParaRPr/>
          </a:p>
        </p:txBody>
      </p:sp>
      <p:sp>
        <p:nvSpPr>
          <p:cNvPr id="910" name="Google Shape;910;p4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24</a:t>
            </a:fld>
            <a:endParaRPr/>
          </a:p>
        </p:txBody>
      </p:sp>
      <p:sp>
        <p:nvSpPr>
          <p:cNvPr id="911" name="Google Shape;911;p43"/>
          <p:cNvSpPr txBox="1"/>
          <p:nvPr/>
        </p:nvSpPr>
        <p:spPr>
          <a:xfrm>
            <a:off x="334005" y="3647712"/>
            <a:ext cx="164500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Another teacher</a:t>
            </a:r>
            <a:endParaRPr/>
          </a:p>
        </p:txBody>
      </p:sp>
      <p:sp>
        <p:nvSpPr>
          <p:cNvPr id="912" name="Google Shape;912;p43"/>
          <p:cNvSpPr txBox="1"/>
          <p:nvPr/>
        </p:nvSpPr>
        <p:spPr>
          <a:xfrm>
            <a:off x="607691" y="1673583"/>
            <a:ext cx="794928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Another teacher wants to add questions to question bank</a:t>
            </a:r>
            <a:r>
              <a:rPr lang="vi" sz="1600" b="1" i="0" u="none" strike="noStrike" cap="none">
                <a:solidFill>
                  <a:srgbClr val="000000"/>
                </a:solidFill>
                <a:latin typeface="Arial"/>
                <a:ea typeface="Arial"/>
                <a:cs typeface="Arial"/>
                <a:sym typeface="Arial"/>
              </a:rPr>
              <a:t> </a:t>
            </a:r>
            <a:r>
              <a:rPr lang="vi" sz="1600" b="0" i="0" u="none" strike="noStrike" cap="none">
                <a:solidFill>
                  <a:srgbClr val="000000"/>
                </a:solidFill>
                <a:latin typeface="Arial"/>
                <a:ea typeface="Arial"/>
                <a:cs typeface="Arial"/>
                <a:sym typeface="Arial"/>
              </a:rPr>
              <a:t>too.</a:t>
            </a:r>
            <a:endParaRPr/>
          </a:p>
        </p:txBody>
      </p:sp>
      <p:sp>
        <p:nvSpPr>
          <p:cNvPr id="913" name="Google Shape;913;p43"/>
          <p:cNvSpPr txBox="1"/>
          <p:nvPr/>
        </p:nvSpPr>
        <p:spPr>
          <a:xfrm>
            <a:off x="7123288" y="0"/>
            <a:ext cx="1821332"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a:p>
        </p:txBody>
      </p:sp>
      <p:pic>
        <p:nvPicPr>
          <p:cNvPr id="914" name="Google Shape;914;p43"/>
          <p:cNvPicPr preferRelativeResize="0"/>
          <p:nvPr/>
        </p:nvPicPr>
        <p:blipFill rotWithShape="1">
          <a:blip r:embed="rId3">
            <a:alphaModFix/>
          </a:blip>
          <a:srcRect/>
          <a:stretch/>
        </p:blipFill>
        <p:spPr>
          <a:xfrm>
            <a:off x="732123" y="2668853"/>
            <a:ext cx="848765" cy="84876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44"/>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IMPORT QUESTION ISSUE</a:t>
            </a:r>
            <a:endParaRPr/>
          </a:p>
        </p:txBody>
      </p:sp>
      <p:sp>
        <p:nvSpPr>
          <p:cNvPr id="920" name="Google Shape;920;p4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25</a:t>
            </a:fld>
            <a:endParaRPr/>
          </a:p>
        </p:txBody>
      </p:sp>
      <p:sp>
        <p:nvSpPr>
          <p:cNvPr id="921" name="Google Shape;921;p44"/>
          <p:cNvSpPr txBox="1"/>
          <p:nvPr/>
        </p:nvSpPr>
        <p:spPr>
          <a:xfrm>
            <a:off x="607691" y="1673583"/>
            <a:ext cx="7949288"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Another teacher wants to add questions to question bank</a:t>
            </a:r>
            <a:r>
              <a:rPr lang="vi" sz="1600" b="1" i="0" u="none" strike="noStrike" cap="none">
                <a:solidFill>
                  <a:srgbClr val="000000"/>
                </a:solidFill>
                <a:latin typeface="Arial"/>
                <a:ea typeface="Arial"/>
                <a:cs typeface="Arial"/>
                <a:sym typeface="Arial"/>
              </a:rPr>
              <a:t> </a:t>
            </a:r>
            <a:r>
              <a:rPr lang="vi" sz="1600" b="0" i="0" u="none" strike="noStrike" cap="none">
                <a:solidFill>
                  <a:srgbClr val="000000"/>
                </a:solidFill>
                <a:latin typeface="Arial"/>
                <a:ea typeface="Arial"/>
                <a:cs typeface="Arial"/>
                <a:sym typeface="Arial"/>
              </a:rPr>
              <a:t>too. But some questions in this file are existed in question bank.</a:t>
            </a:r>
            <a:endParaRPr/>
          </a:p>
        </p:txBody>
      </p:sp>
      <p:sp>
        <p:nvSpPr>
          <p:cNvPr id="922" name="Google Shape;922;p44"/>
          <p:cNvSpPr/>
          <p:nvPr/>
        </p:nvSpPr>
        <p:spPr>
          <a:xfrm>
            <a:off x="1830361" y="3020939"/>
            <a:ext cx="1327509"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923" name="Google Shape;923;p44"/>
          <p:cNvSpPr txBox="1"/>
          <p:nvPr/>
        </p:nvSpPr>
        <p:spPr>
          <a:xfrm>
            <a:off x="1712305" y="2545804"/>
            <a:ext cx="11514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Upload file</a:t>
            </a:r>
            <a:endParaRPr/>
          </a:p>
        </p:txBody>
      </p:sp>
      <p:pic>
        <p:nvPicPr>
          <p:cNvPr id="924" name="Google Shape;924;p44"/>
          <p:cNvPicPr preferRelativeResize="0"/>
          <p:nvPr/>
        </p:nvPicPr>
        <p:blipFill rotWithShape="1">
          <a:blip r:embed="rId3">
            <a:alphaModFix/>
          </a:blip>
          <a:srcRect/>
          <a:stretch/>
        </p:blipFill>
        <p:spPr>
          <a:xfrm>
            <a:off x="2770749" y="2346576"/>
            <a:ext cx="584774" cy="584774"/>
          </a:xfrm>
          <a:prstGeom prst="rect">
            <a:avLst/>
          </a:prstGeom>
          <a:noFill/>
          <a:ln>
            <a:noFill/>
          </a:ln>
        </p:spPr>
      </p:pic>
      <p:pic>
        <p:nvPicPr>
          <p:cNvPr id="925" name="Google Shape;925;p44"/>
          <p:cNvPicPr preferRelativeResize="0"/>
          <p:nvPr/>
        </p:nvPicPr>
        <p:blipFill rotWithShape="1">
          <a:blip r:embed="rId4">
            <a:alphaModFix/>
          </a:blip>
          <a:srcRect/>
          <a:stretch/>
        </p:blipFill>
        <p:spPr>
          <a:xfrm>
            <a:off x="3684321" y="2773144"/>
            <a:ext cx="757373" cy="757373"/>
          </a:xfrm>
          <a:prstGeom prst="rect">
            <a:avLst/>
          </a:prstGeom>
          <a:noFill/>
          <a:ln>
            <a:noFill/>
          </a:ln>
        </p:spPr>
      </p:pic>
      <p:sp>
        <p:nvSpPr>
          <p:cNvPr id="926" name="Google Shape;926;p44"/>
          <p:cNvSpPr txBox="1"/>
          <p:nvPr/>
        </p:nvSpPr>
        <p:spPr>
          <a:xfrm>
            <a:off x="3355525" y="3647632"/>
            <a:ext cx="16809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Question bank</a:t>
            </a:r>
            <a:endParaRPr/>
          </a:p>
        </p:txBody>
      </p:sp>
      <p:sp>
        <p:nvSpPr>
          <p:cNvPr id="927" name="Google Shape;927;p44"/>
          <p:cNvSpPr txBox="1"/>
          <p:nvPr/>
        </p:nvSpPr>
        <p:spPr>
          <a:xfrm>
            <a:off x="7123288" y="0"/>
            <a:ext cx="1821332"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a:p>
        </p:txBody>
      </p:sp>
      <p:sp>
        <p:nvSpPr>
          <p:cNvPr id="928" name="Google Shape;928;p44"/>
          <p:cNvSpPr txBox="1"/>
          <p:nvPr/>
        </p:nvSpPr>
        <p:spPr>
          <a:xfrm>
            <a:off x="334005" y="3647712"/>
            <a:ext cx="164500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Another teacher</a:t>
            </a:r>
            <a:endParaRPr/>
          </a:p>
        </p:txBody>
      </p:sp>
      <p:pic>
        <p:nvPicPr>
          <p:cNvPr id="929" name="Google Shape;929;p44"/>
          <p:cNvPicPr preferRelativeResize="0"/>
          <p:nvPr/>
        </p:nvPicPr>
        <p:blipFill rotWithShape="1">
          <a:blip r:embed="rId5">
            <a:alphaModFix/>
          </a:blip>
          <a:srcRect/>
          <a:stretch/>
        </p:blipFill>
        <p:spPr>
          <a:xfrm>
            <a:off x="732123" y="2668853"/>
            <a:ext cx="848765" cy="848765"/>
          </a:xfrm>
          <a:prstGeom prst="rect">
            <a:avLst/>
          </a:prstGeom>
          <a:noFill/>
          <a:ln>
            <a:noFill/>
          </a:ln>
        </p:spPr>
      </p:pic>
      <p:sp>
        <p:nvSpPr>
          <p:cNvPr id="930" name="Google Shape;930;p44"/>
          <p:cNvSpPr/>
          <p:nvPr/>
        </p:nvSpPr>
        <p:spPr>
          <a:xfrm>
            <a:off x="3602000" y="2570850"/>
            <a:ext cx="1327500" cy="116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txBox="1"/>
          <p:nvPr/>
        </p:nvSpPr>
        <p:spPr>
          <a:xfrm>
            <a:off x="4929525" y="2395050"/>
            <a:ext cx="12834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a:t>File structure</a:t>
            </a:r>
            <a:endParaRPr/>
          </a:p>
        </p:txBody>
      </p:sp>
      <p:cxnSp>
        <p:nvCxnSpPr>
          <p:cNvPr id="932" name="Google Shape;932;p44"/>
          <p:cNvCxnSpPr/>
          <p:nvPr/>
        </p:nvCxnSpPr>
        <p:spPr>
          <a:xfrm rot="10800000" flipH="1">
            <a:off x="6212925" y="2173950"/>
            <a:ext cx="631200" cy="444900"/>
          </a:xfrm>
          <a:prstGeom prst="bentConnector3">
            <a:avLst>
              <a:gd name="adj1" fmla="val 50000"/>
            </a:avLst>
          </a:prstGeom>
          <a:noFill/>
          <a:ln w="9525" cap="flat" cmpd="sng">
            <a:solidFill>
              <a:schemeClr val="dk2"/>
            </a:solidFill>
            <a:prstDash val="solid"/>
            <a:round/>
            <a:headEnd type="none" w="med" len="med"/>
            <a:tailEnd type="stealth" w="med" len="med"/>
          </a:ln>
        </p:spPr>
      </p:cxnSp>
      <p:sp>
        <p:nvSpPr>
          <p:cNvPr id="933" name="Google Shape;933;p44"/>
          <p:cNvSpPr txBox="1"/>
          <p:nvPr/>
        </p:nvSpPr>
        <p:spPr>
          <a:xfrm>
            <a:off x="6967975" y="1891425"/>
            <a:ext cx="12834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a:t>Question 2</a:t>
            </a:r>
            <a:endParaRPr/>
          </a:p>
        </p:txBody>
      </p:sp>
      <p:cxnSp>
        <p:nvCxnSpPr>
          <p:cNvPr id="934" name="Google Shape;934;p44"/>
          <p:cNvCxnSpPr/>
          <p:nvPr/>
        </p:nvCxnSpPr>
        <p:spPr>
          <a:xfrm rot="10800000" flipH="1">
            <a:off x="6212925" y="2411925"/>
            <a:ext cx="641700" cy="202800"/>
          </a:xfrm>
          <a:prstGeom prst="bentConnector3">
            <a:avLst>
              <a:gd name="adj1" fmla="val 50000"/>
            </a:avLst>
          </a:prstGeom>
          <a:noFill/>
          <a:ln w="9525" cap="flat" cmpd="sng">
            <a:solidFill>
              <a:schemeClr val="dk2"/>
            </a:solidFill>
            <a:prstDash val="solid"/>
            <a:round/>
            <a:headEnd type="none" w="med" len="med"/>
            <a:tailEnd type="stealth" w="med" len="med"/>
          </a:ln>
        </p:spPr>
      </p:cxnSp>
      <p:sp>
        <p:nvSpPr>
          <p:cNvPr id="935" name="Google Shape;935;p44"/>
          <p:cNvSpPr txBox="1"/>
          <p:nvPr/>
        </p:nvSpPr>
        <p:spPr>
          <a:xfrm>
            <a:off x="6967975" y="2202150"/>
            <a:ext cx="12834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a:t>Question 8</a:t>
            </a:r>
            <a:endParaRPr/>
          </a:p>
        </p:txBody>
      </p:sp>
      <p:sp>
        <p:nvSpPr>
          <p:cNvPr id="936" name="Google Shape;936;p44"/>
          <p:cNvSpPr txBox="1"/>
          <p:nvPr/>
        </p:nvSpPr>
        <p:spPr>
          <a:xfrm>
            <a:off x="6891775" y="2496675"/>
            <a:ext cx="1283400" cy="44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a:t>.</a:t>
            </a:r>
            <a:endParaRPr/>
          </a:p>
        </p:txBody>
      </p:sp>
      <p:sp>
        <p:nvSpPr>
          <p:cNvPr id="937" name="Google Shape;937;p44"/>
          <p:cNvSpPr txBox="1"/>
          <p:nvPr/>
        </p:nvSpPr>
        <p:spPr>
          <a:xfrm>
            <a:off x="6891775" y="2567150"/>
            <a:ext cx="1283400" cy="44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a:t>.</a:t>
            </a:r>
            <a:endParaRPr/>
          </a:p>
        </p:txBody>
      </p:sp>
      <p:sp>
        <p:nvSpPr>
          <p:cNvPr id="938" name="Google Shape;938;p44"/>
          <p:cNvSpPr txBox="1"/>
          <p:nvPr/>
        </p:nvSpPr>
        <p:spPr>
          <a:xfrm>
            <a:off x="6891775" y="2647050"/>
            <a:ext cx="1283400" cy="44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a:t>.</a:t>
            </a:r>
            <a:endParaRPr/>
          </a:p>
        </p:txBody>
      </p:sp>
      <p:cxnSp>
        <p:nvCxnSpPr>
          <p:cNvPr id="939" name="Google Shape;939;p44"/>
          <p:cNvCxnSpPr>
            <a:endCxn id="938" idx="1"/>
          </p:cNvCxnSpPr>
          <p:nvPr/>
        </p:nvCxnSpPr>
        <p:spPr>
          <a:xfrm>
            <a:off x="6212875" y="2617500"/>
            <a:ext cx="678900" cy="2520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940" name="Google Shape;940;p44"/>
          <p:cNvCxnSpPr>
            <a:stCxn id="931" idx="3"/>
          </p:cNvCxnSpPr>
          <p:nvPr/>
        </p:nvCxnSpPr>
        <p:spPr>
          <a:xfrm>
            <a:off x="6212925" y="2617500"/>
            <a:ext cx="684000" cy="537900"/>
          </a:xfrm>
          <a:prstGeom prst="bentConnector3">
            <a:avLst>
              <a:gd name="adj1" fmla="val 50000"/>
            </a:avLst>
          </a:prstGeom>
          <a:noFill/>
          <a:ln w="9525" cap="flat" cmpd="sng">
            <a:solidFill>
              <a:schemeClr val="dk2"/>
            </a:solidFill>
            <a:prstDash val="solid"/>
            <a:round/>
            <a:headEnd type="none" w="med" len="med"/>
            <a:tailEnd type="stealth" w="med" len="med"/>
          </a:ln>
        </p:spPr>
      </p:cxnSp>
      <p:sp>
        <p:nvSpPr>
          <p:cNvPr id="941" name="Google Shape;941;p44"/>
          <p:cNvSpPr txBox="1"/>
          <p:nvPr/>
        </p:nvSpPr>
        <p:spPr>
          <a:xfrm>
            <a:off x="6951425" y="2941575"/>
            <a:ext cx="12834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a:t>Question 30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5"/>
          <p:cNvSpPr txBox="1">
            <a:spLocks noGrp="1"/>
          </p:cNvSpPr>
          <p:nvPr>
            <p:ph type="body" idx="1"/>
          </p:nvPr>
        </p:nvSpPr>
        <p:spPr>
          <a:xfrm>
            <a:off x="814275" y="1537988"/>
            <a:ext cx="3378300" cy="2724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r>
              <a:rPr lang="vi" b="1"/>
              <a:t>Issue:</a:t>
            </a:r>
            <a:endParaRPr/>
          </a:p>
          <a:p>
            <a:pPr marL="342900" lvl="0" indent="-342900" algn="l" rtl="0">
              <a:lnSpc>
                <a:spcPct val="100000"/>
              </a:lnSpc>
              <a:spcBef>
                <a:spcPts val="600"/>
              </a:spcBef>
              <a:spcAft>
                <a:spcPts val="0"/>
              </a:spcAft>
              <a:buSzPts val="2000"/>
              <a:buFont typeface="Arial"/>
              <a:buChar char="•"/>
            </a:pPr>
            <a:r>
              <a:rPr lang="vi"/>
              <a:t>Duplicated questions in question bank.</a:t>
            </a:r>
            <a:endParaRPr/>
          </a:p>
          <a:p>
            <a:pPr marL="342900" lvl="0" indent="-342900" algn="l" rtl="0">
              <a:lnSpc>
                <a:spcPct val="100000"/>
              </a:lnSpc>
              <a:spcBef>
                <a:spcPts val="600"/>
              </a:spcBef>
              <a:spcAft>
                <a:spcPts val="0"/>
              </a:spcAft>
              <a:buSzPts val="2000"/>
              <a:buFont typeface="Arial"/>
              <a:buChar char="•"/>
            </a:pPr>
            <a:r>
              <a:rPr lang="vi"/>
              <a:t>Waste of server’s storage.</a:t>
            </a:r>
            <a:endParaRPr/>
          </a:p>
          <a:p>
            <a:pPr marL="0" lvl="0" indent="0" algn="l" rtl="0">
              <a:lnSpc>
                <a:spcPct val="100000"/>
              </a:lnSpc>
              <a:spcBef>
                <a:spcPts val="600"/>
              </a:spcBef>
              <a:spcAft>
                <a:spcPts val="0"/>
              </a:spcAft>
              <a:buSzPts val="2000"/>
              <a:buNone/>
            </a:pPr>
            <a:endParaRPr b="1"/>
          </a:p>
          <a:p>
            <a:pPr marL="0" lvl="0" indent="0" algn="l" rtl="0">
              <a:lnSpc>
                <a:spcPct val="100000"/>
              </a:lnSpc>
              <a:spcBef>
                <a:spcPts val="600"/>
              </a:spcBef>
              <a:spcAft>
                <a:spcPts val="0"/>
              </a:spcAft>
              <a:buSzPts val="2000"/>
              <a:buNone/>
            </a:pPr>
            <a:endParaRPr b="1"/>
          </a:p>
        </p:txBody>
      </p:sp>
      <p:sp>
        <p:nvSpPr>
          <p:cNvPr id="947" name="Google Shape;947;p4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IMPORT QUESTION ISSUE</a:t>
            </a:r>
            <a:endParaRPr/>
          </a:p>
        </p:txBody>
      </p:sp>
      <p:sp>
        <p:nvSpPr>
          <p:cNvPr id="948" name="Google Shape;948;p4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26</a:t>
            </a:fld>
            <a:endParaRPr/>
          </a:p>
        </p:txBody>
      </p:sp>
      <p:sp>
        <p:nvSpPr>
          <p:cNvPr id="949" name="Google Shape;949;p45"/>
          <p:cNvSpPr txBox="1"/>
          <p:nvPr/>
        </p:nvSpPr>
        <p:spPr>
          <a:xfrm>
            <a:off x="7123288" y="0"/>
            <a:ext cx="1821332"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a:p>
        </p:txBody>
      </p:sp>
      <p:pic>
        <p:nvPicPr>
          <p:cNvPr id="950" name="Google Shape;950;p45"/>
          <p:cNvPicPr preferRelativeResize="0"/>
          <p:nvPr/>
        </p:nvPicPr>
        <p:blipFill>
          <a:blip r:embed="rId3">
            <a:alphaModFix/>
          </a:blip>
          <a:stretch>
            <a:fillRect/>
          </a:stretch>
        </p:blipFill>
        <p:spPr>
          <a:xfrm>
            <a:off x="4785475" y="1589426"/>
            <a:ext cx="4082951" cy="1174775"/>
          </a:xfrm>
          <a:prstGeom prst="rect">
            <a:avLst/>
          </a:prstGeom>
          <a:noFill/>
          <a:ln>
            <a:noFill/>
          </a:ln>
        </p:spPr>
      </p:pic>
      <p:pic>
        <p:nvPicPr>
          <p:cNvPr id="951" name="Google Shape;951;p45"/>
          <p:cNvPicPr preferRelativeResize="0"/>
          <p:nvPr/>
        </p:nvPicPr>
        <p:blipFill>
          <a:blip r:embed="rId4">
            <a:alphaModFix/>
          </a:blip>
          <a:stretch>
            <a:fillRect/>
          </a:stretch>
        </p:blipFill>
        <p:spPr>
          <a:xfrm>
            <a:off x="4619962" y="3009820"/>
            <a:ext cx="4413977" cy="1131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4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IMPORT QUESTION SOLUTION</a:t>
            </a:r>
            <a:endParaRPr/>
          </a:p>
        </p:txBody>
      </p:sp>
      <p:sp>
        <p:nvSpPr>
          <p:cNvPr id="957" name="Google Shape;957;p4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27</a:t>
            </a:fld>
            <a:endParaRPr/>
          </a:p>
        </p:txBody>
      </p:sp>
      <p:pic>
        <p:nvPicPr>
          <p:cNvPr id="958" name="Google Shape;958;p46"/>
          <p:cNvPicPr preferRelativeResize="0"/>
          <p:nvPr/>
        </p:nvPicPr>
        <p:blipFill rotWithShape="1">
          <a:blip r:embed="rId3">
            <a:alphaModFix/>
          </a:blip>
          <a:srcRect/>
          <a:stretch/>
        </p:blipFill>
        <p:spPr>
          <a:xfrm>
            <a:off x="627753" y="1158775"/>
            <a:ext cx="5810754" cy="3968994"/>
          </a:xfrm>
          <a:prstGeom prst="rect">
            <a:avLst/>
          </a:prstGeom>
          <a:noFill/>
          <a:ln>
            <a:noFill/>
          </a:ln>
        </p:spPr>
      </p:pic>
      <p:sp>
        <p:nvSpPr>
          <p:cNvPr id="959" name="Google Shape;959;p46"/>
          <p:cNvSpPr txBox="1"/>
          <p:nvPr/>
        </p:nvSpPr>
        <p:spPr>
          <a:xfrm>
            <a:off x="7123288" y="0"/>
            <a:ext cx="1821332"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a:p>
        </p:txBody>
      </p:sp>
      <p:sp>
        <p:nvSpPr>
          <p:cNvPr id="960" name="Google Shape;960;p46"/>
          <p:cNvSpPr/>
          <p:nvPr/>
        </p:nvSpPr>
        <p:spPr>
          <a:xfrm>
            <a:off x="1743959" y="1513235"/>
            <a:ext cx="4515439" cy="1427928"/>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4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IMPORT QUESTION SOLUTION</a:t>
            </a:r>
            <a:endParaRPr/>
          </a:p>
        </p:txBody>
      </p:sp>
      <p:sp>
        <p:nvSpPr>
          <p:cNvPr id="966" name="Google Shape;966;p4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28</a:t>
            </a:fld>
            <a:endParaRPr/>
          </a:p>
        </p:txBody>
      </p:sp>
      <p:sp>
        <p:nvSpPr>
          <p:cNvPr id="967" name="Google Shape;967;p47"/>
          <p:cNvSpPr txBox="1"/>
          <p:nvPr/>
        </p:nvSpPr>
        <p:spPr>
          <a:xfrm>
            <a:off x="1071000" y="1502800"/>
            <a:ext cx="2361300" cy="492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600"/>
              <a:buFont typeface="Arial"/>
              <a:buNone/>
            </a:pPr>
            <a:r>
              <a:rPr lang="vi" sz="1600" b="1">
                <a:solidFill>
                  <a:schemeClr val="accent1"/>
                </a:solidFill>
              </a:rPr>
              <a:t>SUPPORT</a:t>
            </a:r>
            <a:r>
              <a:rPr lang="vi" sz="1600" b="1" i="0" u="none" strike="noStrike" cap="none">
                <a:solidFill>
                  <a:schemeClr val="accent1"/>
                </a:solidFill>
                <a:latin typeface="Arial"/>
                <a:ea typeface="Arial"/>
                <a:cs typeface="Arial"/>
                <a:sym typeface="Arial"/>
              </a:rPr>
              <a:t> FILE IMPORT </a:t>
            </a:r>
            <a:br>
              <a:rPr lang="vi" sz="1600" b="1" i="0" u="none" strike="noStrike" cap="none">
                <a:solidFill>
                  <a:schemeClr val="accent1"/>
                </a:solidFill>
                <a:latin typeface="Arial"/>
                <a:ea typeface="Arial"/>
                <a:cs typeface="Arial"/>
                <a:sym typeface="Arial"/>
              </a:rPr>
            </a:br>
            <a:r>
              <a:rPr lang="vi" sz="1600" b="1" i="0" u="none" strike="noStrike" cap="none">
                <a:solidFill>
                  <a:schemeClr val="accent1"/>
                </a:solidFill>
                <a:latin typeface="Arial"/>
                <a:ea typeface="Arial"/>
                <a:cs typeface="Arial"/>
                <a:sym typeface="Arial"/>
              </a:rPr>
              <a:t>BY MOODLE FORMAT</a:t>
            </a:r>
            <a:endParaRPr/>
          </a:p>
        </p:txBody>
      </p:sp>
      <p:sp>
        <p:nvSpPr>
          <p:cNvPr id="968" name="Google Shape;968;p47"/>
          <p:cNvSpPr txBox="1"/>
          <p:nvPr/>
        </p:nvSpPr>
        <p:spPr>
          <a:xfrm>
            <a:off x="195851" y="1431275"/>
            <a:ext cx="810600" cy="7386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chemeClr val="accent1"/>
              </a:buClr>
              <a:buSzPts val="4800"/>
              <a:buFont typeface="Arial"/>
              <a:buNone/>
            </a:pPr>
            <a:r>
              <a:rPr lang="vi" sz="4800" b="1" i="0" u="none" strike="noStrike" cap="none">
                <a:solidFill>
                  <a:schemeClr val="accent1"/>
                </a:solidFill>
                <a:latin typeface="Arial"/>
                <a:ea typeface="Arial"/>
                <a:cs typeface="Arial"/>
                <a:sym typeface="Arial"/>
              </a:rPr>
              <a:t>01</a:t>
            </a:r>
            <a:endParaRPr/>
          </a:p>
        </p:txBody>
      </p:sp>
      <p:sp>
        <p:nvSpPr>
          <p:cNvPr id="969" name="Google Shape;969;p47"/>
          <p:cNvSpPr txBox="1"/>
          <p:nvPr/>
        </p:nvSpPr>
        <p:spPr>
          <a:xfrm>
            <a:off x="7123288" y="0"/>
            <a:ext cx="1821332"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a:p>
        </p:txBody>
      </p:sp>
      <p:grpSp>
        <p:nvGrpSpPr>
          <p:cNvPr id="970" name="Google Shape;970;p47"/>
          <p:cNvGrpSpPr/>
          <p:nvPr/>
        </p:nvGrpSpPr>
        <p:grpSpPr>
          <a:xfrm>
            <a:off x="5765671" y="1502740"/>
            <a:ext cx="1820399" cy="1820399"/>
            <a:chOff x="953424" y="1486519"/>
            <a:chExt cx="2228969" cy="2228969"/>
          </a:xfrm>
        </p:grpSpPr>
        <p:sp>
          <p:nvSpPr>
            <p:cNvPr id="971" name="Google Shape;971;p47"/>
            <p:cNvSpPr/>
            <p:nvPr/>
          </p:nvSpPr>
          <p:spPr>
            <a:xfrm>
              <a:off x="953424" y="1486519"/>
              <a:ext cx="2228969" cy="2228969"/>
            </a:xfrm>
            <a:custGeom>
              <a:avLst/>
              <a:gdLst/>
              <a:ahLst/>
              <a:cxnLst/>
              <a:rect l="l" t="t" r="r" b="b"/>
              <a:pathLst>
                <a:path w="1583637" h="1583637" extrusionOk="0">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1"/>
            </a:solidFill>
            <a:ln>
              <a:noFill/>
            </a:ln>
          </p:spPr>
          <p:txBody>
            <a:bodyPr spcFirstLastPara="1" wrap="square" lIns="356475" tIns="548625" rIns="356475" bIns="436750" anchor="ctr" anchorCtr="0">
              <a:noAutofit/>
            </a:bodyPr>
            <a:lstStyle/>
            <a:p>
              <a:pPr marL="0" marR="0" lvl="0" indent="0" algn="ctr" rtl="0">
                <a:lnSpc>
                  <a:spcPct val="90000"/>
                </a:lnSpc>
                <a:spcBef>
                  <a:spcPts val="0"/>
                </a:spcBef>
                <a:spcAft>
                  <a:spcPts val="0"/>
                </a:spcAft>
                <a:buNone/>
              </a:pPr>
              <a:endParaRPr sz="3000" b="0" i="0" u="none" strike="noStrike" cap="none">
                <a:solidFill>
                  <a:schemeClr val="lt1"/>
                </a:solidFill>
                <a:latin typeface="Arial"/>
                <a:ea typeface="Arial"/>
                <a:cs typeface="Arial"/>
                <a:sym typeface="Arial"/>
              </a:endParaRPr>
            </a:p>
          </p:txBody>
        </p:sp>
        <p:sp>
          <p:nvSpPr>
            <p:cNvPr id="972" name="Google Shape;972;p47"/>
            <p:cNvSpPr/>
            <p:nvPr/>
          </p:nvSpPr>
          <p:spPr>
            <a:xfrm>
              <a:off x="1376346" y="1909439"/>
              <a:ext cx="1382700" cy="1382700"/>
            </a:xfrm>
            <a:prstGeom prst="ellipse">
              <a:avLst/>
            </a:prstGeom>
            <a:solidFill>
              <a:schemeClr val="accent1"/>
            </a:soli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chemeClr val="lt1"/>
                </a:solidFill>
                <a:latin typeface="Arial"/>
                <a:ea typeface="Arial"/>
                <a:cs typeface="Arial"/>
                <a:sym typeface="Arial"/>
              </a:endParaRPr>
            </a:p>
          </p:txBody>
        </p:sp>
      </p:grpSp>
      <p:grpSp>
        <p:nvGrpSpPr>
          <p:cNvPr id="973" name="Google Shape;973;p47"/>
          <p:cNvGrpSpPr/>
          <p:nvPr/>
        </p:nvGrpSpPr>
        <p:grpSpPr>
          <a:xfrm>
            <a:off x="7262886" y="2444803"/>
            <a:ext cx="1546905" cy="1546905"/>
            <a:chOff x="953424" y="1486519"/>
            <a:chExt cx="2228969" cy="2228969"/>
          </a:xfrm>
        </p:grpSpPr>
        <p:sp>
          <p:nvSpPr>
            <p:cNvPr id="974" name="Google Shape;974;p47"/>
            <p:cNvSpPr/>
            <p:nvPr/>
          </p:nvSpPr>
          <p:spPr>
            <a:xfrm>
              <a:off x="953424" y="1486519"/>
              <a:ext cx="2228969" cy="2228969"/>
            </a:xfrm>
            <a:custGeom>
              <a:avLst/>
              <a:gdLst/>
              <a:ahLst/>
              <a:cxnLst/>
              <a:rect l="l" t="t" r="r" b="b"/>
              <a:pathLst>
                <a:path w="1583637" h="1583637" extrusionOk="0">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3"/>
            </a:solidFill>
            <a:ln>
              <a:noFill/>
            </a:ln>
          </p:spPr>
          <p:txBody>
            <a:bodyPr spcFirstLastPara="1" wrap="square" lIns="356475" tIns="548625" rIns="356475" bIns="436750" anchor="ctr" anchorCtr="0">
              <a:noAutofit/>
            </a:bodyPr>
            <a:lstStyle/>
            <a:p>
              <a:pPr marL="0" marR="0" lvl="0" indent="0" algn="ctr" rtl="0">
                <a:lnSpc>
                  <a:spcPct val="90000"/>
                </a:lnSpc>
                <a:spcBef>
                  <a:spcPts val="0"/>
                </a:spcBef>
                <a:spcAft>
                  <a:spcPts val="0"/>
                </a:spcAft>
                <a:buNone/>
              </a:pPr>
              <a:endParaRPr sz="3000" b="0" i="0" u="none" strike="noStrike" cap="none">
                <a:solidFill>
                  <a:schemeClr val="lt1"/>
                </a:solidFill>
                <a:latin typeface="Arial"/>
                <a:ea typeface="Arial"/>
                <a:cs typeface="Arial"/>
                <a:sym typeface="Arial"/>
              </a:endParaRPr>
            </a:p>
          </p:txBody>
        </p:sp>
        <p:sp>
          <p:nvSpPr>
            <p:cNvPr id="975" name="Google Shape;975;p47"/>
            <p:cNvSpPr/>
            <p:nvPr/>
          </p:nvSpPr>
          <p:spPr>
            <a:xfrm>
              <a:off x="1335155" y="1868251"/>
              <a:ext cx="1464900" cy="1464900"/>
            </a:xfrm>
            <a:prstGeom prst="ellipse">
              <a:avLst/>
            </a:prstGeom>
            <a:solidFill>
              <a:schemeClr val="accent3"/>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vi" sz="3200">
                  <a:solidFill>
                    <a:schemeClr val="lt1"/>
                  </a:solidFill>
                </a:rPr>
                <a:t> </a:t>
              </a:r>
              <a:endParaRPr sz="3200" b="0" i="0" u="none" strike="noStrike" cap="none">
                <a:solidFill>
                  <a:schemeClr val="lt1"/>
                </a:solidFill>
                <a:latin typeface="Arial"/>
                <a:ea typeface="Arial"/>
                <a:cs typeface="Arial"/>
                <a:sym typeface="Arial"/>
              </a:endParaRPr>
            </a:p>
          </p:txBody>
        </p:sp>
      </p:grpSp>
      <p:grpSp>
        <p:nvGrpSpPr>
          <p:cNvPr id="976" name="Google Shape;976;p47"/>
          <p:cNvGrpSpPr/>
          <p:nvPr/>
        </p:nvGrpSpPr>
        <p:grpSpPr>
          <a:xfrm>
            <a:off x="6096410" y="3194524"/>
            <a:ext cx="1180685" cy="1180685"/>
            <a:chOff x="953424" y="1486519"/>
            <a:chExt cx="2228969" cy="2228969"/>
          </a:xfrm>
        </p:grpSpPr>
        <p:sp>
          <p:nvSpPr>
            <p:cNvPr id="977" name="Google Shape;977;p47"/>
            <p:cNvSpPr/>
            <p:nvPr/>
          </p:nvSpPr>
          <p:spPr>
            <a:xfrm>
              <a:off x="953424" y="1486519"/>
              <a:ext cx="2228969" cy="2228969"/>
            </a:xfrm>
            <a:custGeom>
              <a:avLst/>
              <a:gdLst/>
              <a:ahLst/>
              <a:cxnLst/>
              <a:rect l="l" t="t" r="r" b="b"/>
              <a:pathLst>
                <a:path w="1583637" h="1583637" extrusionOk="0">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2"/>
            </a:solidFill>
            <a:ln>
              <a:noFill/>
            </a:ln>
          </p:spPr>
          <p:txBody>
            <a:bodyPr spcFirstLastPara="1" wrap="square" lIns="356475" tIns="548625" rIns="356475" bIns="436750" anchor="ctr" anchorCtr="0">
              <a:noAutofit/>
            </a:bodyPr>
            <a:lstStyle/>
            <a:p>
              <a:pPr marL="0" marR="0" lvl="0" indent="0" algn="ctr" rtl="0">
                <a:lnSpc>
                  <a:spcPct val="90000"/>
                </a:lnSpc>
                <a:spcBef>
                  <a:spcPts val="0"/>
                </a:spcBef>
                <a:spcAft>
                  <a:spcPts val="0"/>
                </a:spcAft>
                <a:buNone/>
              </a:pPr>
              <a:endParaRPr sz="3000" b="0" i="0" u="none" strike="noStrike" cap="none">
                <a:solidFill>
                  <a:schemeClr val="lt1"/>
                </a:solidFill>
                <a:latin typeface="Arial"/>
                <a:ea typeface="Arial"/>
                <a:cs typeface="Arial"/>
                <a:sym typeface="Arial"/>
              </a:endParaRPr>
            </a:p>
          </p:txBody>
        </p:sp>
        <p:sp>
          <p:nvSpPr>
            <p:cNvPr id="978" name="Google Shape;978;p47"/>
            <p:cNvSpPr/>
            <p:nvPr/>
          </p:nvSpPr>
          <p:spPr>
            <a:xfrm>
              <a:off x="1376346" y="1909439"/>
              <a:ext cx="1382700" cy="1382700"/>
            </a:xfrm>
            <a:prstGeom prst="ellipse">
              <a:avLst/>
            </a:prstGeom>
            <a:solidFill>
              <a:schemeClr val="accent2"/>
            </a:soli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p>
          </p:txBody>
        </p:sp>
      </p:grpSp>
      <p:grpSp>
        <p:nvGrpSpPr>
          <p:cNvPr id="979" name="Google Shape;979;p47"/>
          <p:cNvGrpSpPr/>
          <p:nvPr/>
        </p:nvGrpSpPr>
        <p:grpSpPr>
          <a:xfrm>
            <a:off x="7283211" y="1158842"/>
            <a:ext cx="1154829" cy="1154829"/>
            <a:chOff x="953424" y="1486519"/>
            <a:chExt cx="2228969" cy="2228969"/>
          </a:xfrm>
        </p:grpSpPr>
        <p:sp>
          <p:nvSpPr>
            <p:cNvPr id="980" name="Google Shape;980;p47"/>
            <p:cNvSpPr/>
            <p:nvPr/>
          </p:nvSpPr>
          <p:spPr>
            <a:xfrm>
              <a:off x="953424" y="1486519"/>
              <a:ext cx="2228969" cy="2228969"/>
            </a:xfrm>
            <a:custGeom>
              <a:avLst/>
              <a:gdLst/>
              <a:ahLst/>
              <a:cxnLst/>
              <a:rect l="l" t="t" r="r" b="b"/>
              <a:pathLst>
                <a:path w="1583637" h="1583637" extrusionOk="0">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4"/>
            </a:solidFill>
            <a:ln>
              <a:noFill/>
            </a:ln>
          </p:spPr>
          <p:txBody>
            <a:bodyPr spcFirstLastPara="1" wrap="square" lIns="356475" tIns="548625" rIns="356475" bIns="436750" anchor="ctr" anchorCtr="0">
              <a:noAutofit/>
            </a:bodyPr>
            <a:lstStyle/>
            <a:p>
              <a:pPr marL="0" marR="0" lvl="0" indent="0" algn="ctr" rtl="0">
                <a:lnSpc>
                  <a:spcPct val="90000"/>
                </a:lnSpc>
                <a:spcBef>
                  <a:spcPts val="0"/>
                </a:spcBef>
                <a:spcAft>
                  <a:spcPts val="0"/>
                </a:spcAft>
                <a:buNone/>
              </a:pPr>
              <a:endParaRPr sz="3000" b="0" i="0" u="none" strike="noStrike" cap="none">
                <a:solidFill>
                  <a:schemeClr val="lt1"/>
                </a:solidFill>
                <a:latin typeface="Arial"/>
                <a:ea typeface="Arial"/>
                <a:cs typeface="Arial"/>
                <a:sym typeface="Arial"/>
              </a:endParaRPr>
            </a:p>
          </p:txBody>
        </p:sp>
        <p:sp>
          <p:nvSpPr>
            <p:cNvPr id="981" name="Google Shape;981;p47"/>
            <p:cNvSpPr/>
            <p:nvPr/>
          </p:nvSpPr>
          <p:spPr>
            <a:xfrm>
              <a:off x="1376346" y="1909439"/>
              <a:ext cx="1382700" cy="1382700"/>
            </a:xfrm>
            <a:prstGeom prst="ellipse">
              <a:avLst/>
            </a:prstGeom>
            <a:solidFill>
              <a:schemeClr val="accent4"/>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p>
          </p:txBody>
        </p:sp>
      </p:grpSp>
      <p:pic>
        <p:nvPicPr>
          <p:cNvPr id="982" name="Google Shape;982;p47"/>
          <p:cNvPicPr preferRelativeResize="0"/>
          <p:nvPr/>
        </p:nvPicPr>
        <p:blipFill>
          <a:blip r:embed="rId3">
            <a:alphaModFix/>
          </a:blip>
          <a:stretch>
            <a:fillRect/>
          </a:stretch>
        </p:blipFill>
        <p:spPr>
          <a:xfrm>
            <a:off x="6517850" y="2254912"/>
            <a:ext cx="315601" cy="315599"/>
          </a:xfrm>
          <a:prstGeom prst="rect">
            <a:avLst/>
          </a:prstGeom>
          <a:noFill/>
          <a:ln w="76200" cap="flat" cmpd="sng">
            <a:solidFill>
              <a:schemeClr val="lt1"/>
            </a:solidFill>
            <a:prstDash val="solid"/>
            <a:round/>
            <a:headEnd type="none" w="sm" len="sm"/>
            <a:tailEnd type="none" w="sm" len="sm"/>
          </a:ln>
        </p:spPr>
      </p:pic>
      <p:pic>
        <p:nvPicPr>
          <p:cNvPr id="983" name="Google Shape;983;p47"/>
          <p:cNvPicPr preferRelativeResize="0"/>
          <p:nvPr/>
        </p:nvPicPr>
        <p:blipFill>
          <a:blip r:embed="rId3">
            <a:alphaModFix/>
          </a:blip>
          <a:stretch>
            <a:fillRect/>
          </a:stretch>
        </p:blipFill>
        <p:spPr>
          <a:xfrm>
            <a:off x="7740750" y="1616386"/>
            <a:ext cx="239450" cy="239450"/>
          </a:xfrm>
          <a:prstGeom prst="rect">
            <a:avLst/>
          </a:prstGeom>
          <a:noFill/>
          <a:ln w="76200" cap="flat" cmpd="sng">
            <a:solidFill>
              <a:schemeClr val="lt1"/>
            </a:solidFill>
            <a:prstDash val="solid"/>
            <a:round/>
            <a:headEnd type="none" w="sm" len="sm"/>
            <a:tailEnd type="none" w="sm" len="sm"/>
          </a:ln>
        </p:spPr>
      </p:pic>
      <p:pic>
        <p:nvPicPr>
          <p:cNvPr id="984" name="Google Shape;984;p47"/>
          <p:cNvPicPr preferRelativeResize="0"/>
          <p:nvPr/>
        </p:nvPicPr>
        <p:blipFill>
          <a:blip r:embed="rId3">
            <a:alphaModFix/>
          </a:blip>
          <a:stretch>
            <a:fillRect/>
          </a:stretch>
        </p:blipFill>
        <p:spPr>
          <a:xfrm>
            <a:off x="7878337" y="3060274"/>
            <a:ext cx="315601" cy="315599"/>
          </a:xfrm>
          <a:prstGeom prst="rect">
            <a:avLst/>
          </a:prstGeom>
          <a:noFill/>
          <a:ln w="76200" cap="flat" cmpd="sng">
            <a:solidFill>
              <a:schemeClr val="lt1"/>
            </a:solidFill>
            <a:prstDash val="solid"/>
            <a:round/>
            <a:headEnd type="none" w="sm" len="sm"/>
            <a:tailEnd type="none" w="sm" len="sm"/>
          </a:ln>
        </p:spPr>
      </p:pic>
      <p:pic>
        <p:nvPicPr>
          <p:cNvPr id="985" name="Google Shape;985;p47"/>
          <p:cNvPicPr preferRelativeResize="0"/>
          <p:nvPr/>
        </p:nvPicPr>
        <p:blipFill>
          <a:blip r:embed="rId3">
            <a:alphaModFix/>
          </a:blip>
          <a:stretch>
            <a:fillRect/>
          </a:stretch>
        </p:blipFill>
        <p:spPr>
          <a:xfrm>
            <a:off x="6566875" y="3664999"/>
            <a:ext cx="239450" cy="239450"/>
          </a:xfrm>
          <a:prstGeom prst="rect">
            <a:avLst/>
          </a:prstGeom>
          <a:noFill/>
          <a:ln w="76200" cap="flat" cmpd="sng">
            <a:solidFill>
              <a:schemeClr val="lt1"/>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4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IMPORT QUESTION SOLUTION</a:t>
            </a:r>
            <a:endParaRPr/>
          </a:p>
        </p:txBody>
      </p:sp>
      <p:sp>
        <p:nvSpPr>
          <p:cNvPr id="991" name="Google Shape;991;p4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29</a:t>
            </a:fld>
            <a:endParaRPr/>
          </a:p>
        </p:txBody>
      </p:sp>
      <p:sp>
        <p:nvSpPr>
          <p:cNvPr id="992" name="Google Shape;992;p48"/>
          <p:cNvSpPr txBox="1"/>
          <p:nvPr/>
        </p:nvSpPr>
        <p:spPr>
          <a:xfrm>
            <a:off x="1071000" y="1502800"/>
            <a:ext cx="2330400" cy="492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1600"/>
              <a:buFont typeface="Arial"/>
              <a:buNone/>
            </a:pPr>
            <a:r>
              <a:rPr lang="vi" sz="1600" b="1">
                <a:solidFill>
                  <a:schemeClr val="accent1"/>
                </a:solidFill>
              </a:rPr>
              <a:t>SUPPORT FILE IMPORT </a:t>
            </a:r>
            <a:br>
              <a:rPr lang="vi" sz="1600" b="1">
                <a:solidFill>
                  <a:schemeClr val="accent1"/>
                </a:solidFill>
              </a:rPr>
            </a:br>
            <a:r>
              <a:rPr lang="vi" sz="1600" b="1">
                <a:solidFill>
                  <a:schemeClr val="accent1"/>
                </a:solidFill>
              </a:rPr>
              <a:t>BY MOODLE FORMAT</a:t>
            </a:r>
            <a:endParaRPr sz="1600" b="1">
              <a:solidFill>
                <a:schemeClr val="accent1"/>
              </a:solidFill>
            </a:endParaRPr>
          </a:p>
        </p:txBody>
      </p:sp>
      <p:sp>
        <p:nvSpPr>
          <p:cNvPr id="993" name="Google Shape;993;p48"/>
          <p:cNvSpPr txBox="1"/>
          <p:nvPr/>
        </p:nvSpPr>
        <p:spPr>
          <a:xfrm>
            <a:off x="185475" y="1431275"/>
            <a:ext cx="821100" cy="7386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chemeClr val="accent1"/>
              </a:buClr>
              <a:buSzPts val="4800"/>
              <a:buFont typeface="Arial"/>
              <a:buNone/>
            </a:pPr>
            <a:r>
              <a:rPr lang="vi" sz="4800" b="1" i="0" u="none" strike="noStrike" cap="none">
                <a:solidFill>
                  <a:schemeClr val="accent1"/>
                </a:solidFill>
                <a:latin typeface="Arial"/>
                <a:ea typeface="Arial"/>
                <a:cs typeface="Arial"/>
                <a:sym typeface="Arial"/>
              </a:rPr>
              <a:t>01</a:t>
            </a:r>
            <a:endParaRPr/>
          </a:p>
        </p:txBody>
      </p:sp>
      <p:sp>
        <p:nvSpPr>
          <p:cNvPr id="994" name="Google Shape;994;p48"/>
          <p:cNvSpPr txBox="1"/>
          <p:nvPr/>
        </p:nvSpPr>
        <p:spPr>
          <a:xfrm>
            <a:off x="1084964" y="2217207"/>
            <a:ext cx="4037003" cy="49244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2"/>
              </a:buClr>
              <a:buSzPts val="1600"/>
              <a:buFont typeface="Arial"/>
              <a:buNone/>
            </a:pPr>
            <a:r>
              <a:rPr lang="vi" sz="1600" b="1" i="0" u="none" strike="noStrike" cap="none">
                <a:solidFill>
                  <a:schemeClr val="accent2"/>
                </a:solidFill>
                <a:latin typeface="Arial"/>
                <a:ea typeface="Arial"/>
                <a:cs typeface="Arial"/>
                <a:sym typeface="Arial"/>
              </a:rPr>
              <a:t>WARN DUPLICATED QUESTIONS &amp; EDIT </a:t>
            </a:r>
            <a:br>
              <a:rPr lang="vi" sz="1600" b="1" i="0" u="none" strike="noStrike" cap="none">
                <a:solidFill>
                  <a:schemeClr val="accent2"/>
                </a:solidFill>
                <a:latin typeface="Arial"/>
                <a:ea typeface="Arial"/>
                <a:cs typeface="Arial"/>
                <a:sym typeface="Arial"/>
              </a:rPr>
            </a:br>
            <a:r>
              <a:rPr lang="vi" sz="1600" b="1" i="0" u="none" strike="noStrike" cap="none">
                <a:solidFill>
                  <a:schemeClr val="accent2"/>
                </a:solidFill>
                <a:latin typeface="Arial"/>
                <a:ea typeface="Arial"/>
                <a:cs typeface="Arial"/>
                <a:sym typeface="Arial"/>
              </a:rPr>
              <a:t>BEFORE SAVE TO </a:t>
            </a:r>
            <a:r>
              <a:rPr lang="vi" sz="1600" b="1">
                <a:solidFill>
                  <a:schemeClr val="accent2"/>
                </a:solidFill>
              </a:rPr>
              <a:t>QUESTION BANK</a:t>
            </a:r>
            <a:endParaRPr/>
          </a:p>
        </p:txBody>
      </p:sp>
      <p:sp>
        <p:nvSpPr>
          <p:cNvPr id="995" name="Google Shape;995;p48"/>
          <p:cNvSpPr txBox="1"/>
          <p:nvPr/>
        </p:nvSpPr>
        <p:spPr>
          <a:xfrm>
            <a:off x="185527" y="2100975"/>
            <a:ext cx="821100" cy="7386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chemeClr val="accent2"/>
              </a:buClr>
              <a:buSzPts val="4800"/>
              <a:buFont typeface="Arial"/>
              <a:buNone/>
            </a:pPr>
            <a:r>
              <a:rPr lang="vi" sz="4800" b="1" i="0" u="none" strike="noStrike" cap="none">
                <a:solidFill>
                  <a:schemeClr val="accent2"/>
                </a:solidFill>
                <a:latin typeface="Arial"/>
                <a:ea typeface="Arial"/>
                <a:cs typeface="Arial"/>
                <a:sym typeface="Arial"/>
              </a:rPr>
              <a:t>02</a:t>
            </a:r>
            <a:endParaRPr/>
          </a:p>
        </p:txBody>
      </p:sp>
      <p:sp>
        <p:nvSpPr>
          <p:cNvPr id="996" name="Google Shape;996;p48"/>
          <p:cNvSpPr txBox="1"/>
          <p:nvPr/>
        </p:nvSpPr>
        <p:spPr>
          <a:xfrm>
            <a:off x="7123288" y="0"/>
            <a:ext cx="1821332"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a:p>
        </p:txBody>
      </p:sp>
      <p:grpSp>
        <p:nvGrpSpPr>
          <p:cNvPr id="997" name="Google Shape;997;p48"/>
          <p:cNvGrpSpPr/>
          <p:nvPr/>
        </p:nvGrpSpPr>
        <p:grpSpPr>
          <a:xfrm>
            <a:off x="5765671" y="1502740"/>
            <a:ext cx="1820399" cy="1820399"/>
            <a:chOff x="953424" y="1486519"/>
            <a:chExt cx="2228969" cy="2228969"/>
          </a:xfrm>
        </p:grpSpPr>
        <p:sp>
          <p:nvSpPr>
            <p:cNvPr id="998" name="Google Shape;998;p48"/>
            <p:cNvSpPr/>
            <p:nvPr/>
          </p:nvSpPr>
          <p:spPr>
            <a:xfrm>
              <a:off x="953424" y="1486519"/>
              <a:ext cx="2228969" cy="2228969"/>
            </a:xfrm>
            <a:custGeom>
              <a:avLst/>
              <a:gdLst/>
              <a:ahLst/>
              <a:cxnLst/>
              <a:rect l="l" t="t" r="r" b="b"/>
              <a:pathLst>
                <a:path w="1583637" h="1583637" extrusionOk="0">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1"/>
            </a:solidFill>
            <a:ln>
              <a:noFill/>
            </a:ln>
          </p:spPr>
          <p:txBody>
            <a:bodyPr spcFirstLastPara="1" wrap="square" lIns="356475" tIns="548625" rIns="356475" bIns="436750" anchor="ctr" anchorCtr="0">
              <a:noAutofit/>
            </a:bodyPr>
            <a:lstStyle/>
            <a:p>
              <a:pPr marL="0" marR="0" lvl="0" indent="0" algn="ctr" rtl="0">
                <a:lnSpc>
                  <a:spcPct val="90000"/>
                </a:lnSpc>
                <a:spcBef>
                  <a:spcPts val="0"/>
                </a:spcBef>
                <a:spcAft>
                  <a:spcPts val="0"/>
                </a:spcAft>
                <a:buNone/>
              </a:pPr>
              <a:endParaRPr sz="3000" b="0" i="0" u="none" strike="noStrike" cap="none">
                <a:solidFill>
                  <a:schemeClr val="lt1"/>
                </a:solidFill>
                <a:latin typeface="Arial"/>
                <a:ea typeface="Arial"/>
                <a:cs typeface="Arial"/>
                <a:sym typeface="Arial"/>
              </a:endParaRPr>
            </a:p>
          </p:txBody>
        </p:sp>
        <p:sp>
          <p:nvSpPr>
            <p:cNvPr id="999" name="Google Shape;999;p48"/>
            <p:cNvSpPr/>
            <p:nvPr/>
          </p:nvSpPr>
          <p:spPr>
            <a:xfrm>
              <a:off x="1376346" y="1909439"/>
              <a:ext cx="1382700" cy="1382700"/>
            </a:xfrm>
            <a:prstGeom prst="ellipse">
              <a:avLst/>
            </a:prstGeom>
            <a:solidFill>
              <a:schemeClr val="accent1"/>
            </a:soli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chemeClr val="lt1"/>
                </a:solidFill>
                <a:latin typeface="Arial"/>
                <a:ea typeface="Arial"/>
                <a:cs typeface="Arial"/>
                <a:sym typeface="Arial"/>
              </a:endParaRPr>
            </a:p>
          </p:txBody>
        </p:sp>
      </p:grpSp>
      <p:grpSp>
        <p:nvGrpSpPr>
          <p:cNvPr id="1000" name="Google Shape;1000;p48"/>
          <p:cNvGrpSpPr/>
          <p:nvPr/>
        </p:nvGrpSpPr>
        <p:grpSpPr>
          <a:xfrm>
            <a:off x="7262886" y="2444803"/>
            <a:ext cx="1546905" cy="1546905"/>
            <a:chOff x="953424" y="1486519"/>
            <a:chExt cx="2228969" cy="2228969"/>
          </a:xfrm>
        </p:grpSpPr>
        <p:sp>
          <p:nvSpPr>
            <p:cNvPr id="1001" name="Google Shape;1001;p48"/>
            <p:cNvSpPr/>
            <p:nvPr/>
          </p:nvSpPr>
          <p:spPr>
            <a:xfrm>
              <a:off x="953424" y="1486519"/>
              <a:ext cx="2228969" cy="2228969"/>
            </a:xfrm>
            <a:custGeom>
              <a:avLst/>
              <a:gdLst/>
              <a:ahLst/>
              <a:cxnLst/>
              <a:rect l="l" t="t" r="r" b="b"/>
              <a:pathLst>
                <a:path w="1583637" h="1583637" extrusionOk="0">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3"/>
            </a:solidFill>
            <a:ln>
              <a:noFill/>
            </a:ln>
          </p:spPr>
          <p:txBody>
            <a:bodyPr spcFirstLastPara="1" wrap="square" lIns="356475" tIns="548625" rIns="356475" bIns="436750" anchor="ctr" anchorCtr="0">
              <a:noAutofit/>
            </a:bodyPr>
            <a:lstStyle/>
            <a:p>
              <a:pPr marL="0" marR="0" lvl="0" indent="0" algn="ctr" rtl="0">
                <a:lnSpc>
                  <a:spcPct val="90000"/>
                </a:lnSpc>
                <a:spcBef>
                  <a:spcPts val="0"/>
                </a:spcBef>
                <a:spcAft>
                  <a:spcPts val="0"/>
                </a:spcAft>
                <a:buNone/>
              </a:pPr>
              <a:endParaRPr sz="3000" b="0" i="0" u="none" strike="noStrike" cap="none">
                <a:solidFill>
                  <a:schemeClr val="lt1"/>
                </a:solidFill>
                <a:latin typeface="Arial"/>
                <a:ea typeface="Arial"/>
                <a:cs typeface="Arial"/>
                <a:sym typeface="Arial"/>
              </a:endParaRPr>
            </a:p>
          </p:txBody>
        </p:sp>
        <p:sp>
          <p:nvSpPr>
            <p:cNvPr id="1002" name="Google Shape;1002;p48"/>
            <p:cNvSpPr/>
            <p:nvPr/>
          </p:nvSpPr>
          <p:spPr>
            <a:xfrm>
              <a:off x="1335155" y="1868251"/>
              <a:ext cx="1464900" cy="1464900"/>
            </a:xfrm>
            <a:prstGeom prst="ellipse">
              <a:avLst/>
            </a:prstGeom>
            <a:solidFill>
              <a:schemeClr val="accent3"/>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vi" sz="3200">
                  <a:solidFill>
                    <a:schemeClr val="lt1"/>
                  </a:solidFill>
                </a:rPr>
                <a:t> </a:t>
              </a:r>
              <a:endParaRPr sz="3200" b="0" i="0" u="none" strike="noStrike" cap="none">
                <a:solidFill>
                  <a:schemeClr val="lt1"/>
                </a:solidFill>
                <a:latin typeface="Arial"/>
                <a:ea typeface="Arial"/>
                <a:cs typeface="Arial"/>
                <a:sym typeface="Arial"/>
              </a:endParaRPr>
            </a:p>
          </p:txBody>
        </p:sp>
      </p:grpSp>
      <p:grpSp>
        <p:nvGrpSpPr>
          <p:cNvPr id="1003" name="Google Shape;1003;p48"/>
          <p:cNvGrpSpPr/>
          <p:nvPr/>
        </p:nvGrpSpPr>
        <p:grpSpPr>
          <a:xfrm>
            <a:off x="6096410" y="3194524"/>
            <a:ext cx="1180685" cy="1180685"/>
            <a:chOff x="953424" y="1486519"/>
            <a:chExt cx="2228969" cy="2228969"/>
          </a:xfrm>
        </p:grpSpPr>
        <p:sp>
          <p:nvSpPr>
            <p:cNvPr id="1004" name="Google Shape;1004;p48"/>
            <p:cNvSpPr/>
            <p:nvPr/>
          </p:nvSpPr>
          <p:spPr>
            <a:xfrm>
              <a:off x="953424" y="1486519"/>
              <a:ext cx="2228969" cy="2228969"/>
            </a:xfrm>
            <a:custGeom>
              <a:avLst/>
              <a:gdLst/>
              <a:ahLst/>
              <a:cxnLst/>
              <a:rect l="l" t="t" r="r" b="b"/>
              <a:pathLst>
                <a:path w="1583637" h="1583637" extrusionOk="0">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2"/>
            </a:solidFill>
            <a:ln>
              <a:noFill/>
            </a:ln>
          </p:spPr>
          <p:txBody>
            <a:bodyPr spcFirstLastPara="1" wrap="square" lIns="356475" tIns="548625" rIns="356475" bIns="436750" anchor="ctr" anchorCtr="0">
              <a:noAutofit/>
            </a:bodyPr>
            <a:lstStyle/>
            <a:p>
              <a:pPr marL="0" marR="0" lvl="0" indent="0" algn="ctr" rtl="0">
                <a:lnSpc>
                  <a:spcPct val="90000"/>
                </a:lnSpc>
                <a:spcBef>
                  <a:spcPts val="0"/>
                </a:spcBef>
                <a:spcAft>
                  <a:spcPts val="0"/>
                </a:spcAft>
                <a:buNone/>
              </a:pPr>
              <a:endParaRPr sz="3000" b="0" i="0" u="none" strike="noStrike" cap="none">
                <a:solidFill>
                  <a:schemeClr val="lt1"/>
                </a:solidFill>
                <a:latin typeface="Arial"/>
                <a:ea typeface="Arial"/>
                <a:cs typeface="Arial"/>
                <a:sym typeface="Arial"/>
              </a:endParaRPr>
            </a:p>
          </p:txBody>
        </p:sp>
        <p:sp>
          <p:nvSpPr>
            <p:cNvPr id="1005" name="Google Shape;1005;p48"/>
            <p:cNvSpPr/>
            <p:nvPr/>
          </p:nvSpPr>
          <p:spPr>
            <a:xfrm>
              <a:off x="1376346" y="1909439"/>
              <a:ext cx="1382700" cy="1382700"/>
            </a:xfrm>
            <a:prstGeom prst="ellipse">
              <a:avLst/>
            </a:prstGeom>
            <a:solidFill>
              <a:schemeClr val="accent2"/>
            </a:soli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p>
          </p:txBody>
        </p:sp>
      </p:grpSp>
      <p:grpSp>
        <p:nvGrpSpPr>
          <p:cNvPr id="1006" name="Google Shape;1006;p48"/>
          <p:cNvGrpSpPr/>
          <p:nvPr/>
        </p:nvGrpSpPr>
        <p:grpSpPr>
          <a:xfrm>
            <a:off x="7283211" y="1158842"/>
            <a:ext cx="1154829" cy="1154829"/>
            <a:chOff x="953424" y="1486519"/>
            <a:chExt cx="2228969" cy="2228969"/>
          </a:xfrm>
        </p:grpSpPr>
        <p:sp>
          <p:nvSpPr>
            <p:cNvPr id="1007" name="Google Shape;1007;p48"/>
            <p:cNvSpPr/>
            <p:nvPr/>
          </p:nvSpPr>
          <p:spPr>
            <a:xfrm>
              <a:off x="953424" y="1486519"/>
              <a:ext cx="2228969" cy="2228969"/>
            </a:xfrm>
            <a:custGeom>
              <a:avLst/>
              <a:gdLst/>
              <a:ahLst/>
              <a:cxnLst/>
              <a:rect l="l" t="t" r="r" b="b"/>
              <a:pathLst>
                <a:path w="1583637" h="1583637" extrusionOk="0">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4"/>
            </a:solidFill>
            <a:ln>
              <a:noFill/>
            </a:ln>
          </p:spPr>
          <p:txBody>
            <a:bodyPr spcFirstLastPara="1" wrap="square" lIns="356475" tIns="548625" rIns="356475" bIns="436750" anchor="ctr" anchorCtr="0">
              <a:noAutofit/>
            </a:bodyPr>
            <a:lstStyle/>
            <a:p>
              <a:pPr marL="0" marR="0" lvl="0" indent="0" algn="ctr" rtl="0">
                <a:lnSpc>
                  <a:spcPct val="90000"/>
                </a:lnSpc>
                <a:spcBef>
                  <a:spcPts val="0"/>
                </a:spcBef>
                <a:spcAft>
                  <a:spcPts val="0"/>
                </a:spcAft>
                <a:buNone/>
              </a:pPr>
              <a:endParaRPr sz="3000" b="0" i="0" u="none" strike="noStrike" cap="none">
                <a:solidFill>
                  <a:schemeClr val="lt1"/>
                </a:solidFill>
                <a:latin typeface="Arial"/>
                <a:ea typeface="Arial"/>
                <a:cs typeface="Arial"/>
                <a:sym typeface="Arial"/>
              </a:endParaRPr>
            </a:p>
          </p:txBody>
        </p:sp>
        <p:sp>
          <p:nvSpPr>
            <p:cNvPr id="1008" name="Google Shape;1008;p48"/>
            <p:cNvSpPr/>
            <p:nvPr/>
          </p:nvSpPr>
          <p:spPr>
            <a:xfrm>
              <a:off x="1376346" y="1909439"/>
              <a:ext cx="1382700" cy="1382700"/>
            </a:xfrm>
            <a:prstGeom prst="ellipse">
              <a:avLst/>
            </a:prstGeom>
            <a:solidFill>
              <a:schemeClr val="accent4"/>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p>
          </p:txBody>
        </p:sp>
      </p:grpSp>
      <p:pic>
        <p:nvPicPr>
          <p:cNvPr id="1009" name="Google Shape;1009;p48"/>
          <p:cNvPicPr preferRelativeResize="0"/>
          <p:nvPr/>
        </p:nvPicPr>
        <p:blipFill>
          <a:blip r:embed="rId3">
            <a:alphaModFix/>
          </a:blip>
          <a:stretch>
            <a:fillRect/>
          </a:stretch>
        </p:blipFill>
        <p:spPr>
          <a:xfrm>
            <a:off x="6517850" y="2254912"/>
            <a:ext cx="315601" cy="315599"/>
          </a:xfrm>
          <a:prstGeom prst="rect">
            <a:avLst/>
          </a:prstGeom>
          <a:noFill/>
          <a:ln w="76200" cap="flat" cmpd="sng">
            <a:solidFill>
              <a:schemeClr val="lt1"/>
            </a:solidFill>
            <a:prstDash val="solid"/>
            <a:round/>
            <a:headEnd type="none" w="sm" len="sm"/>
            <a:tailEnd type="none" w="sm" len="sm"/>
          </a:ln>
        </p:spPr>
      </p:pic>
      <p:pic>
        <p:nvPicPr>
          <p:cNvPr id="1010" name="Google Shape;1010;p48"/>
          <p:cNvPicPr preferRelativeResize="0"/>
          <p:nvPr/>
        </p:nvPicPr>
        <p:blipFill>
          <a:blip r:embed="rId3">
            <a:alphaModFix/>
          </a:blip>
          <a:stretch>
            <a:fillRect/>
          </a:stretch>
        </p:blipFill>
        <p:spPr>
          <a:xfrm>
            <a:off x="7740750" y="1616386"/>
            <a:ext cx="239450" cy="239450"/>
          </a:xfrm>
          <a:prstGeom prst="rect">
            <a:avLst/>
          </a:prstGeom>
          <a:noFill/>
          <a:ln w="76200" cap="flat" cmpd="sng">
            <a:solidFill>
              <a:schemeClr val="lt1"/>
            </a:solidFill>
            <a:prstDash val="solid"/>
            <a:round/>
            <a:headEnd type="none" w="sm" len="sm"/>
            <a:tailEnd type="none" w="sm" len="sm"/>
          </a:ln>
        </p:spPr>
      </p:pic>
      <p:pic>
        <p:nvPicPr>
          <p:cNvPr id="1011" name="Google Shape;1011;p48"/>
          <p:cNvPicPr preferRelativeResize="0"/>
          <p:nvPr/>
        </p:nvPicPr>
        <p:blipFill>
          <a:blip r:embed="rId3">
            <a:alphaModFix/>
          </a:blip>
          <a:stretch>
            <a:fillRect/>
          </a:stretch>
        </p:blipFill>
        <p:spPr>
          <a:xfrm>
            <a:off x="7878337" y="3060274"/>
            <a:ext cx="315601" cy="315599"/>
          </a:xfrm>
          <a:prstGeom prst="rect">
            <a:avLst/>
          </a:prstGeom>
          <a:noFill/>
          <a:ln w="76200" cap="flat" cmpd="sng">
            <a:solidFill>
              <a:schemeClr val="lt1"/>
            </a:solidFill>
            <a:prstDash val="solid"/>
            <a:round/>
            <a:headEnd type="none" w="sm" len="sm"/>
            <a:tailEnd type="none" w="sm" len="sm"/>
          </a:ln>
        </p:spPr>
      </p:pic>
      <p:pic>
        <p:nvPicPr>
          <p:cNvPr id="1012" name="Google Shape;1012;p48"/>
          <p:cNvPicPr preferRelativeResize="0"/>
          <p:nvPr/>
        </p:nvPicPr>
        <p:blipFill>
          <a:blip r:embed="rId3">
            <a:alphaModFix/>
          </a:blip>
          <a:stretch>
            <a:fillRect/>
          </a:stretch>
        </p:blipFill>
        <p:spPr>
          <a:xfrm>
            <a:off x="6566875" y="3664999"/>
            <a:ext cx="239450" cy="239450"/>
          </a:xfrm>
          <a:prstGeom prst="rect">
            <a:avLst/>
          </a:prstGeom>
          <a:noFill/>
          <a:ln w="76200" cap="flat" cmpd="sng">
            <a:solidFill>
              <a:schemeClr val="lt1"/>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OVERVIEW</a:t>
            </a:r>
            <a:endParaRPr/>
          </a:p>
        </p:txBody>
      </p:sp>
      <p:sp>
        <p:nvSpPr>
          <p:cNvPr id="191" name="Google Shape;191;p2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3</a:t>
            </a:fld>
            <a:endParaRPr/>
          </a:p>
        </p:txBody>
      </p:sp>
      <p:grpSp>
        <p:nvGrpSpPr>
          <p:cNvPr id="192" name="Google Shape;192;p22"/>
          <p:cNvGrpSpPr/>
          <p:nvPr/>
        </p:nvGrpSpPr>
        <p:grpSpPr>
          <a:xfrm>
            <a:off x="282216" y="590918"/>
            <a:ext cx="369505" cy="369505"/>
            <a:chOff x="2594050" y="1631825"/>
            <a:chExt cx="439625" cy="439625"/>
          </a:xfrm>
        </p:grpSpPr>
        <p:sp>
          <p:nvSpPr>
            <p:cNvPr id="193" name="Google Shape;193;p22"/>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2"/>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2"/>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2"/>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7" name="Google Shape;197;p22"/>
          <p:cNvSpPr txBox="1"/>
          <p:nvPr/>
        </p:nvSpPr>
        <p:spPr>
          <a:xfrm>
            <a:off x="917227" y="1690550"/>
            <a:ext cx="2645400" cy="307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2"/>
              </a:buClr>
              <a:buSzPts val="2000"/>
              <a:buFont typeface="Arial"/>
              <a:buNone/>
            </a:pPr>
            <a:r>
              <a:rPr lang="vi" sz="2000" b="1" i="0" u="none" strike="noStrike" cap="none">
                <a:solidFill>
                  <a:schemeClr val="accent2"/>
                </a:solidFill>
                <a:latin typeface="Arial"/>
                <a:ea typeface="Arial"/>
                <a:cs typeface="Arial"/>
                <a:sym typeface="Arial"/>
              </a:rPr>
              <a:t>1. INTRODUCTION</a:t>
            </a:r>
            <a:endParaRPr sz="2000" b="1" i="0" u="none" strike="noStrike" cap="none">
              <a:solidFill>
                <a:schemeClr val="accent2"/>
              </a:solidFill>
              <a:latin typeface="Arial"/>
              <a:ea typeface="Arial"/>
              <a:cs typeface="Arial"/>
              <a:sym typeface="Arial"/>
            </a:endParaRPr>
          </a:p>
        </p:txBody>
      </p:sp>
      <p:sp>
        <p:nvSpPr>
          <p:cNvPr id="198" name="Google Shape;198;p22"/>
          <p:cNvSpPr txBox="1"/>
          <p:nvPr/>
        </p:nvSpPr>
        <p:spPr>
          <a:xfrm>
            <a:off x="917217" y="2145950"/>
            <a:ext cx="4036361" cy="307777"/>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vi" sz="2000" b="1" i="0" u="none" strike="noStrike" cap="none" dirty="0">
                <a:solidFill>
                  <a:schemeClr val="accent2"/>
                </a:solidFill>
                <a:latin typeface="Arial"/>
                <a:ea typeface="Arial"/>
                <a:cs typeface="Arial"/>
                <a:sym typeface="Arial"/>
              </a:rPr>
              <a:t>2. CURRENT ISSUE &amp; SOLUTION</a:t>
            </a:r>
            <a:endParaRPr sz="2000" b="1" i="0" u="none" strike="noStrike" cap="none" dirty="0">
              <a:solidFill>
                <a:schemeClr val="accent2"/>
              </a:solidFill>
              <a:latin typeface="Arial"/>
              <a:ea typeface="Arial"/>
              <a:cs typeface="Arial"/>
              <a:sym typeface="Arial"/>
            </a:endParaRPr>
          </a:p>
        </p:txBody>
      </p:sp>
      <p:sp>
        <p:nvSpPr>
          <p:cNvPr id="199" name="Google Shape;199;p22"/>
          <p:cNvSpPr txBox="1"/>
          <p:nvPr/>
        </p:nvSpPr>
        <p:spPr>
          <a:xfrm>
            <a:off x="914802" y="2572148"/>
            <a:ext cx="3726024" cy="307777"/>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2"/>
              </a:buClr>
              <a:buSzPts val="2000"/>
              <a:buFont typeface="Arial"/>
              <a:buNone/>
            </a:pPr>
            <a:r>
              <a:rPr lang="vi" sz="2000" b="1" i="0" u="none" strike="noStrike" cap="none" dirty="0">
                <a:solidFill>
                  <a:schemeClr val="accent2"/>
                </a:solidFill>
                <a:latin typeface="Arial"/>
                <a:ea typeface="Arial"/>
                <a:cs typeface="Arial"/>
                <a:sym typeface="Arial"/>
              </a:rPr>
              <a:t>3. OUTCOME &amp; LIMITATIONS</a:t>
            </a:r>
            <a:endParaRPr dirty="0"/>
          </a:p>
        </p:txBody>
      </p:sp>
      <p:sp>
        <p:nvSpPr>
          <p:cNvPr id="200" name="Google Shape;200;p22"/>
          <p:cNvSpPr txBox="1"/>
          <p:nvPr/>
        </p:nvSpPr>
        <p:spPr>
          <a:xfrm>
            <a:off x="914800" y="3047825"/>
            <a:ext cx="2206800" cy="307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2"/>
              </a:buClr>
              <a:buSzPts val="2000"/>
              <a:buFont typeface="Arial"/>
              <a:buNone/>
            </a:pPr>
            <a:r>
              <a:rPr lang="vi" sz="2000" b="1" i="0" u="none" strike="noStrike" cap="none">
                <a:solidFill>
                  <a:schemeClr val="accent2"/>
                </a:solidFill>
                <a:latin typeface="Arial"/>
                <a:ea typeface="Arial"/>
                <a:cs typeface="Arial"/>
                <a:sym typeface="Arial"/>
              </a:rPr>
              <a:t>4. FUTURE PLAN</a:t>
            </a:r>
            <a:endParaRPr sz="2000" b="1" i="0" u="none" strike="noStrike" cap="none">
              <a:solidFill>
                <a:schemeClr val="accent2"/>
              </a:solidFill>
              <a:latin typeface="Arial"/>
              <a:ea typeface="Arial"/>
              <a:cs typeface="Arial"/>
              <a:sym typeface="Arial"/>
            </a:endParaRPr>
          </a:p>
        </p:txBody>
      </p:sp>
      <p:sp>
        <p:nvSpPr>
          <p:cNvPr id="201" name="Google Shape;201;p22"/>
          <p:cNvSpPr txBox="1"/>
          <p:nvPr/>
        </p:nvSpPr>
        <p:spPr>
          <a:xfrm>
            <a:off x="914799" y="3503200"/>
            <a:ext cx="1699500" cy="307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2"/>
              </a:buClr>
              <a:buSzPts val="2000"/>
              <a:buFont typeface="Arial"/>
              <a:buNone/>
            </a:pPr>
            <a:r>
              <a:rPr lang="vi" sz="2000" b="1" i="0" u="none" strike="noStrike" cap="none">
                <a:solidFill>
                  <a:schemeClr val="accent2"/>
                </a:solidFill>
                <a:latin typeface="Arial"/>
                <a:ea typeface="Arial"/>
                <a:cs typeface="Arial"/>
                <a:sym typeface="Arial"/>
              </a:rPr>
              <a:t>5.  Q &amp; A</a:t>
            </a:r>
            <a:endParaRPr sz="2000" b="1" i="0" u="none" strike="noStrike" cap="none">
              <a:solidFill>
                <a:schemeClr val="accent2"/>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49"/>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IMPORT FLOW HANDLING</a:t>
            </a:r>
            <a:endParaRPr/>
          </a:p>
        </p:txBody>
      </p:sp>
      <p:sp>
        <p:nvSpPr>
          <p:cNvPr id="1018" name="Google Shape;1018;p4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30</a:t>
            </a:fld>
            <a:endParaRPr/>
          </a:p>
        </p:txBody>
      </p:sp>
      <p:sp>
        <p:nvSpPr>
          <p:cNvPr id="1019" name="Google Shape;1019;p49"/>
          <p:cNvSpPr txBox="1"/>
          <p:nvPr/>
        </p:nvSpPr>
        <p:spPr>
          <a:xfrm>
            <a:off x="7123288" y="0"/>
            <a:ext cx="1821332"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a:p>
        </p:txBody>
      </p:sp>
      <p:pic>
        <p:nvPicPr>
          <p:cNvPr id="1020" name="Google Shape;1020;p49"/>
          <p:cNvPicPr preferRelativeResize="0"/>
          <p:nvPr/>
        </p:nvPicPr>
        <p:blipFill>
          <a:blip r:embed="rId3">
            <a:alphaModFix/>
          </a:blip>
          <a:stretch>
            <a:fillRect/>
          </a:stretch>
        </p:blipFill>
        <p:spPr>
          <a:xfrm>
            <a:off x="0" y="1513224"/>
            <a:ext cx="8050330" cy="3123276"/>
          </a:xfrm>
          <a:prstGeom prst="rect">
            <a:avLst/>
          </a:prstGeom>
          <a:noFill/>
          <a:ln>
            <a:noFill/>
          </a:ln>
        </p:spPr>
      </p:pic>
      <p:sp>
        <p:nvSpPr>
          <p:cNvPr id="1021" name="Google Shape;1021;p49"/>
          <p:cNvSpPr/>
          <p:nvPr/>
        </p:nvSpPr>
        <p:spPr>
          <a:xfrm>
            <a:off x="309225" y="1628600"/>
            <a:ext cx="3071700" cy="3007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p:cNvSpPr/>
          <p:nvPr/>
        </p:nvSpPr>
        <p:spPr>
          <a:xfrm>
            <a:off x="3430225" y="1628600"/>
            <a:ext cx="2373000" cy="3007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a:off x="5852525" y="1628600"/>
            <a:ext cx="2373000" cy="3007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50"/>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IMPORT FLOW HANDLING</a:t>
            </a:r>
            <a:endParaRPr/>
          </a:p>
        </p:txBody>
      </p:sp>
      <p:sp>
        <p:nvSpPr>
          <p:cNvPr id="1029" name="Google Shape;1029;p5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31</a:t>
            </a:fld>
            <a:endParaRPr/>
          </a:p>
        </p:txBody>
      </p:sp>
      <p:sp>
        <p:nvSpPr>
          <p:cNvPr id="1030" name="Google Shape;1030;p50"/>
          <p:cNvSpPr txBox="1"/>
          <p:nvPr/>
        </p:nvSpPr>
        <p:spPr>
          <a:xfrm>
            <a:off x="7123288" y="0"/>
            <a:ext cx="1821332"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a:p>
        </p:txBody>
      </p:sp>
      <p:pic>
        <p:nvPicPr>
          <p:cNvPr id="1031" name="Google Shape;1031;p50"/>
          <p:cNvPicPr preferRelativeResize="0"/>
          <p:nvPr/>
        </p:nvPicPr>
        <p:blipFill rotWithShape="1">
          <a:blip r:embed="rId3">
            <a:alphaModFix/>
          </a:blip>
          <a:srcRect/>
          <a:stretch/>
        </p:blipFill>
        <p:spPr>
          <a:xfrm>
            <a:off x="0" y="1117261"/>
            <a:ext cx="6804637" cy="4026239"/>
          </a:xfrm>
          <a:prstGeom prst="rect">
            <a:avLst/>
          </a:prstGeom>
          <a:noFill/>
          <a:ln>
            <a:noFill/>
          </a:ln>
        </p:spPr>
      </p:pic>
      <p:sp>
        <p:nvSpPr>
          <p:cNvPr id="1032" name="Google Shape;1032;p50"/>
          <p:cNvSpPr txBox="1"/>
          <p:nvPr/>
        </p:nvSpPr>
        <p:spPr>
          <a:xfrm>
            <a:off x="2384612" y="4644323"/>
            <a:ext cx="867545" cy="4154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050" b="0" i="0" u="none" strike="noStrike" cap="none">
                <a:solidFill>
                  <a:srgbClr val="000000"/>
                </a:solidFill>
                <a:latin typeface="Arial"/>
                <a:ea typeface="Arial"/>
                <a:cs typeface="Arial"/>
                <a:sym typeface="Arial"/>
              </a:rPr>
              <a:t>In this </a:t>
            </a:r>
            <a:br>
              <a:rPr lang="vi" sz="1050" b="0" i="0" u="none" strike="noStrike" cap="none">
                <a:solidFill>
                  <a:srgbClr val="000000"/>
                </a:solidFill>
                <a:latin typeface="Arial"/>
                <a:ea typeface="Arial"/>
                <a:cs typeface="Arial"/>
                <a:sym typeface="Arial"/>
              </a:rPr>
            </a:br>
            <a:r>
              <a:rPr lang="vi" sz="1050" b="0" i="0" u="none" strike="noStrike" cap="none">
                <a:solidFill>
                  <a:srgbClr val="000000"/>
                </a:solidFill>
                <a:latin typeface="Arial"/>
                <a:ea typeface="Arial"/>
                <a:cs typeface="Arial"/>
                <a:sym typeface="Arial"/>
              </a:rPr>
              <a:t>department</a:t>
            </a:r>
            <a:endParaRPr/>
          </a:p>
        </p:txBody>
      </p:sp>
      <p:sp>
        <p:nvSpPr>
          <p:cNvPr id="1033" name="Google Shape;1033;p50"/>
          <p:cNvSpPr txBox="1"/>
          <p:nvPr/>
        </p:nvSpPr>
        <p:spPr>
          <a:xfrm rot="-5400000">
            <a:off x="-41631" y="3260025"/>
            <a:ext cx="782587" cy="30777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System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5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IMPORT FLOW HANDLING</a:t>
            </a:r>
            <a:endParaRPr/>
          </a:p>
        </p:txBody>
      </p:sp>
      <p:sp>
        <p:nvSpPr>
          <p:cNvPr id="1040" name="Google Shape;1040;p5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32</a:t>
            </a:fld>
            <a:endParaRPr/>
          </a:p>
        </p:txBody>
      </p:sp>
      <p:sp>
        <p:nvSpPr>
          <p:cNvPr id="1041" name="Google Shape;1041;p51"/>
          <p:cNvSpPr txBox="1"/>
          <p:nvPr/>
        </p:nvSpPr>
        <p:spPr>
          <a:xfrm>
            <a:off x="7123288" y="0"/>
            <a:ext cx="1821332"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a:p>
        </p:txBody>
      </p:sp>
      <p:pic>
        <p:nvPicPr>
          <p:cNvPr id="1042" name="Google Shape;1042;p51"/>
          <p:cNvPicPr preferRelativeResize="0"/>
          <p:nvPr/>
        </p:nvPicPr>
        <p:blipFill rotWithShape="1">
          <a:blip r:embed="rId3">
            <a:alphaModFix/>
          </a:blip>
          <a:srcRect/>
          <a:stretch/>
        </p:blipFill>
        <p:spPr>
          <a:xfrm>
            <a:off x="0" y="1201734"/>
            <a:ext cx="7123288" cy="3825133"/>
          </a:xfrm>
          <a:prstGeom prst="rect">
            <a:avLst/>
          </a:prstGeom>
          <a:noFill/>
          <a:ln>
            <a:noFill/>
          </a:ln>
        </p:spPr>
      </p:pic>
      <p:sp>
        <p:nvSpPr>
          <p:cNvPr id="1043" name="Google Shape;1043;p51"/>
          <p:cNvSpPr txBox="1"/>
          <p:nvPr/>
        </p:nvSpPr>
        <p:spPr>
          <a:xfrm rot="-5400000">
            <a:off x="61111" y="3486056"/>
            <a:ext cx="782587" cy="30777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System</a:t>
            </a:r>
            <a:endParaRPr/>
          </a:p>
        </p:txBody>
      </p:sp>
      <p:sp>
        <p:nvSpPr>
          <p:cNvPr id="7" name="Google Shape;1034;p50">
            <a:extLst>
              <a:ext uri="{FF2B5EF4-FFF2-40B4-BE49-F238E27FC236}">
                <a16:creationId xmlns:a16="http://schemas.microsoft.com/office/drawing/2014/main" id="{E53A9A58-AB79-8345-8795-71210AE4599E}"/>
              </a:ext>
            </a:extLst>
          </p:cNvPr>
          <p:cNvSpPr txBox="1"/>
          <p:nvPr/>
        </p:nvSpPr>
        <p:spPr>
          <a:xfrm>
            <a:off x="6897275" y="1779575"/>
            <a:ext cx="2273400" cy="22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sz="1300" b="1" dirty="0"/>
              <a:t>invalid question:</a:t>
            </a:r>
            <a:endParaRPr sz="1300" b="1" dirty="0"/>
          </a:p>
          <a:p>
            <a:pPr marL="457200" lvl="0" indent="-311150" algn="l" rtl="0">
              <a:spcBef>
                <a:spcPts val="0"/>
              </a:spcBef>
              <a:spcAft>
                <a:spcPts val="0"/>
              </a:spcAft>
              <a:buSzPts val="1300"/>
              <a:buChar char="-"/>
            </a:pPr>
            <a:r>
              <a:rPr lang="vi" sz="1300" b="1" dirty="0"/>
              <a:t>option &lt; 2</a:t>
            </a:r>
            <a:endParaRPr sz="1300" b="1" dirty="0"/>
          </a:p>
          <a:p>
            <a:pPr marL="457200" lvl="0" indent="-311150" algn="l" rtl="0">
              <a:spcBef>
                <a:spcPts val="0"/>
              </a:spcBef>
              <a:spcAft>
                <a:spcPts val="0"/>
              </a:spcAft>
              <a:buSzPts val="1300"/>
              <a:buChar char="-"/>
            </a:pPr>
            <a:r>
              <a:rPr lang="vi" sz="1300" b="1" dirty="0"/>
              <a:t>missing content</a:t>
            </a:r>
            <a:endParaRPr sz="1300" b="1" dirty="0"/>
          </a:p>
          <a:p>
            <a:pPr marL="457200" lvl="0" indent="-311150" algn="l" rtl="0">
              <a:spcBef>
                <a:spcPts val="0"/>
              </a:spcBef>
              <a:spcAft>
                <a:spcPts val="0"/>
              </a:spcAft>
              <a:buSzPts val="1300"/>
              <a:buChar char="-"/>
            </a:pPr>
            <a:r>
              <a:rPr lang="vi" sz="1300" b="1" dirty="0"/>
              <a:t>missing correct option</a:t>
            </a:r>
            <a:endParaRPr sz="1300" b="1" dirty="0"/>
          </a:p>
          <a:p>
            <a:pPr marL="457200" lvl="0" indent="-311150" algn="l" rtl="0">
              <a:spcBef>
                <a:spcPts val="0"/>
              </a:spcBef>
              <a:spcAft>
                <a:spcPts val="0"/>
              </a:spcAft>
              <a:buSzPts val="1300"/>
              <a:buChar char="-"/>
            </a:pPr>
            <a:r>
              <a:rPr lang="vi" sz="1300" b="1" dirty="0"/>
              <a:t>image not available</a:t>
            </a:r>
            <a:endParaRPr sz="1300" b="1" dirty="0"/>
          </a:p>
          <a:p>
            <a:pPr marL="457200" lvl="0" indent="0" algn="l" rtl="0">
              <a:spcBef>
                <a:spcPts val="0"/>
              </a:spcBef>
              <a:spcAft>
                <a:spcPts val="0"/>
              </a:spcAft>
              <a:buNone/>
            </a:pPr>
            <a:endParaRPr sz="13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5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IMPORT FLOW HANDLING</a:t>
            </a:r>
            <a:endParaRPr/>
          </a:p>
        </p:txBody>
      </p:sp>
      <p:sp>
        <p:nvSpPr>
          <p:cNvPr id="1049" name="Google Shape;1049;p5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33</a:t>
            </a:fld>
            <a:endParaRPr/>
          </a:p>
        </p:txBody>
      </p:sp>
      <p:sp>
        <p:nvSpPr>
          <p:cNvPr id="1050" name="Google Shape;1050;p52"/>
          <p:cNvSpPr txBox="1"/>
          <p:nvPr/>
        </p:nvSpPr>
        <p:spPr>
          <a:xfrm>
            <a:off x="7123288" y="0"/>
            <a:ext cx="1821332"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a:p>
        </p:txBody>
      </p:sp>
      <p:pic>
        <p:nvPicPr>
          <p:cNvPr id="1051" name="Google Shape;1051;p52"/>
          <p:cNvPicPr preferRelativeResize="0"/>
          <p:nvPr/>
        </p:nvPicPr>
        <p:blipFill rotWithShape="1">
          <a:blip r:embed="rId3">
            <a:alphaModFix/>
          </a:blip>
          <a:srcRect/>
          <a:stretch/>
        </p:blipFill>
        <p:spPr>
          <a:xfrm>
            <a:off x="0" y="1158775"/>
            <a:ext cx="5540991" cy="3984725"/>
          </a:xfrm>
          <a:prstGeom prst="rect">
            <a:avLst/>
          </a:prstGeom>
          <a:noFill/>
          <a:ln>
            <a:noFill/>
          </a:ln>
        </p:spPr>
      </p:pic>
      <p:sp>
        <p:nvSpPr>
          <p:cNvPr id="1052" name="Google Shape;1052;p52"/>
          <p:cNvSpPr txBox="1"/>
          <p:nvPr/>
        </p:nvSpPr>
        <p:spPr>
          <a:xfrm rot="-5400000">
            <a:off x="-103276" y="3619620"/>
            <a:ext cx="782587" cy="30777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System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5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34</a:t>
            </a:fld>
            <a:endParaRPr/>
          </a:p>
        </p:txBody>
      </p:sp>
      <p:sp>
        <p:nvSpPr>
          <p:cNvPr id="1058" name="Google Shape;1058;p53"/>
          <p:cNvSpPr txBox="1"/>
          <p:nvPr/>
        </p:nvSpPr>
        <p:spPr>
          <a:xfrm>
            <a:off x="526631" y="1412755"/>
            <a:ext cx="7431303" cy="2632003"/>
          </a:xfrm>
          <a:prstGeom prst="rect">
            <a:avLst/>
          </a:prstGeom>
          <a:noFill/>
          <a:ln>
            <a:noFill/>
          </a:ln>
        </p:spPr>
        <p:txBody>
          <a:bodyPr spcFirstLastPara="1" wrap="square" lIns="91425" tIns="45700" rIns="91425" bIns="45700" anchor="t" anchorCtr="0">
            <a:noAutofit/>
          </a:bodyPr>
          <a:lstStyle/>
          <a:p>
            <a:pPr marL="0" marR="0" lvl="0" indent="0" algn="l" rtl="0">
              <a:lnSpc>
                <a:spcPct val="175000"/>
              </a:lnSpc>
              <a:spcBef>
                <a:spcPts val="0"/>
              </a:spcBef>
              <a:spcAft>
                <a:spcPts val="0"/>
              </a:spcAft>
              <a:buNone/>
            </a:pPr>
            <a:r>
              <a:rPr lang="vi" sz="1600" b="1" i="0" u="none" strike="noStrike" cap="none">
                <a:solidFill>
                  <a:srgbClr val="FF0000"/>
                </a:solidFill>
                <a:latin typeface="Arial"/>
                <a:ea typeface="Arial"/>
                <a:cs typeface="Arial"/>
                <a:sym typeface="Arial"/>
              </a:rPr>
              <a:t>Levenshtein distance</a:t>
            </a:r>
            <a:r>
              <a:rPr lang="vi" sz="1600" b="1" i="0" u="none" strike="noStrike" cap="none">
                <a:solidFill>
                  <a:srgbClr val="000000"/>
                </a:solidFill>
                <a:latin typeface="Arial"/>
                <a:ea typeface="Arial"/>
                <a:cs typeface="Arial"/>
                <a:sym typeface="Arial"/>
              </a:rPr>
              <a:t> </a:t>
            </a:r>
            <a:r>
              <a:rPr lang="vi" sz="1600" i="0" u="none" strike="noStrike" cap="none">
                <a:solidFill>
                  <a:srgbClr val="000000"/>
                </a:solidFill>
              </a:rPr>
              <a:t>algorithm</a:t>
            </a:r>
            <a:r>
              <a:rPr lang="vi" sz="1600" b="0" i="0" u="none" strike="noStrike" cap="none">
                <a:solidFill>
                  <a:srgbClr val="000000"/>
                </a:solidFill>
                <a:latin typeface="Arial"/>
                <a:ea typeface="Arial"/>
                <a:cs typeface="Arial"/>
                <a:sym typeface="Arial"/>
              </a:rPr>
              <a:t> is used to identify the </a:t>
            </a:r>
            <a:r>
              <a:rPr lang="vi" sz="1600" b="1" i="0" u="none" strike="noStrike" cap="none">
                <a:solidFill>
                  <a:srgbClr val="FF0000"/>
                </a:solidFill>
                <a:latin typeface="Arial"/>
                <a:ea typeface="Arial"/>
                <a:cs typeface="Arial"/>
                <a:sym typeface="Arial"/>
              </a:rPr>
              <a:t>differences between the range of 2 sequences</a:t>
            </a:r>
            <a:r>
              <a:rPr lang="vi" sz="1600" b="0" i="0" u="none" strike="noStrike" cap="none">
                <a:solidFill>
                  <a:srgbClr val="000000"/>
                </a:solidFill>
                <a:latin typeface="Arial"/>
                <a:ea typeface="Arial"/>
                <a:cs typeface="Arial"/>
                <a:sym typeface="Arial"/>
              </a:rPr>
              <a:t>. The range between these sequences is the </a:t>
            </a:r>
            <a:r>
              <a:rPr lang="vi" sz="1600" b="1" i="0" u="none" strike="noStrike" cap="none">
                <a:solidFill>
                  <a:srgbClr val="FF0000"/>
                </a:solidFill>
                <a:latin typeface="Arial"/>
                <a:ea typeface="Arial"/>
                <a:cs typeface="Arial"/>
                <a:sym typeface="Arial"/>
              </a:rPr>
              <a:t>minimum steps</a:t>
            </a:r>
            <a:r>
              <a:rPr lang="vi" sz="1600" b="1" i="0" u="none" strike="noStrike" cap="none">
                <a:solidFill>
                  <a:srgbClr val="000000"/>
                </a:solidFill>
                <a:latin typeface="Arial"/>
                <a:ea typeface="Arial"/>
                <a:cs typeface="Arial"/>
                <a:sym typeface="Arial"/>
              </a:rPr>
              <a:t> </a:t>
            </a:r>
            <a:r>
              <a:rPr lang="vi" sz="1600" i="0" u="none" strike="noStrike" cap="none">
                <a:solidFill>
                  <a:srgbClr val="000000"/>
                </a:solidFill>
              </a:rPr>
              <a:t>to make</a:t>
            </a:r>
            <a:r>
              <a:rPr lang="vi" sz="1600" b="0" i="0" u="none" strike="noStrike" cap="none">
                <a:solidFill>
                  <a:srgbClr val="000000"/>
                </a:solidFill>
                <a:latin typeface="Arial"/>
                <a:ea typeface="Arial"/>
                <a:cs typeface="Arial"/>
                <a:sym typeface="Arial"/>
              </a:rPr>
              <a:t> one sequence become the other one. This algorithm includes 3 changing functions:</a:t>
            </a:r>
            <a:endParaRPr/>
          </a:p>
          <a:p>
            <a:pPr marL="342900" marR="0" lvl="0" indent="-342900" algn="l" rtl="0">
              <a:lnSpc>
                <a:spcPct val="175000"/>
              </a:lnSpc>
              <a:spcBef>
                <a:spcPts val="0"/>
              </a:spcBef>
              <a:spcAft>
                <a:spcPts val="0"/>
              </a:spcAft>
              <a:buClr>
                <a:srgbClr val="000000"/>
              </a:buClr>
              <a:buSzPts val="1600"/>
              <a:buFont typeface="Arial"/>
              <a:buChar char="•"/>
            </a:pPr>
            <a:r>
              <a:rPr lang="vi" sz="1600" b="0" i="0" u="none" strike="noStrike" cap="none">
                <a:solidFill>
                  <a:srgbClr val="000000"/>
                </a:solidFill>
                <a:latin typeface="Arial"/>
                <a:ea typeface="Arial"/>
                <a:cs typeface="Arial"/>
                <a:sym typeface="Arial"/>
              </a:rPr>
              <a:t>Remove a character</a:t>
            </a:r>
            <a:endParaRPr/>
          </a:p>
          <a:p>
            <a:pPr marL="342900" marR="0" lvl="0" indent="-342900" algn="l" rtl="0">
              <a:lnSpc>
                <a:spcPct val="175000"/>
              </a:lnSpc>
              <a:spcBef>
                <a:spcPts val="0"/>
              </a:spcBef>
              <a:spcAft>
                <a:spcPts val="0"/>
              </a:spcAft>
              <a:buClr>
                <a:srgbClr val="000000"/>
              </a:buClr>
              <a:buSzPts val="1600"/>
              <a:buFont typeface="Arial"/>
              <a:buChar char="•"/>
            </a:pPr>
            <a:r>
              <a:rPr lang="vi" sz="1600" b="0" i="0" u="none" strike="noStrike" cap="none">
                <a:solidFill>
                  <a:srgbClr val="000000"/>
                </a:solidFill>
                <a:latin typeface="Arial"/>
                <a:ea typeface="Arial"/>
                <a:cs typeface="Arial"/>
                <a:sym typeface="Arial"/>
              </a:rPr>
              <a:t>Add a new character</a:t>
            </a:r>
            <a:endParaRPr/>
          </a:p>
          <a:p>
            <a:pPr marL="342900" marR="0" lvl="0" indent="-342900" algn="l" rtl="0">
              <a:lnSpc>
                <a:spcPct val="175000"/>
              </a:lnSpc>
              <a:spcBef>
                <a:spcPts val="0"/>
              </a:spcBef>
              <a:spcAft>
                <a:spcPts val="0"/>
              </a:spcAft>
              <a:buClr>
                <a:srgbClr val="000000"/>
              </a:buClr>
              <a:buSzPts val="1600"/>
              <a:buFont typeface="Arial"/>
              <a:buChar char="•"/>
            </a:pPr>
            <a:r>
              <a:rPr lang="vi" sz="1600" b="0" i="0" u="none" strike="noStrike" cap="none">
                <a:solidFill>
                  <a:srgbClr val="000000"/>
                </a:solidFill>
                <a:latin typeface="Arial"/>
                <a:ea typeface="Arial"/>
                <a:cs typeface="Arial"/>
                <a:sym typeface="Arial"/>
              </a:rPr>
              <a:t>Replace with another character</a:t>
            </a:r>
            <a:endParaRPr/>
          </a:p>
        </p:txBody>
      </p:sp>
      <p:sp>
        <p:nvSpPr>
          <p:cNvPr id="1059" name="Google Shape;1059;p53"/>
          <p:cNvSpPr txBox="1"/>
          <p:nvPr/>
        </p:nvSpPr>
        <p:spPr>
          <a:xfrm>
            <a:off x="0" y="4928056"/>
            <a:ext cx="300274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800" b="0" i="0" u="none" strike="noStrike" cap="none">
                <a:solidFill>
                  <a:srgbClr val="000000"/>
                </a:solidFill>
                <a:latin typeface="Arial"/>
                <a:ea typeface="Arial"/>
                <a:cs typeface="Arial"/>
                <a:sym typeface="Arial"/>
              </a:rPr>
              <a:t>Reference: </a:t>
            </a:r>
            <a:r>
              <a:rPr lang="vi" sz="800" b="0" i="0" u="none" strike="noStrike" cap="none">
                <a:solidFill>
                  <a:srgbClr val="83B3D9"/>
                </a:solidFill>
                <a:latin typeface="Arial"/>
                <a:ea typeface="Arial"/>
                <a:cs typeface="Arial"/>
                <a:sym typeface="Arial"/>
              </a:rPr>
              <a:t>https://en.wikipedia.org/wiki/Levenshtein_distance</a:t>
            </a:r>
            <a:endParaRPr sz="800" b="0" i="0" u="none" strike="noStrike" cap="none">
              <a:solidFill>
                <a:srgbClr val="83B3D9"/>
              </a:solidFill>
              <a:latin typeface="Arial"/>
              <a:ea typeface="Arial"/>
              <a:cs typeface="Arial"/>
              <a:sym typeface="Arial"/>
            </a:endParaRPr>
          </a:p>
        </p:txBody>
      </p:sp>
      <p:sp>
        <p:nvSpPr>
          <p:cNvPr id="1060" name="Google Shape;1060;p53"/>
          <p:cNvSpPr txBox="1">
            <a:spLocks noGrp="1"/>
          </p:cNvSpPr>
          <p:nvPr>
            <p:ph type="title"/>
          </p:nvPr>
        </p:nvSpPr>
        <p:spPr>
          <a:xfrm>
            <a:off x="678806" y="392575"/>
            <a:ext cx="6180292"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CALCULATING PERCENTAGE SIMILARITY OF 2 QUESTION</a:t>
            </a:r>
            <a:endParaRPr/>
          </a:p>
        </p:txBody>
      </p:sp>
      <p:sp>
        <p:nvSpPr>
          <p:cNvPr id="1061" name="Google Shape;1061;p53"/>
          <p:cNvSpPr txBox="1"/>
          <p:nvPr/>
        </p:nvSpPr>
        <p:spPr>
          <a:xfrm>
            <a:off x="7123288" y="0"/>
            <a:ext cx="1821332"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54"/>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Calculating Percentage Similarity of 2 Questions</a:t>
            </a:r>
            <a:endParaRPr/>
          </a:p>
        </p:txBody>
      </p:sp>
      <p:sp>
        <p:nvSpPr>
          <p:cNvPr id="1067" name="Google Shape;1067;p5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35</a:t>
            </a:fld>
            <a:endParaRPr/>
          </a:p>
        </p:txBody>
      </p:sp>
      <p:pic>
        <p:nvPicPr>
          <p:cNvPr id="1068" name="Google Shape;1068;p54"/>
          <p:cNvPicPr preferRelativeResize="0"/>
          <p:nvPr/>
        </p:nvPicPr>
        <p:blipFill rotWithShape="1">
          <a:blip r:embed="rId3">
            <a:alphaModFix/>
          </a:blip>
          <a:srcRect/>
          <a:stretch/>
        </p:blipFill>
        <p:spPr>
          <a:xfrm>
            <a:off x="1466989" y="2179353"/>
            <a:ext cx="5401945" cy="1051560"/>
          </a:xfrm>
          <a:prstGeom prst="rect">
            <a:avLst/>
          </a:prstGeom>
          <a:noFill/>
          <a:ln>
            <a:noFill/>
          </a:ln>
        </p:spPr>
      </p:pic>
      <p:sp>
        <p:nvSpPr>
          <p:cNvPr id="1069" name="Google Shape;1069;p54"/>
          <p:cNvSpPr/>
          <p:nvPr/>
        </p:nvSpPr>
        <p:spPr>
          <a:xfrm>
            <a:off x="677608" y="1381517"/>
            <a:ext cx="10790133" cy="55399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22222"/>
              </a:buClr>
              <a:buSzPts val="1500"/>
              <a:buFont typeface="Arial"/>
              <a:buNone/>
            </a:pPr>
            <a:r>
              <a:rPr lang="vi" sz="1500" b="0" i="0" u="none" strike="noStrike" cap="none">
                <a:solidFill>
                  <a:srgbClr val="222222"/>
                </a:solidFill>
                <a:latin typeface="Arial"/>
                <a:ea typeface="Arial"/>
                <a:cs typeface="Arial"/>
                <a:sym typeface="Arial"/>
              </a:rPr>
              <a:t>Mathematically, the Levenshtein distance between two strings a, b </a:t>
            </a:r>
            <a:br>
              <a:rPr lang="vi" sz="1500" b="0" i="0" u="none" strike="noStrike" cap="none">
                <a:solidFill>
                  <a:srgbClr val="222222"/>
                </a:solidFill>
                <a:latin typeface="Arial"/>
                <a:ea typeface="Arial"/>
                <a:cs typeface="Arial"/>
                <a:sym typeface="Arial"/>
              </a:rPr>
            </a:br>
            <a:r>
              <a:rPr lang="vi" sz="1500" b="0" i="0" u="none" strike="noStrike" cap="none">
                <a:solidFill>
                  <a:srgbClr val="222222"/>
                </a:solidFill>
                <a:latin typeface="Arial"/>
                <a:ea typeface="Arial"/>
                <a:cs typeface="Arial"/>
                <a:sym typeface="Arial"/>
              </a:rPr>
              <a:t>(of length |a| and |b| respectively) is given by </a:t>
            </a:r>
            <a:endParaRPr sz="1500" b="0" i="0" u="none" strike="noStrike" cap="none">
              <a:solidFill>
                <a:schemeClr val="dk1"/>
              </a:solidFill>
              <a:latin typeface="Arial"/>
              <a:ea typeface="Arial"/>
              <a:cs typeface="Arial"/>
              <a:sym typeface="Arial"/>
            </a:endParaRPr>
          </a:p>
        </p:txBody>
      </p:sp>
      <p:pic>
        <p:nvPicPr>
          <p:cNvPr id="1070" name="Google Shape;1070;p54"/>
          <p:cNvPicPr preferRelativeResize="0"/>
          <p:nvPr/>
        </p:nvPicPr>
        <p:blipFill rotWithShape="1">
          <a:blip r:embed="rId4">
            <a:alphaModFix/>
          </a:blip>
          <a:srcRect/>
          <a:stretch/>
        </p:blipFill>
        <p:spPr>
          <a:xfrm>
            <a:off x="4616943" y="1667347"/>
            <a:ext cx="1198271" cy="331829"/>
          </a:xfrm>
          <a:prstGeom prst="rect">
            <a:avLst/>
          </a:prstGeom>
          <a:noFill/>
          <a:ln>
            <a:noFill/>
          </a:ln>
        </p:spPr>
      </p:pic>
      <p:sp>
        <p:nvSpPr>
          <p:cNvPr id="1071" name="Google Shape;1071;p54"/>
          <p:cNvSpPr/>
          <p:nvPr/>
        </p:nvSpPr>
        <p:spPr>
          <a:xfrm>
            <a:off x="5827089" y="1600271"/>
            <a:ext cx="834909" cy="32316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22222"/>
              </a:buClr>
              <a:buSzPts val="1500"/>
              <a:buFont typeface="Arial"/>
              <a:buNone/>
            </a:pPr>
            <a:r>
              <a:rPr lang="vi" sz="1500" b="0" i="0" u="none" strike="noStrike" cap="none">
                <a:solidFill>
                  <a:srgbClr val="222222"/>
                </a:solidFill>
                <a:latin typeface="Calibri"/>
                <a:ea typeface="Calibri"/>
                <a:cs typeface="Calibri"/>
                <a:sym typeface="Calibri"/>
              </a:rPr>
              <a:t>, where:</a:t>
            </a:r>
            <a:endParaRPr sz="1500" b="0" i="0" u="none" strike="noStrike" cap="none">
              <a:solidFill>
                <a:schemeClr val="dk1"/>
              </a:solidFill>
              <a:latin typeface="Arial"/>
              <a:ea typeface="Arial"/>
              <a:cs typeface="Arial"/>
              <a:sym typeface="Arial"/>
            </a:endParaRPr>
          </a:p>
        </p:txBody>
      </p:sp>
      <p:pic>
        <p:nvPicPr>
          <p:cNvPr id="1072" name="Google Shape;1072;p54"/>
          <p:cNvPicPr preferRelativeResize="0"/>
          <p:nvPr/>
        </p:nvPicPr>
        <p:blipFill rotWithShape="1">
          <a:blip r:embed="rId5">
            <a:alphaModFix/>
          </a:blip>
          <a:srcRect/>
          <a:stretch/>
        </p:blipFill>
        <p:spPr>
          <a:xfrm>
            <a:off x="992961" y="3439452"/>
            <a:ext cx="6350000" cy="1193800"/>
          </a:xfrm>
          <a:prstGeom prst="rect">
            <a:avLst/>
          </a:prstGeom>
          <a:noFill/>
          <a:ln>
            <a:noFill/>
          </a:ln>
        </p:spPr>
      </p:pic>
      <p:sp>
        <p:nvSpPr>
          <p:cNvPr id="1073" name="Google Shape;1073;p54"/>
          <p:cNvSpPr txBox="1"/>
          <p:nvPr/>
        </p:nvSpPr>
        <p:spPr>
          <a:xfrm>
            <a:off x="0" y="4928056"/>
            <a:ext cx="300274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800" b="0" i="0" u="none" strike="noStrike" cap="none">
                <a:solidFill>
                  <a:srgbClr val="000000"/>
                </a:solidFill>
                <a:latin typeface="Arial"/>
                <a:ea typeface="Arial"/>
                <a:cs typeface="Arial"/>
                <a:sym typeface="Arial"/>
              </a:rPr>
              <a:t>Reference: </a:t>
            </a:r>
            <a:r>
              <a:rPr lang="vi" sz="800" b="0" i="0" u="none" strike="noStrike" cap="none">
                <a:solidFill>
                  <a:srgbClr val="83B3D9"/>
                </a:solidFill>
                <a:latin typeface="Arial"/>
                <a:ea typeface="Arial"/>
                <a:cs typeface="Arial"/>
                <a:sym typeface="Arial"/>
              </a:rPr>
              <a:t>https://en.wikipedia.org/wiki/Levenshtein_distance</a:t>
            </a:r>
            <a:endParaRPr sz="800" b="0" i="0" u="none" strike="noStrike" cap="none">
              <a:solidFill>
                <a:srgbClr val="83B3D9"/>
              </a:solidFill>
              <a:latin typeface="Arial"/>
              <a:ea typeface="Arial"/>
              <a:cs typeface="Arial"/>
              <a:sym typeface="Arial"/>
            </a:endParaRPr>
          </a:p>
        </p:txBody>
      </p:sp>
      <p:sp>
        <p:nvSpPr>
          <p:cNvPr id="1074" name="Google Shape;1074;p54"/>
          <p:cNvSpPr txBox="1"/>
          <p:nvPr/>
        </p:nvSpPr>
        <p:spPr>
          <a:xfrm>
            <a:off x="7123288" y="0"/>
            <a:ext cx="1821332" cy="12721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5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36</a:t>
            </a:fld>
            <a:endParaRPr/>
          </a:p>
        </p:txBody>
      </p:sp>
      <p:sp>
        <p:nvSpPr>
          <p:cNvPr id="1080" name="Google Shape;1080;p55"/>
          <p:cNvSpPr txBox="1"/>
          <p:nvPr/>
        </p:nvSpPr>
        <p:spPr>
          <a:xfrm>
            <a:off x="215757" y="1396842"/>
            <a:ext cx="8650841" cy="226267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vi" sz="1600" b="0" i="0" u="none" strike="noStrike" cap="none">
                <a:solidFill>
                  <a:srgbClr val="000000"/>
                </a:solidFill>
                <a:latin typeface="Arial"/>
                <a:ea typeface="Arial"/>
                <a:cs typeface="Arial"/>
                <a:sym typeface="Arial"/>
              </a:rPr>
              <a:t>Example: To change “</a:t>
            </a:r>
            <a:r>
              <a:rPr lang="vi" sz="1600" b="1" i="0" u="none" strike="noStrike" cap="none">
                <a:solidFill>
                  <a:srgbClr val="000000"/>
                </a:solidFill>
                <a:latin typeface="Arial"/>
                <a:ea typeface="Arial"/>
                <a:cs typeface="Arial"/>
                <a:sym typeface="Arial"/>
              </a:rPr>
              <a:t>kitten</a:t>
            </a:r>
            <a:r>
              <a:rPr lang="vi" sz="1600" b="0" i="0" u="none" strike="noStrike" cap="none">
                <a:solidFill>
                  <a:srgbClr val="000000"/>
                </a:solidFill>
                <a:latin typeface="Arial"/>
                <a:ea typeface="Arial"/>
                <a:cs typeface="Arial"/>
                <a:sym typeface="Arial"/>
              </a:rPr>
              <a:t>” to “</a:t>
            </a:r>
            <a:r>
              <a:rPr lang="vi" sz="1600" b="1" i="0" u="none" strike="noStrike" cap="none">
                <a:solidFill>
                  <a:srgbClr val="000000"/>
                </a:solidFill>
                <a:latin typeface="Arial"/>
                <a:ea typeface="Arial"/>
                <a:cs typeface="Arial"/>
                <a:sym typeface="Arial"/>
              </a:rPr>
              <a:t>sitting</a:t>
            </a:r>
            <a:r>
              <a:rPr lang="vi" sz="1600" b="0" i="0" u="none" strike="noStrike" cap="none">
                <a:solidFill>
                  <a:srgbClr val="000000"/>
                </a:solidFill>
                <a:latin typeface="Arial"/>
                <a:ea typeface="Arial"/>
                <a:cs typeface="Arial"/>
                <a:sym typeface="Arial"/>
              </a:rPr>
              <a:t>”, we have to use at least </a:t>
            </a:r>
            <a:r>
              <a:rPr lang="vi" sz="1600" b="1" i="0" u="none" strike="noStrike" cap="none">
                <a:solidFill>
                  <a:srgbClr val="000000"/>
                </a:solidFill>
                <a:latin typeface="Arial"/>
                <a:ea typeface="Arial"/>
                <a:cs typeface="Arial"/>
                <a:sym typeface="Arial"/>
              </a:rPr>
              <a:t>3 changing </a:t>
            </a:r>
            <a:r>
              <a:rPr lang="vi" sz="1600" b="0" i="0" u="none" strike="noStrike" cap="none">
                <a:solidFill>
                  <a:srgbClr val="000000"/>
                </a:solidFill>
                <a:latin typeface="Arial"/>
                <a:ea typeface="Arial"/>
                <a:cs typeface="Arial"/>
                <a:sym typeface="Arial"/>
              </a:rPr>
              <a:t>times as following:</a:t>
            </a:r>
            <a:endParaRPr/>
          </a:p>
          <a:p>
            <a:pPr marL="0" marR="0" lvl="0" indent="0" algn="l" rtl="0">
              <a:lnSpc>
                <a:spcPct val="150000"/>
              </a:lnSpc>
              <a:spcBef>
                <a:spcPts val="0"/>
              </a:spcBef>
              <a:spcAft>
                <a:spcPts val="0"/>
              </a:spcAft>
              <a:buNone/>
            </a:pPr>
            <a:r>
              <a:rPr lang="vi" sz="1600" b="1" i="0" u="none" strike="noStrike" cap="none">
                <a:solidFill>
                  <a:srgbClr val="000000"/>
                </a:solidFill>
                <a:latin typeface="Arial"/>
                <a:ea typeface="Arial"/>
                <a:cs typeface="Arial"/>
                <a:sym typeface="Arial"/>
              </a:rPr>
              <a:t>kitten</a:t>
            </a:r>
            <a:r>
              <a:rPr lang="vi" sz="1600" b="0" i="0" u="none" strike="noStrike" cap="none">
                <a:solidFill>
                  <a:srgbClr val="000000"/>
                </a:solidFill>
                <a:latin typeface="Arial"/>
                <a:ea typeface="Arial"/>
                <a:cs typeface="Arial"/>
                <a:sym typeface="Arial"/>
              </a:rPr>
              <a:t> -&gt; </a:t>
            </a:r>
            <a:r>
              <a:rPr lang="vi" sz="1600" b="1" i="0" u="none" strike="noStrike" cap="none">
                <a:solidFill>
                  <a:srgbClr val="000000"/>
                </a:solidFill>
                <a:latin typeface="Arial"/>
                <a:ea typeface="Arial"/>
                <a:cs typeface="Arial"/>
                <a:sym typeface="Arial"/>
              </a:rPr>
              <a:t>sitten</a:t>
            </a:r>
            <a:r>
              <a:rPr lang="vi" sz="1600" b="0" i="0" u="none" strike="noStrike" cap="none">
                <a:solidFill>
                  <a:srgbClr val="000000"/>
                </a:solidFill>
                <a:latin typeface="Arial"/>
                <a:ea typeface="Arial"/>
                <a:cs typeface="Arial"/>
                <a:sym typeface="Arial"/>
              </a:rPr>
              <a:t> (replace "</a:t>
            </a:r>
            <a:r>
              <a:rPr lang="vi" sz="1600" b="1" i="0" u="none" strike="noStrike" cap="none">
                <a:solidFill>
                  <a:srgbClr val="000000"/>
                </a:solidFill>
                <a:latin typeface="Arial"/>
                <a:ea typeface="Arial"/>
                <a:cs typeface="Arial"/>
                <a:sym typeface="Arial"/>
              </a:rPr>
              <a:t>k"</a:t>
            </a:r>
            <a:r>
              <a:rPr lang="vi" sz="1600" b="0" i="0" u="none" strike="noStrike" cap="none">
                <a:solidFill>
                  <a:srgbClr val="000000"/>
                </a:solidFill>
                <a:latin typeface="Arial"/>
                <a:ea typeface="Arial"/>
                <a:cs typeface="Arial"/>
                <a:sym typeface="Arial"/>
              </a:rPr>
              <a:t> with "</a:t>
            </a:r>
            <a:r>
              <a:rPr lang="vi" sz="1600" b="1" i="0" u="none" strike="noStrike" cap="none">
                <a:solidFill>
                  <a:srgbClr val="000000"/>
                </a:solidFill>
                <a:latin typeface="Arial"/>
                <a:ea typeface="Arial"/>
                <a:cs typeface="Arial"/>
                <a:sym typeface="Arial"/>
              </a:rPr>
              <a:t>s</a:t>
            </a:r>
            <a:r>
              <a:rPr lang="vi" sz="16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r>
              <a:rPr lang="vi" sz="1600" b="1" i="0" u="none" strike="noStrike" cap="none">
                <a:solidFill>
                  <a:srgbClr val="000000"/>
                </a:solidFill>
                <a:latin typeface="Arial"/>
                <a:ea typeface="Arial"/>
                <a:cs typeface="Arial"/>
                <a:sym typeface="Arial"/>
              </a:rPr>
              <a:t>sitten</a:t>
            </a:r>
            <a:r>
              <a:rPr lang="vi" sz="1600" b="0" i="0" u="none" strike="noStrike" cap="none">
                <a:solidFill>
                  <a:srgbClr val="000000"/>
                </a:solidFill>
                <a:latin typeface="Arial"/>
                <a:ea typeface="Arial"/>
                <a:cs typeface="Arial"/>
                <a:sym typeface="Arial"/>
              </a:rPr>
              <a:t> -&gt; </a:t>
            </a:r>
            <a:r>
              <a:rPr lang="vi" sz="1600" b="1" i="0" u="none" strike="noStrike" cap="none">
                <a:solidFill>
                  <a:srgbClr val="000000"/>
                </a:solidFill>
                <a:latin typeface="Arial"/>
                <a:ea typeface="Arial"/>
                <a:cs typeface="Arial"/>
                <a:sym typeface="Arial"/>
              </a:rPr>
              <a:t>sittin</a:t>
            </a:r>
            <a:r>
              <a:rPr lang="vi" sz="1600" b="0" i="0" u="none" strike="noStrike" cap="none">
                <a:solidFill>
                  <a:srgbClr val="000000"/>
                </a:solidFill>
                <a:latin typeface="Arial"/>
                <a:ea typeface="Arial"/>
                <a:cs typeface="Arial"/>
                <a:sym typeface="Arial"/>
              </a:rPr>
              <a:t> (replace "</a:t>
            </a:r>
            <a:r>
              <a:rPr lang="vi" sz="1600" b="1" i="0" u="none" strike="noStrike" cap="none">
                <a:solidFill>
                  <a:srgbClr val="000000"/>
                </a:solidFill>
                <a:latin typeface="Arial"/>
                <a:ea typeface="Arial"/>
                <a:cs typeface="Arial"/>
                <a:sym typeface="Arial"/>
              </a:rPr>
              <a:t>e</a:t>
            </a:r>
            <a:r>
              <a:rPr lang="vi" sz="1600" b="0" i="0" u="none" strike="noStrike" cap="none">
                <a:solidFill>
                  <a:srgbClr val="000000"/>
                </a:solidFill>
                <a:latin typeface="Arial"/>
                <a:ea typeface="Arial"/>
                <a:cs typeface="Arial"/>
                <a:sym typeface="Arial"/>
              </a:rPr>
              <a:t>" with "</a:t>
            </a:r>
            <a:r>
              <a:rPr lang="vi" sz="1600" b="1" i="0" u="none" strike="noStrike" cap="none">
                <a:solidFill>
                  <a:srgbClr val="000000"/>
                </a:solidFill>
                <a:latin typeface="Arial"/>
                <a:ea typeface="Arial"/>
                <a:cs typeface="Arial"/>
                <a:sym typeface="Arial"/>
              </a:rPr>
              <a:t>i</a:t>
            </a:r>
            <a:r>
              <a:rPr lang="vi" sz="16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r>
              <a:rPr lang="vi" sz="1600" b="1" i="0" u="none" strike="noStrike" cap="none">
                <a:solidFill>
                  <a:srgbClr val="000000"/>
                </a:solidFill>
                <a:latin typeface="Arial"/>
                <a:ea typeface="Arial"/>
                <a:cs typeface="Arial"/>
                <a:sym typeface="Arial"/>
              </a:rPr>
              <a:t>sittin</a:t>
            </a:r>
            <a:r>
              <a:rPr lang="vi" sz="1600" b="0" i="0" u="none" strike="noStrike" cap="none">
                <a:solidFill>
                  <a:srgbClr val="000000"/>
                </a:solidFill>
                <a:latin typeface="Arial"/>
                <a:ea typeface="Arial"/>
                <a:cs typeface="Arial"/>
                <a:sym typeface="Arial"/>
              </a:rPr>
              <a:t> -&gt; </a:t>
            </a:r>
            <a:r>
              <a:rPr lang="vi" sz="1600" b="1" i="0" u="none" strike="noStrike" cap="none">
                <a:solidFill>
                  <a:srgbClr val="000000"/>
                </a:solidFill>
                <a:latin typeface="Arial"/>
                <a:ea typeface="Arial"/>
                <a:cs typeface="Arial"/>
                <a:sym typeface="Arial"/>
              </a:rPr>
              <a:t>sitting</a:t>
            </a:r>
            <a:r>
              <a:rPr lang="vi" sz="1600" b="0" i="0" u="none" strike="noStrike" cap="none">
                <a:solidFill>
                  <a:srgbClr val="000000"/>
                </a:solidFill>
                <a:latin typeface="Arial"/>
                <a:ea typeface="Arial"/>
                <a:cs typeface="Arial"/>
                <a:sym typeface="Arial"/>
              </a:rPr>
              <a:t> (add "</a:t>
            </a:r>
            <a:r>
              <a:rPr lang="vi" sz="1600" b="1" i="0" u="none" strike="noStrike" cap="none">
                <a:solidFill>
                  <a:srgbClr val="000000"/>
                </a:solidFill>
                <a:latin typeface="Arial"/>
                <a:ea typeface="Arial"/>
                <a:cs typeface="Arial"/>
                <a:sym typeface="Arial"/>
              </a:rPr>
              <a:t>g</a:t>
            </a:r>
            <a:r>
              <a:rPr lang="vi" sz="16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1081" name="Google Shape;1081;p55"/>
          <p:cNvSpPr txBox="1">
            <a:spLocks noGrp="1"/>
          </p:cNvSpPr>
          <p:nvPr>
            <p:ph type="title"/>
          </p:nvPr>
        </p:nvSpPr>
        <p:spPr>
          <a:xfrm>
            <a:off x="678806" y="392575"/>
            <a:ext cx="6180292"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CALCULATING PERCENTAGE SIMILARITY OF 2 QUESTION</a:t>
            </a:r>
            <a:endParaRPr/>
          </a:p>
        </p:txBody>
      </p:sp>
      <p:sp>
        <p:nvSpPr>
          <p:cNvPr id="1082" name="Google Shape;1082;p55"/>
          <p:cNvSpPr txBox="1"/>
          <p:nvPr/>
        </p:nvSpPr>
        <p:spPr>
          <a:xfrm>
            <a:off x="7123288" y="0"/>
            <a:ext cx="1821332" cy="12721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5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37</a:t>
            </a:fld>
            <a:endParaRPr/>
          </a:p>
        </p:txBody>
      </p:sp>
      <p:sp>
        <p:nvSpPr>
          <p:cNvPr id="1088" name="Google Shape;1088;p56"/>
          <p:cNvSpPr/>
          <p:nvPr/>
        </p:nvSpPr>
        <p:spPr>
          <a:xfrm>
            <a:off x="1463867" y="2185313"/>
            <a:ext cx="294022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Percentage Similarity = 100   -</a:t>
            </a:r>
            <a:endParaRPr/>
          </a:p>
        </p:txBody>
      </p:sp>
      <p:pic>
        <p:nvPicPr>
          <p:cNvPr id="1089" name="Google Shape;1089;p56"/>
          <p:cNvPicPr preferRelativeResize="0"/>
          <p:nvPr/>
        </p:nvPicPr>
        <p:blipFill rotWithShape="1">
          <a:blip r:embed="rId3">
            <a:alphaModFix/>
          </a:blip>
          <a:srcRect/>
          <a:stretch/>
        </p:blipFill>
        <p:spPr>
          <a:xfrm>
            <a:off x="4756687" y="1752782"/>
            <a:ext cx="1872227" cy="518463"/>
          </a:xfrm>
          <a:prstGeom prst="rect">
            <a:avLst/>
          </a:prstGeom>
          <a:noFill/>
          <a:ln>
            <a:noFill/>
          </a:ln>
        </p:spPr>
      </p:pic>
      <p:cxnSp>
        <p:nvCxnSpPr>
          <p:cNvPr id="1090" name="Google Shape;1090;p56"/>
          <p:cNvCxnSpPr/>
          <p:nvPr/>
        </p:nvCxnSpPr>
        <p:spPr>
          <a:xfrm>
            <a:off x="4491408" y="2358612"/>
            <a:ext cx="2587724" cy="0"/>
          </a:xfrm>
          <a:prstGeom prst="straightConnector1">
            <a:avLst/>
          </a:prstGeom>
          <a:noFill/>
          <a:ln w="9525" cap="flat" cmpd="sng">
            <a:solidFill>
              <a:schemeClr val="dk1"/>
            </a:solidFill>
            <a:prstDash val="solid"/>
            <a:round/>
            <a:headEnd type="none" w="sm" len="sm"/>
            <a:tailEnd type="none" w="sm" len="sm"/>
          </a:ln>
        </p:spPr>
      </p:cxnSp>
      <p:sp>
        <p:nvSpPr>
          <p:cNvPr id="1091" name="Google Shape;1091;p56"/>
          <p:cNvSpPr txBox="1"/>
          <p:nvPr/>
        </p:nvSpPr>
        <p:spPr>
          <a:xfrm>
            <a:off x="4696207" y="2444544"/>
            <a:ext cx="228780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Max(Length</a:t>
            </a:r>
            <a:r>
              <a:rPr lang="vi" sz="1600" b="0" i="0" u="none" strike="noStrike" cap="none" baseline="-25000">
                <a:solidFill>
                  <a:srgbClr val="000000"/>
                </a:solidFill>
                <a:latin typeface="Arial"/>
                <a:ea typeface="Arial"/>
                <a:cs typeface="Arial"/>
                <a:sym typeface="Arial"/>
              </a:rPr>
              <a:t>a</a:t>
            </a:r>
            <a:r>
              <a:rPr lang="vi" sz="1600" b="0" i="0" u="none" strike="noStrike" cap="none">
                <a:solidFill>
                  <a:srgbClr val="000000"/>
                </a:solidFill>
                <a:latin typeface="Arial"/>
                <a:ea typeface="Arial"/>
                <a:cs typeface="Arial"/>
                <a:sym typeface="Arial"/>
              </a:rPr>
              <a:t> , Length</a:t>
            </a:r>
            <a:r>
              <a:rPr lang="vi" sz="1600" b="0" i="0" u="none" strike="noStrike" cap="none" baseline="-25000">
                <a:solidFill>
                  <a:srgbClr val="000000"/>
                </a:solidFill>
                <a:latin typeface="Arial"/>
                <a:ea typeface="Arial"/>
                <a:cs typeface="Arial"/>
                <a:sym typeface="Arial"/>
              </a:rPr>
              <a:t>b</a:t>
            </a:r>
            <a:r>
              <a:rPr lang="vi" sz="1600" b="0" i="0" u="none" strike="noStrike" cap="none">
                <a:solidFill>
                  <a:srgbClr val="000000"/>
                </a:solidFill>
                <a:latin typeface="Arial"/>
                <a:ea typeface="Arial"/>
                <a:cs typeface="Arial"/>
                <a:sym typeface="Arial"/>
              </a:rPr>
              <a:t>)</a:t>
            </a:r>
            <a:endParaRPr/>
          </a:p>
        </p:txBody>
      </p:sp>
      <p:sp>
        <p:nvSpPr>
          <p:cNvPr id="1092" name="Google Shape;1092;p56"/>
          <p:cNvSpPr txBox="1">
            <a:spLocks noGrp="1"/>
          </p:cNvSpPr>
          <p:nvPr>
            <p:ph type="title"/>
          </p:nvPr>
        </p:nvSpPr>
        <p:spPr>
          <a:xfrm>
            <a:off x="678806" y="392575"/>
            <a:ext cx="6180292"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CALCULATING PERCENTAGE SIMILARITY OF 2 QUESTION</a:t>
            </a:r>
            <a:endParaRPr/>
          </a:p>
        </p:txBody>
      </p:sp>
      <p:sp>
        <p:nvSpPr>
          <p:cNvPr id="1093" name="Google Shape;1093;p56"/>
          <p:cNvSpPr txBox="1"/>
          <p:nvPr/>
        </p:nvSpPr>
        <p:spPr>
          <a:xfrm>
            <a:off x="7123288" y="0"/>
            <a:ext cx="1821332"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5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38</a:t>
            </a:fld>
            <a:endParaRPr/>
          </a:p>
        </p:txBody>
      </p:sp>
      <p:sp>
        <p:nvSpPr>
          <p:cNvPr id="1099" name="Google Shape;1099;p57"/>
          <p:cNvSpPr/>
          <p:nvPr/>
        </p:nvSpPr>
        <p:spPr>
          <a:xfrm>
            <a:off x="1463867" y="2185313"/>
            <a:ext cx="294022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Percentage Similarity = 100   -</a:t>
            </a:r>
            <a:endParaRPr/>
          </a:p>
        </p:txBody>
      </p:sp>
      <p:pic>
        <p:nvPicPr>
          <p:cNvPr id="1100" name="Google Shape;1100;p57"/>
          <p:cNvPicPr preferRelativeResize="0"/>
          <p:nvPr/>
        </p:nvPicPr>
        <p:blipFill rotWithShape="1">
          <a:blip r:embed="rId3">
            <a:alphaModFix/>
          </a:blip>
          <a:srcRect/>
          <a:stretch/>
        </p:blipFill>
        <p:spPr>
          <a:xfrm>
            <a:off x="4756687" y="1752782"/>
            <a:ext cx="1872227" cy="518463"/>
          </a:xfrm>
          <a:prstGeom prst="rect">
            <a:avLst/>
          </a:prstGeom>
          <a:noFill/>
          <a:ln>
            <a:noFill/>
          </a:ln>
        </p:spPr>
      </p:pic>
      <p:cxnSp>
        <p:nvCxnSpPr>
          <p:cNvPr id="1101" name="Google Shape;1101;p57"/>
          <p:cNvCxnSpPr/>
          <p:nvPr/>
        </p:nvCxnSpPr>
        <p:spPr>
          <a:xfrm>
            <a:off x="4491408" y="2358612"/>
            <a:ext cx="2587724" cy="0"/>
          </a:xfrm>
          <a:prstGeom prst="straightConnector1">
            <a:avLst/>
          </a:prstGeom>
          <a:noFill/>
          <a:ln w="9525" cap="flat" cmpd="sng">
            <a:solidFill>
              <a:schemeClr val="dk1"/>
            </a:solidFill>
            <a:prstDash val="solid"/>
            <a:round/>
            <a:headEnd type="none" w="sm" len="sm"/>
            <a:tailEnd type="none" w="sm" len="sm"/>
          </a:ln>
        </p:spPr>
      </p:cxnSp>
      <p:sp>
        <p:nvSpPr>
          <p:cNvPr id="1102" name="Google Shape;1102;p57"/>
          <p:cNvSpPr txBox="1"/>
          <p:nvPr/>
        </p:nvSpPr>
        <p:spPr>
          <a:xfrm>
            <a:off x="4696207" y="2444544"/>
            <a:ext cx="228780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Max(Length</a:t>
            </a:r>
            <a:r>
              <a:rPr lang="vi" sz="1600" b="0" i="0" u="none" strike="noStrike" cap="none" baseline="-25000">
                <a:solidFill>
                  <a:srgbClr val="000000"/>
                </a:solidFill>
                <a:latin typeface="Arial"/>
                <a:ea typeface="Arial"/>
                <a:cs typeface="Arial"/>
                <a:sym typeface="Arial"/>
              </a:rPr>
              <a:t>a</a:t>
            </a:r>
            <a:r>
              <a:rPr lang="vi" sz="1600" b="0" i="0" u="none" strike="noStrike" cap="none">
                <a:solidFill>
                  <a:srgbClr val="000000"/>
                </a:solidFill>
                <a:latin typeface="Arial"/>
                <a:ea typeface="Arial"/>
                <a:cs typeface="Arial"/>
                <a:sym typeface="Arial"/>
              </a:rPr>
              <a:t> , Length</a:t>
            </a:r>
            <a:r>
              <a:rPr lang="vi" sz="1600" b="0" i="0" u="none" strike="noStrike" cap="none" baseline="-25000">
                <a:solidFill>
                  <a:srgbClr val="000000"/>
                </a:solidFill>
                <a:latin typeface="Arial"/>
                <a:ea typeface="Arial"/>
                <a:cs typeface="Arial"/>
                <a:sym typeface="Arial"/>
              </a:rPr>
              <a:t>b</a:t>
            </a:r>
            <a:r>
              <a:rPr lang="vi" sz="1600" b="0" i="0" u="none" strike="noStrike" cap="none">
                <a:solidFill>
                  <a:srgbClr val="000000"/>
                </a:solidFill>
                <a:latin typeface="Arial"/>
                <a:ea typeface="Arial"/>
                <a:cs typeface="Arial"/>
                <a:sym typeface="Arial"/>
              </a:rPr>
              <a:t>)</a:t>
            </a:r>
            <a:endParaRPr/>
          </a:p>
        </p:txBody>
      </p:sp>
      <p:sp>
        <p:nvSpPr>
          <p:cNvPr id="1103" name="Google Shape;1103;p57"/>
          <p:cNvSpPr txBox="1"/>
          <p:nvPr/>
        </p:nvSpPr>
        <p:spPr>
          <a:xfrm>
            <a:off x="1463867" y="3411906"/>
            <a:ext cx="3113353"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If Percentage Similarity &gt; 60%   </a:t>
            </a:r>
            <a:endParaRPr/>
          </a:p>
        </p:txBody>
      </p:sp>
      <p:sp>
        <p:nvSpPr>
          <p:cNvPr id="1104" name="Google Shape;1104;p57"/>
          <p:cNvSpPr txBox="1">
            <a:spLocks noGrp="1"/>
          </p:cNvSpPr>
          <p:nvPr>
            <p:ph type="title"/>
          </p:nvPr>
        </p:nvSpPr>
        <p:spPr>
          <a:xfrm>
            <a:off x="678806" y="392575"/>
            <a:ext cx="6180292"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CALCULATING PERCENTAGE SIMILARITY OF 2 QUESTION</a:t>
            </a:r>
            <a:endParaRPr/>
          </a:p>
        </p:txBody>
      </p:sp>
      <p:sp>
        <p:nvSpPr>
          <p:cNvPr id="1105" name="Google Shape;1105;p57"/>
          <p:cNvSpPr txBox="1"/>
          <p:nvPr/>
        </p:nvSpPr>
        <p:spPr>
          <a:xfrm>
            <a:off x="7123288" y="0"/>
            <a:ext cx="1821332"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5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39</a:t>
            </a:fld>
            <a:endParaRPr/>
          </a:p>
        </p:txBody>
      </p:sp>
      <p:sp>
        <p:nvSpPr>
          <p:cNvPr id="1111" name="Google Shape;1111;p58"/>
          <p:cNvSpPr/>
          <p:nvPr/>
        </p:nvSpPr>
        <p:spPr>
          <a:xfrm>
            <a:off x="1463867" y="2185313"/>
            <a:ext cx="294022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Percentage Similarity = 100   -</a:t>
            </a:r>
            <a:endParaRPr/>
          </a:p>
        </p:txBody>
      </p:sp>
      <p:pic>
        <p:nvPicPr>
          <p:cNvPr id="1112" name="Google Shape;1112;p58"/>
          <p:cNvPicPr preferRelativeResize="0"/>
          <p:nvPr/>
        </p:nvPicPr>
        <p:blipFill rotWithShape="1">
          <a:blip r:embed="rId3">
            <a:alphaModFix/>
          </a:blip>
          <a:srcRect/>
          <a:stretch/>
        </p:blipFill>
        <p:spPr>
          <a:xfrm>
            <a:off x="4756687" y="1752782"/>
            <a:ext cx="1872227" cy="518463"/>
          </a:xfrm>
          <a:prstGeom prst="rect">
            <a:avLst/>
          </a:prstGeom>
          <a:noFill/>
          <a:ln>
            <a:noFill/>
          </a:ln>
        </p:spPr>
      </p:pic>
      <p:cxnSp>
        <p:nvCxnSpPr>
          <p:cNvPr id="1113" name="Google Shape;1113;p58"/>
          <p:cNvCxnSpPr/>
          <p:nvPr/>
        </p:nvCxnSpPr>
        <p:spPr>
          <a:xfrm>
            <a:off x="4491408" y="2358612"/>
            <a:ext cx="2587724" cy="0"/>
          </a:xfrm>
          <a:prstGeom prst="straightConnector1">
            <a:avLst/>
          </a:prstGeom>
          <a:noFill/>
          <a:ln w="9525" cap="flat" cmpd="sng">
            <a:solidFill>
              <a:schemeClr val="dk1"/>
            </a:solidFill>
            <a:prstDash val="solid"/>
            <a:round/>
            <a:headEnd type="none" w="sm" len="sm"/>
            <a:tailEnd type="none" w="sm" len="sm"/>
          </a:ln>
        </p:spPr>
      </p:cxnSp>
      <p:sp>
        <p:nvSpPr>
          <p:cNvPr id="1114" name="Google Shape;1114;p58"/>
          <p:cNvSpPr txBox="1"/>
          <p:nvPr/>
        </p:nvSpPr>
        <p:spPr>
          <a:xfrm>
            <a:off x="4696207" y="2444544"/>
            <a:ext cx="228780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Max(Length</a:t>
            </a:r>
            <a:r>
              <a:rPr lang="vi" sz="1600" b="0" i="0" u="none" strike="noStrike" cap="none" baseline="-25000">
                <a:solidFill>
                  <a:srgbClr val="000000"/>
                </a:solidFill>
                <a:latin typeface="Arial"/>
                <a:ea typeface="Arial"/>
                <a:cs typeface="Arial"/>
                <a:sym typeface="Arial"/>
              </a:rPr>
              <a:t>a</a:t>
            </a:r>
            <a:r>
              <a:rPr lang="vi" sz="1600" b="0" i="0" u="none" strike="noStrike" cap="none">
                <a:solidFill>
                  <a:srgbClr val="000000"/>
                </a:solidFill>
                <a:latin typeface="Arial"/>
                <a:ea typeface="Arial"/>
                <a:cs typeface="Arial"/>
                <a:sym typeface="Arial"/>
              </a:rPr>
              <a:t> , Length</a:t>
            </a:r>
            <a:r>
              <a:rPr lang="vi" sz="1600" b="0" i="0" u="none" strike="noStrike" cap="none" baseline="-25000">
                <a:solidFill>
                  <a:srgbClr val="000000"/>
                </a:solidFill>
                <a:latin typeface="Arial"/>
                <a:ea typeface="Arial"/>
                <a:cs typeface="Arial"/>
                <a:sym typeface="Arial"/>
              </a:rPr>
              <a:t>b</a:t>
            </a:r>
            <a:r>
              <a:rPr lang="vi" sz="1600" b="0" i="0" u="none" strike="noStrike" cap="none">
                <a:solidFill>
                  <a:srgbClr val="000000"/>
                </a:solidFill>
                <a:latin typeface="Arial"/>
                <a:ea typeface="Arial"/>
                <a:cs typeface="Arial"/>
                <a:sym typeface="Arial"/>
              </a:rPr>
              <a:t>)</a:t>
            </a:r>
            <a:endParaRPr/>
          </a:p>
        </p:txBody>
      </p:sp>
      <p:sp>
        <p:nvSpPr>
          <p:cNvPr id="1115" name="Google Shape;1115;p58"/>
          <p:cNvSpPr txBox="1"/>
          <p:nvPr/>
        </p:nvSpPr>
        <p:spPr>
          <a:xfrm>
            <a:off x="1463867" y="3411906"/>
            <a:ext cx="3113353"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If Percentage Similarity &gt; 60%   </a:t>
            </a:r>
            <a:endParaRPr/>
          </a:p>
        </p:txBody>
      </p:sp>
      <p:sp>
        <p:nvSpPr>
          <p:cNvPr id="1116" name="Google Shape;1116;p58"/>
          <p:cNvSpPr/>
          <p:nvPr/>
        </p:nvSpPr>
        <p:spPr>
          <a:xfrm>
            <a:off x="4716758" y="3422180"/>
            <a:ext cx="982546" cy="267752"/>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1117" name="Google Shape;1117;p58"/>
          <p:cNvSpPr txBox="1">
            <a:spLocks noGrp="1"/>
          </p:cNvSpPr>
          <p:nvPr>
            <p:ph type="title"/>
          </p:nvPr>
        </p:nvSpPr>
        <p:spPr>
          <a:xfrm>
            <a:off x="678806" y="392575"/>
            <a:ext cx="6180292"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CALCULATING PERCENTAGE SIMILARITY OF 2 QUESTION</a:t>
            </a:r>
            <a:endParaRPr/>
          </a:p>
        </p:txBody>
      </p:sp>
      <p:sp>
        <p:nvSpPr>
          <p:cNvPr id="1118" name="Google Shape;1118;p58"/>
          <p:cNvSpPr txBox="1"/>
          <p:nvPr/>
        </p:nvSpPr>
        <p:spPr>
          <a:xfrm>
            <a:off x="7123288" y="0"/>
            <a:ext cx="1821332"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ctrTitle"/>
          </p:nvPr>
        </p:nvSpPr>
        <p:spPr>
          <a:xfrm>
            <a:off x="463525" y="3136200"/>
            <a:ext cx="40944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vi"/>
              <a:t>INTRODUCTION</a:t>
            </a:r>
            <a:endParaRPr/>
          </a:p>
        </p:txBody>
      </p:sp>
      <p:sp>
        <p:nvSpPr>
          <p:cNvPr id="207" name="Google Shape;207;p2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4</a:t>
            </a:fld>
            <a:endParaRPr/>
          </a:p>
        </p:txBody>
      </p:sp>
      <p:sp>
        <p:nvSpPr>
          <p:cNvPr id="208" name="Google Shape;208;p23"/>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2000"/>
              <a:buFont typeface="Arial"/>
              <a:buNone/>
            </a:pPr>
            <a:r>
              <a:rPr lang="vi" sz="12000" b="1" i="0" u="none" strike="noStrike" cap="none">
                <a:solidFill>
                  <a:srgbClr val="3F5378"/>
                </a:solidFill>
                <a:latin typeface="Roboto Condensed"/>
                <a:ea typeface="Roboto Condensed"/>
                <a:cs typeface="Roboto Condensed"/>
                <a:sym typeface="Roboto Condensed"/>
              </a:rPr>
              <a:t>1</a:t>
            </a:r>
            <a:endParaRPr sz="3000" b="1" i="0" u="none" strike="noStrike" cap="none">
              <a:solidFill>
                <a:srgbClr val="3F5378"/>
              </a:solidFill>
              <a:latin typeface="Roboto Condensed"/>
              <a:ea typeface="Roboto Condensed"/>
              <a:cs typeface="Roboto Condensed"/>
              <a:sym typeface="Roboto Condense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5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40</a:t>
            </a:fld>
            <a:endParaRPr/>
          </a:p>
        </p:txBody>
      </p:sp>
      <p:sp>
        <p:nvSpPr>
          <p:cNvPr id="1124" name="Google Shape;1124;p59"/>
          <p:cNvSpPr/>
          <p:nvPr/>
        </p:nvSpPr>
        <p:spPr>
          <a:xfrm>
            <a:off x="1463867" y="2185313"/>
            <a:ext cx="294022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Percentage Similarity = 100   -</a:t>
            </a:r>
            <a:endParaRPr/>
          </a:p>
        </p:txBody>
      </p:sp>
      <p:pic>
        <p:nvPicPr>
          <p:cNvPr id="1125" name="Google Shape;1125;p59"/>
          <p:cNvPicPr preferRelativeResize="0"/>
          <p:nvPr/>
        </p:nvPicPr>
        <p:blipFill rotWithShape="1">
          <a:blip r:embed="rId3">
            <a:alphaModFix/>
          </a:blip>
          <a:srcRect/>
          <a:stretch/>
        </p:blipFill>
        <p:spPr>
          <a:xfrm>
            <a:off x="4756687" y="1752782"/>
            <a:ext cx="1872227" cy="518463"/>
          </a:xfrm>
          <a:prstGeom prst="rect">
            <a:avLst/>
          </a:prstGeom>
          <a:noFill/>
          <a:ln>
            <a:noFill/>
          </a:ln>
        </p:spPr>
      </p:pic>
      <p:cxnSp>
        <p:nvCxnSpPr>
          <p:cNvPr id="1126" name="Google Shape;1126;p59"/>
          <p:cNvCxnSpPr/>
          <p:nvPr/>
        </p:nvCxnSpPr>
        <p:spPr>
          <a:xfrm>
            <a:off x="4491408" y="2358612"/>
            <a:ext cx="2587724" cy="0"/>
          </a:xfrm>
          <a:prstGeom prst="straightConnector1">
            <a:avLst/>
          </a:prstGeom>
          <a:noFill/>
          <a:ln w="9525" cap="flat" cmpd="sng">
            <a:solidFill>
              <a:schemeClr val="dk1"/>
            </a:solidFill>
            <a:prstDash val="solid"/>
            <a:round/>
            <a:headEnd type="none" w="sm" len="sm"/>
            <a:tailEnd type="none" w="sm" len="sm"/>
          </a:ln>
        </p:spPr>
      </p:cxnSp>
      <p:sp>
        <p:nvSpPr>
          <p:cNvPr id="1127" name="Google Shape;1127;p59"/>
          <p:cNvSpPr txBox="1"/>
          <p:nvPr/>
        </p:nvSpPr>
        <p:spPr>
          <a:xfrm>
            <a:off x="4696207" y="2444544"/>
            <a:ext cx="228780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Max(Length</a:t>
            </a:r>
            <a:r>
              <a:rPr lang="vi" sz="1600" b="0" i="0" u="none" strike="noStrike" cap="none" baseline="-25000">
                <a:solidFill>
                  <a:srgbClr val="000000"/>
                </a:solidFill>
                <a:latin typeface="Arial"/>
                <a:ea typeface="Arial"/>
                <a:cs typeface="Arial"/>
                <a:sym typeface="Arial"/>
              </a:rPr>
              <a:t>a</a:t>
            </a:r>
            <a:r>
              <a:rPr lang="vi" sz="1600" b="0" i="0" u="none" strike="noStrike" cap="none">
                <a:solidFill>
                  <a:srgbClr val="000000"/>
                </a:solidFill>
                <a:latin typeface="Arial"/>
                <a:ea typeface="Arial"/>
                <a:cs typeface="Arial"/>
                <a:sym typeface="Arial"/>
              </a:rPr>
              <a:t> , Length</a:t>
            </a:r>
            <a:r>
              <a:rPr lang="vi" sz="1600" b="0" i="0" u="none" strike="noStrike" cap="none" baseline="-25000">
                <a:solidFill>
                  <a:srgbClr val="000000"/>
                </a:solidFill>
                <a:latin typeface="Arial"/>
                <a:ea typeface="Arial"/>
                <a:cs typeface="Arial"/>
                <a:sym typeface="Arial"/>
              </a:rPr>
              <a:t>b</a:t>
            </a:r>
            <a:r>
              <a:rPr lang="vi" sz="1600" b="0" i="0" u="none" strike="noStrike" cap="none">
                <a:solidFill>
                  <a:srgbClr val="000000"/>
                </a:solidFill>
                <a:latin typeface="Arial"/>
                <a:ea typeface="Arial"/>
                <a:cs typeface="Arial"/>
                <a:sym typeface="Arial"/>
              </a:rPr>
              <a:t>)</a:t>
            </a:r>
            <a:endParaRPr/>
          </a:p>
        </p:txBody>
      </p:sp>
      <p:sp>
        <p:nvSpPr>
          <p:cNvPr id="1128" name="Google Shape;1128;p59"/>
          <p:cNvSpPr txBox="1"/>
          <p:nvPr/>
        </p:nvSpPr>
        <p:spPr>
          <a:xfrm>
            <a:off x="1463867" y="3411906"/>
            <a:ext cx="3113353"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If Percentage Similarity &gt; 60%   </a:t>
            </a:r>
            <a:endParaRPr/>
          </a:p>
        </p:txBody>
      </p:sp>
      <p:sp>
        <p:nvSpPr>
          <p:cNvPr id="1129" name="Google Shape;1129;p59"/>
          <p:cNvSpPr/>
          <p:nvPr/>
        </p:nvSpPr>
        <p:spPr>
          <a:xfrm>
            <a:off x="4716758" y="3422180"/>
            <a:ext cx="982546" cy="267752"/>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1130" name="Google Shape;1130;p59"/>
          <p:cNvSpPr txBox="1"/>
          <p:nvPr/>
        </p:nvSpPr>
        <p:spPr>
          <a:xfrm>
            <a:off x="5818740" y="3349295"/>
            <a:ext cx="1986441"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Warning to Teacher</a:t>
            </a:r>
            <a:endParaRPr/>
          </a:p>
        </p:txBody>
      </p:sp>
      <p:sp>
        <p:nvSpPr>
          <p:cNvPr id="1131" name="Google Shape;1131;p59"/>
          <p:cNvSpPr txBox="1">
            <a:spLocks noGrp="1"/>
          </p:cNvSpPr>
          <p:nvPr>
            <p:ph type="title"/>
          </p:nvPr>
        </p:nvSpPr>
        <p:spPr>
          <a:xfrm>
            <a:off x="678806" y="392575"/>
            <a:ext cx="6180292"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CALCULATING PERCENTAGE SIMILARITY OF 2 QUESTION</a:t>
            </a:r>
            <a:endParaRPr/>
          </a:p>
        </p:txBody>
      </p:sp>
      <p:sp>
        <p:nvSpPr>
          <p:cNvPr id="1132" name="Google Shape;1132;p59"/>
          <p:cNvSpPr txBox="1"/>
          <p:nvPr/>
        </p:nvSpPr>
        <p:spPr>
          <a:xfrm>
            <a:off x="7123288" y="0"/>
            <a:ext cx="1821332"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6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41</a:t>
            </a:fld>
            <a:endParaRPr/>
          </a:p>
        </p:txBody>
      </p:sp>
      <p:pic>
        <p:nvPicPr>
          <p:cNvPr id="1138" name="Google Shape;1138;p60"/>
          <p:cNvPicPr preferRelativeResize="0"/>
          <p:nvPr/>
        </p:nvPicPr>
        <p:blipFill rotWithShape="1">
          <a:blip r:embed="rId3">
            <a:alphaModFix/>
          </a:blip>
          <a:srcRect/>
          <a:stretch/>
        </p:blipFill>
        <p:spPr>
          <a:xfrm>
            <a:off x="236998" y="3344184"/>
            <a:ext cx="350150" cy="452720"/>
          </a:xfrm>
          <a:prstGeom prst="rect">
            <a:avLst/>
          </a:prstGeom>
          <a:noFill/>
          <a:ln>
            <a:noFill/>
          </a:ln>
        </p:spPr>
      </p:pic>
      <p:sp>
        <p:nvSpPr>
          <p:cNvPr id="1139" name="Google Shape;1139;p60"/>
          <p:cNvSpPr txBox="1"/>
          <p:nvPr/>
        </p:nvSpPr>
        <p:spPr>
          <a:xfrm>
            <a:off x="774204" y="2563338"/>
            <a:ext cx="901209" cy="224676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Mark</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Chapter</a:t>
            </a:r>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a:t>
            </a:r>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a:t>
            </a:r>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a:t>
            </a:r>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Question</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Answers</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40" name="Google Shape;1140;p60"/>
          <p:cNvSpPr txBox="1">
            <a:spLocks noGrp="1"/>
          </p:cNvSpPr>
          <p:nvPr>
            <p:ph type="title"/>
          </p:nvPr>
        </p:nvSpPr>
        <p:spPr>
          <a:xfrm>
            <a:off x="678806" y="392575"/>
            <a:ext cx="6180292" cy="7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2000"/>
              <a:buNone/>
            </a:pPr>
            <a:r>
              <a:rPr lang="vi">
                <a:solidFill>
                  <a:schemeClr val="lt1"/>
                </a:solidFill>
              </a:rPr>
              <a:t>QUESTION DATA STRUCTURES</a:t>
            </a:r>
            <a:endParaRPr/>
          </a:p>
        </p:txBody>
      </p:sp>
      <p:sp>
        <p:nvSpPr>
          <p:cNvPr id="1141" name="Google Shape;1141;p60"/>
          <p:cNvSpPr txBox="1"/>
          <p:nvPr/>
        </p:nvSpPr>
        <p:spPr>
          <a:xfrm>
            <a:off x="7123288" y="0"/>
            <a:ext cx="1840568"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DATA STRUCTURE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sz="1400" b="1" i="0" u="none" strike="noStrike" cap="none">
              <a:solidFill>
                <a:srgbClr val="FF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6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42</a:t>
            </a:fld>
            <a:endParaRPr/>
          </a:p>
        </p:txBody>
      </p:sp>
      <p:pic>
        <p:nvPicPr>
          <p:cNvPr id="1147" name="Google Shape;1147;p61"/>
          <p:cNvPicPr preferRelativeResize="0"/>
          <p:nvPr/>
        </p:nvPicPr>
        <p:blipFill rotWithShape="1">
          <a:blip r:embed="rId3">
            <a:alphaModFix/>
          </a:blip>
          <a:srcRect/>
          <a:stretch/>
        </p:blipFill>
        <p:spPr>
          <a:xfrm>
            <a:off x="2975754" y="1411886"/>
            <a:ext cx="6168246" cy="1859223"/>
          </a:xfrm>
          <a:prstGeom prst="rect">
            <a:avLst/>
          </a:prstGeom>
          <a:noFill/>
          <a:ln>
            <a:noFill/>
          </a:ln>
        </p:spPr>
      </p:pic>
      <p:pic>
        <p:nvPicPr>
          <p:cNvPr id="1148" name="Google Shape;1148;p61"/>
          <p:cNvPicPr preferRelativeResize="0"/>
          <p:nvPr/>
        </p:nvPicPr>
        <p:blipFill rotWithShape="1">
          <a:blip r:embed="rId4">
            <a:alphaModFix/>
          </a:blip>
          <a:srcRect/>
          <a:stretch/>
        </p:blipFill>
        <p:spPr>
          <a:xfrm>
            <a:off x="236998" y="3344184"/>
            <a:ext cx="350150" cy="452720"/>
          </a:xfrm>
          <a:prstGeom prst="rect">
            <a:avLst/>
          </a:prstGeom>
          <a:noFill/>
          <a:ln>
            <a:noFill/>
          </a:ln>
        </p:spPr>
      </p:pic>
      <p:sp>
        <p:nvSpPr>
          <p:cNvPr id="1149" name="Google Shape;1149;p61"/>
          <p:cNvSpPr txBox="1"/>
          <p:nvPr/>
        </p:nvSpPr>
        <p:spPr>
          <a:xfrm>
            <a:off x="774204" y="2563338"/>
            <a:ext cx="901209" cy="224676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Mark</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Chapter</a:t>
            </a:r>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a:t>
            </a:r>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a:t>
            </a:r>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a:t>
            </a:r>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Question</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Answers</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50" name="Google Shape;1150;p61"/>
          <p:cNvSpPr txBox="1">
            <a:spLocks noGrp="1"/>
          </p:cNvSpPr>
          <p:nvPr>
            <p:ph type="title"/>
          </p:nvPr>
        </p:nvSpPr>
        <p:spPr>
          <a:xfrm>
            <a:off x="678806" y="392575"/>
            <a:ext cx="6180292" cy="7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2000"/>
              <a:buNone/>
            </a:pPr>
            <a:r>
              <a:rPr lang="vi">
                <a:solidFill>
                  <a:schemeClr val="lt1"/>
                </a:solidFill>
              </a:rPr>
              <a:t>QUESTION DATA STRUCTURES</a:t>
            </a:r>
            <a:endParaRPr/>
          </a:p>
        </p:txBody>
      </p:sp>
      <p:sp>
        <p:nvSpPr>
          <p:cNvPr id="1151" name="Google Shape;1151;p61"/>
          <p:cNvSpPr txBox="1"/>
          <p:nvPr/>
        </p:nvSpPr>
        <p:spPr>
          <a:xfrm>
            <a:off x="7123288" y="0"/>
            <a:ext cx="1840568"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DATA STRUCTURE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sz="1400" b="1" i="0" u="none" strike="noStrike" cap="none">
              <a:solidFill>
                <a:srgbClr val="FF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6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43</a:t>
            </a:fld>
            <a:endParaRPr/>
          </a:p>
        </p:txBody>
      </p:sp>
      <p:pic>
        <p:nvPicPr>
          <p:cNvPr id="1157" name="Google Shape;1157;p62"/>
          <p:cNvPicPr preferRelativeResize="0"/>
          <p:nvPr/>
        </p:nvPicPr>
        <p:blipFill rotWithShape="1">
          <a:blip r:embed="rId3">
            <a:alphaModFix/>
          </a:blip>
          <a:srcRect/>
          <a:stretch/>
        </p:blipFill>
        <p:spPr>
          <a:xfrm>
            <a:off x="2975754" y="1411886"/>
            <a:ext cx="6168246" cy="1859223"/>
          </a:xfrm>
          <a:prstGeom prst="rect">
            <a:avLst/>
          </a:prstGeom>
          <a:noFill/>
          <a:ln>
            <a:noFill/>
          </a:ln>
        </p:spPr>
      </p:pic>
      <p:pic>
        <p:nvPicPr>
          <p:cNvPr id="1158" name="Google Shape;1158;p62"/>
          <p:cNvPicPr preferRelativeResize="0"/>
          <p:nvPr/>
        </p:nvPicPr>
        <p:blipFill rotWithShape="1">
          <a:blip r:embed="rId4">
            <a:alphaModFix/>
          </a:blip>
          <a:srcRect/>
          <a:stretch/>
        </p:blipFill>
        <p:spPr>
          <a:xfrm>
            <a:off x="236998" y="3344184"/>
            <a:ext cx="350150" cy="452720"/>
          </a:xfrm>
          <a:prstGeom prst="rect">
            <a:avLst/>
          </a:prstGeom>
          <a:noFill/>
          <a:ln>
            <a:noFill/>
          </a:ln>
        </p:spPr>
      </p:pic>
      <p:cxnSp>
        <p:nvCxnSpPr>
          <p:cNvPr id="1159" name="Google Shape;1159;p62"/>
          <p:cNvCxnSpPr/>
          <p:nvPr/>
        </p:nvCxnSpPr>
        <p:spPr>
          <a:xfrm>
            <a:off x="5237018" y="3271109"/>
            <a:ext cx="822859" cy="423617"/>
          </a:xfrm>
          <a:prstGeom prst="straightConnector1">
            <a:avLst/>
          </a:prstGeom>
          <a:noFill/>
          <a:ln w="9525" cap="flat" cmpd="sng">
            <a:solidFill>
              <a:srgbClr val="347EB8"/>
            </a:solidFill>
            <a:prstDash val="solid"/>
            <a:round/>
            <a:headEnd type="none" w="sm" len="sm"/>
            <a:tailEnd type="triangle" w="med" len="med"/>
          </a:ln>
        </p:spPr>
      </p:cxnSp>
      <p:cxnSp>
        <p:nvCxnSpPr>
          <p:cNvPr id="1160" name="Google Shape;1160;p62"/>
          <p:cNvCxnSpPr/>
          <p:nvPr/>
        </p:nvCxnSpPr>
        <p:spPr>
          <a:xfrm flipH="1">
            <a:off x="6994566" y="3174731"/>
            <a:ext cx="973778" cy="510139"/>
          </a:xfrm>
          <a:prstGeom prst="straightConnector1">
            <a:avLst/>
          </a:prstGeom>
          <a:noFill/>
          <a:ln w="9525" cap="flat" cmpd="sng">
            <a:solidFill>
              <a:srgbClr val="347EB8"/>
            </a:solidFill>
            <a:prstDash val="solid"/>
            <a:round/>
            <a:headEnd type="none" w="sm" len="sm"/>
            <a:tailEnd type="triangle" w="med" len="med"/>
          </a:ln>
        </p:spPr>
      </p:cxnSp>
      <p:sp>
        <p:nvSpPr>
          <p:cNvPr id="1161" name="Google Shape;1161;p62"/>
          <p:cNvSpPr txBox="1"/>
          <p:nvPr/>
        </p:nvSpPr>
        <p:spPr>
          <a:xfrm>
            <a:off x="5543285" y="4006796"/>
            <a:ext cx="3164649"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”QuestionContent + AnswerContents”</a:t>
            </a:r>
            <a:endParaRPr/>
          </a:p>
        </p:txBody>
      </p:sp>
      <p:sp>
        <p:nvSpPr>
          <p:cNvPr id="1162" name="Google Shape;1162;p62"/>
          <p:cNvSpPr txBox="1"/>
          <p:nvPr/>
        </p:nvSpPr>
        <p:spPr>
          <a:xfrm>
            <a:off x="774204" y="2563338"/>
            <a:ext cx="901209" cy="224676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Mark</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Chapter</a:t>
            </a:r>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a:t>
            </a:r>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a:t>
            </a:r>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a:t>
            </a:r>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Question</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Answers</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3" name="Google Shape;1163;p62"/>
          <p:cNvSpPr txBox="1">
            <a:spLocks noGrp="1"/>
          </p:cNvSpPr>
          <p:nvPr>
            <p:ph type="title"/>
          </p:nvPr>
        </p:nvSpPr>
        <p:spPr>
          <a:xfrm>
            <a:off x="678806" y="392575"/>
            <a:ext cx="6180292" cy="7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2000"/>
              <a:buNone/>
            </a:pPr>
            <a:r>
              <a:rPr lang="vi">
                <a:solidFill>
                  <a:schemeClr val="lt1"/>
                </a:solidFill>
              </a:rPr>
              <a:t>QUESTION DATA STRUCTURES</a:t>
            </a:r>
            <a:endParaRPr/>
          </a:p>
        </p:txBody>
      </p:sp>
      <p:sp>
        <p:nvSpPr>
          <p:cNvPr id="1164" name="Google Shape;1164;p62"/>
          <p:cNvSpPr txBox="1"/>
          <p:nvPr/>
        </p:nvSpPr>
        <p:spPr>
          <a:xfrm>
            <a:off x="7123288" y="0"/>
            <a:ext cx="1840568"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DATA STRUCTURE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sz="1400" b="1" i="0" u="none" strike="noStrike" cap="none">
              <a:solidFill>
                <a:srgbClr val="FF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63"/>
          <p:cNvSpPr txBox="1">
            <a:spLocks noGrp="1"/>
          </p:cNvSpPr>
          <p:nvPr>
            <p:ph type="title"/>
          </p:nvPr>
        </p:nvSpPr>
        <p:spPr>
          <a:xfrm>
            <a:off x="678806" y="392575"/>
            <a:ext cx="6180292"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QUESTION DATA STRUCTURES</a:t>
            </a:r>
            <a:endParaRPr/>
          </a:p>
        </p:txBody>
      </p:sp>
      <p:sp>
        <p:nvSpPr>
          <p:cNvPr id="1170" name="Google Shape;1170;p6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44</a:t>
            </a:fld>
            <a:endParaRPr/>
          </a:p>
        </p:txBody>
      </p:sp>
      <p:pic>
        <p:nvPicPr>
          <p:cNvPr id="1171" name="Google Shape;1171;p63"/>
          <p:cNvPicPr preferRelativeResize="0"/>
          <p:nvPr/>
        </p:nvPicPr>
        <p:blipFill rotWithShape="1">
          <a:blip r:embed="rId3">
            <a:alphaModFix/>
          </a:blip>
          <a:srcRect/>
          <a:stretch/>
        </p:blipFill>
        <p:spPr>
          <a:xfrm>
            <a:off x="2975754" y="1411886"/>
            <a:ext cx="6168246" cy="1859223"/>
          </a:xfrm>
          <a:prstGeom prst="rect">
            <a:avLst/>
          </a:prstGeom>
          <a:noFill/>
          <a:ln>
            <a:noFill/>
          </a:ln>
        </p:spPr>
      </p:pic>
      <p:pic>
        <p:nvPicPr>
          <p:cNvPr id="1172" name="Google Shape;1172;p63"/>
          <p:cNvPicPr preferRelativeResize="0"/>
          <p:nvPr/>
        </p:nvPicPr>
        <p:blipFill rotWithShape="1">
          <a:blip r:embed="rId4">
            <a:alphaModFix/>
          </a:blip>
          <a:srcRect/>
          <a:stretch/>
        </p:blipFill>
        <p:spPr>
          <a:xfrm>
            <a:off x="236998" y="3344184"/>
            <a:ext cx="350150" cy="452720"/>
          </a:xfrm>
          <a:prstGeom prst="rect">
            <a:avLst/>
          </a:prstGeom>
          <a:noFill/>
          <a:ln>
            <a:noFill/>
          </a:ln>
        </p:spPr>
      </p:pic>
      <p:cxnSp>
        <p:nvCxnSpPr>
          <p:cNvPr id="1173" name="Google Shape;1173;p63"/>
          <p:cNvCxnSpPr/>
          <p:nvPr/>
        </p:nvCxnSpPr>
        <p:spPr>
          <a:xfrm>
            <a:off x="5237018" y="3271109"/>
            <a:ext cx="822859" cy="423617"/>
          </a:xfrm>
          <a:prstGeom prst="straightConnector1">
            <a:avLst/>
          </a:prstGeom>
          <a:noFill/>
          <a:ln w="9525" cap="flat" cmpd="sng">
            <a:solidFill>
              <a:srgbClr val="347EB8"/>
            </a:solidFill>
            <a:prstDash val="solid"/>
            <a:round/>
            <a:headEnd type="none" w="sm" len="sm"/>
            <a:tailEnd type="triangle" w="med" len="med"/>
          </a:ln>
        </p:spPr>
      </p:cxnSp>
      <p:cxnSp>
        <p:nvCxnSpPr>
          <p:cNvPr id="1174" name="Google Shape;1174;p63"/>
          <p:cNvCxnSpPr/>
          <p:nvPr/>
        </p:nvCxnSpPr>
        <p:spPr>
          <a:xfrm flipH="1">
            <a:off x="6994566" y="3174731"/>
            <a:ext cx="973778" cy="510139"/>
          </a:xfrm>
          <a:prstGeom prst="straightConnector1">
            <a:avLst/>
          </a:prstGeom>
          <a:noFill/>
          <a:ln w="9525" cap="flat" cmpd="sng">
            <a:solidFill>
              <a:srgbClr val="347EB8"/>
            </a:solidFill>
            <a:prstDash val="solid"/>
            <a:round/>
            <a:headEnd type="none" w="sm" len="sm"/>
            <a:tailEnd type="triangle" w="med" len="med"/>
          </a:ln>
        </p:spPr>
      </p:cxnSp>
      <p:sp>
        <p:nvSpPr>
          <p:cNvPr id="1175" name="Google Shape;1175;p63"/>
          <p:cNvSpPr txBox="1"/>
          <p:nvPr/>
        </p:nvSpPr>
        <p:spPr>
          <a:xfrm>
            <a:off x="5543285" y="4006796"/>
            <a:ext cx="3164649"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”QuestionContent + AnswerContents”</a:t>
            </a:r>
            <a:endParaRPr/>
          </a:p>
        </p:txBody>
      </p:sp>
      <p:sp>
        <p:nvSpPr>
          <p:cNvPr id="1176" name="Google Shape;1176;p63"/>
          <p:cNvSpPr txBox="1"/>
          <p:nvPr/>
        </p:nvSpPr>
        <p:spPr>
          <a:xfrm>
            <a:off x="774204" y="2563338"/>
            <a:ext cx="901209" cy="224676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Mark</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Chapter</a:t>
            </a:r>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a:t>
            </a:r>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a:t>
            </a:r>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a:t>
            </a:r>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Question</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Answers</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77" name="Google Shape;1177;p63"/>
          <p:cNvSpPr txBox="1"/>
          <p:nvPr/>
        </p:nvSpPr>
        <p:spPr>
          <a:xfrm>
            <a:off x="1657926" y="3944251"/>
            <a:ext cx="409086" cy="5539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3000" b="1" i="0" u="none" strike="noStrike" cap="none">
                <a:solidFill>
                  <a:srgbClr val="000000"/>
                </a:solidFill>
                <a:latin typeface="Arial"/>
                <a:ea typeface="Arial"/>
                <a:cs typeface="Arial"/>
                <a:sym typeface="Arial"/>
              </a:rPr>
              <a:t>+</a:t>
            </a:r>
            <a:endParaRPr/>
          </a:p>
        </p:txBody>
      </p:sp>
      <p:sp>
        <p:nvSpPr>
          <p:cNvPr id="1178" name="Google Shape;1178;p63"/>
          <p:cNvSpPr/>
          <p:nvPr/>
        </p:nvSpPr>
        <p:spPr>
          <a:xfrm>
            <a:off x="2398816" y="4144305"/>
            <a:ext cx="2752870" cy="170268"/>
          </a:xfrm>
          <a:prstGeom prst="rightArrow">
            <a:avLst>
              <a:gd name="adj1" fmla="val 50000"/>
              <a:gd name="adj2" fmla="val 50000"/>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79" name="Google Shape;1179;p63"/>
          <p:cNvSpPr txBox="1"/>
          <p:nvPr/>
        </p:nvSpPr>
        <p:spPr>
          <a:xfrm>
            <a:off x="3381444" y="3839507"/>
            <a:ext cx="92044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Compare</a:t>
            </a:r>
            <a:endParaRPr/>
          </a:p>
        </p:txBody>
      </p:sp>
      <p:sp>
        <p:nvSpPr>
          <p:cNvPr id="1180" name="Google Shape;1180;p63"/>
          <p:cNvSpPr txBox="1"/>
          <p:nvPr/>
        </p:nvSpPr>
        <p:spPr>
          <a:xfrm>
            <a:off x="7123288" y="0"/>
            <a:ext cx="1840568"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DATA STRUCTURE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DEMO</a:t>
            </a:r>
            <a:endParaRPr sz="1400" b="1" i="0" u="none" strike="noStrike" cap="none">
              <a:solidFill>
                <a:srgbClr val="FF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64"/>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IMPORT QUESTION DEMO PROCESS</a:t>
            </a:r>
            <a:endParaRPr/>
          </a:p>
        </p:txBody>
      </p:sp>
      <p:sp>
        <p:nvSpPr>
          <p:cNvPr id="1186" name="Google Shape;1186;p6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45</a:t>
            </a:fld>
            <a:endParaRPr/>
          </a:p>
        </p:txBody>
      </p:sp>
      <p:pic>
        <p:nvPicPr>
          <p:cNvPr id="1187" name="Google Shape;1187;p64"/>
          <p:cNvPicPr preferRelativeResize="0"/>
          <p:nvPr/>
        </p:nvPicPr>
        <p:blipFill rotWithShape="1">
          <a:blip r:embed="rId3">
            <a:alphaModFix/>
          </a:blip>
          <a:srcRect/>
          <a:stretch/>
        </p:blipFill>
        <p:spPr>
          <a:xfrm>
            <a:off x="512591" y="2429376"/>
            <a:ext cx="668470" cy="668470"/>
          </a:xfrm>
          <a:prstGeom prst="rect">
            <a:avLst/>
          </a:prstGeom>
          <a:noFill/>
          <a:ln>
            <a:noFill/>
          </a:ln>
        </p:spPr>
      </p:pic>
      <p:sp>
        <p:nvSpPr>
          <p:cNvPr id="1188" name="Google Shape;1188;p64"/>
          <p:cNvSpPr txBox="1"/>
          <p:nvPr/>
        </p:nvSpPr>
        <p:spPr>
          <a:xfrm>
            <a:off x="429375" y="3193850"/>
            <a:ext cx="8586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200" b="1"/>
              <a:t>Lecturer</a:t>
            </a:r>
            <a:endParaRPr sz="1200" b="1" i="0" u="none" strike="noStrike" cap="none">
              <a:solidFill>
                <a:srgbClr val="000000"/>
              </a:solidFill>
            </a:endParaRPr>
          </a:p>
        </p:txBody>
      </p:sp>
      <p:grpSp>
        <p:nvGrpSpPr>
          <p:cNvPr id="1189" name="Google Shape;1189;p64"/>
          <p:cNvGrpSpPr/>
          <p:nvPr/>
        </p:nvGrpSpPr>
        <p:grpSpPr>
          <a:xfrm>
            <a:off x="1325367" y="1855682"/>
            <a:ext cx="7294653" cy="2346447"/>
            <a:chOff x="1544813" y="1855683"/>
            <a:chExt cx="5604997" cy="1587842"/>
          </a:xfrm>
        </p:grpSpPr>
        <p:grpSp>
          <p:nvGrpSpPr>
            <p:cNvPr id="1190" name="Google Shape;1190;p64"/>
            <p:cNvGrpSpPr/>
            <p:nvPr/>
          </p:nvGrpSpPr>
          <p:grpSpPr>
            <a:xfrm rot="10800000">
              <a:off x="1757604" y="1872284"/>
              <a:ext cx="2021734" cy="635266"/>
              <a:chOff x="185742" y="1697030"/>
              <a:chExt cx="5165698" cy="1658130"/>
            </a:xfrm>
          </p:grpSpPr>
          <p:sp>
            <p:nvSpPr>
              <p:cNvPr id="1191" name="Google Shape;1191;p64"/>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263248"/>
                    </a:solidFill>
                    <a:latin typeface="Roboto Condensed"/>
                    <a:ea typeface="Roboto Condensed"/>
                    <a:cs typeface="Roboto Condensed"/>
                    <a:sym typeface="Roboto Condensed"/>
                  </a:rPr>
                  <a:t>Select department</a:t>
                </a:r>
                <a:endParaRPr sz="1500" b="0" i="0" u="none" strike="noStrike" cap="none">
                  <a:solidFill>
                    <a:srgbClr val="263248"/>
                  </a:solidFill>
                  <a:latin typeface="Roboto Condensed"/>
                  <a:ea typeface="Roboto Condensed"/>
                  <a:cs typeface="Roboto Condensed"/>
                  <a:sym typeface="Roboto Condensed"/>
                </a:endParaRPr>
              </a:p>
            </p:txBody>
          </p:sp>
          <p:sp>
            <p:nvSpPr>
              <p:cNvPr id="1192" name="Google Shape;1192;p64"/>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263248"/>
                    </a:solidFill>
                    <a:latin typeface="Roboto Condensed"/>
                    <a:ea typeface="Roboto Condensed"/>
                    <a:cs typeface="Roboto Condensed"/>
                    <a:sym typeface="Roboto Condensed"/>
                  </a:rPr>
                  <a:t>1</a:t>
                </a:r>
                <a:endParaRPr sz="1500" b="0" i="0" u="none" strike="noStrike" cap="none">
                  <a:solidFill>
                    <a:srgbClr val="263248"/>
                  </a:solidFill>
                  <a:latin typeface="Roboto Condensed"/>
                  <a:ea typeface="Roboto Condensed"/>
                  <a:cs typeface="Roboto Condensed"/>
                  <a:sym typeface="Roboto Condensed"/>
                </a:endParaRPr>
              </a:p>
            </p:txBody>
          </p:sp>
          <p:sp>
            <p:nvSpPr>
              <p:cNvPr id="1193" name="Google Shape;1193;p64"/>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sp>
            <p:nvSpPr>
              <p:cNvPr id="1194" name="Google Shape;1194;p64"/>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grpSp>
        <p:grpSp>
          <p:nvGrpSpPr>
            <p:cNvPr id="1195" name="Google Shape;1195;p64"/>
            <p:cNvGrpSpPr/>
            <p:nvPr/>
          </p:nvGrpSpPr>
          <p:grpSpPr>
            <a:xfrm rot="10800000">
              <a:off x="3443475" y="1869499"/>
              <a:ext cx="2021734" cy="635266"/>
              <a:chOff x="185742" y="1697030"/>
              <a:chExt cx="5165698" cy="1658130"/>
            </a:xfrm>
          </p:grpSpPr>
          <p:sp>
            <p:nvSpPr>
              <p:cNvPr id="1196" name="Google Shape;1196;p64"/>
              <p:cNvSpPr/>
              <p:nvPr/>
            </p:nvSpPr>
            <p:spPr>
              <a:xfrm rot="10800000" flipH="1">
                <a:off x="1426312" y="1697030"/>
                <a:ext cx="2693400" cy="1243800"/>
              </a:xfrm>
              <a:prstGeom prst="rect">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263248"/>
                    </a:solidFill>
                    <a:latin typeface="Roboto Condensed"/>
                    <a:ea typeface="Roboto Condensed"/>
                    <a:cs typeface="Roboto Condensed"/>
                    <a:sym typeface="Roboto Condensed"/>
                  </a:rPr>
                  <a:t>Select course</a:t>
                </a:r>
                <a:endParaRPr sz="1500" b="0" i="0" u="none" strike="noStrike" cap="none">
                  <a:solidFill>
                    <a:srgbClr val="263248"/>
                  </a:solidFill>
                  <a:latin typeface="Roboto Condensed"/>
                  <a:ea typeface="Roboto Condensed"/>
                  <a:cs typeface="Roboto Condensed"/>
                  <a:sym typeface="Roboto Condensed"/>
                </a:endParaRPr>
              </a:p>
            </p:txBody>
          </p:sp>
          <p:sp>
            <p:nvSpPr>
              <p:cNvPr id="1197" name="Google Shape;1197;p64"/>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263248"/>
                    </a:solidFill>
                    <a:latin typeface="Roboto Condensed"/>
                    <a:ea typeface="Roboto Condensed"/>
                    <a:cs typeface="Roboto Condensed"/>
                    <a:sym typeface="Roboto Condensed"/>
                  </a:rPr>
                  <a:t>2</a:t>
                </a:r>
                <a:endParaRPr sz="1500" b="0" i="0" u="none" strike="noStrike" cap="none">
                  <a:solidFill>
                    <a:srgbClr val="263248"/>
                  </a:solidFill>
                  <a:latin typeface="Roboto Condensed"/>
                  <a:ea typeface="Roboto Condensed"/>
                  <a:cs typeface="Roboto Condensed"/>
                  <a:sym typeface="Roboto Condensed"/>
                </a:endParaRPr>
              </a:p>
            </p:txBody>
          </p:sp>
          <p:sp>
            <p:nvSpPr>
              <p:cNvPr id="1198" name="Google Shape;1198;p64"/>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sp>
            <p:nvSpPr>
              <p:cNvPr id="1199" name="Google Shape;1199;p64"/>
              <p:cNvSpPr/>
              <p:nvPr/>
            </p:nvSpPr>
            <p:spPr>
              <a:xfrm rot="10800000">
                <a:off x="185748" y="2940860"/>
                <a:ext cx="1243800" cy="414300"/>
              </a:xfrm>
              <a:prstGeom prst="triangle">
                <a:avLst>
                  <a:gd name="adj" fmla="val 0"/>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grpSp>
        <p:grpSp>
          <p:nvGrpSpPr>
            <p:cNvPr id="1200" name="Google Shape;1200;p64"/>
            <p:cNvGrpSpPr/>
            <p:nvPr/>
          </p:nvGrpSpPr>
          <p:grpSpPr>
            <a:xfrm rot="10800000">
              <a:off x="5128076" y="1855683"/>
              <a:ext cx="2021734" cy="635266"/>
              <a:chOff x="185742" y="1697030"/>
              <a:chExt cx="5165698" cy="1658130"/>
            </a:xfrm>
          </p:grpSpPr>
          <p:sp>
            <p:nvSpPr>
              <p:cNvPr id="1201" name="Google Shape;1201;p64"/>
              <p:cNvSpPr/>
              <p:nvPr/>
            </p:nvSpPr>
            <p:spPr>
              <a:xfrm rot="10800000" flipH="1">
                <a:off x="1426312" y="1697030"/>
                <a:ext cx="2693400" cy="12438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FFFFFF"/>
                    </a:solidFill>
                    <a:latin typeface="Roboto Condensed"/>
                    <a:ea typeface="Roboto Condensed"/>
                    <a:cs typeface="Roboto Condensed"/>
                    <a:sym typeface="Roboto Condensed"/>
                  </a:rPr>
                  <a:t>Import File</a:t>
                </a:r>
                <a:endParaRPr sz="1500" b="0" i="0" u="none" strike="noStrike" cap="none">
                  <a:solidFill>
                    <a:srgbClr val="FFFFFF"/>
                  </a:solidFill>
                  <a:latin typeface="Roboto Condensed"/>
                  <a:ea typeface="Roboto Condensed"/>
                  <a:cs typeface="Roboto Condensed"/>
                  <a:sym typeface="Roboto Condensed"/>
                </a:endParaRPr>
              </a:p>
            </p:txBody>
          </p:sp>
          <p:sp>
            <p:nvSpPr>
              <p:cNvPr id="1202" name="Google Shape;1202;p64"/>
              <p:cNvSpPr/>
              <p:nvPr/>
            </p:nvSpPr>
            <p:spPr>
              <a:xfrm rot="10800000" flipH="1">
                <a:off x="4107640"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FFFFFF"/>
                    </a:solidFill>
                    <a:latin typeface="Roboto Condensed"/>
                    <a:ea typeface="Roboto Condensed"/>
                    <a:cs typeface="Roboto Condensed"/>
                    <a:sym typeface="Roboto Condensed"/>
                  </a:rPr>
                  <a:t>3</a:t>
                </a:r>
                <a:endParaRPr sz="1500" b="0" i="0" u="none" strike="noStrike" cap="none">
                  <a:solidFill>
                    <a:srgbClr val="FFFFFF"/>
                  </a:solidFill>
                  <a:latin typeface="Roboto Condensed"/>
                  <a:ea typeface="Roboto Condensed"/>
                  <a:cs typeface="Roboto Condensed"/>
                  <a:sym typeface="Roboto Condensed"/>
                </a:endParaRPr>
              </a:p>
            </p:txBody>
          </p:sp>
          <p:sp>
            <p:nvSpPr>
              <p:cNvPr id="1203" name="Google Shape;1203;p64"/>
              <p:cNvSpPr/>
              <p:nvPr/>
            </p:nvSpPr>
            <p:spPr>
              <a:xfrm flipH="1">
                <a:off x="185742"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Roboto Condensed"/>
                  <a:ea typeface="Roboto Condensed"/>
                  <a:cs typeface="Roboto Condensed"/>
                  <a:sym typeface="Roboto Condensed"/>
                </a:endParaRPr>
              </a:p>
            </p:txBody>
          </p:sp>
          <p:sp>
            <p:nvSpPr>
              <p:cNvPr id="1204" name="Google Shape;1204;p64"/>
              <p:cNvSpPr/>
              <p:nvPr/>
            </p:nvSpPr>
            <p:spPr>
              <a:xfrm rot="10800000">
                <a:off x="185748" y="2940860"/>
                <a:ext cx="1243800" cy="414300"/>
              </a:xfrm>
              <a:prstGeom prst="triangle">
                <a:avLst>
                  <a:gd name="adj" fmla="val 0"/>
                </a:avLst>
              </a:prstGeom>
              <a:solidFill>
                <a:srgbClr val="26324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Roboto Condensed"/>
                  <a:ea typeface="Roboto Condensed"/>
                  <a:cs typeface="Roboto Condensed"/>
                  <a:sym typeface="Roboto Condensed"/>
                </a:endParaRPr>
              </a:p>
            </p:txBody>
          </p:sp>
        </p:grpSp>
        <p:grpSp>
          <p:nvGrpSpPr>
            <p:cNvPr id="1205" name="Google Shape;1205;p64"/>
            <p:cNvGrpSpPr/>
            <p:nvPr/>
          </p:nvGrpSpPr>
          <p:grpSpPr>
            <a:xfrm rot="10800000">
              <a:off x="1544813" y="2808259"/>
              <a:ext cx="2021734" cy="635266"/>
              <a:chOff x="185742" y="1697030"/>
              <a:chExt cx="5165698" cy="1658130"/>
            </a:xfrm>
          </p:grpSpPr>
          <p:sp>
            <p:nvSpPr>
              <p:cNvPr id="1206" name="Google Shape;1206;p64"/>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263248"/>
                    </a:solidFill>
                    <a:latin typeface="Roboto Condensed"/>
                    <a:ea typeface="Roboto Condensed"/>
                    <a:cs typeface="Roboto Condensed"/>
                    <a:sym typeface="Roboto Condensed"/>
                  </a:rPr>
                  <a:t>Review</a:t>
                </a:r>
                <a:endParaRPr sz="1500" b="0" i="0" u="none" strike="noStrike" cap="none">
                  <a:solidFill>
                    <a:srgbClr val="263248"/>
                  </a:solidFill>
                  <a:latin typeface="Roboto Condensed"/>
                  <a:ea typeface="Roboto Condensed"/>
                  <a:cs typeface="Roboto Condensed"/>
                  <a:sym typeface="Roboto Condensed"/>
                </a:endParaRPr>
              </a:p>
            </p:txBody>
          </p:sp>
          <p:sp>
            <p:nvSpPr>
              <p:cNvPr id="1207" name="Google Shape;1207;p64"/>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263248"/>
                    </a:solidFill>
                    <a:latin typeface="Roboto Condensed"/>
                    <a:ea typeface="Roboto Condensed"/>
                    <a:cs typeface="Roboto Condensed"/>
                    <a:sym typeface="Roboto Condensed"/>
                  </a:rPr>
                  <a:t>4</a:t>
                </a:r>
                <a:endParaRPr sz="1500" b="0" i="0" u="none" strike="noStrike" cap="none">
                  <a:solidFill>
                    <a:srgbClr val="263248"/>
                  </a:solidFill>
                  <a:latin typeface="Roboto Condensed"/>
                  <a:ea typeface="Roboto Condensed"/>
                  <a:cs typeface="Roboto Condensed"/>
                  <a:sym typeface="Roboto Condensed"/>
                </a:endParaRPr>
              </a:p>
            </p:txBody>
          </p:sp>
          <p:sp>
            <p:nvSpPr>
              <p:cNvPr id="1208" name="Google Shape;1208;p64"/>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sp>
            <p:nvSpPr>
              <p:cNvPr id="1209" name="Google Shape;1209;p64"/>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grpSp>
        <p:grpSp>
          <p:nvGrpSpPr>
            <p:cNvPr id="1210" name="Google Shape;1210;p64"/>
            <p:cNvGrpSpPr/>
            <p:nvPr/>
          </p:nvGrpSpPr>
          <p:grpSpPr>
            <a:xfrm rot="10800000">
              <a:off x="3230684" y="2805474"/>
              <a:ext cx="2021734" cy="635266"/>
              <a:chOff x="185742" y="1697030"/>
              <a:chExt cx="5165698" cy="1658130"/>
            </a:xfrm>
          </p:grpSpPr>
          <p:sp>
            <p:nvSpPr>
              <p:cNvPr id="1211" name="Google Shape;1211;p64"/>
              <p:cNvSpPr/>
              <p:nvPr/>
            </p:nvSpPr>
            <p:spPr>
              <a:xfrm rot="10800000" flipH="1">
                <a:off x="1426312" y="1697030"/>
                <a:ext cx="2693400" cy="1243800"/>
              </a:xfrm>
              <a:prstGeom prst="rect">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vi" sz="1500" b="0" i="0" u="none" strike="noStrike" cap="none">
                    <a:solidFill>
                      <a:srgbClr val="263248"/>
                    </a:solidFill>
                    <a:latin typeface="Roboto Condensed"/>
                    <a:ea typeface="Roboto Condensed"/>
                    <a:cs typeface="Roboto Condensed"/>
                    <a:sym typeface="Roboto Condensed"/>
                  </a:rPr>
                  <a:t>View list may duplicate</a:t>
                </a:r>
                <a:endParaRPr/>
              </a:p>
            </p:txBody>
          </p:sp>
          <p:sp>
            <p:nvSpPr>
              <p:cNvPr id="1212" name="Google Shape;1212;p64"/>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263248"/>
                    </a:solidFill>
                    <a:latin typeface="Roboto Condensed"/>
                    <a:ea typeface="Roboto Condensed"/>
                    <a:cs typeface="Roboto Condensed"/>
                    <a:sym typeface="Roboto Condensed"/>
                  </a:rPr>
                  <a:t>5</a:t>
                </a:r>
                <a:endParaRPr sz="1500" b="0" i="0" u="none" strike="noStrike" cap="none">
                  <a:solidFill>
                    <a:srgbClr val="263248"/>
                  </a:solidFill>
                  <a:latin typeface="Roboto Condensed"/>
                  <a:ea typeface="Roboto Condensed"/>
                  <a:cs typeface="Roboto Condensed"/>
                  <a:sym typeface="Roboto Condensed"/>
                </a:endParaRPr>
              </a:p>
            </p:txBody>
          </p:sp>
          <p:sp>
            <p:nvSpPr>
              <p:cNvPr id="1213" name="Google Shape;1213;p64"/>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sp>
            <p:nvSpPr>
              <p:cNvPr id="1214" name="Google Shape;1214;p64"/>
              <p:cNvSpPr/>
              <p:nvPr/>
            </p:nvSpPr>
            <p:spPr>
              <a:xfrm rot="10800000">
                <a:off x="185748" y="2940860"/>
                <a:ext cx="1243800" cy="414300"/>
              </a:xfrm>
              <a:prstGeom prst="triangle">
                <a:avLst>
                  <a:gd name="adj" fmla="val 0"/>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grpSp>
        <p:grpSp>
          <p:nvGrpSpPr>
            <p:cNvPr id="1215" name="Google Shape;1215;p64"/>
            <p:cNvGrpSpPr/>
            <p:nvPr/>
          </p:nvGrpSpPr>
          <p:grpSpPr>
            <a:xfrm rot="10800000">
              <a:off x="4915285" y="2791658"/>
              <a:ext cx="2021734" cy="635266"/>
              <a:chOff x="185742" y="1697030"/>
              <a:chExt cx="5165698" cy="1658130"/>
            </a:xfrm>
          </p:grpSpPr>
          <p:sp>
            <p:nvSpPr>
              <p:cNvPr id="1216" name="Google Shape;1216;p64"/>
              <p:cNvSpPr/>
              <p:nvPr/>
            </p:nvSpPr>
            <p:spPr>
              <a:xfrm rot="10800000" flipH="1">
                <a:off x="1426312" y="1697030"/>
                <a:ext cx="2693400" cy="12438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FFFFFF"/>
                    </a:solidFill>
                    <a:latin typeface="Roboto Condensed"/>
                    <a:ea typeface="Roboto Condensed"/>
                    <a:cs typeface="Roboto Condensed"/>
                    <a:sym typeface="Roboto Condensed"/>
                  </a:rPr>
                  <a:t>Done</a:t>
                </a:r>
                <a:endParaRPr sz="1500" b="0" i="0" u="none" strike="noStrike" cap="none">
                  <a:solidFill>
                    <a:srgbClr val="FFFFFF"/>
                  </a:solidFill>
                  <a:latin typeface="Roboto Condensed"/>
                  <a:ea typeface="Roboto Condensed"/>
                  <a:cs typeface="Roboto Condensed"/>
                  <a:sym typeface="Roboto Condensed"/>
                </a:endParaRPr>
              </a:p>
            </p:txBody>
          </p:sp>
          <p:sp>
            <p:nvSpPr>
              <p:cNvPr id="1217" name="Google Shape;1217;p64"/>
              <p:cNvSpPr/>
              <p:nvPr/>
            </p:nvSpPr>
            <p:spPr>
              <a:xfrm rot="10800000" flipH="1">
                <a:off x="4107640"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FFFFFF"/>
                    </a:solidFill>
                    <a:latin typeface="Roboto Condensed"/>
                    <a:ea typeface="Roboto Condensed"/>
                    <a:cs typeface="Roboto Condensed"/>
                    <a:sym typeface="Roboto Condensed"/>
                  </a:rPr>
                  <a:t>6</a:t>
                </a:r>
                <a:endParaRPr sz="1500" b="0" i="0" u="none" strike="noStrike" cap="none">
                  <a:solidFill>
                    <a:srgbClr val="FFFFFF"/>
                  </a:solidFill>
                  <a:latin typeface="Roboto Condensed"/>
                  <a:ea typeface="Roboto Condensed"/>
                  <a:cs typeface="Roboto Condensed"/>
                  <a:sym typeface="Roboto Condensed"/>
                </a:endParaRPr>
              </a:p>
            </p:txBody>
          </p:sp>
          <p:sp>
            <p:nvSpPr>
              <p:cNvPr id="1218" name="Google Shape;1218;p64"/>
              <p:cNvSpPr/>
              <p:nvPr/>
            </p:nvSpPr>
            <p:spPr>
              <a:xfrm flipH="1">
                <a:off x="185742"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Roboto Condensed"/>
                  <a:ea typeface="Roboto Condensed"/>
                  <a:cs typeface="Roboto Condensed"/>
                  <a:sym typeface="Roboto Condensed"/>
                </a:endParaRPr>
              </a:p>
            </p:txBody>
          </p:sp>
          <p:sp>
            <p:nvSpPr>
              <p:cNvPr id="1219" name="Google Shape;1219;p64"/>
              <p:cNvSpPr/>
              <p:nvPr/>
            </p:nvSpPr>
            <p:spPr>
              <a:xfrm rot="10800000">
                <a:off x="185748" y="2940860"/>
                <a:ext cx="1243800" cy="414300"/>
              </a:xfrm>
              <a:prstGeom prst="triangle">
                <a:avLst>
                  <a:gd name="adj" fmla="val 0"/>
                </a:avLst>
              </a:prstGeom>
              <a:solidFill>
                <a:srgbClr val="26324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Roboto Condensed"/>
                  <a:ea typeface="Roboto Condensed"/>
                  <a:cs typeface="Roboto Condensed"/>
                  <a:sym typeface="Roboto Condensed"/>
                </a:endParaRPr>
              </a:p>
            </p:txBody>
          </p:sp>
        </p:grpSp>
      </p:grpSp>
      <p:sp>
        <p:nvSpPr>
          <p:cNvPr id="1220" name="Google Shape;1220;p64"/>
          <p:cNvSpPr txBox="1"/>
          <p:nvPr/>
        </p:nvSpPr>
        <p:spPr>
          <a:xfrm>
            <a:off x="7123288" y="0"/>
            <a:ext cx="1840568" cy="1513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HANDLING</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ALGORITHMS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DATA STRUCTURE</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DEMO</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6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GENERATE TEST EXAM ISSUE</a:t>
            </a:r>
            <a:endParaRPr/>
          </a:p>
        </p:txBody>
      </p:sp>
      <p:sp>
        <p:nvSpPr>
          <p:cNvPr id="1226" name="Google Shape;1226;p6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46</a:t>
            </a:fld>
            <a:endParaRPr/>
          </a:p>
        </p:txBody>
      </p:sp>
      <p:grpSp>
        <p:nvGrpSpPr>
          <p:cNvPr id="1227" name="Google Shape;1227;p65"/>
          <p:cNvGrpSpPr/>
          <p:nvPr/>
        </p:nvGrpSpPr>
        <p:grpSpPr>
          <a:xfrm>
            <a:off x="431185" y="2827705"/>
            <a:ext cx="1630911" cy="311654"/>
            <a:chOff x="769938" y="2456536"/>
            <a:chExt cx="1613466" cy="345642"/>
          </a:xfrm>
        </p:grpSpPr>
        <p:sp>
          <p:nvSpPr>
            <p:cNvPr id="1228" name="Google Shape;1228;p65"/>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229" name="Google Shape;1229;p65"/>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1230" name="Google Shape;1230;p65"/>
          <p:cNvSpPr txBox="1"/>
          <p:nvPr/>
        </p:nvSpPr>
        <p:spPr>
          <a:xfrm>
            <a:off x="719600"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1"/>
                </a:solidFill>
                <a:latin typeface="Arial"/>
                <a:ea typeface="Arial"/>
                <a:cs typeface="Arial"/>
                <a:sym typeface="Arial"/>
              </a:rPr>
              <a:t>Teacher</a:t>
            </a:r>
            <a:endParaRPr sz="1600" b="0" i="0" u="none" strike="noStrike" cap="none">
              <a:solidFill>
                <a:schemeClr val="accent1"/>
              </a:solidFill>
              <a:latin typeface="Arial"/>
              <a:ea typeface="Arial"/>
              <a:cs typeface="Arial"/>
              <a:sym typeface="Arial"/>
            </a:endParaRPr>
          </a:p>
        </p:txBody>
      </p:sp>
      <p:cxnSp>
        <p:nvCxnSpPr>
          <p:cNvPr id="1231" name="Google Shape;1231;p65"/>
          <p:cNvCxnSpPr>
            <a:stCxn id="1232" idx="7"/>
          </p:cNvCxnSpPr>
          <p:nvPr/>
        </p:nvCxnSpPr>
        <p:spPr>
          <a:xfrm>
            <a:off x="1244413" y="2428447"/>
            <a:ext cx="0" cy="554400"/>
          </a:xfrm>
          <a:prstGeom prst="straightConnector1">
            <a:avLst/>
          </a:prstGeom>
          <a:noFill/>
          <a:ln w="19050" cap="flat" cmpd="sng">
            <a:solidFill>
              <a:schemeClr val="accent1"/>
            </a:solidFill>
            <a:prstDash val="solid"/>
            <a:round/>
            <a:headEnd type="oval" w="med" len="med"/>
            <a:tailEnd type="oval" w="med" len="med"/>
          </a:ln>
        </p:spPr>
      </p:cxnSp>
      <p:grpSp>
        <p:nvGrpSpPr>
          <p:cNvPr id="1233" name="Google Shape;1233;p65"/>
          <p:cNvGrpSpPr/>
          <p:nvPr/>
        </p:nvGrpSpPr>
        <p:grpSpPr>
          <a:xfrm>
            <a:off x="844930" y="1715754"/>
            <a:ext cx="798966" cy="712693"/>
            <a:chOff x="1179256" y="1400898"/>
            <a:chExt cx="790420" cy="790420"/>
          </a:xfrm>
        </p:grpSpPr>
        <p:sp>
          <p:nvSpPr>
            <p:cNvPr id="1232" name="Google Shape;1232;p65"/>
            <p:cNvSpPr/>
            <p:nvPr/>
          </p:nvSpPr>
          <p:spPr>
            <a:xfrm rot="8100000">
              <a:off x="1295010" y="1516652"/>
              <a:ext cx="558911" cy="558911"/>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234" name="Google Shape;1234;p65"/>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050" b="0" i="0" u="none" strike="noStrike" cap="none">
                  <a:solidFill>
                    <a:schemeClr val="lt1"/>
                  </a:solidFill>
                  <a:latin typeface="Arial"/>
                  <a:ea typeface="Arial"/>
                  <a:cs typeface="Arial"/>
                  <a:sym typeface="Arial"/>
                </a:rPr>
                <a:t></a:t>
              </a:r>
              <a:endParaRPr sz="825" b="1" i="0" u="none" strike="noStrike" cap="none">
                <a:solidFill>
                  <a:schemeClr val="lt1"/>
                </a:solidFill>
                <a:latin typeface="Arial"/>
                <a:ea typeface="Arial"/>
                <a:cs typeface="Arial"/>
                <a:sym typeface="Arial"/>
              </a:endParaRPr>
            </a:p>
          </p:txBody>
        </p:sp>
      </p:grpSp>
      <p:grpSp>
        <p:nvGrpSpPr>
          <p:cNvPr id="1235" name="Google Shape;1235;p65"/>
          <p:cNvGrpSpPr/>
          <p:nvPr/>
        </p:nvGrpSpPr>
        <p:grpSpPr>
          <a:xfrm>
            <a:off x="0" y="3557402"/>
            <a:ext cx="2488833" cy="334980"/>
            <a:chOff x="174237" y="661615"/>
            <a:chExt cx="2402762" cy="201904"/>
          </a:xfrm>
        </p:grpSpPr>
        <p:sp>
          <p:nvSpPr>
            <p:cNvPr id="1236" name="Google Shape;1236;p65"/>
            <p:cNvSpPr txBox="1"/>
            <p:nvPr/>
          </p:nvSpPr>
          <p:spPr>
            <a:xfrm>
              <a:off x="174237" y="661615"/>
              <a:ext cx="2402762"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1"/>
                  </a:solidFill>
                  <a:latin typeface="Arial"/>
                  <a:ea typeface="Arial"/>
                  <a:cs typeface="Arial"/>
                  <a:sym typeface="Arial"/>
                </a:rPr>
                <a:t>CREATE QUESTIONS</a:t>
              </a:r>
              <a:endParaRPr/>
            </a:p>
          </p:txBody>
        </p:sp>
        <p:sp>
          <p:nvSpPr>
            <p:cNvPr id="1237" name="Google Shape;1237;p65"/>
            <p:cNvSpPr txBox="1"/>
            <p:nvPr/>
          </p:nvSpPr>
          <p:spPr>
            <a:xfrm>
              <a:off x="690582" y="779887"/>
              <a:ext cx="1370060" cy="83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750" b="1" i="0" u="none" strike="noStrike" cap="none">
                <a:solidFill>
                  <a:srgbClr val="7F7F7F"/>
                </a:solidFill>
                <a:latin typeface="Arial"/>
                <a:ea typeface="Arial"/>
                <a:cs typeface="Arial"/>
                <a:sym typeface="Arial"/>
              </a:endParaRPr>
            </a:p>
          </p:txBody>
        </p:sp>
      </p:grpSp>
      <p:grpSp>
        <p:nvGrpSpPr>
          <p:cNvPr id="1238" name="Google Shape;1238;p65"/>
          <p:cNvGrpSpPr/>
          <p:nvPr/>
        </p:nvGrpSpPr>
        <p:grpSpPr>
          <a:xfrm>
            <a:off x="431185" y="2827705"/>
            <a:ext cx="1630911" cy="311654"/>
            <a:chOff x="769938" y="2456536"/>
            <a:chExt cx="1613466" cy="345642"/>
          </a:xfrm>
        </p:grpSpPr>
        <p:sp>
          <p:nvSpPr>
            <p:cNvPr id="1239" name="Google Shape;1239;p65"/>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240" name="Google Shape;1240;p65"/>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grpSp>
        <p:nvGrpSpPr>
          <p:cNvPr id="1241" name="Google Shape;1241;p65"/>
          <p:cNvGrpSpPr/>
          <p:nvPr/>
        </p:nvGrpSpPr>
        <p:grpSpPr>
          <a:xfrm>
            <a:off x="1938274" y="2827705"/>
            <a:ext cx="1630911" cy="311654"/>
            <a:chOff x="769938" y="2456536"/>
            <a:chExt cx="1613466" cy="345642"/>
          </a:xfrm>
        </p:grpSpPr>
        <p:sp>
          <p:nvSpPr>
            <p:cNvPr id="1242" name="Google Shape;1242;p65"/>
            <p:cNvSpPr/>
            <p:nvPr/>
          </p:nvSpPr>
          <p:spPr>
            <a:xfrm>
              <a:off x="769938" y="2456536"/>
              <a:ext cx="1613466" cy="345642"/>
            </a:xfrm>
            <a:prstGeom prst="notchedRightArrow">
              <a:avLst>
                <a:gd name="adj1" fmla="val 100000"/>
                <a:gd name="adj2" fmla="val 91021"/>
              </a:avLst>
            </a:prstGeom>
            <a:solidFill>
              <a:schemeClr val="accent2"/>
            </a:soli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243" name="Google Shape;1243;p65"/>
            <p:cNvSpPr/>
            <p:nvPr/>
          </p:nvSpPr>
          <p:spPr>
            <a:xfrm>
              <a:off x="1482001" y="2534688"/>
              <a:ext cx="189341" cy="189339"/>
            </a:xfrm>
            <a:prstGeom prst="ellipse">
              <a:avLst/>
            </a:prstGeom>
            <a:solidFill>
              <a:schemeClr val="lt1"/>
            </a:soli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1244" name="Google Shape;1244;p65"/>
          <p:cNvSpPr txBox="1"/>
          <p:nvPr/>
        </p:nvSpPr>
        <p:spPr>
          <a:xfrm>
            <a:off x="2447228" y="2525330"/>
            <a:ext cx="615727"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2"/>
                </a:solidFill>
                <a:latin typeface="Arial"/>
                <a:ea typeface="Arial"/>
                <a:cs typeface="Arial"/>
                <a:sym typeface="Arial"/>
              </a:rPr>
              <a:t>Staff</a:t>
            </a:r>
            <a:endParaRPr sz="1600" b="0" i="0" u="none" strike="noStrike" cap="none">
              <a:solidFill>
                <a:schemeClr val="accent2"/>
              </a:solidFill>
              <a:latin typeface="Arial"/>
              <a:ea typeface="Arial"/>
              <a:cs typeface="Arial"/>
              <a:sym typeface="Arial"/>
            </a:endParaRPr>
          </a:p>
        </p:txBody>
      </p:sp>
      <p:cxnSp>
        <p:nvCxnSpPr>
          <p:cNvPr id="1245" name="Google Shape;1245;p65"/>
          <p:cNvCxnSpPr>
            <a:stCxn id="1246" idx="7"/>
          </p:cNvCxnSpPr>
          <p:nvPr/>
        </p:nvCxnSpPr>
        <p:spPr>
          <a:xfrm>
            <a:off x="1222845" y="2450016"/>
            <a:ext cx="0" cy="554400"/>
          </a:xfrm>
          <a:prstGeom prst="straightConnector1">
            <a:avLst/>
          </a:prstGeom>
          <a:noFill/>
          <a:ln w="19050" cap="flat" cmpd="sng">
            <a:solidFill>
              <a:schemeClr val="accent1"/>
            </a:solidFill>
            <a:prstDash val="solid"/>
            <a:round/>
            <a:headEnd type="oval" w="med" len="med"/>
            <a:tailEnd type="oval" w="med" len="med"/>
          </a:ln>
        </p:spPr>
      </p:cxnSp>
      <p:sp>
        <p:nvSpPr>
          <p:cNvPr id="1246" name="Google Shape;1246;p65"/>
          <p:cNvSpPr/>
          <p:nvPr/>
        </p:nvSpPr>
        <p:spPr>
          <a:xfrm rot="8100000">
            <a:off x="961936" y="1820126"/>
            <a:ext cx="564954" cy="50395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247" name="Google Shape;1247;p65"/>
          <p:cNvSpPr/>
          <p:nvPr/>
        </p:nvSpPr>
        <p:spPr>
          <a:xfrm>
            <a:off x="1058193" y="1912932"/>
            <a:ext cx="372442" cy="332225"/>
          </a:xfrm>
          <a:prstGeom prst="ellipse">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825" b="1" i="0" u="none" strike="noStrike" cap="none">
              <a:solidFill>
                <a:schemeClr val="lt1"/>
              </a:solidFill>
              <a:latin typeface="Arial"/>
              <a:ea typeface="Arial"/>
              <a:cs typeface="Arial"/>
              <a:sym typeface="Arial"/>
            </a:endParaRPr>
          </a:p>
        </p:txBody>
      </p:sp>
      <p:cxnSp>
        <p:nvCxnSpPr>
          <p:cNvPr id="1248" name="Google Shape;1248;p65"/>
          <p:cNvCxnSpPr>
            <a:stCxn id="1249" idx="7"/>
          </p:cNvCxnSpPr>
          <p:nvPr/>
        </p:nvCxnSpPr>
        <p:spPr>
          <a:xfrm rot="10800000">
            <a:off x="2773828" y="2965636"/>
            <a:ext cx="0" cy="554400"/>
          </a:xfrm>
          <a:prstGeom prst="straightConnector1">
            <a:avLst/>
          </a:prstGeom>
          <a:noFill/>
          <a:ln w="19050" cap="flat" cmpd="sng">
            <a:solidFill>
              <a:schemeClr val="accent2"/>
            </a:solidFill>
            <a:prstDash val="solid"/>
            <a:round/>
            <a:headEnd type="oval" w="med" len="med"/>
            <a:tailEnd type="oval" w="med" len="med"/>
          </a:ln>
        </p:spPr>
      </p:cxnSp>
      <p:sp>
        <p:nvSpPr>
          <p:cNvPr id="1249" name="Google Shape;1249;p65"/>
          <p:cNvSpPr/>
          <p:nvPr/>
        </p:nvSpPr>
        <p:spPr>
          <a:xfrm rot="-2700000">
            <a:off x="2469783" y="3645975"/>
            <a:ext cx="564954" cy="503950"/>
          </a:xfrm>
          <a:prstGeom prst="teardrop">
            <a:avLst>
              <a:gd name="adj" fmla="val 100000"/>
            </a:avLst>
          </a:prstGeom>
          <a:solidFill>
            <a:schemeClr val="accent2"/>
          </a:soli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nvGrpSpPr>
          <p:cNvPr id="1250" name="Google Shape;1250;p65"/>
          <p:cNvGrpSpPr/>
          <p:nvPr/>
        </p:nvGrpSpPr>
        <p:grpSpPr>
          <a:xfrm>
            <a:off x="1365707" y="2151150"/>
            <a:ext cx="2797778" cy="342385"/>
            <a:chOff x="34282" y="779887"/>
            <a:chExt cx="2701024" cy="206367"/>
          </a:xfrm>
        </p:grpSpPr>
        <p:sp>
          <p:nvSpPr>
            <p:cNvPr id="1251" name="Google Shape;1251;p65"/>
            <p:cNvSpPr txBox="1"/>
            <p:nvPr/>
          </p:nvSpPr>
          <p:spPr>
            <a:xfrm>
              <a:off x="34282" y="830139"/>
              <a:ext cx="2701024"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2"/>
                  </a:solidFill>
                  <a:latin typeface="Arial"/>
                  <a:ea typeface="Arial"/>
                  <a:cs typeface="Arial"/>
                  <a:sym typeface="Arial"/>
                </a:rPr>
                <a:t>GENERATE TEST EXAM</a:t>
              </a:r>
              <a:endParaRPr/>
            </a:p>
          </p:txBody>
        </p:sp>
        <p:sp>
          <p:nvSpPr>
            <p:cNvPr id="1252" name="Google Shape;1252;p65"/>
            <p:cNvSpPr txBox="1"/>
            <p:nvPr/>
          </p:nvSpPr>
          <p:spPr>
            <a:xfrm>
              <a:off x="690582" y="779887"/>
              <a:ext cx="1370060"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grpSp>
        <p:nvGrpSpPr>
          <p:cNvPr id="1253" name="Google Shape;1253;p65"/>
          <p:cNvGrpSpPr/>
          <p:nvPr/>
        </p:nvGrpSpPr>
        <p:grpSpPr>
          <a:xfrm>
            <a:off x="3445362" y="2827705"/>
            <a:ext cx="1630911" cy="311654"/>
            <a:chOff x="769938" y="2456536"/>
            <a:chExt cx="1613466" cy="345642"/>
          </a:xfrm>
        </p:grpSpPr>
        <p:sp>
          <p:nvSpPr>
            <p:cNvPr id="1254" name="Google Shape;1254;p65"/>
            <p:cNvSpPr/>
            <p:nvPr/>
          </p:nvSpPr>
          <p:spPr>
            <a:xfrm>
              <a:off x="769938" y="2456536"/>
              <a:ext cx="1613466" cy="345642"/>
            </a:xfrm>
            <a:prstGeom prst="notchedRightArrow">
              <a:avLst>
                <a:gd name="adj1" fmla="val 100000"/>
                <a:gd name="adj2" fmla="val 91021"/>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255" name="Google Shape;1255;p65"/>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1256" name="Google Shape;1256;p65"/>
          <p:cNvSpPr txBox="1"/>
          <p:nvPr/>
        </p:nvSpPr>
        <p:spPr>
          <a:xfrm>
            <a:off x="3731974"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3"/>
                </a:solidFill>
                <a:latin typeface="Arial"/>
                <a:ea typeface="Arial"/>
                <a:cs typeface="Arial"/>
                <a:sym typeface="Arial"/>
              </a:rPr>
              <a:t>Teacher</a:t>
            </a:r>
            <a:endParaRPr sz="1600" b="0" i="0" u="none" strike="noStrike" cap="none">
              <a:solidFill>
                <a:schemeClr val="accent3"/>
              </a:solidFill>
              <a:latin typeface="Arial"/>
              <a:ea typeface="Arial"/>
              <a:cs typeface="Arial"/>
              <a:sym typeface="Arial"/>
            </a:endParaRPr>
          </a:p>
        </p:txBody>
      </p:sp>
      <p:cxnSp>
        <p:nvCxnSpPr>
          <p:cNvPr id="1257" name="Google Shape;1257;p65"/>
          <p:cNvCxnSpPr>
            <a:stCxn id="1258" idx="7"/>
          </p:cNvCxnSpPr>
          <p:nvPr/>
        </p:nvCxnSpPr>
        <p:spPr>
          <a:xfrm>
            <a:off x="4261310" y="2424151"/>
            <a:ext cx="0" cy="554400"/>
          </a:xfrm>
          <a:prstGeom prst="straightConnector1">
            <a:avLst/>
          </a:prstGeom>
          <a:noFill/>
          <a:ln w="19050" cap="flat" cmpd="sng">
            <a:solidFill>
              <a:schemeClr val="accent3"/>
            </a:solidFill>
            <a:prstDash val="solid"/>
            <a:round/>
            <a:headEnd type="oval" w="med" len="med"/>
            <a:tailEnd type="oval" w="med" len="med"/>
          </a:ln>
        </p:spPr>
      </p:cxnSp>
      <p:grpSp>
        <p:nvGrpSpPr>
          <p:cNvPr id="1259" name="Google Shape;1259;p65"/>
          <p:cNvGrpSpPr/>
          <p:nvPr/>
        </p:nvGrpSpPr>
        <p:grpSpPr>
          <a:xfrm>
            <a:off x="3861827" y="1711458"/>
            <a:ext cx="798966" cy="712693"/>
            <a:chOff x="1179256" y="1400898"/>
            <a:chExt cx="790420" cy="790420"/>
          </a:xfrm>
        </p:grpSpPr>
        <p:sp>
          <p:nvSpPr>
            <p:cNvPr id="1258" name="Google Shape;1258;p65"/>
            <p:cNvSpPr/>
            <p:nvPr/>
          </p:nvSpPr>
          <p:spPr>
            <a:xfrm rot="8100000">
              <a:off x="1295010" y="1516652"/>
              <a:ext cx="558911" cy="558911"/>
            </a:xfrm>
            <a:prstGeom prst="teardrop">
              <a:avLst>
                <a:gd name="adj" fmla="val 10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260" name="Google Shape;1260;p65"/>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350" b="0" i="0" u="none" strike="noStrike" cap="none">
                <a:solidFill>
                  <a:schemeClr val="lt1"/>
                </a:solidFill>
                <a:latin typeface="Arial"/>
                <a:ea typeface="Arial"/>
                <a:cs typeface="Arial"/>
                <a:sym typeface="Arial"/>
              </a:endParaRPr>
            </a:p>
          </p:txBody>
        </p:sp>
      </p:grpSp>
      <p:sp>
        <p:nvSpPr>
          <p:cNvPr id="1261" name="Google Shape;1261;p65"/>
          <p:cNvSpPr txBox="1"/>
          <p:nvPr/>
        </p:nvSpPr>
        <p:spPr>
          <a:xfrm>
            <a:off x="2959806" y="3557401"/>
            <a:ext cx="2637905" cy="25901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3"/>
                </a:solidFill>
                <a:latin typeface="Arial"/>
                <a:ea typeface="Arial"/>
                <a:cs typeface="Arial"/>
                <a:sym typeface="Arial"/>
              </a:rPr>
              <a:t>APPROVE TEST EXAM</a:t>
            </a:r>
            <a:endParaRPr/>
          </a:p>
        </p:txBody>
      </p:sp>
      <p:sp>
        <p:nvSpPr>
          <p:cNvPr id="1262" name="Google Shape;1262;p65"/>
          <p:cNvSpPr txBox="1"/>
          <p:nvPr/>
        </p:nvSpPr>
        <p:spPr>
          <a:xfrm>
            <a:off x="3569185" y="3753627"/>
            <a:ext cx="1419138" cy="25901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sp>
        <p:nvSpPr>
          <p:cNvPr id="1263" name="Google Shape;1263;p65"/>
          <p:cNvSpPr/>
          <p:nvPr/>
        </p:nvSpPr>
        <p:spPr>
          <a:xfrm rot="8287692">
            <a:off x="2622795" y="3015919"/>
            <a:ext cx="1654020" cy="1475419"/>
          </a:xfrm>
          <a:prstGeom prst="arc">
            <a:avLst>
              <a:gd name="adj1" fmla="val 16200000"/>
              <a:gd name="adj2" fmla="val 0"/>
            </a:avLst>
          </a:prstGeom>
          <a:noFill/>
          <a:ln w="28575" cap="flat" cmpd="sng">
            <a:solidFill>
              <a:srgbClr val="A5A5A5"/>
            </a:solidFill>
            <a:prstDash val="dot"/>
            <a:round/>
            <a:headEnd type="none" w="sm" len="sm"/>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1264" name="Google Shape;1264;p65"/>
          <p:cNvSpPr txBox="1"/>
          <p:nvPr/>
        </p:nvSpPr>
        <p:spPr>
          <a:xfrm>
            <a:off x="2374345" y="4586698"/>
            <a:ext cx="1966071" cy="6894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if teacher reject test exam</a:t>
            </a:r>
            <a:endParaRPr/>
          </a:p>
          <a:p>
            <a:pPr marL="0" marR="0" lvl="0" indent="0" algn="ctr" rtl="0">
              <a:lnSpc>
                <a:spcPct val="100000"/>
              </a:lnSpc>
              <a:spcBef>
                <a:spcPts val="280"/>
              </a:spcBef>
              <a:spcAft>
                <a:spcPts val="0"/>
              </a:spcAft>
              <a:buNone/>
            </a:pPr>
            <a:endParaRPr sz="1400" b="1" i="0" u="none" strike="noStrike" cap="none">
              <a:solidFill>
                <a:srgbClr val="7F7F7F"/>
              </a:solidFill>
              <a:latin typeface="Arial"/>
              <a:ea typeface="Arial"/>
              <a:cs typeface="Arial"/>
              <a:sym typeface="Arial"/>
            </a:endParaRPr>
          </a:p>
        </p:txBody>
      </p:sp>
      <p:grpSp>
        <p:nvGrpSpPr>
          <p:cNvPr id="1265" name="Google Shape;1265;p65"/>
          <p:cNvGrpSpPr/>
          <p:nvPr/>
        </p:nvGrpSpPr>
        <p:grpSpPr>
          <a:xfrm>
            <a:off x="4952450" y="2827705"/>
            <a:ext cx="1630911" cy="311654"/>
            <a:chOff x="769938" y="2456536"/>
            <a:chExt cx="1613466" cy="345642"/>
          </a:xfrm>
        </p:grpSpPr>
        <p:sp>
          <p:nvSpPr>
            <p:cNvPr id="1266" name="Google Shape;1266;p65"/>
            <p:cNvSpPr/>
            <p:nvPr/>
          </p:nvSpPr>
          <p:spPr>
            <a:xfrm>
              <a:off x="769938" y="2456536"/>
              <a:ext cx="1613466" cy="345642"/>
            </a:xfrm>
            <a:prstGeom prst="notchedRightArrow">
              <a:avLst>
                <a:gd name="adj1" fmla="val 100000"/>
                <a:gd name="adj2" fmla="val 91021"/>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267" name="Google Shape;1267;p65"/>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1268" name="Google Shape;1268;p65"/>
          <p:cNvSpPr txBox="1"/>
          <p:nvPr/>
        </p:nvSpPr>
        <p:spPr>
          <a:xfrm>
            <a:off x="5459604" y="2525330"/>
            <a:ext cx="615727"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4"/>
                </a:solidFill>
                <a:latin typeface="Arial"/>
                <a:ea typeface="Arial"/>
                <a:cs typeface="Arial"/>
                <a:sym typeface="Arial"/>
              </a:rPr>
              <a:t>Staff</a:t>
            </a:r>
            <a:endParaRPr sz="1600" b="0" i="0" u="none" strike="noStrike" cap="none">
              <a:solidFill>
                <a:schemeClr val="accent4"/>
              </a:solidFill>
              <a:latin typeface="Arial"/>
              <a:ea typeface="Arial"/>
              <a:cs typeface="Arial"/>
              <a:sym typeface="Arial"/>
            </a:endParaRPr>
          </a:p>
        </p:txBody>
      </p:sp>
      <p:cxnSp>
        <p:nvCxnSpPr>
          <p:cNvPr id="1269" name="Google Shape;1269;p65"/>
          <p:cNvCxnSpPr>
            <a:stCxn id="1270" idx="7"/>
          </p:cNvCxnSpPr>
          <p:nvPr/>
        </p:nvCxnSpPr>
        <p:spPr>
          <a:xfrm rot="10800000">
            <a:off x="5766679" y="2987203"/>
            <a:ext cx="0" cy="554400"/>
          </a:xfrm>
          <a:prstGeom prst="straightConnector1">
            <a:avLst/>
          </a:prstGeom>
          <a:noFill/>
          <a:ln w="19050" cap="flat" cmpd="sng">
            <a:solidFill>
              <a:schemeClr val="accent4"/>
            </a:solidFill>
            <a:prstDash val="solid"/>
            <a:round/>
            <a:headEnd type="oval" w="med" len="med"/>
            <a:tailEnd type="oval" w="med" len="med"/>
          </a:ln>
        </p:spPr>
      </p:cxnSp>
      <p:grpSp>
        <p:nvGrpSpPr>
          <p:cNvPr id="1271" name="Google Shape;1271;p65"/>
          <p:cNvGrpSpPr/>
          <p:nvPr/>
        </p:nvGrpSpPr>
        <p:grpSpPr>
          <a:xfrm rot="10800000">
            <a:off x="5367197" y="3541603"/>
            <a:ext cx="798966" cy="712693"/>
            <a:chOff x="1179256" y="1400898"/>
            <a:chExt cx="790420" cy="790420"/>
          </a:xfrm>
        </p:grpSpPr>
        <p:sp>
          <p:nvSpPr>
            <p:cNvPr id="1270" name="Google Shape;1270;p65"/>
            <p:cNvSpPr/>
            <p:nvPr/>
          </p:nvSpPr>
          <p:spPr>
            <a:xfrm rot="8100000">
              <a:off x="1295010" y="1516652"/>
              <a:ext cx="558911" cy="558911"/>
            </a:xfrm>
            <a:prstGeom prst="teardrop">
              <a:avLst>
                <a:gd name="adj" fmla="val 10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272" name="Google Shape;1272;p65"/>
            <p:cNvSpPr/>
            <p:nvPr/>
          </p:nvSpPr>
          <p:spPr>
            <a:xfrm rot="10800000">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1273" name="Google Shape;1273;p65"/>
          <p:cNvGrpSpPr/>
          <p:nvPr/>
        </p:nvGrpSpPr>
        <p:grpSpPr>
          <a:xfrm>
            <a:off x="4855609" y="1960113"/>
            <a:ext cx="1762925" cy="529985"/>
            <a:chOff x="512179" y="779887"/>
            <a:chExt cx="1701957" cy="319439"/>
          </a:xfrm>
        </p:grpSpPr>
        <p:sp>
          <p:nvSpPr>
            <p:cNvPr id="1274" name="Google Shape;1274;p65"/>
            <p:cNvSpPr txBox="1"/>
            <p:nvPr/>
          </p:nvSpPr>
          <p:spPr>
            <a:xfrm>
              <a:off x="512179" y="943212"/>
              <a:ext cx="1701957" cy="15611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4"/>
                  </a:solidFill>
                  <a:latin typeface="Arial"/>
                  <a:ea typeface="Arial"/>
                  <a:cs typeface="Arial"/>
                  <a:sym typeface="Arial"/>
                </a:rPr>
                <a:t>CREATE EXAM</a:t>
              </a:r>
              <a:endParaRPr/>
            </a:p>
          </p:txBody>
        </p:sp>
        <p:sp>
          <p:nvSpPr>
            <p:cNvPr id="1275" name="Google Shape;1275;p65"/>
            <p:cNvSpPr txBox="1"/>
            <p:nvPr/>
          </p:nvSpPr>
          <p:spPr>
            <a:xfrm>
              <a:off x="690582" y="779887"/>
              <a:ext cx="1370060" cy="15611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grpSp>
        <p:nvGrpSpPr>
          <p:cNvPr id="1276" name="Google Shape;1276;p65"/>
          <p:cNvGrpSpPr/>
          <p:nvPr/>
        </p:nvGrpSpPr>
        <p:grpSpPr>
          <a:xfrm>
            <a:off x="6459540" y="2827705"/>
            <a:ext cx="1630911" cy="311654"/>
            <a:chOff x="769938" y="2456536"/>
            <a:chExt cx="1613466" cy="345642"/>
          </a:xfrm>
        </p:grpSpPr>
        <p:sp>
          <p:nvSpPr>
            <p:cNvPr id="1277" name="Google Shape;1277;p65"/>
            <p:cNvSpPr/>
            <p:nvPr/>
          </p:nvSpPr>
          <p:spPr>
            <a:xfrm>
              <a:off x="769938" y="2456536"/>
              <a:ext cx="1613466" cy="345642"/>
            </a:xfrm>
            <a:prstGeom prst="notchedRightArrow">
              <a:avLst>
                <a:gd name="adj1" fmla="val 100000"/>
                <a:gd name="adj2" fmla="val 91021"/>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278" name="Google Shape;1278;p65"/>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1279" name="Google Shape;1279;p65"/>
          <p:cNvSpPr txBox="1"/>
          <p:nvPr/>
        </p:nvSpPr>
        <p:spPr>
          <a:xfrm>
            <a:off x="6759469" y="3182050"/>
            <a:ext cx="1028372"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5"/>
                </a:solidFill>
                <a:latin typeface="Arial"/>
                <a:ea typeface="Arial"/>
                <a:cs typeface="Arial"/>
                <a:sym typeface="Arial"/>
              </a:rPr>
              <a:t>Student</a:t>
            </a:r>
            <a:endParaRPr sz="1600" b="0" i="0" u="none" strike="noStrike" cap="none">
              <a:solidFill>
                <a:schemeClr val="accent5"/>
              </a:solidFill>
              <a:latin typeface="Arial"/>
              <a:ea typeface="Arial"/>
              <a:cs typeface="Arial"/>
              <a:sym typeface="Arial"/>
            </a:endParaRPr>
          </a:p>
        </p:txBody>
      </p:sp>
      <p:cxnSp>
        <p:nvCxnSpPr>
          <p:cNvPr id="1280" name="Google Shape;1280;p65"/>
          <p:cNvCxnSpPr>
            <a:stCxn id="1281" idx="7"/>
          </p:cNvCxnSpPr>
          <p:nvPr/>
        </p:nvCxnSpPr>
        <p:spPr>
          <a:xfrm>
            <a:off x="7272865" y="2424151"/>
            <a:ext cx="0" cy="554400"/>
          </a:xfrm>
          <a:prstGeom prst="straightConnector1">
            <a:avLst/>
          </a:prstGeom>
          <a:noFill/>
          <a:ln w="19050" cap="flat" cmpd="sng">
            <a:solidFill>
              <a:schemeClr val="accent5"/>
            </a:solidFill>
            <a:prstDash val="solid"/>
            <a:round/>
            <a:headEnd type="oval" w="med" len="med"/>
            <a:tailEnd type="oval" w="med" len="med"/>
          </a:ln>
        </p:spPr>
      </p:cxnSp>
      <p:grpSp>
        <p:nvGrpSpPr>
          <p:cNvPr id="1282" name="Google Shape;1282;p65"/>
          <p:cNvGrpSpPr/>
          <p:nvPr/>
        </p:nvGrpSpPr>
        <p:grpSpPr>
          <a:xfrm>
            <a:off x="6873382" y="1711458"/>
            <a:ext cx="798966" cy="712693"/>
            <a:chOff x="1179256" y="1400898"/>
            <a:chExt cx="790420" cy="790420"/>
          </a:xfrm>
        </p:grpSpPr>
        <p:sp>
          <p:nvSpPr>
            <p:cNvPr id="1281" name="Google Shape;1281;p65"/>
            <p:cNvSpPr/>
            <p:nvPr/>
          </p:nvSpPr>
          <p:spPr>
            <a:xfrm rot="8100000">
              <a:off x="1295010" y="1516652"/>
              <a:ext cx="558911" cy="558911"/>
            </a:xfrm>
            <a:prstGeom prst="teardrop">
              <a:avLst>
                <a:gd name="adj" fmla="val 10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283" name="Google Shape;1283;p65"/>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1284" name="Google Shape;1284;p65"/>
          <p:cNvGrpSpPr/>
          <p:nvPr/>
        </p:nvGrpSpPr>
        <p:grpSpPr>
          <a:xfrm>
            <a:off x="6583363" y="3557401"/>
            <a:ext cx="1419138" cy="334982"/>
            <a:chOff x="690582" y="661615"/>
            <a:chExt cx="1370060" cy="201904"/>
          </a:xfrm>
        </p:grpSpPr>
        <p:sp>
          <p:nvSpPr>
            <p:cNvPr id="1285" name="Google Shape;1285;p65"/>
            <p:cNvSpPr txBox="1"/>
            <p:nvPr/>
          </p:nvSpPr>
          <p:spPr>
            <a:xfrm>
              <a:off x="1375583" y="661615"/>
              <a:ext cx="83" cy="10035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900" b="1" i="0" u="none" strike="noStrike" cap="none">
                <a:solidFill>
                  <a:schemeClr val="accent5"/>
                </a:solidFill>
                <a:latin typeface="Arial"/>
                <a:ea typeface="Arial"/>
                <a:cs typeface="Arial"/>
                <a:sym typeface="Arial"/>
              </a:endParaRPr>
            </a:p>
          </p:txBody>
        </p:sp>
        <p:sp>
          <p:nvSpPr>
            <p:cNvPr id="1286" name="Google Shape;1286;p65"/>
            <p:cNvSpPr txBox="1"/>
            <p:nvPr/>
          </p:nvSpPr>
          <p:spPr>
            <a:xfrm>
              <a:off x="690582" y="779887"/>
              <a:ext cx="1370060" cy="83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750" b="1" i="0" u="none" strike="noStrike" cap="none">
                <a:solidFill>
                  <a:srgbClr val="7F7F7F"/>
                </a:solidFill>
                <a:latin typeface="Arial"/>
                <a:ea typeface="Arial"/>
                <a:cs typeface="Arial"/>
                <a:sym typeface="Arial"/>
              </a:endParaRPr>
            </a:p>
          </p:txBody>
        </p:sp>
      </p:grpSp>
      <p:pic>
        <p:nvPicPr>
          <p:cNvPr id="1287" name="Google Shape;1287;p65"/>
          <p:cNvPicPr preferRelativeResize="0"/>
          <p:nvPr/>
        </p:nvPicPr>
        <p:blipFill rotWithShape="1">
          <a:blip r:embed="rId3">
            <a:alphaModFix/>
          </a:blip>
          <a:srcRect/>
          <a:stretch/>
        </p:blipFill>
        <p:spPr>
          <a:xfrm>
            <a:off x="2583151" y="3746174"/>
            <a:ext cx="301110" cy="301110"/>
          </a:xfrm>
          <a:prstGeom prst="rect">
            <a:avLst/>
          </a:prstGeom>
          <a:noFill/>
          <a:ln>
            <a:noFill/>
          </a:ln>
        </p:spPr>
      </p:pic>
      <p:pic>
        <p:nvPicPr>
          <p:cNvPr id="1288" name="Google Shape;1288;p65"/>
          <p:cNvPicPr preferRelativeResize="0"/>
          <p:nvPr/>
        </p:nvPicPr>
        <p:blipFill rotWithShape="1">
          <a:blip r:embed="rId4">
            <a:alphaModFix/>
          </a:blip>
          <a:srcRect/>
          <a:stretch/>
        </p:blipFill>
        <p:spPr>
          <a:xfrm>
            <a:off x="4084336" y="1877610"/>
            <a:ext cx="404389" cy="404389"/>
          </a:xfrm>
          <a:prstGeom prst="rect">
            <a:avLst/>
          </a:prstGeom>
          <a:noFill/>
          <a:ln>
            <a:noFill/>
          </a:ln>
        </p:spPr>
      </p:pic>
      <p:pic>
        <p:nvPicPr>
          <p:cNvPr id="1289" name="Google Shape;1289;p65"/>
          <p:cNvPicPr preferRelativeResize="0"/>
          <p:nvPr/>
        </p:nvPicPr>
        <p:blipFill rotWithShape="1">
          <a:blip r:embed="rId5">
            <a:alphaModFix/>
          </a:blip>
          <a:srcRect/>
          <a:stretch/>
        </p:blipFill>
        <p:spPr>
          <a:xfrm>
            <a:off x="5599604" y="3668778"/>
            <a:ext cx="388340" cy="388340"/>
          </a:xfrm>
          <a:prstGeom prst="rect">
            <a:avLst/>
          </a:prstGeom>
          <a:noFill/>
          <a:ln>
            <a:noFill/>
          </a:ln>
        </p:spPr>
      </p:pic>
      <p:sp>
        <p:nvSpPr>
          <p:cNvPr id="1290" name="Google Shape;1290;p65"/>
          <p:cNvSpPr txBox="1"/>
          <p:nvPr/>
        </p:nvSpPr>
        <p:spPr>
          <a:xfrm>
            <a:off x="6473403" y="3517249"/>
            <a:ext cx="1615827" cy="215444"/>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400" b="1" i="0" u="none" strike="noStrike" cap="none">
                <a:solidFill>
                  <a:schemeClr val="accent5"/>
                </a:solidFill>
                <a:latin typeface="Arial"/>
                <a:ea typeface="Arial"/>
                <a:cs typeface="Arial"/>
                <a:sym typeface="Arial"/>
              </a:rPr>
              <a:t>TAKE TEST EXAM</a:t>
            </a:r>
            <a:endParaRPr sz="1400" b="0" i="0" u="none" strike="noStrike" cap="none">
              <a:solidFill>
                <a:schemeClr val="accent5"/>
              </a:solidFill>
              <a:latin typeface="Arial"/>
              <a:ea typeface="Arial"/>
              <a:cs typeface="Arial"/>
              <a:sym typeface="Arial"/>
            </a:endParaRPr>
          </a:p>
        </p:txBody>
      </p:sp>
      <p:pic>
        <p:nvPicPr>
          <p:cNvPr id="1291" name="Google Shape;1291;p65"/>
          <p:cNvPicPr preferRelativeResize="0"/>
          <p:nvPr/>
        </p:nvPicPr>
        <p:blipFill>
          <a:blip r:embed="rId6">
            <a:alphaModFix/>
          </a:blip>
          <a:stretch>
            <a:fillRect/>
          </a:stretch>
        </p:blipFill>
        <p:spPr>
          <a:xfrm>
            <a:off x="1123327" y="1940920"/>
            <a:ext cx="250440" cy="296000"/>
          </a:xfrm>
          <a:prstGeom prst="rect">
            <a:avLst/>
          </a:prstGeom>
          <a:noFill/>
          <a:ln>
            <a:noFill/>
          </a:ln>
        </p:spPr>
      </p:pic>
      <p:pic>
        <p:nvPicPr>
          <p:cNvPr id="1292" name="Google Shape;1292;p65"/>
          <p:cNvPicPr preferRelativeResize="0"/>
          <p:nvPr/>
        </p:nvPicPr>
        <p:blipFill>
          <a:blip r:embed="rId7">
            <a:alphaModFix/>
          </a:blip>
          <a:stretch>
            <a:fillRect/>
          </a:stretch>
        </p:blipFill>
        <p:spPr>
          <a:xfrm>
            <a:off x="7087133" y="1885625"/>
            <a:ext cx="388349" cy="38834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6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GENERATE TEST EXAM ISSUE</a:t>
            </a:r>
            <a:endParaRPr/>
          </a:p>
        </p:txBody>
      </p:sp>
      <p:sp>
        <p:nvSpPr>
          <p:cNvPr id="1298" name="Google Shape;1298;p6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47</a:t>
            </a:fld>
            <a:endParaRPr/>
          </a:p>
        </p:txBody>
      </p:sp>
      <p:pic>
        <p:nvPicPr>
          <p:cNvPr id="1299" name="Google Shape;1299;p66"/>
          <p:cNvPicPr preferRelativeResize="0"/>
          <p:nvPr/>
        </p:nvPicPr>
        <p:blipFill rotWithShape="1">
          <a:blip r:embed="rId3">
            <a:alphaModFix/>
          </a:blip>
          <a:srcRect/>
          <a:stretch/>
        </p:blipFill>
        <p:spPr>
          <a:xfrm>
            <a:off x="481264" y="2098359"/>
            <a:ext cx="761616" cy="868566"/>
          </a:xfrm>
          <a:prstGeom prst="rect">
            <a:avLst/>
          </a:prstGeom>
          <a:noFill/>
          <a:ln>
            <a:noFill/>
          </a:ln>
        </p:spPr>
      </p:pic>
      <p:sp>
        <p:nvSpPr>
          <p:cNvPr id="1300" name="Google Shape;1300;p66"/>
          <p:cNvSpPr txBox="1"/>
          <p:nvPr/>
        </p:nvSpPr>
        <p:spPr>
          <a:xfrm>
            <a:off x="240316" y="3048479"/>
            <a:ext cx="1243511"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Staff</a:t>
            </a:r>
            <a:endParaRPr/>
          </a:p>
        </p:txBody>
      </p:sp>
      <p:sp>
        <p:nvSpPr>
          <p:cNvPr id="1301" name="Google Shape;1301;p66"/>
          <p:cNvSpPr txBox="1"/>
          <p:nvPr/>
        </p:nvSpPr>
        <p:spPr>
          <a:xfrm>
            <a:off x="749396" y="1668077"/>
            <a:ext cx="450324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Staff wants to create a test exam.</a:t>
            </a:r>
            <a:endParaRPr/>
          </a:p>
        </p:txBody>
      </p:sp>
      <p:sp>
        <p:nvSpPr>
          <p:cNvPr id="1302" name="Google Shape;1302;p66"/>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 OUTCOMES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6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GENERATE TEST EXAM ISSUE</a:t>
            </a:r>
            <a:endParaRPr/>
          </a:p>
        </p:txBody>
      </p:sp>
      <p:sp>
        <p:nvSpPr>
          <p:cNvPr id="1308" name="Google Shape;1308;p6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48</a:t>
            </a:fld>
            <a:endParaRPr/>
          </a:p>
        </p:txBody>
      </p:sp>
      <p:pic>
        <p:nvPicPr>
          <p:cNvPr id="1309" name="Google Shape;1309;p67"/>
          <p:cNvPicPr preferRelativeResize="0"/>
          <p:nvPr/>
        </p:nvPicPr>
        <p:blipFill rotWithShape="1">
          <a:blip r:embed="rId3">
            <a:alphaModFix/>
          </a:blip>
          <a:srcRect/>
          <a:stretch/>
        </p:blipFill>
        <p:spPr>
          <a:xfrm>
            <a:off x="481264" y="2098359"/>
            <a:ext cx="761616" cy="868566"/>
          </a:xfrm>
          <a:prstGeom prst="rect">
            <a:avLst/>
          </a:prstGeom>
          <a:noFill/>
          <a:ln>
            <a:noFill/>
          </a:ln>
        </p:spPr>
      </p:pic>
      <p:sp>
        <p:nvSpPr>
          <p:cNvPr id="1310" name="Google Shape;1310;p67"/>
          <p:cNvSpPr txBox="1"/>
          <p:nvPr/>
        </p:nvSpPr>
        <p:spPr>
          <a:xfrm>
            <a:off x="240316" y="3048479"/>
            <a:ext cx="1243511"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Staff</a:t>
            </a:r>
            <a:endParaRPr/>
          </a:p>
        </p:txBody>
      </p:sp>
      <p:sp>
        <p:nvSpPr>
          <p:cNvPr id="1311" name="Google Shape;1311;p67"/>
          <p:cNvSpPr txBox="1"/>
          <p:nvPr/>
        </p:nvSpPr>
        <p:spPr>
          <a:xfrm>
            <a:off x="749396" y="1668077"/>
            <a:ext cx="450324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Staff wants to create a test exam.</a:t>
            </a:r>
            <a:endParaRPr/>
          </a:p>
        </p:txBody>
      </p:sp>
      <p:sp>
        <p:nvSpPr>
          <p:cNvPr id="1312" name="Google Shape;1312;p67"/>
          <p:cNvSpPr/>
          <p:nvPr/>
        </p:nvSpPr>
        <p:spPr>
          <a:xfrm>
            <a:off x="1524089" y="2427561"/>
            <a:ext cx="1375432" cy="267752"/>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1313" name="Google Shape;1313;p67"/>
          <p:cNvSpPr txBox="1"/>
          <p:nvPr/>
        </p:nvSpPr>
        <p:spPr>
          <a:xfrm>
            <a:off x="1492774" y="2162662"/>
            <a:ext cx="1357752"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Generate </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by chapters</a:t>
            </a:r>
            <a:endParaRPr/>
          </a:p>
        </p:txBody>
      </p:sp>
      <p:sp>
        <p:nvSpPr>
          <p:cNvPr id="1314" name="Google Shape;1314;p67"/>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 OUTCOMES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18"/>
        <p:cNvGrpSpPr/>
        <p:nvPr/>
      </p:nvGrpSpPr>
      <p:grpSpPr>
        <a:xfrm>
          <a:off x="0" y="0"/>
          <a:ext cx="0" cy="0"/>
          <a:chOff x="0" y="0"/>
          <a:chExt cx="0" cy="0"/>
        </a:xfrm>
      </p:grpSpPr>
      <p:sp>
        <p:nvSpPr>
          <p:cNvPr id="1319" name="Google Shape;1319;p6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GENERATE TEST EXAM ISSUE</a:t>
            </a:r>
            <a:endParaRPr/>
          </a:p>
        </p:txBody>
      </p:sp>
      <p:sp>
        <p:nvSpPr>
          <p:cNvPr id="1320" name="Google Shape;1320;p6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49</a:t>
            </a:fld>
            <a:endParaRPr/>
          </a:p>
        </p:txBody>
      </p:sp>
      <p:pic>
        <p:nvPicPr>
          <p:cNvPr id="1321" name="Google Shape;1321;p68"/>
          <p:cNvPicPr preferRelativeResize="0"/>
          <p:nvPr/>
        </p:nvPicPr>
        <p:blipFill rotWithShape="1">
          <a:blip r:embed="rId3">
            <a:alphaModFix/>
          </a:blip>
          <a:srcRect/>
          <a:stretch/>
        </p:blipFill>
        <p:spPr>
          <a:xfrm>
            <a:off x="481264" y="2098359"/>
            <a:ext cx="761616" cy="868566"/>
          </a:xfrm>
          <a:prstGeom prst="rect">
            <a:avLst/>
          </a:prstGeom>
          <a:noFill/>
          <a:ln>
            <a:noFill/>
          </a:ln>
        </p:spPr>
      </p:pic>
      <p:sp>
        <p:nvSpPr>
          <p:cNvPr id="1322" name="Google Shape;1322;p68"/>
          <p:cNvSpPr txBox="1"/>
          <p:nvPr/>
        </p:nvSpPr>
        <p:spPr>
          <a:xfrm>
            <a:off x="240316" y="3048479"/>
            <a:ext cx="1243511"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Staff</a:t>
            </a:r>
            <a:endParaRPr/>
          </a:p>
        </p:txBody>
      </p:sp>
      <p:sp>
        <p:nvSpPr>
          <p:cNvPr id="1323" name="Google Shape;1323;p68"/>
          <p:cNvSpPr txBox="1"/>
          <p:nvPr/>
        </p:nvSpPr>
        <p:spPr>
          <a:xfrm>
            <a:off x="749396" y="1668077"/>
            <a:ext cx="450324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Staff wants to create a test exam.</a:t>
            </a:r>
            <a:endParaRPr/>
          </a:p>
        </p:txBody>
      </p:sp>
      <p:sp>
        <p:nvSpPr>
          <p:cNvPr id="1324" name="Google Shape;1324;p68"/>
          <p:cNvSpPr/>
          <p:nvPr/>
        </p:nvSpPr>
        <p:spPr>
          <a:xfrm>
            <a:off x="1524089" y="2427561"/>
            <a:ext cx="1375432" cy="267752"/>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pic>
        <p:nvPicPr>
          <p:cNvPr id="1325" name="Google Shape;1325;p68"/>
          <p:cNvPicPr preferRelativeResize="0"/>
          <p:nvPr/>
        </p:nvPicPr>
        <p:blipFill rotWithShape="1">
          <a:blip r:embed="rId4">
            <a:alphaModFix/>
          </a:blip>
          <a:srcRect/>
          <a:stretch/>
        </p:blipFill>
        <p:spPr>
          <a:xfrm>
            <a:off x="3180731" y="2147485"/>
            <a:ext cx="926735" cy="1054883"/>
          </a:xfrm>
          <a:prstGeom prst="rect">
            <a:avLst/>
          </a:prstGeom>
          <a:noFill/>
          <a:ln>
            <a:noFill/>
          </a:ln>
        </p:spPr>
      </p:pic>
      <p:sp>
        <p:nvSpPr>
          <p:cNvPr id="1326" name="Google Shape;1326;p68"/>
          <p:cNvSpPr txBox="1"/>
          <p:nvPr/>
        </p:nvSpPr>
        <p:spPr>
          <a:xfrm>
            <a:off x="1492774" y="2162662"/>
            <a:ext cx="1357752"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Generate </a:t>
            </a:r>
            <a:endParaRPr/>
          </a:p>
          <a:p>
            <a:pPr marL="0" marR="0" lvl="0" indent="0" algn="ctr"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by chapters</a:t>
            </a:r>
            <a:endParaRPr/>
          </a:p>
        </p:txBody>
      </p:sp>
      <p:sp>
        <p:nvSpPr>
          <p:cNvPr id="1327" name="Google Shape;1327;p68"/>
          <p:cNvSpPr txBox="1"/>
          <p:nvPr/>
        </p:nvSpPr>
        <p:spPr>
          <a:xfrm>
            <a:off x="3123763" y="3202367"/>
            <a:ext cx="116570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Test Exam</a:t>
            </a:r>
            <a:endParaRPr/>
          </a:p>
        </p:txBody>
      </p:sp>
      <p:sp>
        <p:nvSpPr>
          <p:cNvPr id="1328" name="Google Shape;1328;p68"/>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 OUTCOMES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INTRODUCTION</a:t>
            </a:r>
            <a:endParaRPr/>
          </a:p>
        </p:txBody>
      </p:sp>
      <p:sp>
        <p:nvSpPr>
          <p:cNvPr id="214" name="Google Shape;214;p2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5</a:t>
            </a:fld>
            <a:endParaRPr/>
          </a:p>
        </p:txBody>
      </p:sp>
      <p:sp>
        <p:nvSpPr>
          <p:cNvPr id="215" name="Google Shape;215;p24"/>
          <p:cNvSpPr txBox="1">
            <a:spLocks noGrp="1"/>
          </p:cNvSpPr>
          <p:nvPr>
            <p:ph type="body" idx="1"/>
          </p:nvPr>
        </p:nvSpPr>
        <p:spPr>
          <a:xfrm>
            <a:off x="699975" y="1664266"/>
            <a:ext cx="5167425" cy="25267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None/>
            </a:pPr>
            <a:r>
              <a:rPr lang="vi" sz="1700">
                <a:solidFill>
                  <a:schemeClr val="dk1"/>
                </a:solidFill>
              </a:rPr>
              <a:t>- We build Examination System to organize test exam by Learning Outcomes and Chapters. We also improve questions management and test exams quality.</a:t>
            </a:r>
            <a:endParaRPr/>
          </a:p>
        </p:txBody>
      </p:sp>
      <p:grpSp>
        <p:nvGrpSpPr>
          <p:cNvPr id="216" name="Google Shape;216;p24"/>
          <p:cNvGrpSpPr/>
          <p:nvPr/>
        </p:nvGrpSpPr>
        <p:grpSpPr>
          <a:xfrm>
            <a:off x="293683" y="574116"/>
            <a:ext cx="309041" cy="403123"/>
            <a:chOff x="590250" y="244200"/>
            <a:chExt cx="407975" cy="532175"/>
          </a:xfrm>
        </p:grpSpPr>
        <p:sp>
          <p:nvSpPr>
            <p:cNvPr id="217" name="Google Shape;217;p24"/>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4"/>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4"/>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4"/>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4"/>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4"/>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4"/>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4"/>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4"/>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4"/>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4"/>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4"/>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4"/>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4"/>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31" name="Google Shape;231;p24"/>
          <p:cNvPicPr preferRelativeResize="0"/>
          <p:nvPr/>
        </p:nvPicPr>
        <p:blipFill rotWithShape="1">
          <a:blip r:embed="rId3">
            <a:alphaModFix/>
          </a:blip>
          <a:srcRect/>
          <a:stretch/>
        </p:blipFill>
        <p:spPr>
          <a:xfrm>
            <a:off x="6195599" y="1393824"/>
            <a:ext cx="2405475" cy="24054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sp>
        <p:nvSpPr>
          <p:cNvPr id="1333" name="Google Shape;1333;p69"/>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GENERATE TEST EXAM ISSUE</a:t>
            </a:r>
            <a:endParaRPr/>
          </a:p>
        </p:txBody>
      </p:sp>
      <p:sp>
        <p:nvSpPr>
          <p:cNvPr id="1334" name="Google Shape;1334;p6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50</a:t>
            </a:fld>
            <a:endParaRPr/>
          </a:p>
        </p:txBody>
      </p:sp>
      <p:sp>
        <p:nvSpPr>
          <p:cNvPr id="1335" name="Google Shape;1335;p69"/>
          <p:cNvSpPr txBox="1"/>
          <p:nvPr/>
        </p:nvSpPr>
        <p:spPr>
          <a:xfrm>
            <a:off x="673768" y="1629419"/>
            <a:ext cx="4001359" cy="156966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vi" sz="1600" b="1" i="0" u="none" strike="noStrike" cap="none">
                <a:solidFill>
                  <a:srgbClr val="000000"/>
                </a:solidFill>
                <a:latin typeface="Roboto Condensed"/>
                <a:ea typeface="Roboto Condensed"/>
                <a:cs typeface="Roboto Condensed"/>
                <a:sym typeface="Roboto Condensed"/>
              </a:rPr>
              <a:t>Issue:</a:t>
            </a:r>
            <a:endParaRPr/>
          </a:p>
          <a:p>
            <a:pPr marL="342900" marR="0" lvl="0" indent="-342900" algn="l" rtl="0">
              <a:lnSpc>
                <a:spcPct val="150000"/>
              </a:lnSpc>
              <a:spcBef>
                <a:spcPts val="0"/>
              </a:spcBef>
              <a:spcAft>
                <a:spcPts val="0"/>
              </a:spcAft>
              <a:buClr>
                <a:srgbClr val="000000"/>
              </a:buClr>
              <a:buSzPts val="1600"/>
              <a:buFont typeface="Arial"/>
              <a:buChar char="•"/>
            </a:pPr>
            <a:r>
              <a:rPr lang="vi" sz="1600" b="0" i="0" u="none" strike="noStrike" cap="none">
                <a:solidFill>
                  <a:srgbClr val="000000"/>
                </a:solidFill>
                <a:latin typeface="Roboto Condensed"/>
                <a:ea typeface="Roboto Condensed"/>
                <a:cs typeface="Roboto Condensed"/>
                <a:sym typeface="Roboto Condensed"/>
              </a:rPr>
              <a:t>Test exam quality is low.</a:t>
            </a:r>
            <a:endParaRPr/>
          </a:p>
          <a:p>
            <a:pPr marL="285750" marR="0" lvl="0" indent="-184150" algn="l" rtl="0">
              <a:lnSpc>
                <a:spcPct val="150000"/>
              </a:lnSpc>
              <a:spcBef>
                <a:spcPts val="0"/>
              </a:spcBef>
              <a:spcAft>
                <a:spcPts val="0"/>
              </a:spcAft>
              <a:buClr>
                <a:srgbClr val="000000"/>
              </a:buClr>
              <a:buSzPts val="1600"/>
              <a:buFont typeface="Courier New"/>
              <a:buNone/>
            </a:pPr>
            <a:endParaRPr sz="1600" b="0" i="0" u="none" strike="noStrike" cap="none">
              <a:solidFill>
                <a:srgbClr val="000000"/>
              </a:solidFill>
              <a:latin typeface="Roboto Condensed"/>
              <a:ea typeface="Roboto Condensed"/>
              <a:cs typeface="Roboto Condensed"/>
              <a:sym typeface="Roboto Condensed"/>
            </a:endParaRPr>
          </a:p>
        </p:txBody>
      </p:sp>
      <p:pic>
        <p:nvPicPr>
          <p:cNvPr id="1336" name="Google Shape;1336;p69"/>
          <p:cNvPicPr preferRelativeResize="0"/>
          <p:nvPr/>
        </p:nvPicPr>
        <p:blipFill rotWithShape="1">
          <a:blip r:embed="rId3">
            <a:alphaModFix/>
          </a:blip>
          <a:srcRect/>
          <a:stretch/>
        </p:blipFill>
        <p:spPr>
          <a:xfrm>
            <a:off x="5013336" y="1394532"/>
            <a:ext cx="3659891" cy="2039434"/>
          </a:xfrm>
          <a:prstGeom prst="rect">
            <a:avLst/>
          </a:prstGeom>
          <a:noFill/>
          <a:ln>
            <a:noFill/>
          </a:ln>
        </p:spPr>
      </p:pic>
      <p:sp>
        <p:nvSpPr>
          <p:cNvPr id="1337" name="Google Shape;1337;p69"/>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 OUTCOMES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70"/>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GENERATE TEST EXAM ISSUE</a:t>
            </a:r>
            <a:endParaRPr/>
          </a:p>
        </p:txBody>
      </p:sp>
      <p:sp>
        <p:nvSpPr>
          <p:cNvPr id="1343" name="Google Shape;1343;p7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100"/>
              <a:buNone/>
            </a:pPr>
            <a:fld id="{00000000-1234-1234-1234-123412341234}" type="slidenum">
              <a:rPr lang="vi" sz="1100"/>
              <a:t>51</a:t>
            </a:fld>
            <a:endParaRPr sz="1100"/>
          </a:p>
        </p:txBody>
      </p:sp>
      <p:sp>
        <p:nvSpPr>
          <p:cNvPr id="1344" name="Google Shape;1344;p70"/>
          <p:cNvSpPr/>
          <p:nvPr/>
        </p:nvSpPr>
        <p:spPr>
          <a:xfrm>
            <a:off x="527090" y="2600800"/>
            <a:ext cx="880024" cy="8617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5000" b="0" i="0" u="none" strike="noStrike" cap="none">
                <a:solidFill>
                  <a:srgbClr val="263248"/>
                </a:solidFill>
                <a:latin typeface="Roboto Condensed"/>
                <a:ea typeface="Roboto Condensed"/>
                <a:cs typeface="Roboto Condensed"/>
                <a:sym typeface="Roboto Condensed"/>
              </a:rPr>
              <a:t>📖</a:t>
            </a:r>
            <a:endParaRPr sz="5000" b="0" i="0" u="none" strike="noStrike" cap="none">
              <a:solidFill>
                <a:srgbClr val="000000"/>
              </a:solidFill>
              <a:latin typeface="Arial"/>
              <a:ea typeface="Arial"/>
              <a:cs typeface="Arial"/>
              <a:sym typeface="Arial"/>
            </a:endParaRPr>
          </a:p>
        </p:txBody>
      </p:sp>
      <p:sp>
        <p:nvSpPr>
          <p:cNvPr id="1345" name="Google Shape;1345;p70"/>
          <p:cNvSpPr txBox="1"/>
          <p:nvPr/>
        </p:nvSpPr>
        <p:spPr>
          <a:xfrm>
            <a:off x="206338" y="3354326"/>
            <a:ext cx="1519416"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Web-based Java Applications Course</a:t>
            </a:r>
            <a:endParaRPr/>
          </a:p>
        </p:txBody>
      </p:sp>
      <p:sp>
        <p:nvSpPr>
          <p:cNvPr id="1346" name="Google Shape;1346;p70"/>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 OUTCOMES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7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GENERATE TEST EXAM ISSUE</a:t>
            </a:r>
            <a:endParaRPr/>
          </a:p>
        </p:txBody>
      </p:sp>
      <p:sp>
        <p:nvSpPr>
          <p:cNvPr id="1352" name="Google Shape;1352;p7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100"/>
              <a:buNone/>
            </a:pPr>
            <a:fld id="{00000000-1234-1234-1234-123412341234}" type="slidenum">
              <a:rPr lang="vi" sz="1100"/>
              <a:t>52</a:t>
            </a:fld>
            <a:endParaRPr sz="1100"/>
          </a:p>
        </p:txBody>
      </p:sp>
      <p:sp>
        <p:nvSpPr>
          <p:cNvPr id="1353" name="Google Shape;1353;p71"/>
          <p:cNvSpPr/>
          <p:nvPr/>
        </p:nvSpPr>
        <p:spPr>
          <a:xfrm>
            <a:off x="527090" y="2600800"/>
            <a:ext cx="880024" cy="8617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5000" b="0" i="0" u="none" strike="noStrike" cap="none">
                <a:solidFill>
                  <a:srgbClr val="263248"/>
                </a:solidFill>
                <a:latin typeface="Roboto Condensed"/>
                <a:ea typeface="Roboto Condensed"/>
                <a:cs typeface="Roboto Condensed"/>
                <a:sym typeface="Roboto Condensed"/>
              </a:rPr>
              <a:t>📖</a:t>
            </a:r>
            <a:endParaRPr sz="5000" b="0" i="0" u="none" strike="noStrike" cap="none">
              <a:solidFill>
                <a:srgbClr val="000000"/>
              </a:solidFill>
              <a:latin typeface="Arial"/>
              <a:ea typeface="Arial"/>
              <a:cs typeface="Arial"/>
              <a:sym typeface="Arial"/>
            </a:endParaRPr>
          </a:p>
        </p:txBody>
      </p:sp>
      <p:sp>
        <p:nvSpPr>
          <p:cNvPr id="1354" name="Google Shape;1354;p71"/>
          <p:cNvSpPr txBox="1"/>
          <p:nvPr/>
        </p:nvSpPr>
        <p:spPr>
          <a:xfrm>
            <a:off x="206338" y="3354326"/>
            <a:ext cx="1519416"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Web-based Java Applications Course</a:t>
            </a:r>
            <a:endParaRPr/>
          </a:p>
        </p:txBody>
      </p:sp>
      <p:sp>
        <p:nvSpPr>
          <p:cNvPr id="1355" name="Google Shape;1355;p71"/>
          <p:cNvSpPr txBox="1"/>
          <p:nvPr/>
        </p:nvSpPr>
        <p:spPr>
          <a:xfrm>
            <a:off x="1959136" y="1776535"/>
            <a:ext cx="97169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Chapter 10</a:t>
            </a:r>
            <a:endParaRPr/>
          </a:p>
        </p:txBody>
      </p:sp>
      <p:sp>
        <p:nvSpPr>
          <p:cNvPr id="1356" name="Google Shape;1356;p71"/>
          <p:cNvSpPr txBox="1"/>
          <p:nvPr/>
        </p:nvSpPr>
        <p:spPr>
          <a:xfrm>
            <a:off x="2157356" y="4613546"/>
            <a:ext cx="966931"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Chapter 1</a:t>
            </a:r>
            <a:endParaRPr/>
          </a:p>
        </p:txBody>
      </p:sp>
      <p:sp>
        <p:nvSpPr>
          <p:cNvPr id="1357" name="Google Shape;1357;p71"/>
          <p:cNvSpPr txBox="1"/>
          <p:nvPr/>
        </p:nvSpPr>
        <p:spPr>
          <a:xfrm>
            <a:off x="2341353" y="3984839"/>
            <a:ext cx="30649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a:t>
            </a:r>
            <a:endParaRPr/>
          </a:p>
        </p:txBody>
      </p:sp>
      <p:cxnSp>
        <p:nvCxnSpPr>
          <p:cNvPr id="1358" name="Google Shape;1358;p71"/>
          <p:cNvCxnSpPr>
            <a:stCxn id="1353" idx="3"/>
            <a:endCxn id="1356" idx="1"/>
          </p:cNvCxnSpPr>
          <p:nvPr/>
        </p:nvCxnSpPr>
        <p:spPr>
          <a:xfrm>
            <a:off x="1407114" y="3031687"/>
            <a:ext cx="750300" cy="1751100"/>
          </a:xfrm>
          <a:prstGeom prst="bentConnector3">
            <a:avLst>
              <a:gd name="adj1" fmla="val 49996"/>
            </a:avLst>
          </a:prstGeom>
          <a:noFill/>
          <a:ln w="9525" cap="flat" cmpd="sng">
            <a:solidFill>
              <a:srgbClr val="347EB8"/>
            </a:solidFill>
            <a:prstDash val="solid"/>
            <a:round/>
            <a:headEnd type="none" w="sm" len="sm"/>
            <a:tailEnd type="triangle" w="med" len="med"/>
          </a:ln>
        </p:spPr>
      </p:cxnSp>
      <p:cxnSp>
        <p:nvCxnSpPr>
          <p:cNvPr id="1359" name="Google Shape;1359;p71"/>
          <p:cNvCxnSpPr>
            <a:stCxn id="1353" idx="3"/>
            <a:endCxn id="1357" idx="1"/>
          </p:cNvCxnSpPr>
          <p:nvPr/>
        </p:nvCxnSpPr>
        <p:spPr>
          <a:xfrm>
            <a:off x="1407114" y="3031687"/>
            <a:ext cx="934200" cy="1122300"/>
          </a:xfrm>
          <a:prstGeom prst="bentConnector3">
            <a:avLst>
              <a:gd name="adj1" fmla="val 41171"/>
            </a:avLst>
          </a:prstGeom>
          <a:noFill/>
          <a:ln w="9525" cap="flat" cmpd="sng">
            <a:solidFill>
              <a:srgbClr val="347EB8"/>
            </a:solidFill>
            <a:prstDash val="solid"/>
            <a:round/>
            <a:headEnd type="none" w="sm" len="sm"/>
            <a:tailEnd type="triangle" w="med" len="med"/>
          </a:ln>
        </p:spPr>
      </p:cxnSp>
      <p:cxnSp>
        <p:nvCxnSpPr>
          <p:cNvPr id="1360" name="Google Shape;1360;p71"/>
          <p:cNvCxnSpPr>
            <a:stCxn id="1353" idx="3"/>
            <a:endCxn id="1355" idx="1"/>
          </p:cNvCxnSpPr>
          <p:nvPr/>
        </p:nvCxnSpPr>
        <p:spPr>
          <a:xfrm rot="10800000" flipH="1">
            <a:off x="1407114" y="2068987"/>
            <a:ext cx="552000" cy="962700"/>
          </a:xfrm>
          <a:prstGeom prst="bentConnector3">
            <a:avLst>
              <a:gd name="adj1" fmla="val 68685"/>
            </a:avLst>
          </a:prstGeom>
          <a:noFill/>
          <a:ln w="9525" cap="flat" cmpd="sng">
            <a:solidFill>
              <a:srgbClr val="347EB8"/>
            </a:solidFill>
            <a:prstDash val="solid"/>
            <a:round/>
            <a:headEnd type="none" w="sm" len="sm"/>
            <a:tailEnd type="triangle" w="med" len="med"/>
          </a:ln>
        </p:spPr>
      </p:cxnSp>
      <p:sp>
        <p:nvSpPr>
          <p:cNvPr id="1361" name="Google Shape;1361;p71"/>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 OUTCOMES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p7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GENERATE TEST EXAM ISSUE</a:t>
            </a:r>
            <a:endParaRPr/>
          </a:p>
        </p:txBody>
      </p:sp>
      <p:sp>
        <p:nvSpPr>
          <p:cNvPr id="1367" name="Google Shape;1367;p7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100"/>
              <a:buNone/>
            </a:pPr>
            <a:fld id="{00000000-1234-1234-1234-123412341234}" type="slidenum">
              <a:rPr lang="vi" sz="1100"/>
              <a:t>53</a:t>
            </a:fld>
            <a:endParaRPr sz="1100"/>
          </a:p>
        </p:txBody>
      </p:sp>
      <p:sp>
        <p:nvSpPr>
          <p:cNvPr id="1368" name="Google Shape;1368;p72"/>
          <p:cNvSpPr/>
          <p:nvPr/>
        </p:nvSpPr>
        <p:spPr>
          <a:xfrm>
            <a:off x="527090" y="2600800"/>
            <a:ext cx="880024" cy="8617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5000" b="0" i="0" u="none" strike="noStrike" cap="none">
                <a:solidFill>
                  <a:srgbClr val="263248"/>
                </a:solidFill>
                <a:latin typeface="Roboto Condensed"/>
                <a:ea typeface="Roboto Condensed"/>
                <a:cs typeface="Roboto Condensed"/>
                <a:sym typeface="Roboto Condensed"/>
              </a:rPr>
              <a:t>📖</a:t>
            </a:r>
            <a:endParaRPr sz="5000" b="0" i="0" u="none" strike="noStrike" cap="none">
              <a:solidFill>
                <a:srgbClr val="000000"/>
              </a:solidFill>
              <a:latin typeface="Arial"/>
              <a:ea typeface="Arial"/>
              <a:cs typeface="Arial"/>
              <a:sym typeface="Arial"/>
            </a:endParaRPr>
          </a:p>
        </p:txBody>
      </p:sp>
      <p:sp>
        <p:nvSpPr>
          <p:cNvPr id="1369" name="Google Shape;1369;p72"/>
          <p:cNvSpPr txBox="1"/>
          <p:nvPr/>
        </p:nvSpPr>
        <p:spPr>
          <a:xfrm>
            <a:off x="206338" y="3354326"/>
            <a:ext cx="1519416"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Web-based Java Applications Course</a:t>
            </a:r>
            <a:endParaRPr/>
          </a:p>
        </p:txBody>
      </p:sp>
      <p:sp>
        <p:nvSpPr>
          <p:cNvPr id="1370" name="Google Shape;1370;p72"/>
          <p:cNvSpPr txBox="1"/>
          <p:nvPr/>
        </p:nvSpPr>
        <p:spPr>
          <a:xfrm>
            <a:off x="1959136" y="1776535"/>
            <a:ext cx="97169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Chapter 10</a:t>
            </a:r>
            <a:endParaRPr/>
          </a:p>
        </p:txBody>
      </p:sp>
      <p:sp>
        <p:nvSpPr>
          <p:cNvPr id="1371" name="Google Shape;1371;p72"/>
          <p:cNvSpPr txBox="1"/>
          <p:nvPr/>
        </p:nvSpPr>
        <p:spPr>
          <a:xfrm>
            <a:off x="3675697" y="1497496"/>
            <a:ext cx="50366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JSP</a:t>
            </a:r>
            <a:endParaRPr/>
          </a:p>
        </p:txBody>
      </p:sp>
      <p:sp>
        <p:nvSpPr>
          <p:cNvPr id="1372" name="Google Shape;1372;p72"/>
          <p:cNvSpPr txBox="1"/>
          <p:nvPr/>
        </p:nvSpPr>
        <p:spPr>
          <a:xfrm>
            <a:off x="3518399" y="2203902"/>
            <a:ext cx="100860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Java bean</a:t>
            </a:r>
            <a:endParaRPr/>
          </a:p>
        </p:txBody>
      </p:sp>
      <p:sp>
        <p:nvSpPr>
          <p:cNvPr id="1373" name="Google Shape;1373;p72"/>
          <p:cNvSpPr txBox="1"/>
          <p:nvPr/>
        </p:nvSpPr>
        <p:spPr>
          <a:xfrm>
            <a:off x="3648020" y="2789177"/>
            <a:ext cx="7409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Servlet</a:t>
            </a:r>
            <a:endParaRPr/>
          </a:p>
        </p:txBody>
      </p:sp>
      <p:sp>
        <p:nvSpPr>
          <p:cNvPr id="1374" name="Google Shape;1374;p72"/>
          <p:cNvSpPr txBox="1"/>
          <p:nvPr/>
        </p:nvSpPr>
        <p:spPr>
          <a:xfrm>
            <a:off x="3659289" y="3403743"/>
            <a:ext cx="6719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HTML</a:t>
            </a:r>
            <a:endParaRPr/>
          </a:p>
        </p:txBody>
      </p:sp>
      <p:sp>
        <p:nvSpPr>
          <p:cNvPr id="1375" name="Google Shape;1375;p72"/>
          <p:cNvSpPr txBox="1"/>
          <p:nvPr/>
        </p:nvSpPr>
        <p:spPr>
          <a:xfrm>
            <a:off x="3629210" y="4490435"/>
            <a:ext cx="103105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Course </a:t>
            </a:r>
            <a:endParaRPr/>
          </a:p>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Objectives</a:t>
            </a:r>
            <a:endParaRPr/>
          </a:p>
        </p:txBody>
      </p:sp>
      <p:sp>
        <p:nvSpPr>
          <p:cNvPr id="1376" name="Google Shape;1376;p72"/>
          <p:cNvSpPr txBox="1"/>
          <p:nvPr/>
        </p:nvSpPr>
        <p:spPr>
          <a:xfrm>
            <a:off x="2157356" y="4613546"/>
            <a:ext cx="966931"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Chapter 1</a:t>
            </a:r>
            <a:endParaRPr/>
          </a:p>
        </p:txBody>
      </p:sp>
      <p:sp>
        <p:nvSpPr>
          <p:cNvPr id="1377" name="Google Shape;1377;p72"/>
          <p:cNvSpPr txBox="1"/>
          <p:nvPr/>
        </p:nvSpPr>
        <p:spPr>
          <a:xfrm>
            <a:off x="2341353" y="3984839"/>
            <a:ext cx="30649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a:t>
            </a:r>
            <a:endParaRPr/>
          </a:p>
        </p:txBody>
      </p:sp>
      <p:cxnSp>
        <p:nvCxnSpPr>
          <p:cNvPr id="1378" name="Google Shape;1378;p72"/>
          <p:cNvCxnSpPr>
            <a:stCxn id="1376" idx="3"/>
            <a:endCxn id="1375" idx="1"/>
          </p:cNvCxnSpPr>
          <p:nvPr/>
        </p:nvCxnSpPr>
        <p:spPr>
          <a:xfrm>
            <a:off x="3124287" y="4782823"/>
            <a:ext cx="504900" cy="0"/>
          </a:xfrm>
          <a:prstGeom prst="straightConnector1">
            <a:avLst/>
          </a:prstGeom>
          <a:noFill/>
          <a:ln w="9525" cap="flat" cmpd="sng">
            <a:solidFill>
              <a:srgbClr val="347EB8"/>
            </a:solidFill>
            <a:prstDash val="solid"/>
            <a:round/>
            <a:headEnd type="none" w="sm" len="sm"/>
            <a:tailEnd type="triangle" w="med" len="med"/>
          </a:ln>
        </p:spPr>
      </p:cxnSp>
      <p:cxnSp>
        <p:nvCxnSpPr>
          <p:cNvPr id="1379" name="Google Shape;1379;p72"/>
          <p:cNvCxnSpPr>
            <a:stCxn id="1370" idx="3"/>
            <a:endCxn id="1372" idx="1"/>
          </p:cNvCxnSpPr>
          <p:nvPr/>
        </p:nvCxnSpPr>
        <p:spPr>
          <a:xfrm>
            <a:off x="2930827" y="2068922"/>
            <a:ext cx="587700" cy="304200"/>
          </a:xfrm>
          <a:prstGeom prst="bentConnector3">
            <a:avLst>
              <a:gd name="adj1" fmla="val 61688"/>
            </a:avLst>
          </a:prstGeom>
          <a:noFill/>
          <a:ln w="9525" cap="flat" cmpd="sng">
            <a:solidFill>
              <a:srgbClr val="347EB8"/>
            </a:solidFill>
            <a:prstDash val="solid"/>
            <a:round/>
            <a:headEnd type="none" w="sm" len="sm"/>
            <a:tailEnd type="triangle" w="med" len="med"/>
          </a:ln>
        </p:spPr>
      </p:cxnSp>
      <p:cxnSp>
        <p:nvCxnSpPr>
          <p:cNvPr id="1380" name="Google Shape;1380;p72"/>
          <p:cNvCxnSpPr>
            <a:stCxn id="1370" idx="3"/>
            <a:endCxn id="1371" idx="1"/>
          </p:cNvCxnSpPr>
          <p:nvPr/>
        </p:nvCxnSpPr>
        <p:spPr>
          <a:xfrm rot="10800000" flipH="1">
            <a:off x="2930827" y="1666922"/>
            <a:ext cx="744900" cy="402000"/>
          </a:xfrm>
          <a:prstGeom prst="bentConnector3">
            <a:avLst>
              <a:gd name="adj1" fmla="val 48152"/>
            </a:avLst>
          </a:prstGeom>
          <a:noFill/>
          <a:ln w="9525" cap="flat" cmpd="sng">
            <a:solidFill>
              <a:srgbClr val="347EB8"/>
            </a:solidFill>
            <a:prstDash val="solid"/>
            <a:round/>
            <a:headEnd type="none" w="sm" len="sm"/>
            <a:tailEnd type="triangle" w="med" len="med"/>
          </a:ln>
        </p:spPr>
      </p:cxnSp>
      <p:cxnSp>
        <p:nvCxnSpPr>
          <p:cNvPr id="1381" name="Google Shape;1381;p72"/>
          <p:cNvCxnSpPr>
            <a:stCxn id="1370" idx="3"/>
            <a:endCxn id="1374" idx="1"/>
          </p:cNvCxnSpPr>
          <p:nvPr/>
        </p:nvCxnSpPr>
        <p:spPr>
          <a:xfrm>
            <a:off x="2930827" y="2068922"/>
            <a:ext cx="728400" cy="1504200"/>
          </a:xfrm>
          <a:prstGeom prst="bentConnector3">
            <a:avLst>
              <a:gd name="adj1" fmla="val 50004"/>
            </a:avLst>
          </a:prstGeom>
          <a:noFill/>
          <a:ln w="9525" cap="flat" cmpd="sng">
            <a:solidFill>
              <a:srgbClr val="347EB8"/>
            </a:solidFill>
            <a:prstDash val="solid"/>
            <a:round/>
            <a:headEnd type="none" w="sm" len="sm"/>
            <a:tailEnd type="triangle" w="med" len="med"/>
          </a:ln>
        </p:spPr>
      </p:cxnSp>
      <p:cxnSp>
        <p:nvCxnSpPr>
          <p:cNvPr id="1382" name="Google Shape;1382;p72"/>
          <p:cNvCxnSpPr>
            <a:stCxn id="1370" idx="3"/>
            <a:endCxn id="1373" idx="1"/>
          </p:cNvCxnSpPr>
          <p:nvPr/>
        </p:nvCxnSpPr>
        <p:spPr>
          <a:xfrm>
            <a:off x="2930827" y="2068922"/>
            <a:ext cx="717300" cy="889500"/>
          </a:xfrm>
          <a:prstGeom prst="bentConnector3">
            <a:avLst>
              <a:gd name="adj1" fmla="val 49993"/>
            </a:avLst>
          </a:prstGeom>
          <a:noFill/>
          <a:ln w="9525" cap="flat" cmpd="sng">
            <a:solidFill>
              <a:srgbClr val="347EB8"/>
            </a:solidFill>
            <a:prstDash val="solid"/>
            <a:round/>
            <a:headEnd type="none" w="sm" len="sm"/>
            <a:tailEnd type="triangle" w="med" len="med"/>
          </a:ln>
        </p:spPr>
      </p:cxnSp>
      <p:cxnSp>
        <p:nvCxnSpPr>
          <p:cNvPr id="1383" name="Google Shape;1383;p72"/>
          <p:cNvCxnSpPr>
            <a:stCxn id="1368" idx="3"/>
            <a:endCxn id="1376" idx="1"/>
          </p:cNvCxnSpPr>
          <p:nvPr/>
        </p:nvCxnSpPr>
        <p:spPr>
          <a:xfrm>
            <a:off x="1407114" y="3031687"/>
            <a:ext cx="750300" cy="1751100"/>
          </a:xfrm>
          <a:prstGeom prst="bentConnector3">
            <a:avLst>
              <a:gd name="adj1" fmla="val 49996"/>
            </a:avLst>
          </a:prstGeom>
          <a:noFill/>
          <a:ln w="9525" cap="flat" cmpd="sng">
            <a:solidFill>
              <a:srgbClr val="347EB8"/>
            </a:solidFill>
            <a:prstDash val="solid"/>
            <a:round/>
            <a:headEnd type="none" w="sm" len="sm"/>
            <a:tailEnd type="triangle" w="med" len="med"/>
          </a:ln>
        </p:spPr>
      </p:cxnSp>
      <p:cxnSp>
        <p:nvCxnSpPr>
          <p:cNvPr id="1384" name="Google Shape;1384;p72"/>
          <p:cNvCxnSpPr>
            <a:stCxn id="1368" idx="3"/>
            <a:endCxn id="1377" idx="1"/>
          </p:cNvCxnSpPr>
          <p:nvPr/>
        </p:nvCxnSpPr>
        <p:spPr>
          <a:xfrm>
            <a:off x="1407114" y="3031687"/>
            <a:ext cx="934200" cy="1122300"/>
          </a:xfrm>
          <a:prstGeom prst="bentConnector3">
            <a:avLst>
              <a:gd name="adj1" fmla="val 41171"/>
            </a:avLst>
          </a:prstGeom>
          <a:noFill/>
          <a:ln w="9525" cap="flat" cmpd="sng">
            <a:solidFill>
              <a:srgbClr val="347EB8"/>
            </a:solidFill>
            <a:prstDash val="solid"/>
            <a:round/>
            <a:headEnd type="none" w="sm" len="sm"/>
            <a:tailEnd type="triangle" w="med" len="med"/>
          </a:ln>
        </p:spPr>
      </p:cxnSp>
      <p:sp>
        <p:nvSpPr>
          <p:cNvPr id="1385" name="Google Shape;1385;p72"/>
          <p:cNvSpPr txBox="1"/>
          <p:nvPr/>
        </p:nvSpPr>
        <p:spPr>
          <a:xfrm>
            <a:off x="3921082" y="3976441"/>
            <a:ext cx="30649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a:t>
            </a:r>
            <a:endParaRPr/>
          </a:p>
        </p:txBody>
      </p:sp>
      <p:cxnSp>
        <p:nvCxnSpPr>
          <p:cNvPr id="1386" name="Google Shape;1386;p72"/>
          <p:cNvCxnSpPr>
            <a:stCxn id="1368" idx="3"/>
            <a:endCxn id="1370" idx="1"/>
          </p:cNvCxnSpPr>
          <p:nvPr/>
        </p:nvCxnSpPr>
        <p:spPr>
          <a:xfrm rot="10800000" flipH="1">
            <a:off x="1407114" y="2068987"/>
            <a:ext cx="552000" cy="962700"/>
          </a:xfrm>
          <a:prstGeom prst="bentConnector3">
            <a:avLst>
              <a:gd name="adj1" fmla="val 68685"/>
            </a:avLst>
          </a:prstGeom>
          <a:noFill/>
          <a:ln w="9525" cap="flat" cmpd="sng">
            <a:solidFill>
              <a:srgbClr val="347EB8"/>
            </a:solidFill>
            <a:prstDash val="solid"/>
            <a:round/>
            <a:headEnd type="none" w="sm" len="sm"/>
            <a:tailEnd type="triangle" w="med" len="med"/>
          </a:ln>
        </p:spPr>
      </p:cxnSp>
      <p:cxnSp>
        <p:nvCxnSpPr>
          <p:cNvPr id="1387" name="Google Shape;1387;p72"/>
          <p:cNvCxnSpPr>
            <a:stCxn id="1377" idx="3"/>
            <a:endCxn id="1385" idx="1"/>
          </p:cNvCxnSpPr>
          <p:nvPr/>
        </p:nvCxnSpPr>
        <p:spPr>
          <a:xfrm rot="10800000" flipH="1">
            <a:off x="2647847" y="4145716"/>
            <a:ext cx="1273200" cy="8400"/>
          </a:xfrm>
          <a:prstGeom prst="straightConnector1">
            <a:avLst/>
          </a:prstGeom>
          <a:noFill/>
          <a:ln w="9525" cap="flat" cmpd="sng">
            <a:solidFill>
              <a:srgbClr val="347EB8"/>
            </a:solidFill>
            <a:prstDash val="solid"/>
            <a:round/>
            <a:headEnd type="none" w="sm" len="sm"/>
            <a:tailEnd type="triangle" w="med" len="med"/>
          </a:ln>
        </p:spPr>
      </p:cxnSp>
      <p:sp>
        <p:nvSpPr>
          <p:cNvPr id="1388" name="Google Shape;1388;p72"/>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 OUTCOMES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92"/>
        <p:cNvGrpSpPr/>
        <p:nvPr/>
      </p:nvGrpSpPr>
      <p:grpSpPr>
        <a:xfrm>
          <a:off x="0" y="0"/>
          <a:ext cx="0" cy="0"/>
          <a:chOff x="0" y="0"/>
          <a:chExt cx="0" cy="0"/>
        </a:xfrm>
      </p:grpSpPr>
      <p:sp>
        <p:nvSpPr>
          <p:cNvPr id="1393" name="Google Shape;1393;p7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GENERATE TEST EXAM ISSUE</a:t>
            </a:r>
            <a:endParaRPr/>
          </a:p>
        </p:txBody>
      </p:sp>
      <p:sp>
        <p:nvSpPr>
          <p:cNvPr id="1394" name="Google Shape;1394;p7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100"/>
              <a:buNone/>
            </a:pPr>
            <a:fld id="{00000000-1234-1234-1234-123412341234}" type="slidenum">
              <a:rPr lang="vi" sz="1100"/>
              <a:t>54</a:t>
            </a:fld>
            <a:endParaRPr sz="1100"/>
          </a:p>
        </p:txBody>
      </p:sp>
      <p:sp>
        <p:nvSpPr>
          <p:cNvPr id="1395" name="Google Shape;1395;p73"/>
          <p:cNvSpPr/>
          <p:nvPr/>
        </p:nvSpPr>
        <p:spPr>
          <a:xfrm>
            <a:off x="527090" y="2600800"/>
            <a:ext cx="880024" cy="8617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5000" b="0" i="0" u="none" strike="noStrike" cap="none">
                <a:solidFill>
                  <a:srgbClr val="263248"/>
                </a:solidFill>
                <a:latin typeface="Roboto Condensed"/>
                <a:ea typeface="Roboto Condensed"/>
                <a:cs typeface="Roboto Condensed"/>
                <a:sym typeface="Roboto Condensed"/>
              </a:rPr>
              <a:t>📖</a:t>
            </a:r>
            <a:endParaRPr sz="5000" b="0" i="0" u="none" strike="noStrike" cap="none">
              <a:solidFill>
                <a:srgbClr val="000000"/>
              </a:solidFill>
              <a:latin typeface="Arial"/>
              <a:ea typeface="Arial"/>
              <a:cs typeface="Arial"/>
              <a:sym typeface="Arial"/>
            </a:endParaRPr>
          </a:p>
        </p:txBody>
      </p:sp>
      <p:sp>
        <p:nvSpPr>
          <p:cNvPr id="1396" name="Google Shape;1396;p73"/>
          <p:cNvSpPr txBox="1"/>
          <p:nvPr/>
        </p:nvSpPr>
        <p:spPr>
          <a:xfrm>
            <a:off x="206338" y="3354326"/>
            <a:ext cx="1519416"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Web-based Java Applications Course</a:t>
            </a:r>
            <a:endParaRPr/>
          </a:p>
        </p:txBody>
      </p:sp>
      <p:sp>
        <p:nvSpPr>
          <p:cNvPr id="1397" name="Google Shape;1397;p73"/>
          <p:cNvSpPr txBox="1"/>
          <p:nvPr/>
        </p:nvSpPr>
        <p:spPr>
          <a:xfrm>
            <a:off x="1959136" y="1776535"/>
            <a:ext cx="97169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Chapter 10</a:t>
            </a:r>
            <a:endParaRPr/>
          </a:p>
        </p:txBody>
      </p:sp>
      <p:sp>
        <p:nvSpPr>
          <p:cNvPr id="1398" name="Google Shape;1398;p73"/>
          <p:cNvSpPr txBox="1"/>
          <p:nvPr/>
        </p:nvSpPr>
        <p:spPr>
          <a:xfrm>
            <a:off x="3675697" y="1497496"/>
            <a:ext cx="50366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JSP</a:t>
            </a:r>
            <a:endParaRPr/>
          </a:p>
        </p:txBody>
      </p:sp>
      <p:sp>
        <p:nvSpPr>
          <p:cNvPr id="1399" name="Google Shape;1399;p73"/>
          <p:cNvSpPr txBox="1"/>
          <p:nvPr/>
        </p:nvSpPr>
        <p:spPr>
          <a:xfrm>
            <a:off x="3518399" y="2203902"/>
            <a:ext cx="100860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Java bean</a:t>
            </a:r>
            <a:endParaRPr/>
          </a:p>
        </p:txBody>
      </p:sp>
      <p:sp>
        <p:nvSpPr>
          <p:cNvPr id="1400" name="Google Shape;1400;p73"/>
          <p:cNvSpPr txBox="1"/>
          <p:nvPr/>
        </p:nvSpPr>
        <p:spPr>
          <a:xfrm>
            <a:off x="3648020" y="2789177"/>
            <a:ext cx="7409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Servlet</a:t>
            </a:r>
            <a:endParaRPr/>
          </a:p>
        </p:txBody>
      </p:sp>
      <p:sp>
        <p:nvSpPr>
          <p:cNvPr id="1401" name="Google Shape;1401;p73"/>
          <p:cNvSpPr txBox="1"/>
          <p:nvPr/>
        </p:nvSpPr>
        <p:spPr>
          <a:xfrm>
            <a:off x="3659289" y="3403743"/>
            <a:ext cx="6719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HTML</a:t>
            </a:r>
            <a:endParaRPr/>
          </a:p>
        </p:txBody>
      </p:sp>
      <p:sp>
        <p:nvSpPr>
          <p:cNvPr id="1402" name="Google Shape;1402;p73"/>
          <p:cNvSpPr txBox="1"/>
          <p:nvPr/>
        </p:nvSpPr>
        <p:spPr>
          <a:xfrm>
            <a:off x="3629210" y="4490435"/>
            <a:ext cx="103105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Course </a:t>
            </a:r>
            <a:endParaRPr/>
          </a:p>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Objectives</a:t>
            </a:r>
            <a:endParaRPr/>
          </a:p>
        </p:txBody>
      </p:sp>
      <p:sp>
        <p:nvSpPr>
          <p:cNvPr id="1403" name="Google Shape;1403;p73"/>
          <p:cNvSpPr txBox="1"/>
          <p:nvPr/>
        </p:nvSpPr>
        <p:spPr>
          <a:xfrm>
            <a:off x="5138709" y="1490382"/>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404" name="Google Shape;1404;p73"/>
          <p:cNvSpPr txBox="1"/>
          <p:nvPr/>
        </p:nvSpPr>
        <p:spPr>
          <a:xfrm>
            <a:off x="5147982" y="2200679"/>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405" name="Google Shape;1405;p73"/>
          <p:cNvSpPr txBox="1"/>
          <p:nvPr/>
        </p:nvSpPr>
        <p:spPr>
          <a:xfrm>
            <a:off x="5133762" y="2785154"/>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406" name="Google Shape;1406;p73"/>
          <p:cNvSpPr txBox="1"/>
          <p:nvPr/>
        </p:nvSpPr>
        <p:spPr>
          <a:xfrm>
            <a:off x="5117084" y="3397690"/>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407" name="Google Shape;1407;p73"/>
          <p:cNvSpPr txBox="1"/>
          <p:nvPr/>
        </p:nvSpPr>
        <p:spPr>
          <a:xfrm>
            <a:off x="5248510" y="4613545"/>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cxnSp>
        <p:nvCxnSpPr>
          <p:cNvPr id="1408" name="Google Shape;1408;p73"/>
          <p:cNvCxnSpPr>
            <a:stCxn id="1398" idx="3"/>
            <a:endCxn id="1403" idx="1"/>
          </p:cNvCxnSpPr>
          <p:nvPr/>
        </p:nvCxnSpPr>
        <p:spPr>
          <a:xfrm rot="10800000" flipH="1">
            <a:off x="4179361" y="1659573"/>
            <a:ext cx="959400" cy="7200"/>
          </a:xfrm>
          <a:prstGeom prst="straightConnector1">
            <a:avLst/>
          </a:prstGeom>
          <a:noFill/>
          <a:ln w="9525" cap="flat" cmpd="sng">
            <a:solidFill>
              <a:srgbClr val="347EB8"/>
            </a:solidFill>
            <a:prstDash val="solid"/>
            <a:round/>
            <a:headEnd type="none" w="sm" len="sm"/>
            <a:tailEnd type="triangle" w="med" len="med"/>
          </a:ln>
        </p:spPr>
      </p:cxnSp>
      <p:cxnSp>
        <p:nvCxnSpPr>
          <p:cNvPr id="1409" name="Google Shape;1409;p73"/>
          <p:cNvCxnSpPr>
            <a:stCxn id="1399" idx="3"/>
            <a:endCxn id="1404" idx="1"/>
          </p:cNvCxnSpPr>
          <p:nvPr/>
        </p:nvCxnSpPr>
        <p:spPr>
          <a:xfrm rot="10800000" flipH="1">
            <a:off x="4527008" y="2369879"/>
            <a:ext cx="621000" cy="3300"/>
          </a:xfrm>
          <a:prstGeom prst="straightConnector1">
            <a:avLst/>
          </a:prstGeom>
          <a:noFill/>
          <a:ln w="9525" cap="flat" cmpd="sng">
            <a:solidFill>
              <a:srgbClr val="347EB8"/>
            </a:solidFill>
            <a:prstDash val="solid"/>
            <a:round/>
            <a:headEnd type="none" w="sm" len="sm"/>
            <a:tailEnd type="triangle" w="med" len="med"/>
          </a:ln>
        </p:spPr>
      </p:cxnSp>
      <p:cxnSp>
        <p:nvCxnSpPr>
          <p:cNvPr id="1410" name="Google Shape;1410;p73"/>
          <p:cNvCxnSpPr>
            <a:stCxn id="1400" idx="3"/>
            <a:endCxn id="1405" idx="1"/>
          </p:cNvCxnSpPr>
          <p:nvPr/>
        </p:nvCxnSpPr>
        <p:spPr>
          <a:xfrm rot="10800000" flipH="1">
            <a:off x="4388928" y="2954554"/>
            <a:ext cx="744900" cy="3900"/>
          </a:xfrm>
          <a:prstGeom prst="straightConnector1">
            <a:avLst/>
          </a:prstGeom>
          <a:noFill/>
          <a:ln w="9525" cap="flat" cmpd="sng">
            <a:solidFill>
              <a:srgbClr val="347EB8"/>
            </a:solidFill>
            <a:prstDash val="solid"/>
            <a:round/>
            <a:headEnd type="none" w="sm" len="sm"/>
            <a:tailEnd type="triangle" w="med" len="med"/>
          </a:ln>
        </p:spPr>
      </p:cxnSp>
      <p:cxnSp>
        <p:nvCxnSpPr>
          <p:cNvPr id="1411" name="Google Shape;1411;p73"/>
          <p:cNvCxnSpPr>
            <a:stCxn id="1401" idx="3"/>
            <a:endCxn id="1406" idx="1"/>
          </p:cNvCxnSpPr>
          <p:nvPr/>
        </p:nvCxnSpPr>
        <p:spPr>
          <a:xfrm rot="10800000" flipH="1">
            <a:off x="4331268" y="3567020"/>
            <a:ext cx="785700" cy="6000"/>
          </a:xfrm>
          <a:prstGeom prst="straightConnector1">
            <a:avLst/>
          </a:prstGeom>
          <a:noFill/>
          <a:ln w="9525" cap="flat" cmpd="sng">
            <a:solidFill>
              <a:srgbClr val="347EB8"/>
            </a:solidFill>
            <a:prstDash val="solid"/>
            <a:round/>
            <a:headEnd type="none" w="sm" len="sm"/>
            <a:tailEnd type="triangle" w="med" len="med"/>
          </a:ln>
        </p:spPr>
      </p:cxnSp>
      <p:cxnSp>
        <p:nvCxnSpPr>
          <p:cNvPr id="1412" name="Google Shape;1412;p73"/>
          <p:cNvCxnSpPr>
            <a:stCxn id="1402" idx="3"/>
            <a:endCxn id="1407" idx="1"/>
          </p:cNvCxnSpPr>
          <p:nvPr/>
        </p:nvCxnSpPr>
        <p:spPr>
          <a:xfrm>
            <a:off x="4660261" y="4782823"/>
            <a:ext cx="588300" cy="0"/>
          </a:xfrm>
          <a:prstGeom prst="straightConnector1">
            <a:avLst/>
          </a:prstGeom>
          <a:noFill/>
          <a:ln w="9525" cap="flat" cmpd="sng">
            <a:solidFill>
              <a:srgbClr val="347EB8"/>
            </a:solidFill>
            <a:prstDash val="solid"/>
            <a:round/>
            <a:headEnd type="none" w="sm" len="sm"/>
            <a:tailEnd type="triangle" w="med" len="med"/>
          </a:ln>
        </p:spPr>
      </p:cxnSp>
      <p:sp>
        <p:nvSpPr>
          <p:cNvPr id="1413" name="Google Shape;1413;p73"/>
          <p:cNvSpPr txBox="1"/>
          <p:nvPr/>
        </p:nvSpPr>
        <p:spPr>
          <a:xfrm>
            <a:off x="2157356" y="4613546"/>
            <a:ext cx="966931"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Chapter 1</a:t>
            </a:r>
            <a:endParaRPr/>
          </a:p>
        </p:txBody>
      </p:sp>
      <p:sp>
        <p:nvSpPr>
          <p:cNvPr id="1414" name="Google Shape;1414;p73"/>
          <p:cNvSpPr txBox="1"/>
          <p:nvPr/>
        </p:nvSpPr>
        <p:spPr>
          <a:xfrm>
            <a:off x="2341353" y="3984839"/>
            <a:ext cx="30649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a:t>
            </a:r>
            <a:endParaRPr/>
          </a:p>
        </p:txBody>
      </p:sp>
      <p:cxnSp>
        <p:nvCxnSpPr>
          <p:cNvPr id="1415" name="Google Shape;1415;p73"/>
          <p:cNvCxnSpPr>
            <a:stCxn id="1413" idx="3"/>
            <a:endCxn id="1402" idx="1"/>
          </p:cNvCxnSpPr>
          <p:nvPr/>
        </p:nvCxnSpPr>
        <p:spPr>
          <a:xfrm>
            <a:off x="3124287" y="4782823"/>
            <a:ext cx="504900" cy="0"/>
          </a:xfrm>
          <a:prstGeom prst="straightConnector1">
            <a:avLst/>
          </a:prstGeom>
          <a:noFill/>
          <a:ln w="9525" cap="flat" cmpd="sng">
            <a:solidFill>
              <a:srgbClr val="347EB8"/>
            </a:solidFill>
            <a:prstDash val="solid"/>
            <a:round/>
            <a:headEnd type="none" w="sm" len="sm"/>
            <a:tailEnd type="triangle" w="med" len="med"/>
          </a:ln>
        </p:spPr>
      </p:cxnSp>
      <p:cxnSp>
        <p:nvCxnSpPr>
          <p:cNvPr id="1416" name="Google Shape;1416;p73"/>
          <p:cNvCxnSpPr>
            <a:stCxn id="1397" idx="3"/>
            <a:endCxn id="1399" idx="1"/>
          </p:cNvCxnSpPr>
          <p:nvPr/>
        </p:nvCxnSpPr>
        <p:spPr>
          <a:xfrm>
            <a:off x="2930827" y="2068922"/>
            <a:ext cx="587700" cy="304200"/>
          </a:xfrm>
          <a:prstGeom prst="bentConnector3">
            <a:avLst>
              <a:gd name="adj1" fmla="val 61688"/>
            </a:avLst>
          </a:prstGeom>
          <a:noFill/>
          <a:ln w="9525" cap="flat" cmpd="sng">
            <a:solidFill>
              <a:srgbClr val="347EB8"/>
            </a:solidFill>
            <a:prstDash val="solid"/>
            <a:round/>
            <a:headEnd type="none" w="sm" len="sm"/>
            <a:tailEnd type="triangle" w="med" len="med"/>
          </a:ln>
        </p:spPr>
      </p:cxnSp>
      <p:cxnSp>
        <p:nvCxnSpPr>
          <p:cNvPr id="1417" name="Google Shape;1417;p73"/>
          <p:cNvCxnSpPr>
            <a:stCxn id="1397" idx="3"/>
            <a:endCxn id="1398" idx="1"/>
          </p:cNvCxnSpPr>
          <p:nvPr/>
        </p:nvCxnSpPr>
        <p:spPr>
          <a:xfrm rot="10800000" flipH="1">
            <a:off x="2930827" y="1666922"/>
            <a:ext cx="744900" cy="402000"/>
          </a:xfrm>
          <a:prstGeom prst="bentConnector3">
            <a:avLst>
              <a:gd name="adj1" fmla="val 48152"/>
            </a:avLst>
          </a:prstGeom>
          <a:noFill/>
          <a:ln w="9525" cap="flat" cmpd="sng">
            <a:solidFill>
              <a:srgbClr val="347EB8"/>
            </a:solidFill>
            <a:prstDash val="solid"/>
            <a:round/>
            <a:headEnd type="none" w="sm" len="sm"/>
            <a:tailEnd type="triangle" w="med" len="med"/>
          </a:ln>
        </p:spPr>
      </p:cxnSp>
      <p:cxnSp>
        <p:nvCxnSpPr>
          <p:cNvPr id="1418" name="Google Shape;1418;p73"/>
          <p:cNvCxnSpPr>
            <a:stCxn id="1397" idx="3"/>
            <a:endCxn id="1401" idx="1"/>
          </p:cNvCxnSpPr>
          <p:nvPr/>
        </p:nvCxnSpPr>
        <p:spPr>
          <a:xfrm>
            <a:off x="2930827" y="2068922"/>
            <a:ext cx="728400" cy="1504200"/>
          </a:xfrm>
          <a:prstGeom prst="bentConnector3">
            <a:avLst>
              <a:gd name="adj1" fmla="val 50004"/>
            </a:avLst>
          </a:prstGeom>
          <a:noFill/>
          <a:ln w="9525" cap="flat" cmpd="sng">
            <a:solidFill>
              <a:srgbClr val="347EB8"/>
            </a:solidFill>
            <a:prstDash val="solid"/>
            <a:round/>
            <a:headEnd type="none" w="sm" len="sm"/>
            <a:tailEnd type="triangle" w="med" len="med"/>
          </a:ln>
        </p:spPr>
      </p:cxnSp>
      <p:cxnSp>
        <p:nvCxnSpPr>
          <p:cNvPr id="1419" name="Google Shape;1419;p73"/>
          <p:cNvCxnSpPr>
            <a:stCxn id="1397" idx="3"/>
            <a:endCxn id="1400" idx="1"/>
          </p:cNvCxnSpPr>
          <p:nvPr/>
        </p:nvCxnSpPr>
        <p:spPr>
          <a:xfrm>
            <a:off x="2930827" y="2068922"/>
            <a:ext cx="717300" cy="889500"/>
          </a:xfrm>
          <a:prstGeom prst="bentConnector3">
            <a:avLst>
              <a:gd name="adj1" fmla="val 49993"/>
            </a:avLst>
          </a:prstGeom>
          <a:noFill/>
          <a:ln w="9525" cap="flat" cmpd="sng">
            <a:solidFill>
              <a:srgbClr val="347EB8"/>
            </a:solidFill>
            <a:prstDash val="solid"/>
            <a:round/>
            <a:headEnd type="none" w="sm" len="sm"/>
            <a:tailEnd type="triangle" w="med" len="med"/>
          </a:ln>
        </p:spPr>
      </p:cxnSp>
      <p:cxnSp>
        <p:nvCxnSpPr>
          <p:cNvPr id="1420" name="Google Shape;1420;p73"/>
          <p:cNvCxnSpPr>
            <a:stCxn id="1395" idx="3"/>
            <a:endCxn id="1413" idx="1"/>
          </p:cNvCxnSpPr>
          <p:nvPr/>
        </p:nvCxnSpPr>
        <p:spPr>
          <a:xfrm>
            <a:off x="1407114" y="3031687"/>
            <a:ext cx="750300" cy="1751100"/>
          </a:xfrm>
          <a:prstGeom prst="bentConnector3">
            <a:avLst>
              <a:gd name="adj1" fmla="val 49996"/>
            </a:avLst>
          </a:prstGeom>
          <a:noFill/>
          <a:ln w="9525" cap="flat" cmpd="sng">
            <a:solidFill>
              <a:srgbClr val="347EB8"/>
            </a:solidFill>
            <a:prstDash val="solid"/>
            <a:round/>
            <a:headEnd type="none" w="sm" len="sm"/>
            <a:tailEnd type="triangle" w="med" len="med"/>
          </a:ln>
        </p:spPr>
      </p:cxnSp>
      <p:cxnSp>
        <p:nvCxnSpPr>
          <p:cNvPr id="1421" name="Google Shape;1421;p73"/>
          <p:cNvCxnSpPr>
            <a:stCxn id="1395" idx="3"/>
            <a:endCxn id="1414" idx="1"/>
          </p:cNvCxnSpPr>
          <p:nvPr/>
        </p:nvCxnSpPr>
        <p:spPr>
          <a:xfrm>
            <a:off x="1407114" y="3031687"/>
            <a:ext cx="934200" cy="1122300"/>
          </a:xfrm>
          <a:prstGeom prst="bentConnector3">
            <a:avLst>
              <a:gd name="adj1" fmla="val 41171"/>
            </a:avLst>
          </a:prstGeom>
          <a:noFill/>
          <a:ln w="9525" cap="flat" cmpd="sng">
            <a:solidFill>
              <a:srgbClr val="347EB8"/>
            </a:solidFill>
            <a:prstDash val="solid"/>
            <a:round/>
            <a:headEnd type="none" w="sm" len="sm"/>
            <a:tailEnd type="triangle" w="med" len="med"/>
          </a:ln>
        </p:spPr>
      </p:cxnSp>
      <p:sp>
        <p:nvSpPr>
          <p:cNvPr id="1422" name="Google Shape;1422;p73"/>
          <p:cNvSpPr txBox="1"/>
          <p:nvPr/>
        </p:nvSpPr>
        <p:spPr>
          <a:xfrm>
            <a:off x="3921082" y="3976441"/>
            <a:ext cx="30649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a:t>
            </a:r>
            <a:endParaRPr/>
          </a:p>
        </p:txBody>
      </p:sp>
      <p:cxnSp>
        <p:nvCxnSpPr>
          <p:cNvPr id="1423" name="Google Shape;1423;p73"/>
          <p:cNvCxnSpPr>
            <a:stCxn id="1395" idx="3"/>
            <a:endCxn id="1397" idx="1"/>
          </p:cNvCxnSpPr>
          <p:nvPr/>
        </p:nvCxnSpPr>
        <p:spPr>
          <a:xfrm rot="10800000" flipH="1">
            <a:off x="1407114" y="2068987"/>
            <a:ext cx="552000" cy="962700"/>
          </a:xfrm>
          <a:prstGeom prst="bentConnector3">
            <a:avLst>
              <a:gd name="adj1" fmla="val 68685"/>
            </a:avLst>
          </a:prstGeom>
          <a:noFill/>
          <a:ln w="9525" cap="flat" cmpd="sng">
            <a:solidFill>
              <a:srgbClr val="347EB8"/>
            </a:solidFill>
            <a:prstDash val="solid"/>
            <a:round/>
            <a:headEnd type="none" w="sm" len="sm"/>
            <a:tailEnd type="triangle" w="med" len="med"/>
          </a:ln>
        </p:spPr>
      </p:cxnSp>
      <p:sp>
        <p:nvSpPr>
          <p:cNvPr id="1424" name="Google Shape;1424;p73"/>
          <p:cNvSpPr txBox="1"/>
          <p:nvPr/>
        </p:nvSpPr>
        <p:spPr>
          <a:xfrm>
            <a:off x="5604243" y="3976441"/>
            <a:ext cx="30649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a:t>
            </a:r>
            <a:endParaRPr/>
          </a:p>
        </p:txBody>
      </p:sp>
      <p:cxnSp>
        <p:nvCxnSpPr>
          <p:cNvPr id="1425" name="Google Shape;1425;p73"/>
          <p:cNvCxnSpPr>
            <a:stCxn id="1414" idx="3"/>
            <a:endCxn id="1422" idx="1"/>
          </p:cNvCxnSpPr>
          <p:nvPr/>
        </p:nvCxnSpPr>
        <p:spPr>
          <a:xfrm rot="10800000" flipH="1">
            <a:off x="2647847" y="4145716"/>
            <a:ext cx="1273200" cy="8400"/>
          </a:xfrm>
          <a:prstGeom prst="straightConnector1">
            <a:avLst/>
          </a:prstGeom>
          <a:noFill/>
          <a:ln w="9525" cap="flat" cmpd="sng">
            <a:solidFill>
              <a:srgbClr val="347EB8"/>
            </a:solidFill>
            <a:prstDash val="solid"/>
            <a:round/>
            <a:headEnd type="none" w="sm" len="sm"/>
            <a:tailEnd type="triangle" w="med" len="med"/>
          </a:ln>
        </p:spPr>
      </p:cxnSp>
      <p:cxnSp>
        <p:nvCxnSpPr>
          <p:cNvPr id="1426" name="Google Shape;1426;p73"/>
          <p:cNvCxnSpPr>
            <a:stCxn id="1422" idx="3"/>
            <a:endCxn id="1424" idx="1"/>
          </p:cNvCxnSpPr>
          <p:nvPr/>
        </p:nvCxnSpPr>
        <p:spPr>
          <a:xfrm>
            <a:off x="4227576" y="4145718"/>
            <a:ext cx="1376700" cy="0"/>
          </a:xfrm>
          <a:prstGeom prst="straightConnector1">
            <a:avLst/>
          </a:prstGeom>
          <a:noFill/>
          <a:ln w="9525" cap="flat" cmpd="sng">
            <a:solidFill>
              <a:srgbClr val="347EB8"/>
            </a:solidFill>
            <a:prstDash val="solid"/>
            <a:round/>
            <a:headEnd type="none" w="sm" len="sm"/>
            <a:tailEnd type="triangle" w="med" len="med"/>
          </a:ln>
        </p:spPr>
      </p:cxnSp>
      <p:sp>
        <p:nvSpPr>
          <p:cNvPr id="1427" name="Google Shape;1427;p73"/>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 OUTCOMES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sp>
        <p:nvSpPr>
          <p:cNvPr id="1432" name="Google Shape;1432;p74"/>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GENERATE TEST EXAM ISSUE</a:t>
            </a:r>
            <a:endParaRPr/>
          </a:p>
        </p:txBody>
      </p:sp>
      <p:sp>
        <p:nvSpPr>
          <p:cNvPr id="1433" name="Google Shape;1433;p7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100"/>
              <a:buNone/>
            </a:pPr>
            <a:fld id="{00000000-1234-1234-1234-123412341234}" type="slidenum">
              <a:rPr lang="vi" sz="1100"/>
              <a:t>55</a:t>
            </a:fld>
            <a:endParaRPr sz="1100"/>
          </a:p>
        </p:txBody>
      </p:sp>
      <p:sp>
        <p:nvSpPr>
          <p:cNvPr id="1434" name="Google Shape;1434;p74"/>
          <p:cNvSpPr/>
          <p:nvPr/>
        </p:nvSpPr>
        <p:spPr>
          <a:xfrm>
            <a:off x="527090" y="2600800"/>
            <a:ext cx="880024" cy="8617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5000" b="0" i="0" u="none" strike="noStrike" cap="none">
                <a:solidFill>
                  <a:srgbClr val="263248"/>
                </a:solidFill>
                <a:latin typeface="Roboto Condensed"/>
                <a:ea typeface="Roboto Condensed"/>
                <a:cs typeface="Roboto Condensed"/>
                <a:sym typeface="Roboto Condensed"/>
              </a:rPr>
              <a:t>📖</a:t>
            </a:r>
            <a:endParaRPr sz="5000" b="0" i="0" u="none" strike="noStrike" cap="none">
              <a:solidFill>
                <a:srgbClr val="000000"/>
              </a:solidFill>
              <a:latin typeface="Arial"/>
              <a:ea typeface="Arial"/>
              <a:cs typeface="Arial"/>
              <a:sym typeface="Arial"/>
            </a:endParaRPr>
          </a:p>
        </p:txBody>
      </p:sp>
      <p:sp>
        <p:nvSpPr>
          <p:cNvPr id="1435" name="Google Shape;1435;p74"/>
          <p:cNvSpPr txBox="1"/>
          <p:nvPr/>
        </p:nvSpPr>
        <p:spPr>
          <a:xfrm>
            <a:off x="206338" y="3354326"/>
            <a:ext cx="1519416"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Web-based Java Applications Course</a:t>
            </a:r>
            <a:endParaRPr/>
          </a:p>
        </p:txBody>
      </p:sp>
      <p:sp>
        <p:nvSpPr>
          <p:cNvPr id="1436" name="Google Shape;1436;p74"/>
          <p:cNvSpPr txBox="1"/>
          <p:nvPr/>
        </p:nvSpPr>
        <p:spPr>
          <a:xfrm>
            <a:off x="1959136" y="1776535"/>
            <a:ext cx="97169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Chapter 10</a:t>
            </a:r>
            <a:endParaRPr/>
          </a:p>
        </p:txBody>
      </p:sp>
      <p:sp>
        <p:nvSpPr>
          <p:cNvPr id="1437" name="Google Shape;1437;p74"/>
          <p:cNvSpPr txBox="1"/>
          <p:nvPr/>
        </p:nvSpPr>
        <p:spPr>
          <a:xfrm>
            <a:off x="3675697" y="1497496"/>
            <a:ext cx="50366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JSP</a:t>
            </a:r>
            <a:endParaRPr/>
          </a:p>
        </p:txBody>
      </p:sp>
      <p:sp>
        <p:nvSpPr>
          <p:cNvPr id="1438" name="Google Shape;1438;p74"/>
          <p:cNvSpPr txBox="1"/>
          <p:nvPr/>
        </p:nvSpPr>
        <p:spPr>
          <a:xfrm>
            <a:off x="3518399" y="2203902"/>
            <a:ext cx="100860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Java bean</a:t>
            </a:r>
            <a:endParaRPr/>
          </a:p>
        </p:txBody>
      </p:sp>
      <p:sp>
        <p:nvSpPr>
          <p:cNvPr id="1439" name="Google Shape;1439;p74"/>
          <p:cNvSpPr txBox="1"/>
          <p:nvPr/>
        </p:nvSpPr>
        <p:spPr>
          <a:xfrm>
            <a:off x="3648020" y="2789177"/>
            <a:ext cx="7409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Servlet</a:t>
            </a:r>
            <a:endParaRPr/>
          </a:p>
        </p:txBody>
      </p:sp>
      <p:sp>
        <p:nvSpPr>
          <p:cNvPr id="1440" name="Google Shape;1440;p74"/>
          <p:cNvSpPr txBox="1"/>
          <p:nvPr/>
        </p:nvSpPr>
        <p:spPr>
          <a:xfrm>
            <a:off x="3659289" y="3403743"/>
            <a:ext cx="6719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HTML</a:t>
            </a:r>
            <a:endParaRPr/>
          </a:p>
        </p:txBody>
      </p:sp>
      <p:sp>
        <p:nvSpPr>
          <p:cNvPr id="1441" name="Google Shape;1441;p74"/>
          <p:cNvSpPr txBox="1"/>
          <p:nvPr/>
        </p:nvSpPr>
        <p:spPr>
          <a:xfrm>
            <a:off x="3629210" y="4490435"/>
            <a:ext cx="103105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Course </a:t>
            </a:r>
            <a:endParaRPr/>
          </a:p>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Objectives</a:t>
            </a:r>
            <a:endParaRPr/>
          </a:p>
        </p:txBody>
      </p:sp>
      <p:sp>
        <p:nvSpPr>
          <p:cNvPr id="1442" name="Google Shape;1442;p74"/>
          <p:cNvSpPr txBox="1"/>
          <p:nvPr/>
        </p:nvSpPr>
        <p:spPr>
          <a:xfrm>
            <a:off x="5138709" y="1490382"/>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443" name="Google Shape;1443;p74"/>
          <p:cNvSpPr txBox="1"/>
          <p:nvPr/>
        </p:nvSpPr>
        <p:spPr>
          <a:xfrm>
            <a:off x="5147982" y="2200679"/>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444" name="Google Shape;1444;p74"/>
          <p:cNvSpPr txBox="1"/>
          <p:nvPr/>
        </p:nvSpPr>
        <p:spPr>
          <a:xfrm>
            <a:off x="5133762" y="2785154"/>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445" name="Google Shape;1445;p74"/>
          <p:cNvSpPr txBox="1"/>
          <p:nvPr/>
        </p:nvSpPr>
        <p:spPr>
          <a:xfrm>
            <a:off x="5117084" y="3397690"/>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446" name="Google Shape;1446;p74"/>
          <p:cNvSpPr txBox="1"/>
          <p:nvPr/>
        </p:nvSpPr>
        <p:spPr>
          <a:xfrm>
            <a:off x="5248510" y="4613545"/>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cxnSp>
        <p:nvCxnSpPr>
          <p:cNvPr id="1447" name="Google Shape;1447;p74"/>
          <p:cNvCxnSpPr>
            <a:stCxn id="1437" idx="3"/>
            <a:endCxn id="1442" idx="1"/>
          </p:cNvCxnSpPr>
          <p:nvPr/>
        </p:nvCxnSpPr>
        <p:spPr>
          <a:xfrm rot="10800000" flipH="1">
            <a:off x="4179361" y="1659573"/>
            <a:ext cx="959400" cy="7200"/>
          </a:xfrm>
          <a:prstGeom prst="straightConnector1">
            <a:avLst/>
          </a:prstGeom>
          <a:noFill/>
          <a:ln w="9525" cap="flat" cmpd="sng">
            <a:solidFill>
              <a:srgbClr val="347EB8"/>
            </a:solidFill>
            <a:prstDash val="solid"/>
            <a:round/>
            <a:headEnd type="none" w="sm" len="sm"/>
            <a:tailEnd type="triangle" w="med" len="med"/>
          </a:ln>
        </p:spPr>
      </p:cxnSp>
      <p:cxnSp>
        <p:nvCxnSpPr>
          <p:cNvPr id="1448" name="Google Shape;1448;p74"/>
          <p:cNvCxnSpPr>
            <a:stCxn id="1438" idx="3"/>
            <a:endCxn id="1443" idx="1"/>
          </p:cNvCxnSpPr>
          <p:nvPr/>
        </p:nvCxnSpPr>
        <p:spPr>
          <a:xfrm rot="10800000" flipH="1">
            <a:off x="4527008" y="2369879"/>
            <a:ext cx="621000" cy="3300"/>
          </a:xfrm>
          <a:prstGeom prst="straightConnector1">
            <a:avLst/>
          </a:prstGeom>
          <a:noFill/>
          <a:ln w="9525" cap="flat" cmpd="sng">
            <a:solidFill>
              <a:srgbClr val="347EB8"/>
            </a:solidFill>
            <a:prstDash val="solid"/>
            <a:round/>
            <a:headEnd type="none" w="sm" len="sm"/>
            <a:tailEnd type="triangle" w="med" len="med"/>
          </a:ln>
        </p:spPr>
      </p:cxnSp>
      <p:cxnSp>
        <p:nvCxnSpPr>
          <p:cNvPr id="1449" name="Google Shape;1449;p74"/>
          <p:cNvCxnSpPr>
            <a:stCxn id="1439" idx="3"/>
            <a:endCxn id="1444" idx="1"/>
          </p:cNvCxnSpPr>
          <p:nvPr/>
        </p:nvCxnSpPr>
        <p:spPr>
          <a:xfrm rot="10800000" flipH="1">
            <a:off x="4388928" y="2954554"/>
            <a:ext cx="744900" cy="3900"/>
          </a:xfrm>
          <a:prstGeom prst="straightConnector1">
            <a:avLst/>
          </a:prstGeom>
          <a:noFill/>
          <a:ln w="9525" cap="flat" cmpd="sng">
            <a:solidFill>
              <a:srgbClr val="347EB8"/>
            </a:solidFill>
            <a:prstDash val="solid"/>
            <a:round/>
            <a:headEnd type="none" w="sm" len="sm"/>
            <a:tailEnd type="triangle" w="med" len="med"/>
          </a:ln>
        </p:spPr>
      </p:cxnSp>
      <p:cxnSp>
        <p:nvCxnSpPr>
          <p:cNvPr id="1450" name="Google Shape;1450;p74"/>
          <p:cNvCxnSpPr>
            <a:stCxn id="1440" idx="3"/>
            <a:endCxn id="1445" idx="1"/>
          </p:cNvCxnSpPr>
          <p:nvPr/>
        </p:nvCxnSpPr>
        <p:spPr>
          <a:xfrm rot="10800000" flipH="1">
            <a:off x="4331268" y="3567020"/>
            <a:ext cx="785700" cy="6000"/>
          </a:xfrm>
          <a:prstGeom prst="straightConnector1">
            <a:avLst/>
          </a:prstGeom>
          <a:noFill/>
          <a:ln w="9525" cap="flat" cmpd="sng">
            <a:solidFill>
              <a:srgbClr val="347EB8"/>
            </a:solidFill>
            <a:prstDash val="solid"/>
            <a:round/>
            <a:headEnd type="none" w="sm" len="sm"/>
            <a:tailEnd type="triangle" w="med" len="med"/>
          </a:ln>
        </p:spPr>
      </p:cxnSp>
      <p:cxnSp>
        <p:nvCxnSpPr>
          <p:cNvPr id="1451" name="Google Shape;1451;p74"/>
          <p:cNvCxnSpPr>
            <a:stCxn id="1441" idx="3"/>
            <a:endCxn id="1446" idx="1"/>
          </p:cNvCxnSpPr>
          <p:nvPr/>
        </p:nvCxnSpPr>
        <p:spPr>
          <a:xfrm>
            <a:off x="4660261" y="4782823"/>
            <a:ext cx="588300" cy="0"/>
          </a:xfrm>
          <a:prstGeom prst="straightConnector1">
            <a:avLst/>
          </a:prstGeom>
          <a:noFill/>
          <a:ln w="9525" cap="flat" cmpd="sng">
            <a:solidFill>
              <a:srgbClr val="347EB8"/>
            </a:solidFill>
            <a:prstDash val="solid"/>
            <a:round/>
            <a:headEnd type="none" w="sm" len="sm"/>
            <a:tailEnd type="triangle" w="med" len="med"/>
          </a:ln>
        </p:spPr>
      </p:cxnSp>
      <p:pic>
        <p:nvPicPr>
          <p:cNvPr id="1452" name="Google Shape;1452;p74"/>
          <p:cNvPicPr preferRelativeResize="0"/>
          <p:nvPr/>
        </p:nvPicPr>
        <p:blipFill rotWithShape="1">
          <a:blip r:embed="rId3">
            <a:alphaModFix/>
          </a:blip>
          <a:srcRect/>
          <a:stretch/>
        </p:blipFill>
        <p:spPr>
          <a:xfrm flipH="1">
            <a:off x="7787909" y="2435873"/>
            <a:ext cx="701272" cy="687113"/>
          </a:xfrm>
          <a:prstGeom prst="rect">
            <a:avLst/>
          </a:prstGeom>
          <a:noFill/>
          <a:ln>
            <a:noFill/>
          </a:ln>
        </p:spPr>
      </p:pic>
      <p:cxnSp>
        <p:nvCxnSpPr>
          <p:cNvPr id="1453" name="Google Shape;1453;p74"/>
          <p:cNvCxnSpPr>
            <a:stCxn id="1454" idx="2"/>
          </p:cNvCxnSpPr>
          <p:nvPr/>
        </p:nvCxnSpPr>
        <p:spPr>
          <a:xfrm>
            <a:off x="7061079" y="1772345"/>
            <a:ext cx="0" cy="3179700"/>
          </a:xfrm>
          <a:prstGeom prst="straightConnector1">
            <a:avLst/>
          </a:prstGeom>
          <a:noFill/>
          <a:ln w="9525" cap="flat" cmpd="sng">
            <a:solidFill>
              <a:srgbClr val="347EB8"/>
            </a:solidFill>
            <a:prstDash val="dash"/>
            <a:round/>
            <a:headEnd type="none" w="sm" len="sm"/>
            <a:tailEnd type="none" w="sm" len="sm"/>
          </a:ln>
        </p:spPr>
      </p:cxnSp>
      <p:sp>
        <p:nvSpPr>
          <p:cNvPr id="1454" name="Google Shape;1454;p74"/>
          <p:cNvSpPr txBox="1"/>
          <p:nvPr/>
        </p:nvSpPr>
        <p:spPr>
          <a:xfrm>
            <a:off x="6294450" y="1187570"/>
            <a:ext cx="1533258"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Generate test exam</a:t>
            </a:r>
            <a:endParaRPr/>
          </a:p>
        </p:txBody>
      </p:sp>
      <p:sp>
        <p:nvSpPr>
          <p:cNvPr id="1455" name="Google Shape;1455;p74"/>
          <p:cNvSpPr txBox="1"/>
          <p:nvPr/>
        </p:nvSpPr>
        <p:spPr>
          <a:xfrm>
            <a:off x="7482992" y="3161201"/>
            <a:ext cx="1026243"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Test exam</a:t>
            </a:r>
            <a:endParaRPr/>
          </a:p>
        </p:txBody>
      </p:sp>
      <p:sp>
        <p:nvSpPr>
          <p:cNvPr id="1456" name="Google Shape;1456;p74"/>
          <p:cNvSpPr txBox="1"/>
          <p:nvPr/>
        </p:nvSpPr>
        <p:spPr>
          <a:xfrm>
            <a:off x="2157356" y="4613546"/>
            <a:ext cx="966931"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Chapter 1</a:t>
            </a:r>
            <a:endParaRPr/>
          </a:p>
        </p:txBody>
      </p:sp>
      <p:sp>
        <p:nvSpPr>
          <p:cNvPr id="1457" name="Google Shape;1457;p74"/>
          <p:cNvSpPr txBox="1"/>
          <p:nvPr/>
        </p:nvSpPr>
        <p:spPr>
          <a:xfrm>
            <a:off x="2341353" y="3984839"/>
            <a:ext cx="30649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a:t>
            </a:r>
            <a:endParaRPr/>
          </a:p>
        </p:txBody>
      </p:sp>
      <p:cxnSp>
        <p:nvCxnSpPr>
          <p:cNvPr id="1458" name="Google Shape;1458;p74"/>
          <p:cNvCxnSpPr>
            <a:stCxn id="1456" idx="3"/>
            <a:endCxn id="1441" idx="1"/>
          </p:cNvCxnSpPr>
          <p:nvPr/>
        </p:nvCxnSpPr>
        <p:spPr>
          <a:xfrm>
            <a:off x="3124287" y="4782823"/>
            <a:ext cx="504900" cy="0"/>
          </a:xfrm>
          <a:prstGeom prst="straightConnector1">
            <a:avLst/>
          </a:prstGeom>
          <a:noFill/>
          <a:ln w="9525" cap="flat" cmpd="sng">
            <a:solidFill>
              <a:srgbClr val="347EB8"/>
            </a:solidFill>
            <a:prstDash val="solid"/>
            <a:round/>
            <a:headEnd type="none" w="sm" len="sm"/>
            <a:tailEnd type="triangle" w="med" len="med"/>
          </a:ln>
        </p:spPr>
      </p:cxnSp>
      <p:cxnSp>
        <p:nvCxnSpPr>
          <p:cNvPr id="1459" name="Google Shape;1459;p74"/>
          <p:cNvCxnSpPr>
            <a:stCxn id="1436" idx="3"/>
            <a:endCxn id="1438" idx="1"/>
          </p:cNvCxnSpPr>
          <p:nvPr/>
        </p:nvCxnSpPr>
        <p:spPr>
          <a:xfrm>
            <a:off x="2930827" y="2068922"/>
            <a:ext cx="587700" cy="304200"/>
          </a:xfrm>
          <a:prstGeom prst="bentConnector3">
            <a:avLst>
              <a:gd name="adj1" fmla="val 61688"/>
            </a:avLst>
          </a:prstGeom>
          <a:noFill/>
          <a:ln w="9525" cap="flat" cmpd="sng">
            <a:solidFill>
              <a:srgbClr val="347EB8"/>
            </a:solidFill>
            <a:prstDash val="solid"/>
            <a:round/>
            <a:headEnd type="none" w="sm" len="sm"/>
            <a:tailEnd type="triangle" w="med" len="med"/>
          </a:ln>
        </p:spPr>
      </p:cxnSp>
      <p:cxnSp>
        <p:nvCxnSpPr>
          <p:cNvPr id="1460" name="Google Shape;1460;p74"/>
          <p:cNvCxnSpPr>
            <a:stCxn id="1436" idx="3"/>
            <a:endCxn id="1437" idx="1"/>
          </p:cNvCxnSpPr>
          <p:nvPr/>
        </p:nvCxnSpPr>
        <p:spPr>
          <a:xfrm rot="10800000" flipH="1">
            <a:off x="2930827" y="1666922"/>
            <a:ext cx="744900" cy="402000"/>
          </a:xfrm>
          <a:prstGeom prst="bentConnector3">
            <a:avLst>
              <a:gd name="adj1" fmla="val 48152"/>
            </a:avLst>
          </a:prstGeom>
          <a:noFill/>
          <a:ln w="9525" cap="flat" cmpd="sng">
            <a:solidFill>
              <a:srgbClr val="347EB8"/>
            </a:solidFill>
            <a:prstDash val="solid"/>
            <a:round/>
            <a:headEnd type="none" w="sm" len="sm"/>
            <a:tailEnd type="triangle" w="med" len="med"/>
          </a:ln>
        </p:spPr>
      </p:cxnSp>
      <p:cxnSp>
        <p:nvCxnSpPr>
          <p:cNvPr id="1461" name="Google Shape;1461;p74"/>
          <p:cNvCxnSpPr>
            <a:stCxn id="1436" idx="3"/>
            <a:endCxn id="1440" idx="1"/>
          </p:cNvCxnSpPr>
          <p:nvPr/>
        </p:nvCxnSpPr>
        <p:spPr>
          <a:xfrm>
            <a:off x="2930827" y="2068922"/>
            <a:ext cx="728400" cy="1504200"/>
          </a:xfrm>
          <a:prstGeom prst="bentConnector3">
            <a:avLst>
              <a:gd name="adj1" fmla="val 50004"/>
            </a:avLst>
          </a:prstGeom>
          <a:noFill/>
          <a:ln w="9525" cap="flat" cmpd="sng">
            <a:solidFill>
              <a:srgbClr val="347EB8"/>
            </a:solidFill>
            <a:prstDash val="solid"/>
            <a:round/>
            <a:headEnd type="none" w="sm" len="sm"/>
            <a:tailEnd type="triangle" w="med" len="med"/>
          </a:ln>
        </p:spPr>
      </p:cxnSp>
      <p:cxnSp>
        <p:nvCxnSpPr>
          <p:cNvPr id="1462" name="Google Shape;1462;p74"/>
          <p:cNvCxnSpPr>
            <a:stCxn id="1436" idx="3"/>
            <a:endCxn id="1439" idx="1"/>
          </p:cNvCxnSpPr>
          <p:nvPr/>
        </p:nvCxnSpPr>
        <p:spPr>
          <a:xfrm>
            <a:off x="2930827" y="2068922"/>
            <a:ext cx="717300" cy="889500"/>
          </a:xfrm>
          <a:prstGeom prst="bentConnector3">
            <a:avLst>
              <a:gd name="adj1" fmla="val 49993"/>
            </a:avLst>
          </a:prstGeom>
          <a:noFill/>
          <a:ln w="9525" cap="flat" cmpd="sng">
            <a:solidFill>
              <a:srgbClr val="347EB8"/>
            </a:solidFill>
            <a:prstDash val="solid"/>
            <a:round/>
            <a:headEnd type="none" w="sm" len="sm"/>
            <a:tailEnd type="triangle" w="med" len="med"/>
          </a:ln>
        </p:spPr>
      </p:cxnSp>
      <p:cxnSp>
        <p:nvCxnSpPr>
          <p:cNvPr id="1463" name="Google Shape;1463;p74"/>
          <p:cNvCxnSpPr>
            <a:stCxn id="1434" idx="3"/>
            <a:endCxn id="1456" idx="1"/>
          </p:cNvCxnSpPr>
          <p:nvPr/>
        </p:nvCxnSpPr>
        <p:spPr>
          <a:xfrm>
            <a:off x="1407114" y="3031687"/>
            <a:ext cx="750300" cy="1751100"/>
          </a:xfrm>
          <a:prstGeom prst="bentConnector3">
            <a:avLst>
              <a:gd name="adj1" fmla="val 49996"/>
            </a:avLst>
          </a:prstGeom>
          <a:noFill/>
          <a:ln w="9525" cap="flat" cmpd="sng">
            <a:solidFill>
              <a:srgbClr val="347EB8"/>
            </a:solidFill>
            <a:prstDash val="solid"/>
            <a:round/>
            <a:headEnd type="none" w="sm" len="sm"/>
            <a:tailEnd type="triangle" w="med" len="med"/>
          </a:ln>
        </p:spPr>
      </p:cxnSp>
      <p:cxnSp>
        <p:nvCxnSpPr>
          <p:cNvPr id="1464" name="Google Shape;1464;p74"/>
          <p:cNvCxnSpPr>
            <a:stCxn id="1434" idx="3"/>
            <a:endCxn id="1457" idx="1"/>
          </p:cNvCxnSpPr>
          <p:nvPr/>
        </p:nvCxnSpPr>
        <p:spPr>
          <a:xfrm>
            <a:off x="1407114" y="3031687"/>
            <a:ext cx="934200" cy="1122300"/>
          </a:xfrm>
          <a:prstGeom prst="bentConnector3">
            <a:avLst>
              <a:gd name="adj1" fmla="val 41171"/>
            </a:avLst>
          </a:prstGeom>
          <a:noFill/>
          <a:ln w="9525" cap="flat" cmpd="sng">
            <a:solidFill>
              <a:srgbClr val="347EB8"/>
            </a:solidFill>
            <a:prstDash val="solid"/>
            <a:round/>
            <a:headEnd type="none" w="sm" len="sm"/>
            <a:tailEnd type="triangle" w="med" len="med"/>
          </a:ln>
        </p:spPr>
      </p:cxnSp>
      <p:sp>
        <p:nvSpPr>
          <p:cNvPr id="1465" name="Google Shape;1465;p74"/>
          <p:cNvSpPr txBox="1"/>
          <p:nvPr/>
        </p:nvSpPr>
        <p:spPr>
          <a:xfrm>
            <a:off x="3921082" y="3976441"/>
            <a:ext cx="30649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a:t>
            </a:r>
            <a:endParaRPr/>
          </a:p>
        </p:txBody>
      </p:sp>
      <p:cxnSp>
        <p:nvCxnSpPr>
          <p:cNvPr id="1466" name="Google Shape;1466;p74"/>
          <p:cNvCxnSpPr>
            <a:stCxn id="1434" idx="3"/>
            <a:endCxn id="1436" idx="1"/>
          </p:cNvCxnSpPr>
          <p:nvPr/>
        </p:nvCxnSpPr>
        <p:spPr>
          <a:xfrm rot="10800000" flipH="1">
            <a:off x="1407114" y="2068987"/>
            <a:ext cx="552000" cy="962700"/>
          </a:xfrm>
          <a:prstGeom prst="bentConnector3">
            <a:avLst>
              <a:gd name="adj1" fmla="val 68685"/>
            </a:avLst>
          </a:prstGeom>
          <a:noFill/>
          <a:ln w="9525" cap="flat" cmpd="sng">
            <a:solidFill>
              <a:srgbClr val="347EB8"/>
            </a:solidFill>
            <a:prstDash val="solid"/>
            <a:round/>
            <a:headEnd type="none" w="sm" len="sm"/>
            <a:tailEnd type="triangle" w="med" len="med"/>
          </a:ln>
        </p:spPr>
      </p:cxnSp>
      <p:sp>
        <p:nvSpPr>
          <p:cNvPr id="1467" name="Google Shape;1467;p74"/>
          <p:cNvSpPr txBox="1"/>
          <p:nvPr/>
        </p:nvSpPr>
        <p:spPr>
          <a:xfrm>
            <a:off x="5604243" y="3976441"/>
            <a:ext cx="30649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a:t>
            </a:r>
            <a:endParaRPr/>
          </a:p>
        </p:txBody>
      </p:sp>
      <p:cxnSp>
        <p:nvCxnSpPr>
          <p:cNvPr id="1468" name="Google Shape;1468;p74"/>
          <p:cNvCxnSpPr>
            <a:stCxn id="1457" idx="3"/>
            <a:endCxn id="1465" idx="1"/>
          </p:cNvCxnSpPr>
          <p:nvPr/>
        </p:nvCxnSpPr>
        <p:spPr>
          <a:xfrm rot="10800000" flipH="1">
            <a:off x="2647847" y="4145716"/>
            <a:ext cx="1273200" cy="8400"/>
          </a:xfrm>
          <a:prstGeom prst="straightConnector1">
            <a:avLst/>
          </a:prstGeom>
          <a:noFill/>
          <a:ln w="9525" cap="flat" cmpd="sng">
            <a:solidFill>
              <a:srgbClr val="347EB8"/>
            </a:solidFill>
            <a:prstDash val="solid"/>
            <a:round/>
            <a:headEnd type="none" w="sm" len="sm"/>
            <a:tailEnd type="triangle" w="med" len="med"/>
          </a:ln>
        </p:spPr>
      </p:cxnSp>
      <p:cxnSp>
        <p:nvCxnSpPr>
          <p:cNvPr id="1469" name="Google Shape;1469;p74"/>
          <p:cNvCxnSpPr>
            <a:stCxn id="1465" idx="3"/>
            <a:endCxn id="1467" idx="1"/>
          </p:cNvCxnSpPr>
          <p:nvPr/>
        </p:nvCxnSpPr>
        <p:spPr>
          <a:xfrm>
            <a:off x="4227576" y="4145718"/>
            <a:ext cx="1376700" cy="0"/>
          </a:xfrm>
          <a:prstGeom prst="straightConnector1">
            <a:avLst/>
          </a:prstGeom>
          <a:noFill/>
          <a:ln w="9525" cap="flat" cmpd="sng">
            <a:solidFill>
              <a:srgbClr val="347EB8"/>
            </a:solidFill>
            <a:prstDash val="solid"/>
            <a:round/>
            <a:headEnd type="none" w="sm" len="sm"/>
            <a:tailEnd type="triangle" w="med" len="med"/>
          </a:ln>
        </p:spPr>
      </p:cxnSp>
      <p:sp>
        <p:nvSpPr>
          <p:cNvPr id="1470" name="Google Shape;1470;p74"/>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 OUTCOMES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5" name="Google Shape;1475;p7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GENERATE TEST EXAM ISSUE</a:t>
            </a:r>
            <a:endParaRPr/>
          </a:p>
        </p:txBody>
      </p:sp>
      <p:sp>
        <p:nvSpPr>
          <p:cNvPr id="1476" name="Google Shape;1476;p7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100"/>
              <a:buNone/>
            </a:pPr>
            <a:fld id="{00000000-1234-1234-1234-123412341234}" type="slidenum">
              <a:rPr lang="vi" sz="1100"/>
              <a:t>56</a:t>
            </a:fld>
            <a:endParaRPr sz="1100"/>
          </a:p>
        </p:txBody>
      </p:sp>
      <p:sp>
        <p:nvSpPr>
          <p:cNvPr id="1477" name="Google Shape;1477;p75"/>
          <p:cNvSpPr/>
          <p:nvPr/>
        </p:nvSpPr>
        <p:spPr>
          <a:xfrm>
            <a:off x="527090" y="2600800"/>
            <a:ext cx="880024" cy="8617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5000" b="0" i="0" u="none" strike="noStrike" cap="none">
                <a:solidFill>
                  <a:srgbClr val="263248"/>
                </a:solidFill>
                <a:latin typeface="Roboto Condensed"/>
                <a:ea typeface="Roboto Condensed"/>
                <a:cs typeface="Roboto Condensed"/>
                <a:sym typeface="Roboto Condensed"/>
              </a:rPr>
              <a:t>📖</a:t>
            </a:r>
            <a:endParaRPr sz="5000" b="0" i="0" u="none" strike="noStrike" cap="none">
              <a:solidFill>
                <a:srgbClr val="000000"/>
              </a:solidFill>
              <a:latin typeface="Arial"/>
              <a:ea typeface="Arial"/>
              <a:cs typeface="Arial"/>
              <a:sym typeface="Arial"/>
            </a:endParaRPr>
          </a:p>
        </p:txBody>
      </p:sp>
      <p:sp>
        <p:nvSpPr>
          <p:cNvPr id="1478" name="Google Shape;1478;p75"/>
          <p:cNvSpPr txBox="1"/>
          <p:nvPr/>
        </p:nvSpPr>
        <p:spPr>
          <a:xfrm>
            <a:off x="206338" y="3354326"/>
            <a:ext cx="1519416"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Web-based Java Applications Course</a:t>
            </a:r>
            <a:endParaRPr/>
          </a:p>
        </p:txBody>
      </p:sp>
      <p:sp>
        <p:nvSpPr>
          <p:cNvPr id="1479" name="Google Shape;1479;p75"/>
          <p:cNvSpPr txBox="1"/>
          <p:nvPr/>
        </p:nvSpPr>
        <p:spPr>
          <a:xfrm>
            <a:off x="1959136" y="1776535"/>
            <a:ext cx="97169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Chapter 10</a:t>
            </a:r>
            <a:endParaRPr/>
          </a:p>
        </p:txBody>
      </p:sp>
      <p:sp>
        <p:nvSpPr>
          <p:cNvPr id="1480" name="Google Shape;1480;p75"/>
          <p:cNvSpPr txBox="1"/>
          <p:nvPr/>
        </p:nvSpPr>
        <p:spPr>
          <a:xfrm>
            <a:off x="3675697" y="1497496"/>
            <a:ext cx="50366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JSP</a:t>
            </a:r>
            <a:endParaRPr/>
          </a:p>
        </p:txBody>
      </p:sp>
      <p:sp>
        <p:nvSpPr>
          <p:cNvPr id="1481" name="Google Shape;1481;p75"/>
          <p:cNvSpPr txBox="1"/>
          <p:nvPr/>
        </p:nvSpPr>
        <p:spPr>
          <a:xfrm>
            <a:off x="3518399" y="2203902"/>
            <a:ext cx="100860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Java bean</a:t>
            </a:r>
            <a:endParaRPr/>
          </a:p>
        </p:txBody>
      </p:sp>
      <p:sp>
        <p:nvSpPr>
          <p:cNvPr id="1482" name="Google Shape;1482;p75"/>
          <p:cNvSpPr txBox="1"/>
          <p:nvPr/>
        </p:nvSpPr>
        <p:spPr>
          <a:xfrm>
            <a:off x="3648020" y="2789177"/>
            <a:ext cx="7409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Servlet</a:t>
            </a:r>
            <a:endParaRPr/>
          </a:p>
        </p:txBody>
      </p:sp>
      <p:sp>
        <p:nvSpPr>
          <p:cNvPr id="1483" name="Google Shape;1483;p75"/>
          <p:cNvSpPr txBox="1"/>
          <p:nvPr/>
        </p:nvSpPr>
        <p:spPr>
          <a:xfrm>
            <a:off x="3659289" y="3403743"/>
            <a:ext cx="6719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HTML</a:t>
            </a:r>
            <a:endParaRPr/>
          </a:p>
        </p:txBody>
      </p:sp>
      <p:sp>
        <p:nvSpPr>
          <p:cNvPr id="1484" name="Google Shape;1484;p75"/>
          <p:cNvSpPr txBox="1"/>
          <p:nvPr/>
        </p:nvSpPr>
        <p:spPr>
          <a:xfrm>
            <a:off x="3629210" y="4490435"/>
            <a:ext cx="103105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Course </a:t>
            </a:r>
            <a:endParaRPr/>
          </a:p>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Objectives</a:t>
            </a:r>
            <a:endParaRPr/>
          </a:p>
        </p:txBody>
      </p:sp>
      <p:sp>
        <p:nvSpPr>
          <p:cNvPr id="1485" name="Google Shape;1485;p75"/>
          <p:cNvSpPr txBox="1"/>
          <p:nvPr/>
        </p:nvSpPr>
        <p:spPr>
          <a:xfrm>
            <a:off x="5138709" y="1490382"/>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486" name="Google Shape;1486;p75"/>
          <p:cNvSpPr txBox="1"/>
          <p:nvPr/>
        </p:nvSpPr>
        <p:spPr>
          <a:xfrm>
            <a:off x="5147982" y="2200679"/>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487" name="Google Shape;1487;p75"/>
          <p:cNvSpPr txBox="1"/>
          <p:nvPr/>
        </p:nvSpPr>
        <p:spPr>
          <a:xfrm>
            <a:off x="5133762" y="2785154"/>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488" name="Google Shape;1488;p75"/>
          <p:cNvSpPr txBox="1"/>
          <p:nvPr/>
        </p:nvSpPr>
        <p:spPr>
          <a:xfrm>
            <a:off x="5117084" y="3397690"/>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489" name="Google Shape;1489;p75"/>
          <p:cNvSpPr txBox="1"/>
          <p:nvPr/>
        </p:nvSpPr>
        <p:spPr>
          <a:xfrm>
            <a:off x="5248510" y="4613545"/>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cxnSp>
        <p:nvCxnSpPr>
          <p:cNvPr id="1490" name="Google Shape;1490;p75"/>
          <p:cNvCxnSpPr>
            <a:stCxn id="1480" idx="3"/>
            <a:endCxn id="1485" idx="1"/>
          </p:cNvCxnSpPr>
          <p:nvPr/>
        </p:nvCxnSpPr>
        <p:spPr>
          <a:xfrm rot="10800000" flipH="1">
            <a:off x="4179361" y="1659573"/>
            <a:ext cx="959400" cy="7200"/>
          </a:xfrm>
          <a:prstGeom prst="straightConnector1">
            <a:avLst/>
          </a:prstGeom>
          <a:noFill/>
          <a:ln w="9525" cap="flat" cmpd="sng">
            <a:solidFill>
              <a:srgbClr val="347EB8"/>
            </a:solidFill>
            <a:prstDash val="solid"/>
            <a:round/>
            <a:headEnd type="none" w="sm" len="sm"/>
            <a:tailEnd type="triangle" w="med" len="med"/>
          </a:ln>
        </p:spPr>
      </p:cxnSp>
      <p:cxnSp>
        <p:nvCxnSpPr>
          <p:cNvPr id="1491" name="Google Shape;1491;p75"/>
          <p:cNvCxnSpPr>
            <a:stCxn id="1481" idx="3"/>
            <a:endCxn id="1486" idx="1"/>
          </p:cNvCxnSpPr>
          <p:nvPr/>
        </p:nvCxnSpPr>
        <p:spPr>
          <a:xfrm rot="10800000" flipH="1">
            <a:off x="4527008" y="2369879"/>
            <a:ext cx="621000" cy="3300"/>
          </a:xfrm>
          <a:prstGeom prst="straightConnector1">
            <a:avLst/>
          </a:prstGeom>
          <a:noFill/>
          <a:ln w="9525" cap="flat" cmpd="sng">
            <a:solidFill>
              <a:srgbClr val="347EB8"/>
            </a:solidFill>
            <a:prstDash val="solid"/>
            <a:round/>
            <a:headEnd type="none" w="sm" len="sm"/>
            <a:tailEnd type="triangle" w="med" len="med"/>
          </a:ln>
        </p:spPr>
      </p:cxnSp>
      <p:cxnSp>
        <p:nvCxnSpPr>
          <p:cNvPr id="1492" name="Google Shape;1492;p75"/>
          <p:cNvCxnSpPr>
            <a:stCxn id="1482" idx="3"/>
            <a:endCxn id="1487" idx="1"/>
          </p:cNvCxnSpPr>
          <p:nvPr/>
        </p:nvCxnSpPr>
        <p:spPr>
          <a:xfrm rot="10800000" flipH="1">
            <a:off x="4388928" y="2954554"/>
            <a:ext cx="744900" cy="3900"/>
          </a:xfrm>
          <a:prstGeom prst="straightConnector1">
            <a:avLst/>
          </a:prstGeom>
          <a:noFill/>
          <a:ln w="9525" cap="flat" cmpd="sng">
            <a:solidFill>
              <a:srgbClr val="347EB8"/>
            </a:solidFill>
            <a:prstDash val="solid"/>
            <a:round/>
            <a:headEnd type="none" w="sm" len="sm"/>
            <a:tailEnd type="triangle" w="med" len="med"/>
          </a:ln>
        </p:spPr>
      </p:cxnSp>
      <p:cxnSp>
        <p:nvCxnSpPr>
          <p:cNvPr id="1493" name="Google Shape;1493;p75"/>
          <p:cNvCxnSpPr>
            <a:stCxn id="1483" idx="3"/>
            <a:endCxn id="1488" idx="1"/>
          </p:cNvCxnSpPr>
          <p:nvPr/>
        </p:nvCxnSpPr>
        <p:spPr>
          <a:xfrm rot="10800000" flipH="1">
            <a:off x="4331268" y="3567020"/>
            <a:ext cx="785700" cy="6000"/>
          </a:xfrm>
          <a:prstGeom prst="straightConnector1">
            <a:avLst/>
          </a:prstGeom>
          <a:noFill/>
          <a:ln w="9525" cap="flat" cmpd="sng">
            <a:solidFill>
              <a:srgbClr val="347EB8"/>
            </a:solidFill>
            <a:prstDash val="solid"/>
            <a:round/>
            <a:headEnd type="none" w="sm" len="sm"/>
            <a:tailEnd type="triangle" w="med" len="med"/>
          </a:ln>
        </p:spPr>
      </p:cxnSp>
      <p:cxnSp>
        <p:nvCxnSpPr>
          <p:cNvPr id="1494" name="Google Shape;1494;p75"/>
          <p:cNvCxnSpPr>
            <a:stCxn id="1484" idx="3"/>
            <a:endCxn id="1489" idx="1"/>
          </p:cNvCxnSpPr>
          <p:nvPr/>
        </p:nvCxnSpPr>
        <p:spPr>
          <a:xfrm>
            <a:off x="4660261" y="4782823"/>
            <a:ext cx="588300" cy="0"/>
          </a:xfrm>
          <a:prstGeom prst="straightConnector1">
            <a:avLst/>
          </a:prstGeom>
          <a:noFill/>
          <a:ln w="9525" cap="flat" cmpd="sng">
            <a:solidFill>
              <a:srgbClr val="347EB8"/>
            </a:solidFill>
            <a:prstDash val="solid"/>
            <a:round/>
            <a:headEnd type="none" w="sm" len="sm"/>
            <a:tailEnd type="triangle" w="med" len="med"/>
          </a:ln>
        </p:spPr>
      </p:cxnSp>
      <p:pic>
        <p:nvPicPr>
          <p:cNvPr id="1495" name="Google Shape;1495;p75"/>
          <p:cNvPicPr preferRelativeResize="0"/>
          <p:nvPr/>
        </p:nvPicPr>
        <p:blipFill rotWithShape="1">
          <a:blip r:embed="rId3">
            <a:alphaModFix/>
          </a:blip>
          <a:srcRect/>
          <a:stretch/>
        </p:blipFill>
        <p:spPr>
          <a:xfrm flipH="1">
            <a:off x="7787909" y="2435873"/>
            <a:ext cx="701272" cy="687113"/>
          </a:xfrm>
          <a:prstGeom prst="rect">
            <a:avLst/>
          </a:prstGeom>
          <a:noFill/>
          <a:ln>
            <a:noFill/>
          </a:ln>
        </p:spPr>
      </p:pic>
      <p:cxnSp>
        <p:nvCxnSpPr>
          <p:cNvPr id="1496" name="Google Shape;1496;p75"/>
          <p:cNvCxnSpPr>
            <a:stCxn id="1495" idx="3"/>
            <a:endCxn id="1489" idx="3"/>
          </p:cNvCxnSpPr>
          <p:nvPr/>
        </p:nvCxnSpPr>
        <p:spPr>
          <a:xfrm flipH="1">
            <a:off x="6496109" y="2779430"/>
            <a:ext cx="1291800" cy="2003400"/>
          </a:xfrm>
          <a:prstGeom prst="straightConnector1">
            <a:avLst/>
          </a:prstGeom>
          <a:noFill/>
          <a:ln w="9525" cap="flat" cmpd="sng">
            <a:solidFill>
              <a:srgbClr val="347EB8"/>
            </a:solidFill>
            <a:prstDash val="solid"/>
            <a:round/>
            <a:headEnd type="none" w="sm" len="sm"/>
            <a:tailEnd type="triangle" w="med" len="med"/>
          </a:ln>
        </p:spPr>
      </p:cxnSp>
      <p:cxnSp>
        <p:nvCxnSpPr>
          <p:cNvPr id="1497" name="Google Shape;1497;p75"/>
          <p:cNvCxnSpPr>
            <a:stCxn id="1498" idx="2"/>
          </p:cNvCxnSpPr>
          <p:nvPr/>
        </p:nvCxnSpPr>
        <p:spPr>
          <a:xfrm>
            <a:off x="7061079" y="1772345"/>
            <a:ext cx="0" cy="3179700"/>
          </a:xfrm>
          <a:prstGeom prst="straightConnector1">
            <a:avLst/>
          </a:prstGeom>
          <a:noFill/>
          <a:ln w="9525" cap="flat" cmpd="sng">
            <a:solidFill>
              <a:srgbClr val="347EB8"/>
            </a:solidFill>
            <a:prstDash val="dash"/>
            <a:round/>
            <a:headEnd type="none" w="sm" len="sm"/>
            <a:tailEnd type="none" w="sm" len="sm"/>
          </a:ln>
        </p:spPr>
      </p:cxnSp>
      <p:sp>
        <p:nvSpPr>
          <p:cNvPr id="1498" name="Google Shape;1498;p75"/>
          <p:cNvSpPr txBox="1"/>
          <p:nvPr/>
        </p:nvSpPr>
        <p:spPr>
          <a:xfrm>
            <a:off x="6294450" y="1187570"/>
            <a:ext cx="1533258"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Generate test exam</a:t>
            </a:r>
            <a:endParaRPr/>
          </a:p>
        </p:txBody>
      </p:sp>
      <p:sp>
        <p:nvSpPr>
          <p:cNvPr id="1499" name="Google Shape;1499;p75"/>
          <p:cNvSpPr txBox="1"/>
          <p:nvPr/>
        </p:nvSpPr>
        <p:spPr>
          <a:xfrm>
            <a:off x="7482992" y="3161201"/>
            <a:ext cx="1026243"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Test exam</a:t>
            </a:r>
            <a:endParaRPr/>
          </a:p>
        </p:txBody>
      </p:sp>
      <p:sp>
        <p:nvSpPr>
          <p:cNvPr id="1500" name="Google Shape;1500;p75"/>
          <p:cNvSpPr txBox="1"/>
          <p:nvPr/>
        </p:nvSpPr>
        <p:spPr>
          <a:xfrm>
            <a:off x="2157356" y="4613546"/>
            <a:ext cx="966931"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Chapter 1</a:t>
            </a:r>
            <a:endParaRPr/>
          </a:p>
        </p:txBody>
      </p:sp>
      <p:sp>
        <p:nvSpPr>
          <p:cNvPr id="1501" name="Google Shape;1501;p75"/>
          <p:cNvSpPr txBox="1"/>
          <p:nvPr/>
        </p:nvSpPr>
        <p:spPr>
          <a:xfrm>
            <a:off x="2341353" y="3984839"/>
            <a:ext cx="30649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a:t>
            </a:r>
            <a:endParaRPr/>
          </a:p>
        </p:txBody>
      </p:sp>
      <p:cxnSp>
        <p:nvCxnSpPr>
          <p:cNvPr id="1502" name="Google Shape;1502;p75"/>
          <p:cNvCxnSpPr>
            <a:stCxn id="1500" idx="3"/>
            <a:endCxn id="1484" idx="1"/>
          </p:cNvCxnSpPr>
          <p:nvPr/>
        </p:nvCxnSpPr>
        <p:spPr>
          <a:xfrm>
            <a:off x="3124287" y="4782823"/>
            <a:ext cx="504900" cy="0"/>
          </a:xfrm>
          <a:prstGeom prst="straightConnector1">
            <a:avLst/>
          </a:prstGeom>
          <a:noFill/>
          <a:ln w="9525" cap="flat" cmpd="sng">
            <a:solidFill>
              <a:srgbClr val="347EB8"/>
            </a:solidFill>
            <a:prstDash val="solid"/>
            <a:round/>
            <a:headEnd type="none" w="sm" len="sm"/>
            <a:tailEnd type="triangle" w="med" len="med"/>
          </a:ln>
        </p:spPr>
      </p:cxnSp>
      <p:cxnSp>
        <p:nvCxnSpPr>
          <p:cNvPr id="1503" name="Google Shape;1503;p75"/>
          <p:cNvCxnSpPr>
            <a:stCxn id="1479" idx="3"/>
            <a:endCxn id="1481" idx="1"/>
          </p:cNvCxnSpPr>
          <p:nvPr/>
        </p:nvCxnSpPr>
        <p:spPr>
          <a:xfrm>
            <a:off x="2930827" y="2068922"/>
            <a:ext cx="587700" cy="304200"/>
          </a:xfrm>
          <a:prstGeom prst="bentConnector3">
            <a:avLst>
              <a:gd name="adj1" fmla="val 61688"/>
            </a:avLst>
          </a:prstGeom>
          <a:noFill/>
          <a:ln w="9525" cap="flat" cmpd="sng">
            <a:solidFill>
              <a:srgbClr val="347EB8"/>
            </a:solidFill>
            <a:prstDash val="solid"/>
            <a:round/>
            <a:headEnd type="none" w="sm" len="sm"/>
            <a:tailEnd type="triangle" w="med" len="med"/>
          </a:ln>
        </p:spPr>
      </p:cxnSp>
      <p:cxnSp>
        <p:nvCxnSpPr>
          <p:cNvPr id="1504" name="Google Shape;1504;p75"/>
          <p:cNvCxnSpPr>
            <a:stCxn id="1479" idx="3"/>
            <a:endCxn id="1480" idx="1"/>
          </p:cNvCxnSpPr>
          <p:nvPr/>
        </p:nvCxnSpPr>
        <p:spPr>
          <a:xfrm rot="10800000" flipH="1">
            <a:off x="2930827" y="1666922"/>
            <a:ext cx="744900" cy="402000"/>
          </a:xfrm>
          <a:prstGeom prst="bentConnector3">
            <a:avLst>
              <a:gd name="adj1" fmla="val 48152"/>
            </a:avLst>
          </a:prstGeom>
          <a:noFill/>
          <a:ln w="9525" cap="flat" cmpd="sng">
            <a:solidFill>
              <a:srgbClr val="347EB8"/>
            </a:solidFill>
            <a:prstDash val="solid"/>
            <a:round/>
            <a:headEnd type="none" w="sm" len="sm"/>
            <a:tailEnd type="triangle" w="med" len="med"/>
          </a:ln>
        </p:spPr>
      </p:cxnSp>
      <p:cxnSp>
        <p:nvCxnSpPr>
          <p:cNvPr id="1505" name="Google Shape;1505;p75"/>
          <p:cNvCxnSpPr>
            <a:stCxn id="1479" idx="3"/>
            <a:endCxn id="1483" idx="1"/>
          </p:cNvCxnSpPr>
          <p:nvPr/>
        </p:nvCxnSpPr>
        <p:spPr>
          <a:xfrm>
            <a:off x="2930827" y="2068922"/>
            <a:ext cx="728400" cy="1504200"/>
          </a:xfrm>
          <a:prstGeom prst="bentConnector3">
            <a:avLst>
              <a:gd name="adj1" fmla="val 50004"/>
            </a:avLst>
          </a:prstGeom>
          <a:noFill/>
          <a:ln w="9525" cap="flat" cmpd="sng">
            <a:solidFill>
              <a:srgbClr val="347EB8"/>
            </a:solidFill>
            <a:prstDash val="solid"/>
            <a:round/>
            <a:headEnd type="none" w="sm" len="sm"/>
            <a:tailEnd type="triangle" w="med" len="med"/>
          </a:ln>
        </p:spPr>
      </p:cxnSp>
      <p:cxnSp>
        <p:nvCxnSpPr>
          <p:cNvPr id="1506" name="Google Shape;1506;p75"/>
          <p:cNvCxnSpPr>
            <a:stCxn id="1479" idx="3"/>
            <a:endCxn id="1482" idx="1"/>
          </p:cNvCxnSpPr>
          <p:nvPr/>
        </p:nvCxnSpPr>
        <p:spPr>
          <a:xfrm>
            <a:off x="2930827" y="2068922"/>
            <a:ext cx="717300" cy="889500"/>
          </a:xfrm>
          <a:prstGeom prst="bentConnector3">
            <a:avLst>
              <a:gd name="adj1" fmla="val 49993"/>
            </a:avLst>
          </a:prstGeom>
          <a:noFill/>
          <a:ln w="9525" cap="flat" cmpd="sng">
            <a:solidFill>
              <a:srgbClr val="347EB8"/>
            </a:solidFill>
            <a:prstDash val="solid"/>
            <a:round/>
            <a:headEnd type="none" w="sm" len="sm"/>
            <a:tailEnd type="triangle" w="med" len="med"/>
          </a:ln>
        </p:spPr>
      </p:cxnSp>
      <p:cxnSp>
        <p:nvCxnSpPr>
          <p:cNvPr id="1507" name="Google Shape;1507;p75"/>
          <p:cNvCxnSpPr>
            <a:stCxn id="1477" idx="3"/>
            <a:endCxn id="1500" idx="1"/>
          </p:cNvCxnSpPr>
          <p:nvPr/>
        </p:nvCxnSpPr>
        <p:spPr>
          <a:xfrm>
            <a:off x="1407114" y="3031687"/>
            <a:ext cx="750300" cy="1751100"/>
          </a:xfrm>
          <a:prstGeom prst="bentConnector3">
            <a:avLst>
              <a:gd name="adj1" fmla="val 49996"/>
            </a:avLst>
          </a:prstGeom>
          <a:noFill/>
          <a:ln w="9525" cap="flat" cmpd="sng">
            <a:solidFill>
              <a:srgbClr val="347EB8"/>
            </a:solidFill>
            <a:prstDash val="solid"/>
            <a:round/>
            <a:headEnd type="none" w="sm" len="sm"/>
            <a:tailEnd type="triangle" w="med" len="med"/>
          </a:ln>
        </p:spPr>
      </p:cxnSp>
      <p:cxnSp>
        <p:nvCxnSpPr>
          <p:cNvPr id="1508" name="Google Shape;1508;p75"/>
          <p:cNvCxnSpPr>
            <a:stCxn id="1477" idx="3"/>
            <a:endCxn id="1501" idx="1"/>
          </p:cNvCxnSpPr>
          <p:nvPr/>
        </p:nvCxnSpPr>
        <p:spPr>
          <a:xfrm>
            <a:off x="1407114" y="3031687"/>
            <a:ext cx="934200" cy="1122300"/>
          </a:xfrm>
          <a:prstGeom prst="bentConnector3">
            <a:avLst>
              <a:gd name="adj1" fmla="val 41171"/>
            </a:avLst>
          </a:prstGeom>
          <a:noFill/>
          <a:ln w="9525" cap="flat" cmpd="sng">
            <a:solidFill>
              <a:srgbClr val="347EB8"/>
            </a:solidFill>
            <a:prstDash val="solid"/>
            <a:round/>
            <a:headEnd type="none" w="sm" len="sm"/>
            <a:tailEnd type="triangle" w="med" len="med"/>
          </a:ln>
        </p:spPr>
      </p:cxnSp>
      <p:sp>
        <p:nvSpPr>
          <p:cNvPr id="1509" name="Google Shape;1509;p75"/>
          <p:cNvSpPr txBox="1"/>
          <p:nvPr/>
        </p:nvSpPr>
        <p:spPr>
          <a:xfrm>
            <a:off x="3921082" y="3976441"/>
            <a:ext cx="30649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a:t>
            </a:r>
            <a:endParaRPr/>
          </a:p>
        </p:txBody>
      </p:sp>
      <p:cxnSp>
        <p:nvCxnSpPr>
          <p:cNvPr id="1510" name="Google Shape;1510;p75"/>
          <p:cNvCxnSpPr>
            <a:stCxn id="1477" idx="3"/>
            <a:endCxn id="1479" idx="1"/>
          </p:cNvCxnSpPr>
          <p:nvPr/>
        </p:nvCxnSpPr>
        <p:spPr>
          <a:xfrm rot="10800000" flipH="1">
            <a:off x="1407114" y="2068987"/>
            <a:ext cx="552000" cy="962700"/>
          </a:xfrm>
          <a:prstGeom prst="bentConnector3">
            <a:avLst>
              <a:gd name="adj1" fmla="val 68685"/>
            </a:avLst>
          </a:prstGeom>
          <a:noFill/>
          <a:ln w="9525" cap="flat" cmpd="sng">
            <a:solidFill>
              <a:srgbClr val="347EB8"/>
            </a:solidFill>
            <a:prstDash val="solid"/>
            <a:round/>
            <a:headEnd type="none" w="sm" len="sm"/>
            <a:tailEnd type="triangle" w="med" len="med"/>
          </a:ln>
        </p:spPr>
      </p:cxnSp>
      <p:sp>
        <p:nvSpPr>
          <p:cNvPr id="1511" name="Google Shape;1511;p75"/>
          <p:cNvSpPr txBox="1"/>
          <p:nvPr/>
        </p:nvSpPr>
        <p:spPr>
          <a:xfrm>
            <a:off x="5604243" y="3976441"/>
            <a:ext cx="30649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a:t>
            </a:r>
            <a:endParaRPr/>
          </a:p>
        </p:txBody>
      </p:sp>
      <p:cxnSp>
        <p:nvCxnSpPr>
          <p:cNvPr id="1512" name="Google Shape;1512;p75"/>
          <p:cNvCxnSpPr>
            <a:stCxn id="1501" idx="3"/>
            <a:endCxn id="1509" idx="1"/>
          </p:cNvCxnSpPr>
          <p:nvPr/>
        </p:nvCxnSpPr>
        <p:spPr>
          <a:xfrm rot="10800000" flipH="1">
            <a:off x="2647847" y="4145716"/>
            <a:ext cx="1273200" cy="8400"/>
          </a:xfrm>
          <a:prstGeom prst="straightConnector1">
            <a:avLst/>
          </a:prstGeom>
          <a:noFill/>
          <a:ln w="9525" cap="flat" cmpd="sng">
            <a:solidFill>
              <a:srgbClr val="347EB8"/>
            </a:solidFill>
            <a:prstDash val="solid"/>
            <a:round/>
            <a:headEnd type="none" w="sm" len="sm"/>
            <a:tailEnd type="triangle" w="med" len="med"/>
          </a:ln>
        </p:spPr>
      </p:cxnSp>
      <p:cxnSp>
        <p:nvCxnSpPr>
          <p:cNvPr id="1513" name="Google Shape;1513;p75"/>
          <p:cNvCxnSpPr>
            <a:stCxn id="1509" idx="3"/>
            <a:endCxn id="1511" idx="1"/>
          </p:cNvCxnSpPr>
          <p:nvPr/>
        </p:nvCxnSpPr>
        <p:spPr>
          <a:xfrm>
            <a:off x="4227576" y="4145718"/>
            <a:ext cx="1376700" cy="0"/>
          </a:xfrm>
          <a:prstGeom prst="straightConnector1">
            <a:avLst/>
          </a:prstGeom>
          <a:noFill/>
          <a:ln w="9525" cap="flat" cmpd="sng">
            <a:solidFill>
              <a:srgbClr val="347EB8"/>
            </a:solidFill>
            <a:prstDash val="solid"/>
            <a:round/>
            <a:headEnd type="none" w="sm" len="sm"/>
            <a:tailEnd type="triangle" w="med" len="med"/>
          </a:ln>
        </p:spPr>
      </p:cxnSp>
      <p:sp>
        <p:nvSpPr>
          <p:cNvPr id="1514" name="Google Shape;1514;p75"/>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 OUTCOMES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p7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GENERATE TEST EXAM ISSUE</a:t>
            </a:r>
            <a:endParaRPr/>
          </a:p>
        </p:txBody>
      </p:sp>
      <p:sp>
        <p:nvSpPr>
          <p:cNvPr id="1520" name="Google Shape;1520;p7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100"/>
              <a:buNone/>
            </a:pPr>
            <a:fld id="{00000000-1234-1234-1234-123412341234}" type="slidenum">
              <a:rPr lang="vi" sz="1100"/>
              <a:t>57</a:t>
            </a:fld>
            <a:endParaRPr sz="1100"/>
          </a:p>
        </p:txBody>
      </p:sp>
      <p:sp>
        <p:nvSpPr>
          <p:cNvPr id="1521" name="Google Shape;1521;p76"/>
          <p:cNvSpPr/>
          <p:nvPr/>
        </p:nvSpPr>
        <p:spPr>
          <a:xfrm>
            <a:off x="527090" y="2600800"/>
            <a:ext cx="880024" cy="8617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5000" b="0" i="0" u="none" strike="noStrike" cap="none">
                <a:solidFill>
                  <a:srgbClr val="263248"/>
                </a:solidFill>
                <a:latin typeface="Roboto Condensed"/>
                <a:ea typeface="Roboto Condensed"/>
                <a:cs typeface="Roboto Condensed"/>
                <a:sym typeface="Roboto Condensed"/>
              </a:rPr>
              <a:t>📖</a:t>
            </a:r>
            <a:endParaRPr sz="5000" b="0" i="0" u="none" strike="noStrike" cap="none">
              <a:solidFill>
                <a:srgbClr val="000000"/>
              </a:solidFill>
              <a:latin typeface="Arial"/>
              <a:ea typeface="Arial"/>
              <a:cs typeface="Arial"/>
              <a:sym typeface="Arial"/>
            </a:endParaRPr>
          </a:p>
        </p:txBody>
      </p:sp>
      <p:sp>
        <p:nvSpPr>
          <p:cNvPr id="1522" name="Google Shape;1522;p76"/>
          <p:cNvSpPr txBox="1"/>
          <p:nvPr/>
        </p:nvSpPr>
        <p:spPr>
          <a:xfrm>
            <a:off x="206338" y="3354326"/>
            <a:ext cx="1519416"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Web-based Java Applications Course</a:t>
            </a:r>
            <a:endParaRPr/>
          </a:p>
        </p:txBody>
      </p:sp>
      <p:sp>
        <p:nvSpPr>
          <p:cNvPr id="1523" name="Google Shape;1523;p76"/>
          <p:cNvSpPr txBox="1"/>
          <p:nvPr/>
        </p:nvSpPr>
        <p:spPr>
          <a:xfrm>
            <a:off x="1959136" y="1776535"/>
            <a:ext cx="97169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Chapter 10</a:t>
            </a:r>
            <a:endParaRPr/>
          </a:p>
        </p:txBody>
      </p:sp>
      <p:sp>
        <p:nvSpPr>
          <p:cNvPr id="1524" name="Google Shape;1524;p76"/>
          <p:cNvSpPr txBox="1"/>
          <p:nvPr/>
        </p:nvSpPr>
        <p:spPr>
          <a:xfrm>
            <a:off x="3675697" y="1497496"/>
            <a:ext cx="50366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JSP</a:t>
            </a:r>
            <a:endParaRPr/>
          </a:p>
        </p:txBody>
      </p:sp>
      <p:sp>
        <p:nvSpPr>
          <p:cNvPr id="1525" name="Google Shape;1525;p76"/>
          <p:cNvSpPr txBox="1"/>
          <p:nvPr/>
        </p:nvSpPr>
        <p:spPr>
          <a:xfrm>
            <a:off x="3518399" y="2203902"/>
            <a:ext cx="100860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Java bean</a:t>
            </a:r>
            <a:endParaRPr/>
          </a:p>
        </p:txBody>
      </p:sp>
      <p:sp>
        <p:nvSpPr>
          <p:cNvPr id="1526" name="Google Shape;1526;p76"/>
          <p:cNvSpPr txBox="1"/>
          <p:nvPr/>
        </p:nvSpPr>
        <p:spPr>
          <a:xfrm>
            <a:off x="3648020" y="2789177"/>
            <a:ext cx="7409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Servlet</a:t>
            </a:r>
            <a:endParaRPr/>
          </a:p>
        </p:txBody>
      </p:sp>
      <p:sp>
        <p:nvSpPr>
          <p:cNvPr id="1527" name="Google Shape;1527;p76"/>
          <p:cNvSpPr txBox="1"/>
          <p:nvPr/>
        </p:nvSpPr>
        <p:spPr>
          <a:xfrm>
            <a:off x="3659289" y="3403743"/>
            <a:ext cx="6719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HTML</a:t>
            </a:r>
            <a:endParaRPr/>
          </a:p>
        </p:txBody>
      </p:sp>
      <p:sp>
        <p:nvSpPr>
          <p:cNvPr id="1528" name="Google Shape;1528;p76"/>
          <p:cNvSpPr txBox="1"/>
          <p:nvPr/>
        </p:nvSpPr>
        <p:spPr>
          <a:xfrm>
            <a:off x="3629210" y="4490435"/>
            <a:ext cx="103105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Course </a:t>
            </a:r>
            <a:endParaRPr/>
          </a:p>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Objectives</a:t>
            </a:r>
            <a:endParaRPr/>
          </a:p>
        </p:txBody>
      </p:sp>
      <p:sp>
        <p:nvSpPr>
          <p:cNvPr id="1529" name="Google Shape;1529;p76"/>
          <p:cNvSpPr txBox="1"/>
          <p:nvPr/>
        </p:nvSpPr>
        <p:spPr>
          <a:xfrm>
            <a:off x="5138709" y="1490382"/>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530" name="Google Shape;1530;p76"/>
          <p:cNvSpPr txBox="1"/>
          <p:nvPr/>
        </p:nvSpPr>
        <p:spPr>
          <a:xfrm>
            <a:off x="5147982" y="2200679"/>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531" name="Google Shape;1531;p76"/>
          <p:cNvSpPr txBox="1"/>
          <p:nvPr/>
        </p:nvSpPr>
        <p:spPr>
          <a:xfrm>
            <a:off x="5133762" y="2785154"/>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532" name="Google Shape;1532;p76"/>
          <p:cNvSpPr txBox="1"/>
          <p:nvPr/>
        </p:nvSpPr>
        <p:spPr>
          <a:xfrm>
            <a:off x="5117084" y="3397690"/>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533" name="Google Shape;1533;p76"/>
          <p:cNvSpPr txBox="1"/>
          <p:nvPr/>
        </p:nvSpPr>
        <p:spPr>
          <a:xfrm>
            <a:off x="5248510" y="4613545"/>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cxnSp>
        <p:nvCxnSpPr>
          <p:cNvPr id="1534" name="Google Shape;1534;p76"/>
          <p:cNvCxnSpPr>
            <a:stCxn id="1524" idx="3"/>
            <a:endCxn id="1529" idx="1"/>
          </p:cNvCxnSpPr>
          <p:nvPr/>
        </p:nvCxnSpPr>
        <p:spPr>
          <a:xfrm rot="10800000" flipH="1">
            <a:off x="4179361" y="1659573"/>
            <a:ext cx="959400" cy="7200"/>
          </a:xfrm>
          <a:prstGeom prst="straightConnector1">
            <a:avLst/>
          </a:prstGeom>
          <a:noFill/>
          <a:ln w="9525" cap="flat" cmpd="sng">
            <a:solidFill>
              <a:srgbClr val="347EB8"/>
            </a:solidFill>
            <a:prstDash val="solid"/>
            <a:round/>
            <a:headEnd type="none" w="sm" len="sm"/>
            <a:tailEnd type="triangle" w="med" len="med"/>
          </a:ln>
        </p:spPr>
      </p:cxnSp>
      <p:cxnSp>
        <p:nvCxnSpPr>
          <p:cNvPr id="1535" name="Google Shape;1535;p76"/>
          <p:cNvCxnSpPr>
            <a:stCxn id="1525" idx="3"/>
            <a:endCxn id="1530" idx="1"/>
          </p:cNvCxnSpPr>
          <p:nvPr/>
        </p:nvCxnSpPr>
        <p:spPr>
          <a:xfrm rot="10800000" flipH="1">
            <a:off x="4527008" y="2369879"/>
            <a:ext cx="621000" cy="3300"/>
          </a:xfrm>
          <a:prstGeom prst="straightConnector1">
            <a:avLst/>
          </a:prstGeom>
          <a:noFill/>
          <a:ln w="9525" cap="flat" cmpd="sng">
            <a:solidFill>
              <a:srgbClr val="347EB8"/>
            </a:solidFill>
            <a:prstDash val="solid"/>
            <a:round/>
            <a:headEnd type="none" w="sm" len="sm"/>
            <a:tailEnd type="triangle" w="med" len="med"/>
          </a:ln>
        </p:spPr>
      </p:cxnSp>
      <p:cxnSp>
        <p:nvCxnSpPr>
          <p:cNvPr id="1536" name="Google Shape;1536;p76"/>
          <p:cNvCxnSpPr>
            <a:stCxn id="1526" idx="3"/>
            <a:endCxn id="1531" idx="1"/>
          </p:cNvCxnSpPr>
          <p:nvPr/>
        </p:nvCxnSpPr>
        <p:spPr>
          <a:xfrm rot="10800000" flipH="1">
            <a:off x="4388928" y="2954554"/>
            <a:ext cx="744900" cy="3900"/>
          </a:xfrm>
          <a:prstGeom prst="straightConnector1">
            <a:avLst/>
          </a:prstGeom>
          <a:noFill/>
          <a:ln w="9525" cap="flat" cmpd="sng">
            <a:solidFill>
              <a:srgbClr val="347EB8"/>
            </a:solidFill>
            <a:prstDash val="solid"/>
            <a:round/>
            <a:headEnd type="none" w="sm" len="sm"/>
            <a:tailEnd type="triangle" w="med" len="med"/>
          </a:ln>
        </p:spPr>
      </p:cxnSp>
      <p:cxnSp>
        <p:nvCxnSpPr>
          <p:cNvPr id="1537" name="Google Shape;1537;p76"/>
          <p:cNvCxnSpPr>
            <a:stCxn id="1527" idx="3"/>
            <a:endCxn id="1532" idx="1"/>
          </p:cNvCxnSpPr>
          <p:nvPr/>
        </p:nvCxnSpPr>
        <p:spPr>
          <a:xfrm rot="10800000" flipH="1">
            <a:off x="4331268" y="3567020"/>
            <a:ext cx="785700" cy="6000"/>
          </a:xfrm>
          <a:prstGeom prst="straightConnector1">
            <a:avLst/>
          </a:prstGeom>
          <a:noFill/>
          <a:ln w="9525" cap="flat" cmpd="sng">
            <a:solidFill>
              <a:srgbClr val="347EB8"/>
            </a:solidFill>
            <a:prstDash val="solid"/>
            <a:round/>
            <a:headEnd type="none" w="sm" len="sm"/>
            <a:tailEnd type="triangle" w="med" len="med"/>
          </a:ln>
        </p:spPr>
      </p:cxnSp>
      <p:cxnSp>
        <p:nvCxnSpPr>
          <p:cNvPr id="1538" name="Google Shape;1538;p76"/>
          <p:cNvCxnSpPr>
            <a:stCxn id="1528" idx="3"/>
            <a:endCxn id="1533" idx="1"/>
          </p:cNvCxnSpPr>
          <p:nvPr/>
        </p:nvCxnSpPr>
        <p:spPr>
          <a:xfrm>
            <a:off x="4660261" y="4782823"/>
            <a:ext cx="588300" cy="0"/>
          </a:xfrm>
          <a:prstGeom prst="straightConnector1">
            <a:avLst/>
          </a:prstGeom>
          <a:noFill/>
          <a:ln w="9525" cap="flat" cmpd="sng">
            <a:solidFill>
              <a:srgbClr val="347EB8"/>
            </a:solidFill>
            <a:prstDash val="solid"/>
            <a:round/>
            <a:headEnd type="none" w="sm" len="sm"/>
            <a:tailEnd type="triangle" w="med" len="med"/>
          </a:ln>
        </p:spPr>
      </p:cxnSp>
      <p:pic>
        <p:nvPicPr>
          <p:cNvPr id="1539" name="Google Shape;1539;p76"/>
          <p:cNvPicPr preferRelativeResize="0"/>
          <p:nvPr/>
        </p:nvPicPr>
        <p:blipFill rotWithShape="1">
          <a:blip r:embed="rId3">
            <a:alphaModFix/>
          </a:blip>
          <a:srcRect/>
          <a:stretch/>
        </p:blipFill>
        <p:spPr>
          <a:xfrm flipH="1">
            <a:off x="7787909" y="2435873"/>
            <a:ext cx="701272" cy="687113"/>
          </a:xfrm>
          <a:prstGeom prst="rect">
            <a:avLst/>
          </a:prstGeom>
          <a:noFill/>
          <a:ln>
            <a:noFill/>
          </a:ln>
        </p:spPr>
      </p:pic>
      <p:cxnSp>
        <p:nvCxnSpPr>
          <p:cNvPr id="1540" name="Google Shape;1540;p76"/>
          <p:cNvCxnSpPr>
            <a:stCxn id="1539" idx="3"/>
            <a:endCxn id="1533" idx="3"/>
          </p:cNvCxnSpPr>
          <p:nvPr/>
        </p:nvCxnSpPr>
        <p:spPr>
          <a:xfrm flipH="1">
            <a:off x="6496109" y="2779430"/>
            <a:ext cx="1291800" cy="2003400"/>
          </a:xfrm>
          <a:prstGeom prst="straightConnector1">
            <a:avLst/>
          </a:prstGeom>
          <a:noFill/>
          <a:ln w="9525" cap="flat" cmpd="sng">
            <a:solidFill>
              <a:srgbClr val="347EB8"/>
            </a:solidFill>
            <a:prstDash val="solid"/>
            <a:round/>
            <a:headEnd type="none" w="sm" len="sm"/>
            <a:tailEnd type="triangle" w="med" len="med"/>
          </a:ln>
        </p:spPr>
      </p:cxnSp>
      <p:cxnSp>
        <p:nvCxnSpPr>
          <p:cNvPr id="1541" name="Google Shape;1541;p76"/>
          <p:cNvCxnSpPr>
            <a:stCxn id="1542" idx="2"/>
          </p:cNvCxnSpPr>
          <p:nvPr/>
        </p:nvCxnSpPr>
        <p:spPr>
          <a:xfrm>
            <a:off x="7061079" y="1772345"/>
            <a:ext cx="0" cy="3179700"/>
          </a:xfrm>
          <a:prstGeom prst="straightConnector1">
            <a:avLst/>
          </a:prstGeom>
          <a:noFill/>
          <a:ln w="9525" cap="flat" cmpd="sng">
            <a:solidFill>
              <a:srgbClr val="347EB8"/>
            </a:solidFill>
            <a:prstDash val="dash"/>
            <a:round/>
            <a:headEnd type="none" w="sm" len="sm"/>
            <a:tailEnd type="none" w="sm" len="sm"/>
          </a:ln>
        </p:spPr>
      </p:cxnSp>
      <p:sp>
        <p:nvSpPr>
          <p:cNvPr id="1542" name="Google Shape;1542;p76"/>
          <p:cNvSpPr txBox="1"/>
          <p:nvPr/>
        </p:nvSpPr>
        <p:spPr>
          <a:xfrm>
            <a:off x="6294450" y="1187570"/>
            <a:ext cx="1533258"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Generate test exam</a:t>
            </a:r>
            <a:endParaRPr/>
          </a:p>
        </p:txBody>
      </p:sp>
      <p:sp>
        <p:nvSpPr>
          <p:cNvPr id="1543" name="Google Shape;1543;p76"/>
          <p:cNvSpPr txBox="1"/>
          <p:nvPr/>
        </p:nvSpPr>
        <p:spPr>
          <a:xfrm>
            <a:off x="7482992" y="3161201"/>
            <a:ext cx="1026243"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Test exam</a:t>
            </a:r>
            <a:endParaRPr/>
          </a:p>
        </p:txBody>
      </p:sp>
      <p:sp>
        <p:nvSpPr>
          <p:cNvPr id="1544" name="Google Shape;1544;p76"/>
          <p:cNvSpPr txBox="1"/>
          <p:nvPr/>
        </p:nvSpPr>
        <p:spPr>
          <a:xfrm>
            <a:off x="2157356" y="4613546"/>
            <a:ext cx="966931"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Chapter 1</a:t>
            </a:r>
            <a:endParaRPr/>
          </a:p>
        </p:txBody>
      </p:sp>
      <p:sp>
        <p:nvSpPr>
          <p:cNvPr id="1545" name="Google Shape;1545;p76"/>
          <p:cNvSpPr txBox="1"/>
          <p:nvPr/>
        </p:nvSpPr>
        <p:spPr>
          <a:xfrm>
            <a:off x="2341353" y="3984839"/>
            <a:ext cx="30649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a:t>
            </a:r>
            <a:endParaRPr/>
          </a:p>
        </p:txBody>
      </p:sp>
      <p:cxnSp>
        <p:nvCxnSpPr>
          <p:cNvPr id="1546" name="Google Shape;1546;p76"/>
          <p:cNvCxnSpPr>
            <a:stCxn id="1544" idx="3"/>
            <a:endCxn id="1528" idx="1"/>
          </p:cNvCxnSpPr>
          <p:nvPr/>
        </p:nvCxnSpPr>
        <p:spPr>
          <a:xfrm>
            <a:off x="3124287" y="4782823"/>
            <a:ext cx="504900" cy="0"/>
          </a:xfrm>
          <a:prstGeom prst="straightConnector1">
            <a:avLst/>
          </a:prstGeom>
          <a:noFill/>
          <a:ln w="9525" cap="flat" cmpd="sng">
            <a:solidFill>
              <a:srgbClr val="347EB8"/>
            </a:solidFill>
            <a:prstDash val="solid"/>
            <a:round/>
            <a:headEnd type="none" w="sm" len="sm"/>
            <a:tailEnd type="triangle" w="med" len="med"/>
          </a:ln>
        </p:spPr>
      </p:cxnSp>
      <p:cxnSp>
        <p:nvCxnSpPr>
          <p:cNvPr id="1547" name="Google Shape;1547;p76"/>
          <p:cNvCxnSpPr>
            <a:stCxn id="1523" idx="3"/>
            <a:endCxn id="1525" idx="1"/>
          </p:cNvCxnSpPr>
          <p:nvPr/>
        </p:nvCxnSpPr>
        <p:spPr>
          <a:xfrm>
            <a:off x="2930827" y="2068922"/>
            <a:ext cx="587700" cy="304200"/>
          </a:xfrm>
          <a:prstGeom prst="bentConnector3">
            <a:avLst>
              <a:gd name="adj1" fmla="val 61688"/>
            </a:avLst>
          </a:prstGeom>
          <a:noFill/>
          <a:ln w="9525" cap="flat" cmpd="sng">
            <a:solidFill>
              <a:srgbClr val="347EB8"/>
            </a:solidFill>
            <a:prstDash val="solid"/>
            <a:round/>
            <a:headEnd type="none" w="sm" len="sm"/>
            <a:tailEnd type="triangle" w="med" len="med"/>
          </a:ln>
        </p:spPr>
      </p:cxnSp>
      <p:cxnSp>
        <p:nvCxnSpPr>
          <p:cNvPr id="1548" name="Google Shape;1548;p76"/>
          <p:cNvCxnSpPr>
            <a:stCxn id="1523" idx="3"/>
            <a:endCxn id="1524" idx="1"/>
          </p:cNvCxnSpPr>
          <p:nvPr/>
        </p:nvCxnSpPr>
        <p:spPr>
          <a:xfrm rot="10800000" flipH="1">
            <a:off x="2930827" y="1666922"/>
            <a:ext cx="744900" cy="402000"/>
          </a:xfrm>
          <a:prstGeom prst="bentConnector3">
            <a:avLst>
              <a:gd name="adj1" fmla="val 48152"/>
            </a:avLst>
          </a:prstGeom>
          <a:noFill/>
          <a:ln w="9525" cap="flat" cmpd="sng">
            <a:solidFill>
              <a:srgbClr val="347EB8"/>
            </a:solidFill>
            <a:prstDash val="solid"/>
            <a:round/>
            <a:headEnd type="none" w="sm" len="sm"/>
            <a:tailEnd type="triangle" w="med" len="med"/>
          </a:ln>
        </p:spPr>
      </p:cxnSp>
      <p:cxnSp>
        <p:nvCxnSpPr>
          <p:cNvPr id="1549" name="Google Shape;1549;p76"/>
          <p:cNvCxnSpPr>
            <a:stCxn id="1523" idx="3"/>
            <a:endCxn id="1527" idx="1"/>
          </p:cNvCxnSpPr>
          <p:nvPr/>
        </p:nvCxnSpPr>
        <p:spPr>
          <a:xfrm>
            <a:off x="2930827" y="2068922"/>
            <a:ext cx="728400" cy="1504200"/>
          </a:xfrm>
          <a:prstGeom prst="bentConnector3">
            <a:avLst>
              <a:gd name="adj1" fmla="val 50004"/>
            </a:avLst>
          </a:prstGeom>
          <a:noFill/>
          <a:ln w="9525" cap="flat" cmpd="sng">
            <a:solidFill>
              <a:srgbClr val="347EB8"/>
            </a:solidFill>
            <a:prstDash val="solid"/>
            <a:round/>
            <a:headEnd type="none" w="sm" len="sm"/>
            <a:tailEnd type="triangle" w="med" len="med"/>
          </a:ln>
        </p:spPr>
      </p:cxnSp>
      <p:cxnSp>
        <p:nvCxnSpPr>
          <p:cNvPr id="1550" name="Google Shape;1550;p76"/>
          <p:cNvCxnSpPr>
            <a:stCxn id="1523" idx="3"/>
            <a:endCxn id="1526" idx="1"/>
          </p:cNvCxnSpPr>
          <p:nvPr/>
        </p:nvCxnSpPr>
        <p:spPr>
          <a:xfrm>
            <a:off x="2930827" y="2068922"/>
            <a:ext cx="717300" cy="889500"/>
          </a:xfrm>
          <a:prstGeom prst="bentConnector3">
            <a:avLst>
              <a:gd name="adj1" fmla="val 49993"/>
            </a:avLst>
          </a:prstGeom>
          <a:noFill/>
          <a:ln w="9525" cap="flat" cmpd="sng">
            <a:solidFill>
              <a:srgbClr val="347EB8"/>
            </a:solidFill>
            <a:prstDash val="solid"/>
            <a:round/>
            <a:headEnd type="none" w="sm" len="sm"/>
            <a:tailEnd type="triangle" w="med" len="med"/>
          </a:ln>
        </p:spPr>
      </p:cxnSp>
      <p:cxnSp>
        <p:nvCxnSpPr>
          <p:cNvPr id="1551" name="Google Shape;1551;p76"/>
          <p:cNvCxnSpPr>
            <a:stCxn id="1521" idx="3"/>
            <a:endCxn id="1544" idx="1"/>
          </p:cNvCxnSpPr>
          <p:nvPr/>
        </p:nvCxnSpPr>
        <p:spPr>
          <a:xfrm>
            <a:off x="1407114" y="3031687"/>
            <a:ext cx="750300" cy="1751100"/>
          </a:xfrm>
          <a:prstGeom prst="bentConnector3">
            <a:avLst>
              <a:gd name="adj1" fmla="val 49996"/>
            </a:avLst>
          </a:prstGeom>
          <a:noFill/>
          <a:ln w="9525" cap="flat" cmpd="sng">
            <a:solidFill>
              <a:srgbClr val="347EB8"/>
            </a:solidFill>
            <a:prstDash val="solid"/>
            <a:round/>
            <a:headEnd type="none" w="sm" len="sm"/>
            <a:tailEnd type="triangle" w="med" len="med"/>
          </a:ln>
        </p:spPr>
      </p:cxnSp>
      <p:cxnSp>
        <p:nvCxnSpPr>
          <p:cNvPr id="1552" name="Google Shape;1552;p76"/>
          <p:cNvCxnSpPr>
            <a:stCxn id="1521" idx="3"/>
            <a:endCxn id="1545" idx="1"/>
          </p:cNvCxnSpPr>
          <p:nvPr/>
        </p:nvCxnSpPr>
        <p:spPr>
          <a:xfrm>
            <a:off x="1407114" y="3031687"/>
            <a:ext cx="934200" cy="1122300"/>
          </a:xfrm>
          <a:prstGeom prst="bentConnector3">
            <a:avLst>
              <a:gd name="adj1" fmla="val 41171"/>
            </a:avLst>
          </a:prstGeom>
          <a:noFill/>
          <a:ln w="9525" cap="flat" cmpd="sng">
            <a:solidFill>
              <a:srgbClr val="347EB8"/>
            </a:solidFill>
            <a:prstDash val="solid"/>
            <a:round/>
            <a:headEnd type="none" w="sm" len="sm"/>
            <a:tailEnd type="triangle" w="med" len="med"/>
          </a:ln>
        </p:spPr>
      </p:cxnSp>
      <p:sp>
        <p:nvSpPr>
          <p:cNvPr id="1553" name="Google Shape;1553;p76"/>
          <p:cNvSpPr txBox="1"/>
          <p:nvPr/>
        </p:nvSpPr>
        <p:spPr>
          <a:xfrm>
            <a:off x="3921082" y="3976441"/>
            <a:ext cx="30649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a:t>
            </a:r>
            <a:endParaRPr/>
          </a:p>
        </p:txBody>
      </p:sp>
      <p:cxnSp>
        <p:nvCxnSpPr>
          <p:cNvPr id="1554" name="Google Shape;1554;p76"/>
          <p:cNvCxnSpPr>
            <a:stCxn id="1521" idx="3"/>
            <a:endCxn id="1523" idx="1"/>
          </p:cNvCxnSpPr>
          <p:nvPr/>
        </p:nvCxnSpPr>
        <p:spPr>
          <a:xfrm rot="10800000" flipH="1">
            <a:off x="1407114" y="2068987"/>
            <a:ext cx="552000" cy="962700"/>
          </a:xfrm>
          <a:prstGeom prst="bentConnector3">
            <a:avLst>
              <a:gd name="adj1" fmla="val 68685"/>
            </a:avLst>
          </a:prstGeom>
          <a:noFill/>
          <a:ln w="9525" cap="flat" cmpd="sng">
            <a:solidFill>
              <a:srgbClr val="347EB8"/>
            </a:solidFill>
            <a:prstDash val="solid"/>
            <a:round/>
            <a:headEnd type="none" w="sm" len="sm"/>
            <a:tailEnd type="triangle" w="med" len="med"/>
          </a:ln>
        </p:spPr>
      </p:cxnSp>
      <p:sp>
        <p:nvSpPr>
          <p:cNvPr id="1555" name="Google Shape;1555;p76"/>
          <p:cNvSpPr txBox="1"/>
          <p:nvPr/>
        </p:nvSpPr>
        <p:spPr>
          <a:xfrm>
            <a:off x="5604243" y="3976441"/>
            <a:ext cx="30649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a:t>
            </a:r>
            <a:endParaRPr/>
          </a:p>
        </p:txBody>
      </p:sp>
      <p:cxnSp>
        <p:nvCxnSpPr>
          <p:cNvPr id="1556" name="Google Shape;1556;p76"/>
          <p:cNvCxnSpPr>
            <a:stCxn id="1545" idx="3"/>
            <a:endCxn id="1553" idx="1"/>
          </p:cNvCxnSpPr>
          <p:nvPr/>
        </p:nvCxnSpPr>
        <p:spPr>
          <a:xfrm rot="10800000" flipH="1">
            <a:off x="2647847" y="4145716"/>
            <a:ext cx="1273200" cy="8400"/>
          </a:xfrm>
          <a:prstGeom prst="straightConnector1">
            <a:avLst/>
          </a:prstGeom>
          <a:noFill/>
          <a:ln w="9525" cap="flat" cmpd="sng">
            <a:solidFill>
              <a:srgbClr val="347EB8"/>
            </a:solidFill>
            <a:prstDash val="solid"/>
            <a:round/>
            <a:headEnd type="none" w="sm" len="sm"/>
            <a:tailEnd type="triangle" w="med" len="med"/>
          </a:ln>
        </p:spPr>
      </p:cxnSp>
      <p:cxnSp>
        <p:nvCxnSpPr>
          <p:cNvPr id="1557" name="Google Shape;1557;p76"/>
          <p:cNvCxnSpPr>
            <a:stCxn id="1553" idx="3"/>
            <a:endCxn id="1555" idx="1"/>
          </p:cNvCxnSpPr>
          <p:nvPr/>
        </p:nvCxnSpPr>
        <p:spPr>
          <a:xfrm>
            <a:off x="4227576" y="4145718"/>
            <a:ext cx="1376700" cy="0"/>
          </a:xfrm>
          <a:prstGeom prst="straightConnector1">
            <a:avLst/>
          </a:prstGeom>
          <a:noFill/>
          <a:ln w="9525" cap="flat" cmpd="sng">
            <a:solidFill>
              <a:srgbClr val="347EB8"/>
            </a:solidFill>
            <a:prstDash val="solid"/>
            <a:round/>
            <a:headEnd type="none" w="sm" len="sm"/>
            <a:tailEnd type="triangle" w="med" len="med"/>
          </a:ln>
        </p:spPr>
      </p:cxnSp>
      <p:cxnSp>
        <p:nvCxnSpPr>
          <p:cNvPr id="1558" name="Google Shape;1558;p76"/>
          <p:cNvCxnSpPr>
            <a:stCxn id="1539" idx="3"/>
            <a:endCxn id="1555" idx="3"/>
          </p:cNvCxnSpPr>
          <p:nvPr/>
        </p:nvCxnSpPr>
        <p:spPr>
          <a:xfrm flipH="1">
            <a:off x="5910809" y="2779430"/>
            <a:ext cx="1877100" cy="1366200"/>
          </a:xfrm>
          <a:prstGeom prst="straightConnector1">
            <a:avLst/>
          </a:prstGeom>
          <a:noFill/>
          <a:ln w="9525" cap="flat" cmpd="sng">
            <a:solidFill>
              <a:srgbClr val="347EB8"/>
            </a:solidFill>
            <a:prstDash val="solid"/>
            <a:round/>
            <a:headEnd type="none" w="sm" len="sm"/>
            <a:tailEnd type="triangle" w="med" len="med"/>
          </a:ln>
        </p:spPr>
      </p:cxnSp>
      <p:sp>
        <p:nvSpPr>
          <p:cNvPr id="1559" name="Google Shape;1559;p76"/>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 OUTCOMES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p7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GENERATE TEST EXAM ISSUE</a:t>
            </a:r>
            <a:endParaRPr/>
          </a:p>
        </p:txBody>
      </p:sp>
      <p:sp>
        <p:nvSpPr>
          <p:cNvPr id="1565" name="Google Shape;1565;p7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100"/>
              <a:buNone/>
            </a:pPr>
            <a:fld id="{00000000-1234-1234-1234-123412341234}" type="slidenum">
              <a:rPr lang="vi" sz="1100"/>
              <a:t>58</a:t>
            </a:fld>
            <a:endParaRPr sz="1100"/>
          </a:p>
        </p:txBody>
      </p:sp>
      <p:sp>
        <p:nvSpPr>
          <p:cNvPr id="1566" name="Google Shape;1566;p77"/>
          <p:cNvSpPr/>
          <p:nvPr/>
        </p:nvSpPr>
        <p:spPr>
          <a:xfrm>
            <a:off x="527090" y="2600800"/>
            <a:ext cx="880024" cy="8617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5000" b="0" i="0" u="none" strike="noStrike" cap="none">
                <a:solidFill>
                  <a:srgbClr val="263248"/>
                </a:solidFill>
                <a:latin typeface="Roboto Condensed"/>
                <a:ea typeface="Roboto Condensed"/>
                <a:cs typeface="Roboto Condensed"/>
                <a:sym typeface="Roboto Condensed"/>
              </a:rPr>
              <a:t>📖</a:t>
            </a:r>
            <a:endParaRPr sz="5000" b="0" i="0" u="none" strike="noStrike" cap="none">
              <a:solidFill>
                <a:srgbClr val="000000"/>
              </a:solidFill>
              <a:latin typeface="Arial"/>
              <a:ea typeface="Arial"/>
              <a:cs typeface="Arial"/>
              <a:sym typeface="Arial"/>
            </a:endParaRPr>
          </a:p>
        </p:txBody>
      </p:sp>
      <p:sp>
        <p:nvSpPr>
          <p:cNvPr id="1567" name="Google Shape;1567;p77"/>
          <p:cNvSpPr txBox="1"/>
          <p:nvPr/>
        </p:nvSpPr>
        <p:spPr>
          <a:xfrm>
            <a:off x="206338" y="3354326"/>
            <a:ext cx="1519416"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Web-based Java Applications Course</a:t>
            </a:r>
            <a:endParaRPr/>
          </a:p>
        </p:txBody>
      </p:sp>
      <p:sp>
        <p:nvSpPr>
          <p:cNvPr id="1568" name="Google Shape;1568;p77"/>
          <p:cNvSpPr txBox="1"/>
          <p:nvPr/>
        </p:nvSpPr>
        <p:spPr>
          <a:xfrm>
            <a:off x="1959136" y="1776535"/>
            <a:ext cx="97169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Chapter 10</a:t>
            </a:r>
            <a:endParaRPr/>
          </a:p>
        </p:txBody>
      </p:sp>
      <p:sp>
        <p:nvSpPr>
          <p:cNvPr id="1569" name="Google Shape;1569;p77"/>
          <p:cNvSpPr txBox="1"/>
          <p:nvPr/>
        </p:nvSpPr>
        <p:spPr>
          <a:xfrm>
            <a:off x="3675697" y="1497496"/>
            <a:ext cx="50366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JSP</a:t>
            </a:r>
            <a:endParaRPr/>
          </a:p>
        </p:txBody>
      </p:sp>
      <p:sp>
        <p:nvSpPr>
          <p:cNvPr id="1570" name="Google Shape;1570;p77"/>
          <p:cNvSpPr txBox="1"/>
          <p:nvPr/>
        </p:nvSpPr>
        <p:spPr>
          <a:xfrm>
            <a:off x="3518399" y="2203902"/>
            <a:ext cx="100860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Java bean</a:t>
            </a:r>
            <a:endParaRPr/>
          </a:p>
        </p:txBody>
      </p:sp>
      <p:sp>
        <p:nvSpPr>
          <p:cNvPr id="1571" name="Google Shape;1571;p77"/>
          <p:cNvSpPr txBox="1"/>
          <p:nvPr/>
        </p:nvSpPr>
        <p:spPr>
          <a:xfrm>
            <a:off x="3648020" y="2789177"/>
            <a:ext cx="74090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Servlet</a:t>
            </a:r>
            <a:endParaRPr/>
          </a:p>
        </p:txBody>
      </p:sp>
      <p:sp>
        <p:nvSpPr>
          <p:cNvPr id="1572" name="Google Shape;1572;p77"/>
          <p:cNvSpPr txBox="1"/>
          <p:nvPr/>
        </p:nvSpPr>
        <p:spPr>
          <a:xfrm>
            <a:off x="3659289" y="3403743"/>
            <a:ext cx="6719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HTML</a:t>
            </a:r>
            <a:endParaRPr/>
          </a:p>
        </p:txBody>
      </p:sp>
      <p:sp>
        <p:nvSpPr>
          <p:cNvPr id="1573" name="Google Shape;1573;p77"/>
          <p:cNvSpPr txBox="1"/>
          <p:nvPr/>
        </p:nvSpPr>
        <p:spPr>
          <a:xfrm>
            <a:off x="3629210" y="4490435"/>
            <a:ext cx="103105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Course </a:t>
            </a:r>
            <a:endParaRPr/>
          </a:p>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Objectives</a:t>
            </a:r>
            <a:endParaRPr/>
          </a:p>
        </p:txBody>
      </p:sp>
      <p:sp>
        <p:nvSpPr>
          <p:cNvPr id="1574" name="Google Shape;1574;p77"/>
          <p:cNvSpPr txBox="1"/>
          <p:nvPr/>
        </p:nvSpPr>
        <p:spPr>
          <a:xfrm>
            <a:off x="5138709" y="1490382"/>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575" name="Google Shape;1575;p77"/>
          <p:cNvSpPr txBox="1"/>
          <p:nvPr/>
        </p:nvSpPr>
        <p:spPr>
          <a:xfrm>
            <a:off x="5147982" y="2200679"/>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576" name="Google Shape;1576;p77"/>
          <p:cNvSpPr txBox="1"/>
          <p:nvPr/>
        </p:nvSpPr>
        <p:spPr>
          <a:xfrm>
            <a:off x="5133762" y="2785154"/>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577" name="Google Shape;1577;p77"/>
          <p:cNvSpPr txBox="1"/>
          <p:nvPr/>
        </p:nvSpPr>
        <p:spPr>
          <a:xfrm>
            <a:off x="5117084" y="3397690"/>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sp>
        <p:nvSpPr>
          <p:cNvPr id="1578" name="Google Shape;1578;p77"/>
          <p:cNvSpPr txBox="1"/>
          <p:nvPr/>
        </p:nvSpPr>
        <p:spPr>
          <a:xfrm>
            <a:off x="5248510" y="4613545"/>
            <a:ext cx="124745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10 Questions</a:t>
            </a:r>
            <a:endParaRPr/>
          </a:p>
        </p:txBody>
      </p:sp>
      <p:cxnSp>
        <p:nvCxnSpPr>
          <p:cNvPr id="1579" name="Google Shape;1579;p77"/>
          <p:cNvCxnSpPr>
            <a:stCxn id="1569" idx="3"/>
            <a:endCxn id="1574" idx="1"/>
          </p:cNvCxnSpPr>
          <p:nvPr/>
        </p:nvCxnSpPr>
        <p:spPr>
          <a:xfrm rot="10800000" flipH="1">
            <a:off x="4179361" y="1659573"/>
            <a:ext cx="959400" cy="7200"/>
          </a:xfrm>
          <a:prstGeom prst="straightConnector1">
            <a:avLst/>
          </a:prstGeom>
          <a:noFill/>
          <a:ln w="9525" cap="flat" cmpd="sng">
            <a:solidFill>
              <a:srgbClr val="347EB8"/>
            </a:solidFill>
            <a:prstDash val="solid"/>
            <a:round/>
            <a:headEnd type="none" w="sm" len="sm"/>
            <a:tailEnd type="triangle" w="med" len="med"/>
          </a:ln>
        </p:spPr>
      </p:cxnSp>
      <p:cxnSp>
        <p:nvCxnSpPr>
          <p:cNvPr id="1580" name="Google Shape;1580;p77"/>
          <p:cNvCxnSpPr>
            <a:stCxn id="1570" idx="3"/>
            <a:endCxn id="1575" idx="1"/>
          </p:cNvCxnSpPr>
          <p:nvPr/>
        </p:nvCxnSpPr>
        <p:spPr>
          <a:xfrm rot="10800000" flipH="1">
            <a:off x="4527008" y="2369879"/>
            <a:ext cx="621000" cy="3300"/>
          </a:xfrm>
          <a:prstGeom prst="straightConnector1">
            <a:avLst/>
          </a:prstGeom>
          <a:noFill/>
          <a:ln w="9525" cap="flat" cmpd="sng">
            <a:solidFill>
              <a:srgbClr val="347EB8"/>
            </a:solidFill>
            <a:prstDash val="solid"/>
            <a:round/>
            <a:headEnd type="none" w="sm" len="sm"/>
            <a:tailEnd type="triangle" w="med" len="med"/>
          </a:ln>
        </p:spPr>
      </p:cxnSp>
      <p:cxnSp>
        <p:nvCxnSpPr>
          <p:cNvPr id="1581" name="Google Shape;1581;p77"/>
          <p:cNvCxnSpPr>
            <a:stCxn id="1571" idx="3"/>
            <a:endCxn id="1576" idx="1"/>
          </p:cNvCxnSpPr>
          <p:nvPr/>
        </p:nvCxnSpPr>
        <p:spPr>
          <a:xfrm rot="10800000" flipH="1">
            <a:off x="4388928" y="2954554"/>
            <a:ext cx="744900" cy="3900"/>
          </a:xfrm>
          <a:prstGeom prst="straightConnector1">
            <a:avLst/>
          </a:prstGeom>
          <a:noFill/>
          <a:ln w="9525" cap="flat" cmpd="sng">
            <a:solidFill>
              <a:srgbClr val="347EB8"/>
            </a:solidFill>
            <a:prstDash val="solid"/>
            <a:round/>
            <a:headEnd type="none" w="sm" len="sm"/>
            <a:tailEnd type="triangle" w="med" len="med"/>
          </a:ln>
        </p:spPr>
      </p:cxnSp>
      <p:cxnSp>
        <p:nvCxnSpPr>
          <p:cNvPr id="1582" name="Google Shape;1582;p77"/>
          <p:cNvCxnSpPr>
            <a:stCxn id="1572" idx="3"/>
            <a:endCxn id="1577" idx="1"/>
          </p:cNvCxnSpPr>
          <p:nvPr/>
        </p:nvCxnSpPr>
        <p:spPr>
          <a:xfrm rot="10800000" flipH="1">
            <a:off x="4331268" y="3567020"/>
            <a:ext cx="785700" cy="6000"/>
          </a:xfrm>
          <a:prstGeom prst="straightConnector1">
            <a:avLst/>
          </a:prstGeom>
          <a:noFill/>
          <a:ln w="9525" cap="flat" cmpd="sng">
            <a:solidFill>
              <a:srgbClr val="347EB8"/>
            </a:solidFill>
            <a:prstDash val="solid"/>
            <a:round/>
            <a:headEnd type="none" w="sm" len="sm"/>
            <a:tailEnd type="triangle" w="med" len="med"/>
          </a:ln>
        </p:spPr>
      </p:cxnSp>
      <p:cxnSp>
        <p:nvCxnSpPr>
          <p:cNvPr id="1583" name="Google Shape;1583;p77"/>
          <p:cNvCxnSpPr>
            <a:stCxn id="1573" idx="3"/>
            <a:endCxn id="1578" idx="1"/>
          </p:cNvCxnSpPr>
          <p:nvPr/>
        </p:nvCxnSpPr>
        <p:spPr>
          <a:xfrm>
            <a:off x="4660261" y="4782823"/>
            <a:ext cx="588300" cy="0"/>
          </a:xfrm>
          <a:prstGeom prst="straightConnector1">
            <a:avLst/>
          </a:prstGeom>
          <a:noFill/>
          <a:ln w="9525" cap="flat" cmpd="sng">
            <a:solidFill>
              <a:srgbClr val="347EB8"/>
            </a:solidFill>
            <a:prstDash val="solid"/>
            <a:round/>
            <a:headEnd type="none" w="sm" len="sm"/>
            <a:tailEnd type="triangle" w="med" len="med"/>
          </a:ln>
        </p:spPr>
      </p:cxnSp>
      <p:pic>
        <p:nvPicPr>
          <p:cNvPr id="1584" name="Google Shape;1584;p77"/>
          <p:cNvPicPr preferRelativeResize="0"/>
          <p:nvPr/>
        </p:nvPicPr>
        <p:blipFill rotWithShape="1">
          <a:blip r:embed="rId3">
            <a:alphaModFix/>
          </a:blip>
          <a:srcRect/>
          <a:stretch/>
        </p:blipFill>
        <p:spPr>
          <a:xfrm flipH="1">
            <a:off x="7787909" y="2435873"/>
            <a:ext cx="701272" cy="687113"/>
          </a:xfrm>
          <a:prstGeom prst="rect">
            <a:avLst/>
          </a:prstGeom>
          <a:noFill/>
          <a:ln>
            <a:noFill/>
          </a:ln>
        </p:spPr>
      </p:pic>
      <p:cxnSp>
        <p:nvCxnSpPr>
          <p:cNvPr id="1585" name="Google Shape;1585;p77"/>
          <p:cNvCxnSpPr>
            <a:stCxn id="1584" idx="3"/>
            <a:endCxn id="1577" idx="3"/>
          </p:cNvCxnSpPr>
          <p:nvPr/>
        </p:nvCxnSpPr>
        <p:spPr>
          <a:xfrm flipH="1">
            <a:off x="6364409" y="2779430"/>
            <a:ext cx="1423500" cy="787500"/>
          </a:xfrm>
          <a:prstGeom prst="straightConnector1">
            <a:avLst/>
          </a:prstGeom>
          <a:noFill/>
          <a:ln w="9525" cap="flat" cmpd="sng">
            <a:solidFill>
              <a:srgbClr val="347EB8"/>
            </a:solidFill>
            <a:prstDash val="solid"/>
            <a:round/>
            <a:headEnd type="none" w="sm" len="sm"/>
            <a:tailEnd type="triangle" w="med" len="med"/>
          </a:ln>
        </p:spPr>
      </p:cxnSp>
      <p:cxnSp>
        <p:nvCxnSpPr>
          <p:cNvPr id="1586" name="Google Shape;1586;p77"/>
          <p:cNvCxnSpPr>
            <a:stCxn id="1584" idx="3"/>
            <a:endCxn id="1578" idx="3"/>
          </p:cNvCxnSpPr>
          <p:nvPr/>
        </p:nvCxnSpPr>
        <p:spPr>
          <a:xfrm flipH="1">
            <a:off x="6496109" y="2779430"/>
            <a:ext cx="1291800" cy="2003400"/>
          </a:xfrm>
          <a:prstGeom prst="straightConnector1">
            <a:avLst/>
          </a:prstGeom>
          <a:noFill/>
          <a:ln w="9525" cap="flat" cmpd="sng">
            <a:solidFill>
              <a:srgbClr val="347EB8"/>
            </a:solidFill>
            <a:prstDash val="solid"/>
            <a:round/>
            <a:headEnd type="none" w="sm" len="sm"/>
            <a:tailEnd type="triangle" w="med" len="med"/>
          </a:ln>
        </p:spPr>
      </p:cxnSp>
      <p:cxnSp>
        <p:nvCxnSpPr>
          <p:cNvPr id="1587" name="Google Shape;1587;p77"/>
          <p:cNvCxnSpPr>
            <a:stCxn id="1588" idx="2"/>
          </p:cNvCxnSpPr>
          <p:nvPr/>
        </p:nvCxnSpPr>
        <p:spPr>
          <a:xfrm>
            <a:off x="7061079" y="1772345"/>
            <a:ext cx="0" cy="3179700"/>
          </a:xfrm>
          <a:prstGeom prst="straightConnector1">
            <a:avLst/>
          </a:prstGeom>
          <a:noFill/>
          <a:ln w="9525" cap="flat" cmpd="sng">
            <a:solidFill>
              <a:srgbClr val="347EB8"/>
            </a:solidFill>
            <a:prstDash val="dash"/>
            <a:round/>
            <a:headEnd type="none" w="sm" len="sm"/>
            <a:tailEnd type="none" w="sm" len="sm"/>
          </a:ln>
        </p:spPr>
      </p:cxnSp>
      <p:sp>
        <p:nvSpPr>
          <p:cNvPr id="1588" name="Google Shape;1588;p77"/>
          <p:cNvSpPr txBox="1"/>
          <p:nvPr/>
        </p:nvSpPr>
        <p:spPr>
          <a:xfrm>
            <a:off x="6294450" y="1187570"/>
            <a:ext cx="1533258"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Generate test exam</a:t>
            </a:r>
            <a:endParaRPr/>
          </a:p>
        </p:txBody>
      </p:sp>
      <p:sp>
        <p:nvSpPr>
          <p:cNvPr id="1589" name="Google Shape;1589;p77"/>
          <p:cNvSpPr txBox="1"/>
          <p:nvPr/>
        </p:nvSpPr>
        <p:spPr>
          <a:xfrm>
            <a:off x="7482992" y="3161201"/>
            <a:ext cx="1026243"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Test exam</a:t>
            </a:r>
            <a:endParaRPr/>
          </a:p>
        </p:txBody>
      </p:sp>
      <p:sp>
        <p:nvSpPr>
          <p:cNvPr id="1590" name="Google Shape;1590;p77"/>
          <p:cNvSpPr txBox="1"/>
          <p:nvPr/>
        </p:nvSpPr>
        <p:spPr>
          <a:xfrm>
            <a:off x="2157356" y="4613546"/>
            <a:ext cx="966931"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Chapter 1</a:t>
            </a:r>
            <a:endParaRPr/>
          </a:p>
        </p:txBody>
      </p:sp>
      <p:sp>
        <p:nvSpPr>
          <p:cNvPr id="1591" name="Google Shape;1591;p77"/>
          <p:cNvSpPr txBox="1"/>
          <p:nvPr/>
        </p:nvSpPr>
        <p:spPr>
          <a:xfrm>
            <a:off x="2341353" y="3984839"/>
            <a:ext cx="30649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a:t>
            </a:r>
            <a:endParaRPr/>
          </a:p>
        </p:txBody>
      </p:sp>
      <p:cxnSp>
        <p:nvCxnSpPr>
          <p:cNvPr id="1592" name="Google Shape;1592;p77"/>
          <p:cNvCxnSpPr>
            <a:stCxn id="1590" idx="3"/>
            <a:endCxn id="1573" idx="1"/>
          </p:cNvCxnSpPr>
          <p:nvPr/>
        </p:nvCxnSpPr>
        <p:spPr>
          <a:xfrm>
            <a:off x="3124287" y="4782823"/>
            <a:ext cx="504900" cy="0"/>
          </a:xfrm>
          <a:prstGeom prst="straightConnector1">
            <a:avLst/>
          </a:prstGeom>
          <a:noFill/>
          <a:ln w="9525" cap="flat" cmpd="sng">
            <a:solidFill>
              <a:srgbClr val="347EB8"/>
            </a:solidFill>
            <a:prstDash val="solid"/>
            <a:round/>
            <a:headEnd type="none" w="sm" len="sm"/>
            <a:tailEnd type="triangle" w="med" len="med"/>
          </a:ln>
        </p:spPr>
      </p:cxnSp>
      <p:cxnSp>
        <p:nvCxnSpPr>
          <p:cNvPr id="1593" name="Google Shape;1593;p77"/>
          <p:cNvCxnSpPr>
            <a:stCxn id="1568" idx="3"/>
            <a:endCxn id="1570" idx="1"/>
          </p:cNvCxnSpPr>
          <p:nvPr/>
        </p:nvCxnSpPr>
        <p:spPr>
          <a:xfrm>
            <a:off x="2930827" y="2068922"/>
            <a:ext cx="587700" cy="304200"/>
          </a:xfrm>
          <a:prstGeom prst="bentConnector3">
            <a:avLst>
              <a:gd name="adj1" fmla="val 61688"/>
            </a:avLst>
          </a:prstGeom>
          <a:noFill/>
          <a:ln w="9525" cap="flat" cmpd="sng">
            <a:solidFill>
              <a:srgbClr val="347EB8"/>
            </a:solidFill>
            <a:prstDash val="solid"/>
            <a:round/>
            <a:headEnd type="none" w="sm" len="sm"/>
            <a:tailEnd type="triangle" w="med" len="med"/>
          </a:ln>
        </p:spPr>
      </p:cxnSp>
      <p:cxnSp>
        <p:nvCxnSpPr>
          <p:cNvPr id="1594" name="Google Shape;1594;p77"/>
          <p:cNvCxnSpPr>
            <a:stCxn id="1568" idx="3"/>
            <a:endCxn id="1569" idx="1"/>
          </p:cNvCxnSpPr>
          <p:nvPr/>
        </p:nvCxnSpPr>
        <p:spPr>
          <a:xfrm rot="10800000" flipH="1">
            <a:off x="2930827" y="1666922"/>
            <a:ext cx="744900" cy="402000"/>
          </a:xfrm>
          <a:prstGeom prst="bentConnector3">
            <a:avLst>
              <a:gd name="adj1" fmla="val 48152"/>
            </a:avLst>
          </a:prstGeom>
          <a:noFill/>
          <a:ln w="9525" cap="flat" cmpd="sng">
            <a:solidFill>
              <a:srgbClr val="347EB8"/>
            </a:solidFill>
            <a:prstDash val="solid"/>
            <a:round/>
            <a:headEnd type="none" w="sm" len="sm"/>
            <a:tailEnd type="triangle" w="med" len="med"/>
          </a:ln>
        </p:spPr>
      </p:cxnSp>
      <p:cxnSp>
        <p:nvCxnSpPr>
          <p:cNvPr id="1595" name="Google Shape;1595;p77"/>
          <p:cNvCxnSpPr>
            <a:stCxn id="1568" idx="3"/>
            <a:endCxn id="1572" idx="1"/>
          </p:cNvCxnSpPr>
          <p:nvPr/>
        </p:nvCxnSpPr>
        <p:spPr>
          <a:xfrm>
            <a:off x="2930827" y="2068922"/>
            <a:ext cx="728400" cy="1504200"/>
          </a:xfrm>
          <a:prstGeom prst="bentConnector3">
            <a:avLst>
              <a:gd name="adj1" fmla="val 50004"/>
            </a:avLst>
          </a:prstGeom>
          <a:noFill/>
          <a:ln w="9525" cap="flat" cmpd="sng">
            <a:solidFill>
              <a:srgbClr val="347EB8"/>
            </a:solidFill>
            <a:prstDash val="solid"/>
            <a:round/>
            <a:headEnd type="none" w="sm" len="sm"/>
            <a:tailEnd type="triangle" w="med" len="med"/>
          </a:ln>
        </p:spPr>
      </p:cxnSp>
      <p:cxnSp>
        <p:nvCxnSpPr>
          <p:cNvPr id="1596" name="Google Shape;1596;p77"/>
          <p:cNvCxnSpPr>
            <a:stCxn id="1568" idx="3"/>
            <a:endCxn id="1571" idx="1"/>
          </p:cNvCxnSpPr>
          <p:nvPr/>
        </p:nvCxnSpPr>
        <p:spPr>
          <a:xfrm>
            <a:off x="2930827" y="2068922"/>
            <a:ext cx="717300" cy="889500"/>
          </a:xfrm>
          <a:prstGeom prst="bentConnector3">
            <a:avLst>
              <a:gd name="adj1" fmla="val 49993"/>
            </a:avLst>
          </a:prstGeom>
          <a:noFill/>
          <a:ln w="9525" cap="flat" cmpd="sng">
            <a:solidFill>
              <a:srgbClr val="347EB8"/>
            </a:solidFill>
            <a:prstDash val="solid"/>
            <a:round/>
            <a:headEnd type="none" w="sm" len="sm"/>
            <a:tailEnd type="triangle" w="med" len="med"/>
          </a:ln>
        </p:spPr>
      </p:cxnSp>
      <p:cxnSp>
        <p:nvCxnSpPr>
          <p:cNvPr id="1597" name="Google Shape;1597;p77"/>
          <p:cNvCxnSpPr>
            <a:stCxn id="1566" idx="3"/>
            <a:endCxn id="1590" idx="1"/>
          </p:cNvCxnSpPr>
          <p:nvPr/>
        </p:nvCxnSpPr>
        <p:spPr>
          <a:xfrm>
            <a:off x="1407114" y="3031687"/>
            <a:ext cx="750300" cy="1751100"/>
          </a:xfrm>
          <a:prstGeom prst="bentConnector3">
            <a:avLst>
              <a:gd name="adj1" fmla="val 49996"/>
            </a:avLst>
          </a:prstGeom>
          <a:noFill/>
          <a:ln w="9525" cap="flat" cmpd="sng">
            <a:solidFill>
              <a:srgbClr val="347EB8"/>
            </a:solidFill>
            <a:prstDash val="solid"/>
            <a:round/>
            <a:headEnd type="none" w="sm" len="sm"/>
            <a:tailEnd type="triangle" w="med" len="med"/>
          </a:ln>
        </p:spPr>
      </p:cxnSp>
      <p:cxnSp>
        <p:nvCxnSpPr>
          <p:cNvPr id="1598" name="Google Shape;1598;p77"/>
          <p:cNvCxnSpPr>
            <a:stCxn id="1566" idx="3"/>
            <a:endCxn id="1591" idx="1"/>
          </p:cNvCxnSpPr>
          <p:nvPr/>
        </p:nvCxnSpPr>
        <p:spPr>
          <a:xfrm>
            <a:off x="1407114" y="3031687"/>
            <a:ext cx="934200" cy="1122300"/>
          </a:xfrm>
          <a:prstGeom prst="bentConnector3">
            <a:avLst>
              <a:gd name="adj1" fmla="val 41171"/>
            </a:avLst>
          </a:prstGeom>
          <a:noFill/>
          <a:ln w="9525" cap="flat" cmpd="sng">
            <a:solidFill>
              <a:srgbClr val="347EB8"/>
            </a:solidFill>
            <a:prstDash val="solid"/>
            <a:round/>
            <a:headEnd type="none" w="sm" len="sm"/>
            <a:tailEnd type="triangle" w="med" len="med"/>
          </a:ln>
        </p:spPr>
      </p:cxnSp>
      <p:sp>
        <p:nvSpPr>
          <p:cNvPr id="1599" name="Google Shape;1599;p77"/>
          <p:cNvSpPr txBox="1"/>
          <p:nvPr/>
        </p:nvSpPr>
        <p:spPr>
          <a:xfrm>
            <a:off x="3921082" y="3976441"/>
            <a:ext cx="30649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a:t>
            </a:r>
            <a:endParaRPr/>
          </a:p>
        </p:txBody>
      </p:sp>
      <p:cxnSp>
        <p:nvCxnSpPr>
          <p:cNvPr id="1600" name="Google Shape;1600;p77"/>
          <p:cNvCxnSpPr>
            <a:stCxn id="1566" idx="3"/>
            <a:endCxn id="1568" idx="1"/>
          </p:cNvCxnSpPr>
          <p:nvPr/>
        </p:nvCxnSpPr>
        <p:spPr>
          <a:xfrm rot="10800000" flipH="1">
            <a:off x="1407114" y="2068987"/>
            <a:ext cx="552000" cy="962700"/>
          </a:xfrm>
          <a:prstGeom prst="bentConnector3">
            <a:avLst>
              <a:gd name="adj1" fmla="val 68685"/>
            </a:avLst>
          </a:prstGeom>
          <a:noFill/>
          <a:ln w="9525" cap="flat" cmpd="sng">
            <a:solidFill>
              <a:srgbClr val="347EB8"/>
            </a:solidFill>
            <a:prstDash val="solid"/>
            <a:round/>
            <a:headEnd type="none" w="sm" len="sm"/>
            <a:tailEnd type="triangle" w="med" len="med"/>
          </a:ln>
        </p:spPr>
      </p:cxnSp>
      <p:sp>
        <p:nvSpPr>
          <p:cNvPr id="1601" name="Google Shape;1601;p77"/>
          <p:cNvSpPr txBox="1"/>
          <p:nvPr/>
        </p:nvSpPr>
        <p:spPr>
          <a:xfrm>
            <a:off x="5604243" y="3976441"/>
            <a:ext cx="30649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Roboto Condensed"/>
                <a:ea typeface="Roboto Condensed"/>
                <a:cs typeface="Roboto Condensed"/>
                <a:sym typeface="Roboto Condensed"/>
              </a:rPr>
              <a:t>…</a:t>
            </a:r>
            <a:endParaRPr/>
          </a:p>
        </p:txBody>
      </p:sp>
      <p:cxnSp>
        <p:nvCxnSpPr>
          <p:cNvPr id="1602" name="Google Shape;1602;p77"/>
          <p:cNvCxnSpPr>
            <a:stCxn id="1591" idx="3"/>
            <a:endCxn id="1599" idx="1"/>
          </p:cNvCxnSpPr>
          <p:nvPr/>
        </p:nvCxnSpPr>
        <p:spPr>
          <a:xfrm rot="10800000" flipH="1">
            <a:off x="2647847" y="4145716"/>
            <a:ext cx="1273200" cy="8400"/>
          </a:xfrm>
          <a:prstGeom prst="straightConnector1">
            <a:avLst/>
          </a:prstGeom>
          <a:noFill/>
          <a:ln w="9525" cap="flat" cmpd="sng">
            <a:solidFill>
              <a:srgbClr val="347EB8"/>
            </a:solidFill>
            <a:prstDash val="solid"/>
            <a:round/>
            <a:headEnd type="none" w="sm" len="sm"/>
            <a:tailEnd type="triangle" w="med" len="med"/>
          </a:ln>
        </p:spPr>
      </p:cxnSp>
      <p:cxnSp>
        <p:nvCxnSpPr>
          <p:cNvPr id="1603" name="Google Shape;1603;p77"/>
          <p:cNvCxnSpPr>
            <a:stCxn id="1599" idx="3"/>
            <a:endCxn id="1601" idx="1"/>
          </p:cNvCxnSpPr>
          <p:nvPr/>
        </p:nvCxnSpPr>
        <p:spPr>
          <a:xfrm>
            <a:off x="4227576" y="4145718"/>
            <a:ext cx="1376700" cy="0"/>
          </a:xfrm>
          <a:prstGeom prst="straightConnector1">
            <a:avLst/>
          </a:prstGeom>
          <a:noFill/>
          <a:ln w="9525" cap="flat" cmpd="sng">
            <a:solidFill>
              <a:srgbClr val="347EB8"/>
            </a:solidFill>
            <a:prstDash val="solid"/>
            <a:round/>
            <a:headEnd type="none" w="sm" len="sm"/>
            <a:tailEnd type="triangle" w="med" len="med"/>
          </a:ln>
        </p:spPr>
      </p:cxnSp>
      <p:cxnSp>
        <p:nvCxnSpPr>
          <p:cNvPr id="1604" name="Google Shape;1604;p77"/>
          <p:cNvCxnSpPr>
            <a:stCxn id="1584" idx="3"/>
            <a:endCxn id="1601" idx="3"/>
          </p:cNvCxnSpPr>
          <p:nvPr/>
        </p:nvCxnSpPr>
        <p:spPr>
          <a:xfrm flipH="1">
            <a:off x="5910809" y="2779430"/>
            <a:ext cx="1877100" cy="1366200"/>
          </a:xfrm>
          <a:prstGeom prst="straightConnector1">
            <a:avLst/>
          </a:prstGeom>
          <a:noFill/>
          <a:ln w="9525" cap="flat" cmpd="sng">
            <a:solidFill>
              <a:srgbClr val="347EB8"/>
            </a:solidFill>
            <a:prstDash val="solid"/>
            <a:round/>
            <a:headEnd type="none" w="sm" len="sm"/>
            <a:tailEnd type="triangle" w="med" len="med"/>
          </a:ln>
        </p:spPr>
      </p:cxnSp>
      <p:sp>
        <p:nvSpPr>
          <p:cNvPr id="1605" name="Google Shape;1605;p77"/>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 OUTCOMES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7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WHAT IS LEARNING OUTCOMES ?</a:t>
            </a:r>
            <a:endParaRPr/>
          </a:p>
        </p:txBody>
      </p:sp>
      <p:sp>
        <p:nvSpPr>
          <p:cNvPr id="1611" name="Google Shape;1611;p7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59</a:t>
            </a:fld>
            <a:endParaRPr/>
          </a:p>
        </p:txBody>
      </p:sp>
      <p:sp>
        <p:nvSpPr>
          <p:cNvPr id="1612" name="Google Shape;1612;p78"/>
          <p:cNvSpPr txBox="1"/>
          <p:nvPr/>
        </p:nvSpPr>
        <p:spPr>
          <a:xfrm>
            <a:off x="814276" y="1430039"/>
            <a:ext cx="4850880" cy="3785652"/>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600"/>
              <a:buFont typeface="Arial"/>
              <a:buChar char="•"/>
            </a:pPr>
            <a:r>
              <a:rPr lang="vi" sz="1600" b="1" i="0" u="none" strike="noStrike" cap="none">
                <a:solidFill>
                  <a:srgbClr val="000000"/>
                </a:solidFill>
                <a:latin typeface="Arial"/>
                <a:ea typeface="Arial"/>
                <a:cs typeface="Arial"/>
                <a:sym typeface="Arial"/>
              </a:rPr>
              <a:t>Learning outcomes</a:t>
            </a:r>
            <a:r>
              <a:rPr lang="vi" sz="1600" b="0" i="0" u="none" strike="noStrike" cap="none">
                <a:solidFill>
                  <a:srgbClr val="000000"/>
                </a:solidFill>
                <a:latin typeface="Arial"/>
                <a:ea typeface="Arial"/>
                <a:cs typeface="Arial"/>
                <a:sym typeface="Arial"/>
              </a:rPr>
              <a:t> are statements that describe</a:t>
            </a:r>
            <a:r>
              <a:rPr lang="vi" sz="1600" b="1" i="0" u="none" strike="noStrike" cap="none">
                <a:solidFill>
                  <a:srgbClr val="000000"/>
                </a:solidFill>
                <a:latin typeface="Arial"/>
                <a:ea typeface="Arial"/>
                <a:cs typeface="Arial"/>
                <a:sym typeface="Arial"/>
              </a:rPr>
              <a:t> the knowledge or skills, </a:t>
            </a:r>
            <a:r>
              <a:rPr lang="vi" sz="1600" b="0" i="0" u="none" strike="noStrike" cap="none">
                <a:solidFill>
                  <a:srgbClr val="000000"/>
                </a:solidFill>
                <a:latin typeface="Arial"/>
                <a:ea typeface="Arial"/>
                <a:cs typeface="Arial"/>
                <a:sym typeface="Arial"/>
              </a:rPr>
              <a:t>students</a:t>
            </a:r>
            <a:r>
              <a:rPr lang="vi" sz="1600" b="1" i="0" u="none" strike="noStrike" cap="none">
                <a:solidFill>
                  <a:srgbClr val="000000"/>
                </a:solidFill>
                <a:latin typeface="Arial"/>
                <a:ea typeface="Arial"/>
                <a:cs typeface="Arial"/>
                <a:sym typeface="Arial"/>
              </a:rPr>
              <a:t> </a:t>
            </a:r>
            <a:r>
              <a:rPr lang="vi" sz="1600" b="0" i="0" u="none" strike="noStrike" cap="none">
                <a:solidFill>
                  <a:srgbClr val="000000"/>
                </a:solidFill>
                <a:latin typeface="Arial"/>
                <a:ea typeface="Arial"/>
                <a:cs typeface="Arial"/>
                <a:sym typeface="Arial"/>
              </a:rPr>
              <a:t>should acquire by the end of a particular assignment, class, course, or program.</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vi" sz="1600" b="0" i="0" u="none" strike="noStrike" cap="none">
                <a:solidFill>
                  <a:srgbClr val="000000"/>
                </a:solidFill>
                <a:latin typeface="Arial"/>
                <a:ea typeface="Arial"/>
                <a:cs typeface="Arial"/>
                <a:sym typeface="Arial"/>
              </a:rPr>
              <a:t>It helps students understand why that knowledge and those skills will be useful to them.</a:t>
            </a:r>
            <a:endParaRPr/>
          </a:p>
          <a:p>
            <a:pPr marL="285750" marR="0" lvl="0" indent="-18415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vi" sz="1600" b="0" i="0" u="none" strike="noStrike" cap="none">
                <a:solidFill>
                  <a:srgbClr val="000000"/>
                </a:solidFill>
                <a:latin typeface="Arial"/>
                <a:ea typeface="Arial"/>
                <a:cs typeface="Arial"/>
                <a:sym typeface="Arial"/>
              </a:rPr>
              <a:t>Learning outcomes refer to observable and measurable :</a:t>
            </a:r>
            <a:endParaRPr/>
          </a:p>
          <a:p>
            <a:pPr marL="0" marR="0" lvl="0" indent="0" algn="l" rtl="0">
              <a:lnSpc>
                <a:spcPct val="100000"/>
              </a:lnSpc>
              <a:spcBef>
                <a:spcPts val="0"/>
              </a:spcBef>
              <a:spcAft>
                <a:spcPts val="0"/>
              </a:spcAft>
              <a:buNone/>
            </a:pPr>
            <a:r>
              <a:rPr lang="vi" sz="1600" b="0" i="1" u="none" strike="noStrike" cap="none">
                <a:solidFill>
                  <a:srgbClr val="000000"/>
                </a:solidFill>
                <a:latin typeface="Arial"/>
                <a:ea typeface="Arial"/>
                <a:cs typeface="Arial"/>
                <a:sym typeface="Arial"/>
              </a:rPr>
              <a:t>	- </a:t>
            </a:r>
            <a:r>
              <a:rPr lang="vi" sz="1600" b="0" i="0" u="none" strike="noStrike" cap="none">
                <a:solidFill>
                  <a:srgbClr val="000000"/>
                </a:solidFill>
                <a:latin typeface="Arial"/>
                <a:ea typeface="Arial"/>
                <a:cs typeface="Arial"/>
                <a:sym typeface="Arial"/>
              </a:rPr>
              <a:t>knowledge </a:t>
            </a:r>
            <a:endParaRPr/>
          </a:p>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	- skills </a:t>
            </a:r>
            <a:endParaRPr/>
          </a:p>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	- attitudes </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pic>
        <p:nvPicPr>
          <p:cNvPr id="1613" name="Google Shape;1613;p78"/>
          <p:cNvPicPr preferRelativeResize="0"/>
          <p:nvPr/>
        </p:nvPicPr>
        <p:blipFill rotWithShape="1">
          <a:blip r:embed="rId3">
            <a:alphaModFix/>
          </a:blip>
          <a:srcRect/>
          <a:stretch/>
        </p:blipFill>
        <p:spPr>
          <a:xfrm>
            <a:off x="5278723" y="1915046"/>
            <a:ext cx="3670945" cy="1892073"/>
          </a:xfrm>
          <a:prstGeom prst="rect">
            <a:avLst/>
          </a:prstGeom>
          <a:noFill/>
          <a:ln>
            <a:noFill/>
          </a:ln>
        </p:spPr>
      </p:pic>
      <p:sp>
        <p:nvSpPr>
          <p:cNvPr id="1614" name="Google Shape;1614;p78"/>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LEARNING OUTCOMES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INTRODUCTION</a:t>
            </a:r>
            <a:endParaRPr/>
          </a:p>
        </p:txBody>
      </p:sp>
      <p:sp>
        <p:nvSpPr>
          <p:cNvPr id="237" name="Google Shape;237;p2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6</a:t>
            </a:fld>
            <a:endParaRPr/>
          </a:p>
        </p:txBody>
      </p:sp>
      <p:sp>
        <p:nvSpPr>
          <p:cNvPr id="238" name="Google Shape;238;p25"/>
          <p:cNvSpPr txBox="1">
            <a:spLocks noGrp="1"/>
          </p:cNvSpPr>
          <p:nvPr>
            <p:ph type="body" idx="1"/>
          </p:nvPr>
        </p:nvSpPr>
        <p:spPr>
          <a:xfrm>
            <a:off x="699975" y="1664266"/>
            <a:ext cx="5167425" cy="25267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None/>
            </a:pPr>
            <a:r>
              <a:rPr lang="vi" sz="1700">
                <a:solidFill>
                  <a:schemeClr val="dk1"/>
                </a:solidFill>
              </a:rPr>
              <a:t>- We build Examination System to organize test exam by Learning Outcomes and Chapters. We also improve questions management and test exams quality.</a:t>
            </a:r>
            <a:endParaRPr/>
          </a:p>
          <a:p>
            <a:pPr marL="0" lvl="0" indent="0" algn="l" rtl="0">
              <a:lnSpc>
                <a:spcPct val="100000"/>
              </a:lnSpc>
              <a:spcBef>
                <a:spcPts val="600"/>
              </a:spcBef>
              <a:spcAft>
                <a:spcPts val="0"/>
              </a:spcAft>
              <a:buClr>
                <a:schemeClr val="dk1"/>
              </a:buClr>
              <a:buSzPts val="1100"/>
              <a:buNone/>
            </a:pPr>
            <a:r>
              <a:rPr lang="vi" sz="1700">
                <a:solidFill>
                  <a:schemeClr val="dk1"/>
                </a:solidFill>
              </a:rPr>
              <a:t>- Examination Tool reduces cheating and manages student’s computer processes better.</a:t>
            </a:r>
            <a:endParaRPr/>
          </a:p>
        </p:txBody>
      </p:sp>
      <p:grpSp>
        <p:nvGrpSpPr>
          <p:cNvPr id="239" name="Google Shape;239;p25"/>
          <p:cNvGrpSpPr/>
          <p:nvPr/>
        </p:nvGrpSpPr>
        <p:grpSpPr>
          <a:xfrm>
            <a:off x="293683" y="574116"/>
            <a:ext cx="309041" cy="403123"/>
            <a:chOff x="590250" y="244200"/>
            <a:chExt cx="407975" cy="532175"/>
          </a:xfrm>
        </p:grpSpPr>
        <p:sp>
          <p:nvSpPr>
            <p:cNvPr id="240" name="Google Shape;240;p25"/>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5"/>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5"/>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5"/>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5"/>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5"/>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5"/>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5"/>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5"/>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5"/>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5"/>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5"/>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5"/>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5"/>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54" name="Google Shape;254;p25"/>
          <p:cNvPicPr preferRelativeResize="0"/>
          <p:nvPr/>
        </p:nvPicPr>
        <p:blipFill rotWithShape="1">
          <a:blip r:embed="rId3">
            <a:alphaModFix/>
          </a:blip>
          <a:srcRect/>
          <a:stretch/>
        </p:blipFill>
        <p:spPr>
          <a:xfrm>
            <a:off x="6195599" y="1393824"/>
            <a:ext cx="2405475" cy="24054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79"/>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LEARNING OUTCOMES</a:t>
            </a:r>
            <a:endParaRPr/>
          </a:p>
        </p:txBody>
      </p:sp>
      <p:sp>
        <p:nvSpPr>
          <p:cNvPr id="1620" name="Google Shape;1620;p7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60</a:t>
            </a:fld>
            <a:endParaRPr/>
          </a:p>
        </p:txBody>
      </p:sp>
      <p:sp>
        <p:nvSpPr>
          <p:cNvPr id="1621" name="Google Shape;1621;p79"/>
          <p:cNvSpPr txBox="1"/>
          <p:nvPr/>
        </p:nvSpPr>
        <p:spPr>
          <a:xfrm>
            <a:off x="814275" y="1430039"/>
            <a:ext cx="6267169" cy="280076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1" i="0" u="sng" strike="noStrike" cap="none">
                <a:solidFill>
                  <a:srgbClr val="000000"/>
                </a:solidFill>
                <a:latin typeface="Arial"/>
                <a:ea typeface="Arial"/>
                <a:cs typeface="Arial"/>
                <a:sym typeface="Arial"/>
              </a:rPr>
              <a:t>Example:</a:t>
            </a:r>
            <a:endParaRPr/>
          </a:p>
          <a:p>
            <a:pPr marL="0" marR="0" lvl="0" indent="0" algn="l" rtl="0">
              <a:lnSpc>
                <a:spcPct val="100000"/>
              </a:lnSpc>
              <a:spcBef>
                <a:spcPts val="0"/>
              </a:spcBef>
              <a:spcAft>
                <a:spcPts val="0"/>
              </a:spcAft>
              <a:buNone/>
            </a:pPr>
            <a:endParaRPr sz="1600" b="1"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By the end of Web-based Java Applications Course, student will able be to:</a:t>
            </a:r>
            <a:endParaRPr/>
          </a:p>
          <a:p>
            <a:pPr marL="285750" marR="0" lvl="0" indent="-285750" algn="l" rtl="0">
              <a:lnSpc>
                <a:spcPct val="100000"/>
              </a:lnSpc>
              <a:spcBef>
                <a:spcPts val="0"/>
              </a:spcBef>
              <a:spcAft>
                <a:spcPts val="0"/>
              </a:spcAft>
              <a:buClr>
                <a:srgbClr val="000000"/>
              </a:buClr>
              <a:buSzPts val="1600"/>
              <a:buFont typeface="Noto Sans Symbols"/>
              <a:buChar char="▪"/>
            </a:pPr>
            <a:r>
              <a:rPr lang="vi" sz="1600" b="0" i="0" u="none" strike="noStrike" cap="none">
                <a:solidFill>
                  <a:srgbClr val="000000"/>
                </a:solidFill>
                <a:latin typeface="Arial"/>
                <a:ea typeface="Arial"/>
                <a:cs typeface="Arial"/>
                <a:sym typeface="Arial"/>
              </a:rPr>
              <a:t>Review the static web page design.</a:t>
            </a:r>
            <a:endParaRPr/>
          </a:p>
          <a:p>
            <a:pPr marL="285750" marR="0" lvl="0" indent="-285750" algn="l" rtl="0">
              <a:lnSpc>
                <a:spcPct val="100000"/>
              </a:lnSpc>
              <a:spcBef>
                <a:spcPts val="0"/>
              </a:spcBef>
              <a:spcAft>
                <a:spcPts val="0"/>
              </a:spcAft>
              <a:buClr>
                <a:srgbClr val="000000"/>
              </a:buClr>
              <a:buSzPts val="1600"/>
              <a:buFont typeface="Noto Sans Symbols"/>
              <a:buChar char="▪"/>
            </a:pPr>
            <a:r>
              <a:rPr lang="vi" sz="1600" b="0" i="0" u="none" strike="noStrike" cap="none">
                <a:solidFill>
                  <a:srgbClr val="000000"/>
                </a:solidFill>
                <a:latin typeface="Arial"/>
                <a:ea typeface="Arial"/>
                <a:cs typeface="Arial"/>
                <a:sym typeface="Arial"/>
              </a:rPr>
              <a:t>Understand basic java web application.</a:t>
            </a:r>
            <a:endParaRPr/>
          </a:p>
          <a:p>
            <a:pPr marL="285750" marR="0" lvl="0" indent="-285750" algn="l" rtl="0">
              <a:lnSpc>
                <a:spcPct val="100000"/>
              </a:lnSpc>
              <a:spcBef>
                <a:spcPts val="0"/>
              </a:spcBef>
              <a:spcAft>
                <a:spcPts val="0"/>
              </a:spcAft>
              <a:buClr>
                <a:srgbClr val="000000"/>
              </a:buClr>
              <a:buSzPts val="1600"/>
              <a:buFont typeface="Noto Sans Symbols"/>
              <a:buChar char="▪"/>
            </a:pPr>
            <a:r>
              <a:rPr lang="vi" sz="1600" b="0" i="0" u="none" strike="noStrike" cap="none">
                <a:solidFill>
                  <a:srgbClr val="000000"/>
                </a:solidFill>
                <a:latin typeface="Arial"/>
                <a:ea typeface="Arial"/>
                <a:cs typeface="Arial"/>
                <a:sym typeface="Arial"/>
              </a:rPr>
              <a:t>Perform installing development environment components: JDK, IDE, Web server.</a:t>
            </a:r>
            <a:endParaRPr/>
          </a:p>
          <a:p>
            <a:pPr marL="285750" marR="0" lvl="0" indent="-285750" algn="l" rtl="0">
              <a:lnSpc>
                <a:spcPct val="100000"/>
              </a:lnSpc>
              <a:spcBef>
                <a:spcPts val="0"/>
              </a:spcBef>
              <a:spcAft>
                <a:spcPts val="0"/>
              </a:spcAft>
              <a:buClr>
                <a:srgbClr val="000000"/>
              </a:buClr>
              <a:buSzPts val="1600"/>
              <a:buFont typeface="Noto Sans Symbols"/>
              <a:buChar char="▪"/>
            </a:pPr>
            <a:r>
              <a:rPr lang="vi" sz="1600" b="0" i="0" u="none" strike="noStrike" cap="none">
                <a:solidFill>
                  <a:srgbClr val="000000"/>
                </a:solidFill>
                <a:latin typeface="Arial"/>
                <a:ea typeface="Arial"/>
                <a:cs typeface="Arial"/>
                <a:sym typeface="Arial"/>
              </a:rPr>
              <a:t>Understand the concept of Servlet and how to use it.</a:t>
            </a:r>
            <a:endParaRPr/>
          </a:p>
          <a:p>
            <a:pPr marL="285750" marR="0" lvl="0" indent="-285750" algn="l" rtl="0">
              <a:lnSpc>
                <a:spcPct val="100000"/>
              </a:lnSpc>
              <a:spcBef>
                <a:spcPts val="0"/>
              </a:spcBef>
              <a:spcAft>
                <a:spcPts val="0"/>
              </a:spcAft>
              <a:buClr>
                <a:srgbClr val="000000"/>
              </a:buClr>
              <a:buSzPts val="1600"/>
              <a:buFont typeface="Noto Sans Symbols"/>
              <a:buChar char="▪"/>
            </a:pPr>
            <a:r>
              <a:rPr lang="vi" sz="1600" b="0" i="0" u="none" strike="noStrike" cap="none">
                <a:solidFill>
                  <a:srgbClr val="000000"/>
                </a:solidFill>
                <a:latin typeface="Arial"/>
                <a:ea typeface="Arial"/>
                <a:cs typeface="Arial"/>
                <a:sym typeface="Arial"/>
              </a:rPr>
              <a:t>Perform defining and writing the servlets.</a:t>
            </a:r>
            <a:endParaRPr/>
          </a:p>
          <a:p>
            <a:pPr marL="285750" marR="0" lvl="0" indent="-285750" algn="l" rtl="0">
              <a:lnSpc>
                <a:spcPct val="100000"/>
              </a:lnSpc>
              <a:spcBef>
                <a:spcPts val="0"/>
              </a:spcBef>
              <a:spcAft>
                <a:spcPts val="0"/>
              </a:spcAft>
              <a:buClr>
                <a:srgbClr val="000000"/>
              </a:buClr>
              <a:buSzPts val="1600"/>
              <a:buFont typeface="Noto Sans Symbols"/>
              <a:buChar char="▪"/>
            </a:pPr>
            <a:r>
              <a:rPr lang="vi" sz="1600" b="0" i="0" u="none" strike="noStrike" cap="none">
                <a:solidFill>
                  <a:srgbClr val="000000"/>
                </a:solidFill>
                <a:latin typeface="Arial"/>
                <a:ea typeface="Arial"/>
                <a:cs typeface="Arial"/>
                <a:sym typeface="Arial"/>
              </a:rPr>
              <a:t>…</a:t>
            </a:r>
            <a:endParaRPr/>
          </a:p>
        </p:txBody>
      </p:sp>
      <p:sp>
        <p:nvSpPr>
          <p:cNvPr id="1622" name="Google Shape;1622;p79"/>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LEARNING OUTCOMES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626"/>
        <p:cNvGrpSpPr/>
        <p:nvPr/>
      </p:nvGrpSpPr>
      <p:grpSpPr>
        <a:xfrm>
          <a:off x="0" y="0"/>
          <a:ext cx="0" cy="0"/>
          <a:chOff x="0" y="0"/>
          <a:chExt cx="0" cy="0"/>
        </a:xfrm>
      </p:grpSpPr>
      <p:sp>
        <p:nvSpPr>
          <p:cNvPr id="1627" name="Google Shape;1627;p80"/>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SOLUTIONS</a:t>
            </a:r>
            <a:endParaRPr/>
          </a:p>
        </p:txBody>
      </p:sp>
      <p:sp>
        <p:nvSpPr>
          <p:cNvPr id="1628" name="Google Shape;1628;p8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61</a:t>
            </a:fld>
            <a:endParaRPr/>
          </a:p>
        </p:txBody>
      </p:sp>
      <p:pic>
        <p:nvPicPr>
          <p:cNvPr id="1629" name="Google Shape;1629;p80"/>
          <p:cNvPicPr preferRelativeResize="0"/>
          <p:nvPr/>
        </p:nvPicPr>
        <p:blipFill rotWithShape="1">
          <a:blip r:embed="rId3">
            <a:alphaModFix/>
          </a:blip>
          <a:srcRect/>
          <a:stretch/>
        </p:blipFill>
        <p:spPr>
          <a:xfrm>
            <a:off x="105036" y="1819331"/>
            <a:ext cx="2685117" cy="1383959"/>
          </a:xfrm>
          <a:prstGeom prst="rect">
            <a:avLst/>
          </a:prstGeom>
          <a:noFill/>
          <a:ln>
            <a:noFill/>
          </a:ln>
        </p:spPr>
      </p:pic>
      <p:sp>
        <p:nvSpPr>
          <p:cNvPr id="1630" name="Google Shape;1630;p80"/>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a:t>
            </a:r>
            <a:r>
              <a:rPr lang="vi" sz="1400" b="1" i="0" u="none" strike="noStrike" cap="none">
                <a:solidFill>
                  <a:schemeClr val="dk1"/>
                </a:solidFill>
                <a:latin typeface="Arial"/>
                <a:ea typeface="Arial"/>
                <a:cs typeface="Arial"/>
                <a:sym typeface="Arial"/>
              </a:rPr>
              <a:t> </a:t>
            </a:r>
            <a:r>
              <a:rPr lang="vi" sz="1400" b="0" i="0" u="none" strike="noStrike" cap="none">
                <a:solidFill>
                  <a:schemeClr val="dk1"/>
                </a:solidFill>
                <a:latin typeface="Arial"/>
                <a:ea typeface="Arial"/>
                <a:cs typeface="Arial"/>
                <a:sym typeface="Arial"/>
              </a:rPr>
              <a:t>OUTCOMES</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8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SOLUTIONS</a:t>
            </a:r>
            <a:endParaRPr/>
          </a:p>
        </p:txBody>
      </p:sp>
      <p:sp>
        <p:nvSpPr>
          <p:cNvPr id="1636" name="Google Shape;1636;p8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62</a:t>
            </a:fld>
            <a:endParaRPr/>
          </a:p>
        </p:txBody>
      </p:sp>
      <p:pic>
        <p:nvPicPr>
          <p:cNvPr id="1637" name="Google Shape;1637;p81"/>
          <p:cNvPicPr preferRelativeResize="0"/>
          <p:nvPr/>
        </p:nvPicPr>
        <p:blipFill rotWithShape="1">
          <a:blip r:embed="rId3">
            <a:alphaModFix/>
          </a:blip>
          <a:srcRect/>
          <a:stretch/>
        </p:blipFill>
        <p:spPr>
          <a:xfrm>
            <a:off x="105036" y="1819331"/>
            <a:ext cx="2685117" cy="1383959"/>
          </a:xfrm>
          <a:prstGeom prst="rect">
            <a:avLst/>
          </a:prstGeom>
          <a:noFill/>
          <a:ln>
            <a:noFill/>
          </a:ln>
        </p:spPr>
      </p:pic>
      <p:sp>
        <p:nvSpPr>
          <p:cNvPr id="1638" name="Google Shape;1638;p81"/>
          <p:cNvSpPr/>
          <p:nvPr/>
        </p:nvSpPr>
        <p:spPr>
          <a:xfrm>
            <a:off x="2922576" y="2498816"/>
            <a:ext cx="1542907" cy="276447"/>
          </a:xfrm>
          <a:prstGeom prst="rightArrow">
            <a:avLst>
              <a:gd name="adj1" fmla="val 50000"/>
              <a:gd name="adj2" fmla="val 50000"/>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1639" name="Google Shape;1639;p81"/>
          <p:cNvSpPr txBox="1"/>
          <p:nvPr/>
        </p:nvSpPr>
        <p:spPr>
          <a:xfrm>
            <a:off x="2771582" y="2192915"/>
            <a:ext cx="185980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Apply to questions</a:t>
            </a:r>
            <a:endParaRPr/>
          </a:p>
        </p:txBody>
      </p:sp>
      <p:sp>
        <p:nvSpPr>
          <p:cNvPr id="1640" name="Google Shape;1640;p81"/>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a:t>
            </a:r>
            <a:r>
              <a:rPr lang="vi" sz="1400" b="1" i="0" u="none" strike="noStrike" cap="none">
                <a:solidFill>
                  <a:schemeClr val="dk1"/>
                </a:solidFill>
                <a:latin typeface="Arial"/>
                <a:ea typeface="Arial"/>
                <a:cs typeface="Arial"/>
                <a:sym typeface="Arial"/>
              </a:rPr>
              <a:t> </a:t>
            </a:r>
            <a:r>
              <a:rPr lang="vi" sz="1400" b="0" i="0" u="none" strike="noStrike" cap="none">
                <a:solidFill>
                  <a:schemeClr val="dk1"/>
                </a:solidFill>
                <a:latin typeface="Arial"/>
                <a:ea typeface="Arial"/>
                <a:cs typeface="Arial"/>
                <a:sym typeface="Arial"/>
              </a:rPr>
              <a:t>OUTCOMES</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8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SOLUTIONS</a:t>
            </a:r>
            <a:endParaRPr/>
          </a:p>
        </p:txBody>
      </p:sp>
      <p:sp>
        <p:nvSpPr>
          <p:cNvPr id="1646" name="Google Shape;1646;p8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63</a:t>
            </a:fld>
            <a:endParaRPr/>
          </a:p>
        </p:txBody>
      </p:sp>
      <p:pic>
        <p:nvPicPr>
          <p:cNvPr id="1647" name="Google Shape;1647;p82"/>
          <p:cNvPicPr preferRelativeResize="0"/>
          <p:nvPr/>
        </p:nvPicPr>
        <p:blipFill rotWithShape="1">
          <a:blip r:embed="rId3">
            <a:alphaModFix/>
          </a:blip>
          <a:srcRect/>
          <a:stretch/>
        </p:blipFill>
        <p:spPr>
          <a:xfrm>
            <a:off x="105036" y="1819331"/>
            <a:ext cx="2685117" cy="1383959"/>
          </a:xfrm>
          <a:prstGeom prst="rect">
            <a:avLst/>
          </a:prstGeom>
          <a:noFill/>
          <a:ln>
            <a:noFill/>
          </a:ln>
        </p:spPr>
      </p:pic>
      <p:sp>
        <p:nvSpPr>
          <p:cNvPr id="1648" name="Google Shape;1648;p82"/>
          <p:cNvSpPr/>
          <p:nvPr/>
        </p:nvSpPr>
        <p:spPr>
          <a:xfrm>
            <a:off x="2922576" y="2498816"/>
            <a:ext cx="1542907" cy="276447"/>
          </a:xfrm>
          <a:prstGeom prst="rightArrow">
            <a:avLst>
              <a:gd name="adj1" fmla="val 50000"/>
              <a:gd name="adj2" fmla="val 50000"/>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pic>
        <p:nvPicPr>
          <p:cNvPr id="1649" name="Google Shape;1649;p82"/>
          <p:cNvPicPr preferRelativeResize="0"/>
          <p:nvPr/>
        </p:nvPicPr>
        <p:blipFill rotWithShape="1">
          <a:blip r:embed="rId4">
            <a:alphaModFix/>
          </a:blip>
          <a:srcRect/>
          <a:stretch/>
        </p:blipFill>
        <p:spPr>
          <a:xfrm>
            <a:off x="4665512" y="2015864"/>
            <a:ext cx="918369" cy="918369"/>
          </a:xfrm>
          <a:prstGeom prst="rect">
            <a:avLst/>
          </a:prstGeom>
          <a:noFill/>
          <a:ln>
            <a:noFill/>
          </a:ln>
        </p:spPr>
      </p:pic>
      <p:sp>
        <p:nvSpPr>
          <p:cNvPr id="1650" name="Google Shape;1650;p82"/>
          <p:cNvSpPr txBox="1"/>
          <p:nvPr/>
        </p:nvSpPr>
        <p:spPr>
          <a:xfrm>
            <a:off x="4457529" y="2934233"/>
            <a:ext cx="15295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Question Bank</a:t>
            </a:r>
            <a:endParaRPr/>
          </a:p>
        </p:txBody>
      </p:sp>
      <p:sp>
        <p:nvSpPr>
          <p:cNvPr id="1651" name="Google Shape;1651;p82"/>
          <p:cNvSpPr txBox="1"/>
          <p:nvPr/>
        </p:nvSpPr>
        <p:spPr>
          <a:xfrm>
            <a:off x="2771582" y="2192915"/>
            <a:ext cx="185980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Apply to questions</a:t>
            </a:r>
            <a:endParaRPr/>
          </a:p>
        </p:txBody>
      </p:sp>
      <p:sp>
        <p:nvSpPr>
          <p:cNvPr id="1652" name="Google Shape;1652;p82"/>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a:t>
            </a:r>
            <a:r>
              <a:rPr lang="vi" sz="1400" b="1" i="0" u="none" strike="noStrike" cap="none">
                <a:solidFill>
                  <a:schemeClr val="dk1"/>
                </a:solidFill>
                <a:latin typeface="Arial"/>
                <a:ea typeface="Arial"/>
                <a:cs typeface="Arial"/>
                <a:sym typeface="Arial"/>
              </a:rPr>
              <a:t> </a:t>
            </a:r>
            <a:r>
              <a:rPr lang="vi" sz="1400" b="0" i="0" u="none" strike="noStrike" cap="none">
                <a:solidFill>
                  <a:schemeClr val="dk1"/>
                </a:solidFill>
                <a:latin typeface="Arial"/>
                <a:ea typeface="Arial"/>
                <a:cs typeface="Arial"/>
                <a:sym typeface="Arial"/>
              </a:rPr>
              <a:t>OUTCOMES</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656"/>
        <p:cNvGrpSpPr/>
        <p:nvPr/>
      </p:nvGrpSpPr>
      <p:grpSpPr>
        <a:xfrm>
          <a:off x="0" y="0"/>
          <a:ext cx="0" cy="0"/>
          <a:chOff x="0" y="0"/>
          <a:chExt cx="0" cy="0"/>
        </a:xfrm>
      </p:grpSpPr>
      <p:sp>
        <p:nvSpPr>
          <p:cNvPr id="1657" name="Google Shape;1657;p8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SOLUTIONS</a:t>
            </a:r>
            <a:endParaRPr/>
          </a:p>
        </p:txBody>
      </p:sp>
      <p:sp>
        <p:nvSpPr>
          <p:cNvPr id="1658" name="Google Shape;1658;p8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64</a:t>
            </a:fld>
            <a:endParaRPr/>
          </a:p>
        </p:txBody>
      </p:sp>
      <p:pic>
        <p:nvPicPr>
          <p:cNvPr id="1659" name="Google Shape;1659;p83"/>
          <p:cNvPicPr preferRelativeResize="0"/>
          <p:nvPr/>
        </p:nvPicPr>
        <p:blipFill rotWithShape="1">
          <a:blip r:embed="rId3">
            <a:alphaModFix/>
          </a:blip>
          <a:srcRect/>
          <a:stretch/>
        </p:blipFill>
        <p:spPr>
          <a:xfrm>
            <a:off x="105036" y="1819331"/>
            <a:ext cx="2685117" cy="1383959"/>
          </a:xfrm>
          <a:prstGeom prst="rect">
            <a:avLst/>
          </a:prstGeom>
          <a:noFill/>
          <a:ln>
            <a:noFill/>
          </a:ln>
        </p:spPr>
      </p:pic>
      <p:sp>
        <p:nvSpPr>
          <p:cNvPr id="1660" name="Google Shape;1660;p83"/>
          <p:cNvSpPr/>
          <p:nvPr/>
        </p:nvSpPr>
        <p:spPr>
          <a:xfrm>
            <a:off x="2922576" y="2498816"/>
            <a:ext cx="1542907" cy="276447"/>
          </a:xfrm>
          <a:prstGeom prst="rightArrow">
            <a:avLst>
              <a:gd name="adj1" fmla="val 50000"/>
              <a:gd name="adj2" fmla="val 50000"/>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pic>
        <p:nvPicPr>
          <p:cNvPr id="1661" name="Google Shape;1661;p83"/>
          <p:cNvPicPr preferRelativeResize="0"/>
          <p:nvPr/>
        </p:nvPicPr>
        <p:blipFill rotWithShape="1">
          <a:blip r:embed="rId4">
            <a:alphaModFix/>
          </a:blip>
          <a:srcRect/>
          <a:stretch/>
        </p:blipFill>
        <p:spPr>
          <a:xfrm>
            <a:off x="4665512" y="2015864"/>
            <a:ext cx="918369" cy="918369"/>
          </a:xfrm>
          <a:prstGeom prst="rect">
            <a:avLst/>
          </a:prstGeom>
          <a:noFill/>
          <a:ln>
            <a:noFill/>
          </a:ln>
        </p:spPr>
      </p:pic>
      <p:sp>
        <p:nvSpPr>
          <p:cNvPr id="1662" name="Google Shape;1662;p83"/>
          <p:cNvSpPr txBox="1"/>
          <p:nvPr/>
        </p:nvSpPr>
        <p:spPr>
          <a:xfrm>
            <a:off x="4457529" y="2934233"/>
            <a:ext cx="15295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Question Bank</a:t>
            </a:r>
            <a:endParaRPr/>
          </a:p>
        </p:txBody>
      </p:sp>
      <p:sp>
        <p:nvSpPr>
          <p:cNvPr id="1663" name="Google Shape;1663;p83"/>
          <p:cNvSpPr txBox="1"/>
          <p:nvPr/>
        </p:nvSpPr>
        <p:spPr>
          <a:xfrm>
            <a:off x="2771582" y="2192915"/>
            <a:ext cx="185980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Apply to questions</a:t>
            </a:r>
            <a:endParaRPr/>
          </a:p>
        </p:txBody>
      </p:sp>
      <p:sp>
        <p:nvSpPr>
          <p:cNvPr id="1664" name="Google Shape;1664;p83"/>
          <p:cNvSpPr/>
          <p:nvPr/>
        </p:nvSpPr>
        <p:spPr>
          <a:xfrm>
            <a:off x="5880967" y="2438796"/>
            <a:ext cx="1427812" cy="276447"/>
          </a:xfrm>
          <a:prstGeom prst="rightArrow">
            <a:avLst>
              <a:gd name="adj1" fmla="val 50000"/>
              <a:gd name="adj2" fmla="val 50000"/>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1665" name="Google Shape;1665;p83"/>
          <p:cNvSpPr txBox="1"/>
          <p:nvPr/>
        </p:nvSpPr>
        <p:spPr>
          <a:xfrm>
            <a:off x="6002164" y="2117448"/>
            <a:ext cx="159274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Generate</a:t>
            </a:r>
            <a:endParaRPr/>
          </a:p>
        </p:txBody>
      </p:sp>
      <p:sp>
        <p:nvSpPr>
          <p:cNvPr id="1666" name="Google Shape;1666;p83"/>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a:t>
            </a:r>
            <a:r>
              <a:rPr lang="vi" sz="1400" b="1" i="0" u="none" strike="noStrike" cap="none">
                <a:solidFill>
                  <a:schemeClr val="dk1"/>
                </a:solidFill>
                <a:latin typeface="Arial"/>
                <a:ea typeface="Arial"/>
                <a:cs typeface="Arial"/>
                <a:sym typeface="Arial"/>
              </a:rPr>
              <a:t> </a:t>
            </a:r>
            <a:r>
              <a:rPr lang="vi" sz="1400" b="0" i="0" u="none" strike="noStrike" cap="none">
                <a:solidFill>
                  <a:schemeClr val="dk1"/>
                </a:solidFill>
                <a:latin typeface="Arial"/>
                <a:ea typeface="Arial"/>
                <a:cs typeface="Arial"/>
                <a:sym typeface="Arial"/>
              </a:rPr>
              <a:t>OUTCOMES</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670"/>
        <p:cNvGrpSpPr/>
        <p:nvPr/>
      </p:nvGrpSpPr>
      <p:grpSpPr>
        <a:xfrm>
          <a:off x="0" y="0"/>
          <a:ext cx="0" cy="0"/>
          <a:chOff x="0" y="0"/>
          <a:chExt cx="0" cy="0"/>
        </a:xfrm>
      </p:grpSpPr>
      <p:sp>
        <p:nvSpPr>
          <p:cNvPr id="1671" name="Google Shape;1671;p84"/>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SOLUTIONS</a:t>
            </a:r>
            <a:endParaRPr/>
          </a:p>
        </p:txBody>
      </p:sp>
      <p:sp>
        <p:nvSpPr>
          <p:cNvPr id="1672" name="Google Shape;1672;p8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65</a:t>
            </a:fld>
            <a:endParaRPr/>
          </a:p>
        </p:txBody>
      </p:sp>
      <p:pic>
        <p:nvPicPr>
          <p:cNvPr id="1673" name="Google Shape;1673;p84"/>
          <p:cNvPicPr preferRelativeResize="0"/>
          <p:nvPr/>
        </p:nvPicPr>
        <p:blipFill rotWithShape="1">
          <a:blip r:embed="rId3">
            <a:alphaModFix/>
          </a:blip>
          <a:srcRect/>
          <a:stretch/>
        </p:blipFill>
        <p:spPr>
          <a:xfrm>
            <a:off x="105036" y="1819331"/>
            <a:ext cx="2685117" cy="1383959"/>
          </a:xfrm>
          <a:prstGeom prst="rect">
            <a:avLst/>
          </a:prstGeom>
          <a:noFill/>
          <a:ln>
            <a:noFill/>
          </a:ln>
        </p:spPr>
      </p:pic>
      <p:pic>
        <p:nvPicPr>
          <p:cNvPr id="1674" name="Google Shape;1674;p84"/>
          <p:cNvPicPr preferRelativeResize="0"/>
          <p:nvPr/>
        </p:nvPicPr>
        <p:blipFill rotWithShape="1">
          <a:blip r:embed="rId4">
            <a:alphaModFix/>
          </a:blip>
          <a:srcRect/>
          <a:stretch/>
        </p:blipFill>
        <p:spPr>
          <a:xfrm>
            <a:off x="7508808" y="2015864"/>
            <a:ext cx="1052773" cy="1052773"/>
          </a:xfrm>
          <a:prstGeom prst="rect">
            <a:avLst/>
          </a:prstGeom>
          <a:noFill/>
          <a:ln>
            <a:noFill/>
          </a:ln>
        </p:spPr>
      </p:pic>
      <p:sp>
        <p:nvSpPr>
          <p:cNvPr id="1675" name="Google Shape;1675;p84"/>
          <p:cNvSpPr txBox="1"/>
          <p:nvPr/>
        </p:nvSpPr>
        <p:spPr>
          <a:xfrm>
            <a:off x="7520911" y="3050315"/>
            <a:ext cx="1019831"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Test exam</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76" name="Google Shape;1676;p84"/>
          <p:cNvSpPr/>
          <p:nvPr/>
        </p:nvSpPr>
        <p:spPr>
          <a:xfrm>
            <a:off x="2922576" y="2498816"/>
            <a:ext cx="1542907" cy="276447"/>
          </a:xfrm>
          <a:prstGeom prst="rightArrow">
            <a:avLst>
              <a:gd name="adj1" fmla="val 50000"/>
              <a:gd name="adj2" fmla="val 50000"/>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pic>
        <p:nvPicPr>
          <p:cNvPr id="1677" name="Google Shape;1677;p84"/>
          <p:cNvPicPr preferRelativeResize="0"/>
          <p:nvPr/>
        </p:nvPicPr>
        <p:blipFill rotWithShape="1">
          <a:blip r:embed="rId5">
            <a:alphaModFix/>
          </a:blip>
          <a:srcRect/>
          <a:stretch/>
        </p:blipFill>
        <p:spPr>
          <a:xfrm>
            <a:off x="4665512" y="2015864"/>
            <a:ext cx="918369" cy="918369"/>
          </a:xfrm>
          <a:prstGeom prst="rect">
            <a:avLst/>
          </a:prstGeom>
          <a:noFill/>
          <a:ln>
            <a:noFill/>
          </a:ln>
        </p:spPr>
      </p:pic>
      <p:sp>
        <p:nvSpPr>
          <p:cNvPr id="1678" name="Google Shape;1678;p84"/>
          <p:cNvSpPr txBox="1"/>
          <p:nvPr/>
        </p:nvSpPr>
        <p:spPr>
          <a:xfrm>
            <a:off x="4457529" y="2934233"/>
            <a:ext cx="152958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Question Bank</a:t>
            </a:r>
            <a:endParaRPr/>
          </a:p>
        </p:txBody>
      </p:sp>
      <p:sp>
        <p:nvSpPr>
          <p:cNvPr id="1679" name="Google Shape;1679;p84"/>
          <p:cNvSpPr txBox="1"/>
          <p:nvPr/>
        </p:nvSpPr>
        <p:spPr>
          <a:xfrm>
            <a:off x="2771582" y="2192915"/>
            <a:ext cx="185980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Apply to questions</a:t>
            </a:r>
            <a:endParaRPr/>
          </a:p>
        </p:txBody>
      </p:sp>
      <p:sp>
        <p:nvSpPr>
          <p:cNvPr id="1680" name="Google Shape;1680;p84"/>
          <p:cNvSpPr/>
          <p:nvPr/>
        </p:nvSpPr>
        <p:spPr>
          <a:xfrm>
            <a:off x="5880967" y="2438796"/>
            <a:ext cx="1427812" cy="276447"/>
          </a:xfrm>
          <a:prstGeom prst="rightArrow">
            <a:avLst>
              <a:gd name="adj1" fmla="val 50000"/>
              <a:gd name="adj2" fmla="val 50000"/>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1681" name="Google Shape;1681;p84"/>
          <p:cNvSpPr txBox="1"/>
          <p:nvPr/>
        </p:nvSpPr>
        <p:spPr>
          <a:xfrm>
            <a:off x="6002164" y="2117448"/>
            <a:ext cx="159274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Generate</a:t>
            </a:r>
            <a:endParaRPr/>
          </a:p>
        </p:txBody>
      </p:sp>
      <p:sp>
        <p:nvSpPr>
          <p:cNvPr id="1682" name="Google Shape;1682;p84"/>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a:t>
            </a:r>
            <a:r>
              <a:rPr lang="vi" sz="1400" b="1" i="0" u="none" strike="noStrike" cap="none">
                <a:solidFill>
                  <a:schemeClr val="dk1"/>
                </a:solidFill>
                <a:latin typeface="Arial"/>
                <a:ea typeface="Arial"/>
                <a:cs typeface="Arial"/>
                <a:sym typeface="Arial"/>
              </a:rPr>
              <a:t> </a:t>
            </a:r>
            <a:r>
              <a:rPr lang="vi" sz="1400" b="0" i="0" u="none" strike="noStrike" cap="none">
                <a:solidFill>
                  <a:schemeClr val="dk1"/>
                </a:solidFill>
                <a:latin typeface="Arial"/>
                <a:ea typeface="Arial"/>
                <a:cs typeface="Arial"/>
                <a:sym typeface="Arial"/>
              </a:rPr>
              <a:t>OUTCOMES</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sp>
        <p:nvSpPr>
          <p:cNvPr id="1687" name="Google Shape;1687;p8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SOLUTIONS</a:t>
            </a:r>
            <a:endParaRPr/>
          </a:p>
        </p:txBody>
      </p:sp>
      <p:sp>
        <p:nvSpPr>
          <p:cNvPr id="1688" name="Google Shape;1688;p8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100"/>
              <a:buNone/>
            </a:pPr>
            <a:fld id="{00000000-1234-1234-1234-123412341234}" type="slidenum">
              <a:rPr lang="vi" sz="1100"/>
              <a:t>66</a:t>
            </a:fld>
            <a:endParaRPr sz="1100"/>
          </a:p>
        </p:txBody>
      </p:sp>
      <p:sp>
        <p:nvSpPr>
          <p:cNvPr id="1689" name="Google Shape;1689;p85"/>
          <p:cNvSpPr/>
          <p:nvPr/>
        </p:nvSpPr>
        <p:spPr>
          <a:xfrm>
            <a:off x="608455" y="2524573"/>
            <a:ext cx="880024" cy="8617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5000" b="0" i="0" u="none" strike="noStrike" cap="none">
                <a:solidFill>
                  <a:srgbClr val="263248"/>
                </a:solidFill>
                <a:latin typeface="Roboto Condensed"/>
                <a:ea typeface="Roboto Condensed"/>
                <a:cs typeface="Roboto Condensed"/>
                <a:sym typeface="Roboto Condensed"/>
              </a:rPr>
              <a:t>📖</a:t>
            </a:r>
            <a:endParaRPr sz="5000" b="0" i="0" u="none" strike="noStrike" cap="none">
              <a:solidFill>
                <a:srgbClr val="000000"/>
              </a:solidFill>
              <a:latin typeface="Arial"/>
              <a:ea typeface="Arial"/>
              <a:cs typeface="Arial"/>
              <a:sym typeface="Arial"/>
            </a:endParaRPr>
          </a:p>
        </p:txBody>
      </p:sp>
      <p:sp>
        <p:nvSpPr>
          <p:cNvPr id="1690" name="Google Shape;1690;p85"/>
          <p:cNvSpPr txBox="1"/>
          <p:nvPr/>
        </p:nvSpPr>
        <p:spPr>
          <a:xfrm>
            <a:off x="288759" y="3350270"/>
            <a:ext cx="1519416" cy="107721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Web-based Java Applications Course</a:t>
            </a:r>
            <a:endParaRPr/>
          </a:p>
        </p:txBody>
      </p:sp>
      <p:sp>
        <p:nvSpPr>
          <p:cNvPr id="1691" name="Google Shape;1691;p85"/>
          <p:cNvSpPr txBox="1"/>
          <p:nvPr/>
        </p:nvSpPr>
        <p:spPr>
          <a:xfrm>
            <a:off x="2212573" y="3532476"/>
            <a:ext cx="2194422"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Perform defining and writing the servlets.</a:t>
            </a:r>
            <a:endParaRPr/>
          </a:p>
        </p:txBody>
      </p:sp>
      <p:sp>
        <p:nvSpPr>
          <p:cNvPr id="1692" name="Google Shape;1692;p85"/>
          <p:cNvSpPr txBox="1"/>
          <p:nvPr/>
        </p:nvSpPr>
        <p:spPr>
          <a:xfrm>
            <a:off x="5197324" y="2129760"/>
            <a:ext cx="13933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10 Questions</a:t>
            </a:r>
            <a:endParaRPr/>
          </a:p>
        </p:txBody>
      </p:sp>
      <p:sp>
        <p:nvSpPr>
          <p:cNvPr id="1693" name="Google Shape;1693;p85"/>
          <p:cNvSpPr txBox="1"/>
          <p:nvPr/>
        </p:nvSpPr>
        <p:spPr>
          <a:xfrm>
            <a:off x="5241892" y="2779503"/>
            <a:ext cx="13933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10 Questions</a:t>
            </a:r>
            <a:endParaRPr/>
          </a:p>
        </p:txBody>
      </p:sp>
      <p:sp>
        <p:nvSpPr>
          <p:cNvPr id="1694" name="Google Shape;1694;p85"/>
          <p:cNvSpPr txBox="1"/>
          <p:nvPr/>
        </p:nvSpPr>
        <p:spPr>
          <a:xfrm>
            <a:off x="5198362" y="3644954"/>
            <a:ext cx="13933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10 Questions</a:t>
            </a:r>
            <a:endParaRPr/>
          </a:p>
        </p:txBody>
      </p:sp>
      <p:sp>
        <p:nvSpPr>
          <p:cNvPr id="1695" name="Google Shape;1695;p85"/>
          <p:cNvSpPr txBox="1"/>
          <p:nvPr/>
        </p:nvSpPr>
        <p:spPr>
          <a:xfrm>
            <a:off x="5297461" y="4503171"/>
            <a:ext cx="139333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10 Questions</a:t>
            </a:r>
            <a:endParaRPr/>
          </a:p>
        </p:txBody>
      </p:sp>
      <p:pic>
        <p:nvPicPr>
          <p:cNvPr id="1696" name="Google Shape;1696;p85"/>
          <p:cNvPicPr preferRelativeResize="0"/>
          <p:nvPr/>
        </p:nvPicPr>
        <p:blipFill rotWithShape="1">
          <a:blip r:embed="rId3">
            <a:alphaModFix/>
          </a:blip>
          <a:srcRect/>
          <a:stretch/>
        </p:blipFill>
        <p:spPr>
          <a:xfrm flipH="1">
            <a:off x="7515234" y="2626489"/>
            <a:ext cx="701272" cy="687113"/>
          </a:xfrm>
          <a:prstGeom prst="rect">
            <a:avLst/>
          </a:prstGeom>
          <a:noFill/>
          <a:ln>
            <a:noFill/>
          </a:ln>
        </p:spPr>
      </p:pic>
      <p:cxnSp>
        <p:nvCxnSpPr>
          <p:cNvPr id="1697" name="Google Shape;1697;p85"/>
          <p:cNvCxnSpPr>
            <a:stCxn id="1696" idx="3"/>
            <a:endCxn id="1694" idx="3"/>
          </p:cNvCxnSpPr>
          <p:nvPr/>
        </p:nvCxnSpPr>
        <p:spPr>
          <a:xfrm flipH="1">
            <a:off x="6591834" y="2970046"/>
            <a:ext cx="923400" cy="844200"/>
          </a:xfrm>
          <a:prstGeom prst="straightConnector1">
            <a:avLst/>
          </a:prstGeom>
          <a:noFill/>
          <a:ln w="9525" cap="flat" cmpd="sng">
            <a:solidFill>
              <a:srgbClr val="347EB8"/>
            </a:solidFill>
            <a:prstDash val="solid"/>
            <a:round/>
            <a:headEnd type="none" w="sm" len="sm"/>
            <a:tailEnd type="triangle" w="med" len="med"/>
          </a:ln>
        </p:spPr>
      </p:cxnSp>
      <p:cxnSp>
        <p:nvCxnSpPr>
          <p:cNvPr id="1698" name="Google Shape;1698;p85"/>
          <p:cNvCxnSpPr>
            <a:stCxn id="1696" idx="3"/>
            <a:endCxn id="1695" idx="3"/>
          </p:cNvCxnSpPr>
          <p:nvPr/>
        </p:nvCxnSpPr>
        <p:spPr>
          <a:xfrm flipH="1">
            <a:off x="6690834" y="2970046"/>
            <a:ext cx="824400" cy="1702500"/>
          </a:xfrm>
          <a:prstGeom prst="straightConnector1">
            <a:avLst/>
          </a:prstGeom>
          <a:noFill/>
          <a:ln w="9525" cap="flat" cmpd="sng">
            <a:solidFill>
              <a:srgbClr val="347EB8"/>
            </a:solidFill>
            <a:prstDash val="solid"/>
            <a:round/>
            <a:headEnd type="none" w="sm" len="sm"/>
            <a:tailEnd type="triangle" w="med" len="med"/>
          </a:ln>
        </p:spPr>
      </p:cxnSp>
      <p:cxnSp>
        <p:nvCxnSpPr>
          <p:cNvPr id="1699" name="Google Shape;1699;p85"/>
          <p:cNvCxnSpPr/>
          <p:nvPr/>
        </p:nvCxnSpPr>
        <p:spPr>
          <a:xfrm>
            <a:off x="7003942" y="2084451"/>
            <a:ext cx="19679" cy="2616775"/>
          </a:xfrm>
          <a:prstGeom prst="straightConnector1">
            <a:avLst/>
          </a:prstGeom>
          <a:noFill/>
          <a:ln w="9525" cap="flat" cmpd="sng">
            <a:solidFill>
              <a:srgbClr val="347EB8"/>
            </a:solidFill>
            <a:prstDash val="dash"/>
            <a:round/>
            <a:headEnd type="none" w="sm" len="sm"/>
            <a:tailEnd type="none" w="sm" len="sm"/>
          </a:ln>
        </p:spPr>
      </p:cxnSp>
      <p:sp>
        <p:nvSpPr>
          <p:cNvPr id="1700" name="Google Shape;1700;p85"/>
          <p:cNvSpPr txBox="1"/>
          <p:nvPr/>
        </p:nvSpPr>
        <p:spPr>
          <a:xfrm>
            <a:off x="6237313" y="1440320"/>
            <a:ext cx="1533258"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Generate test exam</a:t>
            </a:r>
            <a:endParaRPr/>
          </a:p>
        </p:txBody>
      </p:sp>
      <p:sp>
        <p:nvSpPr>
          <p:cNvPr id="1701" name="Google Shape;1701;p85"/>
          <p:cNvSpPr txBox="1"/>
          <p:nvPr/>
        </p:nvSpPr>
        <p:spPr>
          <a:xfrm>
            <a:off x="7437357" y="3397757"/>
            <a:ext cx="1143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Test exam</a:t>
            </a:r>
            <a:endParaRPr/>
          </a:p>
        </p:txBody>
      </p:sp>
      <p:sp>
        <p:nvSpPr>
          <p:cNvPr id="1702" name="Google Shape;1702;p85"/>
          <p:cNvSpPr txBox="1"/>
          <p:nvPr/>
        </p:nvSpPr>
        <p:spPr>
          <a:xfrm>
            <a:off x="2265005" y="2785879"/>
            <a:ext cx="38985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a:t>
            </a:r>
            <a:endParaRPr/>
          </a:p>
        </p:txBody>
      </p:sp>
      <p:sp>
        <p:nvSpPr>
          <p:cNvPr id="1703" name="Google Shape;1703;p85"/>
          <p:cNvSpPr txBox="1"/>
          <p:nvPr/>
        </p:nvSpPr>
        <p:spPr>
          <a:xfrm>
            <a:off x="2277874" y="4510405"/>
            <a:ext cx="2350323"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Discover the JSP Page.</a:t>
            </a:r>
            <a:endParaRPr/>
          </a:p>
        </p:txBody>
      </p:sp>
      <p:sp>
        <p:nvSpPr>
          <p:cNvPr id="1704" name="Google Shape;1704;p85"/>
          <p:cNvSpPr txBox="1"/>
          <p:nvPr/>
        </p:nvSpPr>
        <p:spPr>
          <a:xfrm>
            <a:off x="2100292" y="2006649"/>
            <a:ext cx="2692975"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Review the static web page design</a:t>
            </a:r>
            <a:endParaRPr/>
          </a:p>
        </p:txBody>
      </p:sp>
      <p:cxnSp>
        <p:nvCxnSpPr>
          <p:cNvPr id="1705" name="Google Shape;1705;p85"/>
          <p:cNvCxnSpPr>
            <a:stCxn id="1689" idx="3"/>
            <a:endCxn id="1704" idx="1"/>
          </p:cNvCxnSpPr>
          <p:nvPr/>
        </p:nvCxnSpPr>
        <p:spPr>
          <a:xfrm rot="10800000" flipH="1">
            <a:off x="1488479" y="2299060"/>
            <a:ext cx="611700" cy="656400"/>
          </a:xfrm>
          <a:prstGeom prst="bentConnector3">
            <a:avLst>
              <a:gd name="adj1" fmla="val 50000"/>
            </a:avLst>
          </a:prstGeom>
          <a:noFill/>
          <a:ln w="9525" cap="flat" cmpd="sng">
            <a:solidFill>
              <a:srgbClr val="347EB8"/>
            </a:solidFill>
            <a:prstDash val="solid"/>
            <a:round/>
            <a:headEnd type="none" w="sm" len="sm"/>
            <a:tailEnd type="triangle" w="med" len="med"/>
          </a:ln>
        </p:spPr>
      </p:cxnSp>
      <p:cxnSp>
        <p:nvCxnSpPr>
          <p:cNvPr id="1706" name="Google Shape;1706;p85"/>
          <p:cNvCxnSpPr>
            <a:stCxn id="1689" idx="3"/>
            <a:endCxn id="1702" idx="1"/>
          </p:cNvCxnSpPr>
          <p:nvPr/>
        </p:nvCxnSpPr>
        <p:spPr>
          <a:xfrm>
            <a:off x="1488479" y="2955460"/>
            <a:ext cx="776400" cy="600"/>
          </a:xfrm>
          <a:prstGeom prst="bentConnector3">
            <a:avLst>
              <a:gd name="adj1" fmla="val 50000"/>
            </a:avLst>
          </a:prstGeom>
          <a:noFill/>
          <a:ln w="9525" cap="flat" cmpd="sng">
            <a:solidFill>
              <a:srgbClr val="347EB8"/>
            </a:solidFill>
            <a:prstDash val="solid"/>
            <a:round/>
            <a:headEnd type="none" w="sm" len="sm"/>
            <a:tailEnd type="triangle" w="med" len="med"/>
          </a:ln>
        </p:spPr>
      </p:cxnSp>
      <p:cxnSp>
        <p:nvCxnSpPr>
          <p:cNvPr id="1707" name="Google Shape;1707;p85"/>
          <p:cNvCxnSpPr>
            <a:stCxn id="1696" idx="3"/>
            <a:endCxn id="1692" idx="3"/>
          </p:cNvCxnSpPr>
          <p:nvPr/>
        </p:nvCxnSpPr>
        <p:spPr>
          <a:xfrm rot="10800000">
            <a:off x="6590634" y="2298946"/>
            <a:ext cx="924600" cy="671100"/>
          </a:xfrm>
          <a:prstGeom prst="straightConnector1">
            <a:avLst/>
          </a:prstGeom>
          <a:noFill/>
          <a:ln w="9525" cap="flat" cmpd="sng">
            <a:solidFill>
              <a:srgbClr val="347EB8"/>
            </a:solidFill>
            <a:prstDash val="solid"/>
            <a:round/>
            <a:headEnd type="none" w="sm" len="sm"/>
            <a:tailEnd type="triangle" w="med" len="med"/>
          </a:ln>
        </p:spPr>
      </p:cxnSp>
      <p:cxnSp>
        <p:nvCxnSpPr>
          <p:cNvPr id="1708" name="Google Shape;1708;p85"/>
          <p:cNvCxnSpPr>
            <a:stCxn id="1704" idx="3"/>
            <a:endCxn id="1692" idx="1"/>
          </p:cNvCxnSpPr>
          <p:nvPr/>
        </p:nvCxnSpPr>
        <p:spPr>
          <a:xfrm>
            <a:off x="4793267" y="2299037"/>
            <a:ext cx="404100" cy="0"/>
          </a:xfrm>
          <a:prstGeom prst="straightConnector1">
            <a:avLst/>
          </a:prstGeom>
          <a:noFill/>
          <a:ln w="9525" cap="flat" cmpd="sng">
            <a:solidFill>
              <a:srgbClr val="347EB8"/>
            </a:solidFill>
            <a:prstDash val="solid"/>
            <a:round/>
            <a:headEnd type="none" w="sm" len="sm"/>
            <a:tailEnd type="triangle" w="med" len="med"/>
          </a:ln>
        </p:spPr>
      </p:cxnSp>
      <p:cxnSp>
        <p:nvCxnSpPr>
          <p:cNvPr id="1709" name="Google Shape;1709;p85"/>
          <p:cNvCxnSpPr>
            <a:stCxn id="1702" idx="3"/>
            <a:endCxn id="1693" idx="1"/>
          </p:cNvCxnSpPr>
          <p:nvPr/>
        </p:nvCxnSpPr>
        <p:spPr>
          <a:xfrm rot="10800000" flipH="1">
            <a:off x="2654855" y="2948856"/>
            <a:ext cx="2586900" cy="6300"/>
          </a:xfrm>
          <a:prstGeom prst="straightConnector1">
            <a:avLst/>
          </a:prstGeom>
          <a:noFill/>
          <a:ln w="9525" cap="flat" cmpd="sng">
            <a:solidFill>
              <a:srgbClr val="347EB8"/>
            </a:solidFill>
            <a:prstDash val="solid"/>
            <a:round/>
            <a:headEnd type="none" w="sm" len="sm"/>
            <a:tailEnd type="triangle" w="med" len="med"/>
          </a:ln>
        </p:spPr>
      </p:cxnSp>
      <p:cxnSp>
        <p:nvCxnSpPr>
          <p:cNvPr id="1710" name="Google Shape;1710;p85"/>
          <p:cNvCxnSpPr>
            <a:stCxn id="1691" idx="3"/>
            <a:endCxn id="1694" idx="1"/>
          </p:cNvCxnSpPr>
          <p:nvPr/>
        </p:nvCxnSpPr>
        <p:spPr>
          <a:xfrm rot="10800000" flipH="1">
            <a:off x="4406995" y="3814364"/>
            <a:ext cx="791400" cy="10500"/>
          </a:xfrm>
          <a:prstGeom prst="straightConnector1">
            <a:avLst/>
          </a:prstGeom>
          <a:noFill/>
          <a:ln w="9525" cap="flat" cmpd="sng">
            <a:solidFill>
              <a:srgbClr val="347EB8"/>
            </a:solidFill>
            <a:prstDash val="solid"/>
            <a:round/>
            <a:headEnd type="none" w="sm" len="sm"/>
            <a:tailEnd type="triangle" w="med" len="med"/>
          </a:ln>
        </p:spPr>
      </p:cxnSp>
      <p:cxnSp>
        <p:nvCxnSpPr>
          <p:cNvPr id="1711" name="Google Shape;1711;p85"/>
          <p:cNvCxnSpPr>
            <a:stCxn id="1703" idx="3"/>
            <a:endCxn id="1695" idx="1"/>
          </p:cNvCxnSpPr>
          <p:nvPr/>
        </p:nvCxnSpPr>
        <p:spPr>
          <a:xfrm rot="10800000" flipH="1">
            <a:off x="4628197" y="4672482"/>
            <a:ext cx="669300" cy="7200"/>
          </a:xfrm>
          <a:prstGeom prst="straightConnector1">
            <a:avLst/>
          </a:prstGeom>
          <a:noFill/>
          <a:ln w="9525" cap="flat" cmpd="sng">
            <a:solidFill>
              <a:srgbClr val="347EB8"/>
            </a:solidFill>
            <a:prstDash val="solid"/>
            <a:round/>
            <a:headEnd type="none" w="sm" len="sm"/>
            <a:tailEnd type="triangle" w="med" len="med"/>
          </a:ln>
        </p:spPr>
      </p:cxnSp>
      <p:cxnSp>
        <p:nvCxnSpPr>
          <p:cNvPr id="1712" name="Google Shape;1712;p85"/>
          <p:cNvCxnSpPr>
            <a:stCxn id="1696" idx="3"/>
            <a:endCxn id="1693" idx="3"/>
          </p:cNvCxnSpPr>
          <p:nvPr/>
        </p:nvCxnSpPr>
        <p:spPr>
          <a:xfrm rot="10800000">
            <a:off x="6635334" y="2948746"/>
            <a:ext cx="879900" cy="21300"/>
          </a:xfrm>
          <a:prstGeom prst="straightConnector1">
            <a:avLst/>
          </a:prstGeom>
          <a:noFill/>
          <a:ln w="9525" cap="flat" cmpd="sng">
            <a:solidFill>
              <a:srgbClr val="347EB8"/>
            </a:solidFill>
            <a:prstDash val="solid"/>
            <a:round/>
            <a:headEnd type="none" w="sm" len="sm"/>
            <a:tailEnd type="triangle" w="med" len="med"/>
          </a:ln>
        </p:spPr>
      </p:cxnSp>
      <p:sp>
        <p:nvSpPr>
          <p:cNvPr id="1713" name="Google Shape;1713;p85"/>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a:t>
            </a:r>
            <a:r>
              <a:rPr lang="vi" sz="1400" b="1" i="0" u="none" strike="noStrike" cap="none">
                <a:solidFill>
                  <a:schemeClr val="dk1"/>
                </a:solidFill>
                <a:latin typeface="Arial"/>
                <a:ea typeface="Arial"/>
                <a:cs typeface="Arial"/>
                <a:sym typeface="Arial"/>
              </a:rPr>
              <a:t> </a:t>
            </a:r>
            <a:r>
              <a:rPr lang="vi" sz="1400" b="0" i="0" u="none" strike="noStrike" cap="none">
                <a:solidFill>
                  <a:schemeClr val="dk1"/>
                </a:solidFill>
                <a:latin typeface="Arial"/>
                <a:ea typeface="Arial"/>
                <a:cs typeface="Arial"/>
                <a:sym typeface="Arial"/>
              </a:rPr>
              <a:t>OUTCOMES</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cxnSp>
        <p:nvCxnSpPr>
          <p:cNvPr id="1714" name="Google Shape;1714;p85"/>
          <p:cNvCxnSpPr>
            <a:stCxn id="1689" idx="3"/>
            <a:endCxn id="1703" idx="1"/>
          </p:cNvCxnSpPr>
          <p:nvPr/>
        </p:nvCxnSpPr>
        <p:spPr>
          <a:xfrm>
            <a:off x="1488479" y="2955460"/>
            <a:ext cx="789300" cy="1724100"/>
          </a:xfrm>
          <a:prstGeom prst="bentConnector3">
            <a:avLst>
              <a:gd name="adj1" fmla="val 38759"/>
            </a:avLst>
          </a:prstGeom>
          <a:noFill/>
          <a:ln w="9525" cap="flat" cmpd="sng">
            <a:solidFill>
              <a:srgbClr val="347EB8"/>
            </a:solidFill>
            <a:prstDash val="solid"/>
            <a:round/>
            <a:headEnd type="none" w="sm" len="sm"/>
            <a:tailEnd type="triangle" w="med" len="med"/>
          </a:ln>
        </p:spPr>
      </p:cxnSp>
      <p:cxnSp>
        <p:nvCxnSpPr>
          <p:cNvPr id="1715" name="Google Shape;1715;p85"/>
          <p:cNvCxnSpPr>
            <a:stCxn id="1689" idx="3"/>
            <a:endCxn id="1691" idx="1"/>
          </p:cNvCxnSpPr>
          <p:nvPr/>
        </p:nvCxnSpPr>
        <p:spPr>
          <a:xfrm>
            <a:off x="1488479" y="2955460"/>
            <a:ext cx="724200" cy="869400"/>
          </a:xfrm>
          <a:prstGeom prst="bentConnector3">
            <a:avLst>
              <a:gd name="adj1" fmla="val 44134"/>
            </a:avLst>
          </a:prstGeom>
          <a:noFill/>
          <a:ln w="9525" cap="flat" cmpd="sng">
            <a:solidFill>
              <a:srgbClr val="347EB8"/>
            </a:solidFill>
            <a:prstDash val="solid"/>
            <a:round/>
            <a:headEnd type="none" w="sm" len="sm"/>
            <a:tailEnd type="triangle" w="med" len="med"/>
          </a:ln>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0" name="Google Shape;1720;p8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SOLUTIONS</a:t>
            </a:r>
            <a:endParaRPr/>
          </a:p>
        </p:txBody>
      </p:sp>
      <p:sp>
        <p:nvSpPr>
          <p:cNvPr id="1721" name="Google Shape;1721;p8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100"/>
              <a:buNone/>
            </a:pPr>
            <a:fld id="{00000000-1234-1234-1234-123412341234}" type="slidenum">
              <a:rPr lang="vi" sz="1100"/>
              <a:t>67</a:t>
            </a:fld>
            <a:endParaRPr sz="1100"/>
          </a:p>
        </p:txBody>
      </p:sp>
      <p:sp>
        <p:nvSpPr>
          <p:cNvPr id="1722" name="Google Shape;1722;p86"/>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a:t>
            </a:r>
            <a:r>
              <a:rPr lang="vi" sz="1400" b="1" i="0" u="none" strike="noStrike" cap="none">
                <a:solidFill>
                  <a:schemeClr val="dk1"/>
                </a:solidFill>
                <a:latin typeface="Arial"/>
                <a:ea typeface="Arial"/>
                <a:cs typeface="Arial"/>
                <a:sym typeface="Arial"/>
              </a:rPr>
              <a:t> </a:t>
            </a:r>
            <a:r>
              <a:rPr lang="vi" sz="1400" b="0" i="0" u="none" strike="noStrike" cap="none">
                <a:solidFill>
                  <a:schemeClr val="dk1"/>
                </a:solidFill>
                <a:latin typeface="Arial"/>
                <a:ea typeface="Arial"/>
                <a:cs typeface="Arial"/>
                <a:sym typeface="Arial"/>
              </a:rPr>
              <a:t>OUTCOMES</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pic>
        <p:nvPicPr>
          <p:cNvPr id="1723" name="Google Shape;1723;p86"/>
          <p:cNvPicPr preferRelativeResize="0"/>
          <p:nvPr/>
        </p:nvPicPr>
        <p:blipFill rotWithShape="1">
          <a:blip r:embed="rId3">
            <a:alphaModFix/>
          </a:blip>
          <a:srcRect/>
          <a:stretch/>
        </p:blipFill>
        <p:spPr>
          <a:xfrm>
            <a:off x="-666894" y="1320070"/>
            <a:ext cx="8414621" cy="3169428"/>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727"/>
        <p:cNvGrpSpPr/>
        <p:nvPr/>
      </p:nvGrpSpPr>
      <p:grpSpPr>
        <a:xfrm>
          <a:off x="0" y="0"/>
          <a:ext cx="0" cy="0"/>
          <a:chOff x="0" y="0"/>
          <a:chExt cx="0" cy="0"/>
        </a:xfrm>
      </p:grpSpPr>
      <p:sp>
        <p:nvSpPr>
          <p:cNvPr id="1728" name="Google Shape;1728;p8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SOLUTION</a:t>
            </a:r>
            <a:endParaRPr/>
          </a:p>
        </p:txBody>
      </p:sp>
      <p:sp>
        <p:nvSpPr>
          <p:cNvPr id="1729" name="Google Shape;1729;p8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68</a:t>
            </a:fld>
            <a:endParaRPr/>
          </a:p>
        </p:txBody>
      </p:sp>
      <p:sp>
        <p:nvSpPr>
          <p:cNvPr id="1730" name="Google Shape;1730;p87"/>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a:t>
            </a:r>
            <a:r>
              <a:rPr lang="vi" sz="1400" b="1" i="0" u="none" strike="noStrike" cap="none">
                <a:solidFill>
                  <a:schemeClr val="dk1"/>
                </a:solidFill>
                <a:latin typeface="Arial"/>
                <a:ea typeface="Arial"/>
                <a:cs typeface="Arial"/>
                <a:sym typeface="Arial"/>
              </a:rPr>
              <a:t> </a:t>
            </a:r>
            <a:r>
              <a:rPr lang="vi" sz="1400" b="0" i="0" u="none" strike="noStrike" cap="none">
                <a:solidFill>
                  <a:schemeClr val="dk1"/>
                </a:solidFill>
                <a:latin typeface="Arial"/>
                <a:ea typeface="Arial"/>
                <a:cs typeface="Arial"/>
                <a:sym typeface="Arial"/>
              </a:rPr>
              <a:t>OUTCOMES</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pic>
        <p:nvPicPr>
          <p:cNvPr id="1731" name="Google Shape;1731;p87"/>
          <p:cNvPicPr preferRelativeResize="0"/>
          <p:nvPr/>
        </p:nvPicPr>
        <p:blipFill>
          <a:blip r:embed="rId3">
            <a:alphaModFix/>
          </a:blip>
          <a:stretch>
            <a:fillRect/>
          </a:stretch>
        </p:blipFill>
        <p:spPr>
          <a:xfrm>
            <a:off x="953700" y="1345400"/>
            <a:ext cx="5156407" cy="3679928"/>
          </a:xfrm>
          <a:prstGeom prst="rect">
            <a:avLst/>
          </a:prstGeom>
          <a:noFill/>
          <a:ln>
            <a:noFill/>
          </a:ln>
        </p:spPr>
      </p:pic>
      <p:sp>
        <p:nvSpPr>
          <p:cNvPr id="1732" name="Google Shape;1732;p87"/>
          <p:cNvSpPr/>
          <p:nvPr/>
        </p:nvSpPr>
        <p:spPr>
          <a:xfrm>
            <a:off x="2958725" y="3657300"/>
            <a:ext cx="1225800" cy="541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733" name="Google Shape;1733;p87"/>
          <p:cNvSpPr/>
          <p:nvPr/>
        </p:nvSpPr>
        <p:spPr>
          <a:xfrm>
            <a:off x="2664225" y="1455908"/>
            <a:ext cx="1582200" cy="989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734" name="Google Shape;1734;p87"/>
          <p:cNvSpPr/>
          <p:nvPr/>
        </p:nvSpPr>
        <p:spPr>
          <a:xfrm>
            <a:off x="4718900" y="4369575"/>
            <a:ext cx="1225800" cy="541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8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OUR SOLUTION</a:t>
            </a:r>
            <a:endParaRPr/>
          </a:p>
        </p:txBody>
      </p:sp>
      <p:sp>
        <p:nvSpPr>
          <p:cNvPr id="1740" name="Google Shape;1740;p8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69</a:t>
            </a:fld>
            <a:endParaRPr/>
          </a:p>
        </p:txBody>
      </p:sp>
      <p:sp>
        <p:nvSpPr>
          <p:cNvPr id="1741" name="Google Shape;1741;p88"/>
          <p:cNvSpPr txBox="1"/>
          <p:nvPr/>
        </p:nvSpPr>
        <p:spPr>
          <a:xfrm>
            <a:off x="7020160" y="0"/>
            <a:ext cx="2190000" cy="1031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a:t>
            </a:r>
            <a:r>
              <a:rPr lang="vi" sz="1400" b="1" i="0" u="none" strike="noStrike" cap="none">
                <a:solidFill>
                  <a:schemeClr val="dk1"/>
                </a:solidFill>
                <a:latin typeface="Arial"/>
                <a:ea typeface="Arial"/>
                <a:cs typeface="Arial"/>
                <a:sym typeface="Arial"/>
              </a:rPr>
              <a:t> </a:t>
            </a:r>
            <a:r>
              <a:rPr lang="vi" sz="1400" b="0" i="0" u="none" strike="noStrike" cap="none">
                <a:solidFill>
                  <a:schemeClr val="dk1"/>
                </a:solidFill>
                <a:latin typeface="Arial"/>
                <a:ea typeface="Arial"/>
                <a:cs typeface="Arial"/>
                <a:sym typeface="Arial"/>
              </a:rPr>
              <a:t>OUTCOMES</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pic>
        <p:nvPicPr>
          <p:cNvPr id="1742" name="Google Shape;1742;p88"/>
          <p:cNvPicPr preferRelativeResize="0"/>
          <p:nvPr/>
        </p:nvPicPr>
        <p:blipFill>
          <a:blip r:embed="rId3">
            <a:alphaModFix/>
          </a:blip>
          <a:stretch>
            <a:fillRect/>
          </a:stretch>
        </p:blipFill>
        <p:spPr>
          <a:xfrm>
            <a:off x="953700" y="1345400"/>
            <a:ext cx="5156407" cy="3679928"/>
          </a:xfrm>
          <a:prstGeom prst="rect">
            <a:avLst/>
          </a:prstGeom>
          <a:noFill/>
          <a:ln>
            <a:noFill/>
          </a:ln>
        </p:spPr>
      </p:pic>
      <p:sp>
        <p:nvSpPr>
          <p:cNvPr id="1743" name="Google Shape;1743;p88"/>
          <p:cNvSpPr/>
          <p:nvPr/>
        </p:nvSpPr>
        <p:spPr>
          <a:xfrm>
            <a:off x="2801175" y="2903925"/>
            <a:ext cx="1438200" cy="602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INTRODUCTION</a:t>
            </a:r>
            <a:endParaRPr/>
          </a:p>
        </p:txBody>
      </p:sp>
      <p:sp>
        <p:nvSpPr>
          <p:cNvPr id="260" name="Google Shape;260;p2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7</a:t>
            </a:fld>
            <a:endParaRPr/>
          </a:p>
        </p:txBody>
      </p:sp>
      <p:sp>
        <p:nvSpPr>
          <p:cNvPr id="261" name="Google Shape;261;p26"/>
          <p:cNvSpPr txBox="1">
            <a:spLocks noGrp="1"/>
          </p:cNvSpPr>
          <p:nvPr>
            <p:ph type="body" idx="1"/>
          </p:nvPr>
        </p:nvSpPr>
        <p:spPr>
          <a:xfrm>
            <a:off x="699975" y="1664266"/>
            <a:ext cx="5167425" cy="25267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None/>
            </a:pPr>
            <a:r>
              <a:rPr lang="vi" sz="1700">
                <a:solidFill>
                  <a:schemeClr val="dk1"/>
                </a:solidFill>
              </a:rPr>
              <a:t>- We build Examination System to organize test exam by Learning Outcomes and Chapters. We also improve questions management and test exams quality.</a:t>
            </a:r>
            <a:endParaRPr/>
          </a:p>
          <a:p>
            <a:pPr marL="0" lvl="0" indent="0" algn="l" rtl="0">
              <a:lnSpc>
                <a:spcPct val="100000"/>
              </a:lnSpc>
              <a:spcBef>
                <a:spcPts val="600"/>
              </a:spcBef>
              <a:spcAft>
                <a:spcPts val="0"/>
              </a:spcAft>
              <a:buClr>
                <a:schemeClr val="dk1"/>
              </a:buClr>
              <a:buSzPts val="1100"/>
              <a:buNone/>
            </a:pPr>
            <a:r>
              <a:rPr lang="vi" sz="1700">
                <a:solidFill>
                  <a:schemeClr val="dk1"/>
                </a:solidFill>
              </a:rPr>
              <a:t>- Examination Tool reduces cheating and manages student’s computer processes better.</a:t>
            </a:r>
            <a:endParaRPr sz="1700">
              <a:solidFill>
                <a:schemeClr val="dk1"/>
              </a:solidFill>
            </a:endParaRPr>
          </a:p>
          <a:p>
            <a:pPr marL="0" lvl="0" indent="0" algn="l" rtl="0">
              <a:lnSpc>
                <a:spcPct val="100000"/>
              </a:lnSpc>
              <a:spcBef>
                <a:spcPts val="600"/>
              </a:spcBef>
              <a:spcAft>
                <a:spcPts val="0"/>
              </a:spcAft>
              <a:buClr>
                <a:schemeClr val="dk1"/>
              </a:buClr>
              <a:buSzPts val="1100"/>
              <a:buNone/>
            </a:pPr>
            <a:r>
              <a:rPr lang="vi" sz="1700">
                <a:solidFill>
                  <a:schemeClr val="dk1"/>
                </a:solidFill>
              </a:rPr>
              <a:t>- We apply blockchain in approving test exam process  to </a:t>
            </a:r>
            <a:r>
              <a:rPr lang="vi" sz="1800">
                <a:solidFill>
                  <a:schemeClr val="dk1"/>
                </a:solidFill>
              </a:rPr>
              <a:t>guarantee its integrity</a:t>
            </a:r>
            <a:r>
              <a:rPr lang="vi" sz="1700">
                <a:solidFill>
                  <a:schemeClr val="dk1"/>
                </a:solidFill>
              </a:rPr>
              <a:t>.</a:t>
            </a:r>
            <a:endParaRPr sz="1700">
              <a:solidFill>
                <a:schemeClr val="dk1"/>
              </a:solidFill>
            </a:endParaRPr>
          </a:p>
          <a:p>
            <a:pPr marL="0" lvl="0" indent="0" algn="l" rtl="0">
              <a:lnSpc>
                <a:spcPct val="100000"/>
              </a:lnSpc>
              <a:spcBef>
                <a:spcPts val="600"/>
              </a:spcBef>
              <a:spcAft>
                <a:spcPts val="0"/>
              </a:spcAft>
              <a:buClr>
                <a:schemeClr val="dk1"/>
              </a:buClr>
              <a:buSzPts val="1100"/>
              <a:buNone/>
            </a:pPr>
            <a:endParaRPr sz="1700">
              <a:solidFill>
                <a:schemeClr val="dk1"/>
              </a:solidFill>
            </a:endParaRPr>
          </a:p>
        </p:txBody>
      </p:sp>
      <p:grpSp>
        <p:nvGrpSpPr>
          <p:cNvPr id="262" name="Google Shape;262;p26"/>
          <p:cNvGrpSpPr/>
          <p:nvPr/>
        </p:nvGrpSpPr>
        <p:grpSpPr>
          <a:xfrm>
            <a:off x="293683" y="574116"/>
            <a:ext cx="309041" cy="403123"/>
            <a:chOff x="590250" y="244200"/>
            <a:chExt cx="407975" cy="532175"/>
          </a:xfrm>
        </p:grpSpPr>
        <p:sp>
          <p:nvSpPr>
            <p:cNvPr id="263" name="Google Shape;263;p2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77" name="Google Shape;277;p26"/>
          <p:cNvPicPr preferRelativeResize="0"/>
          <p:nvPr/>
        </p:nvPicPr>
        <p:blipFill rotWithShape="1">
          <a:blip r:embed="rId3">
            <a:alphaModFix/>
          </a:blip>
          <a:srcRect/>
          <a:stretch/>
        </p:blipFill>
        <p:spPr>
          <a:xfrm>
            <a:off x="6195599" y="1393824"/>
            <a:ext cx="2405475" cy="24054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747"/>
        <p:cNvGrpSpPr/>
        <p:nvPr/>
      </p:nvGrpSpPr>
      <p:grpSpPr>
        <a:xfrm>
          <a:off x="0" y="0"/>
          <a:ext cx="0" cy="0"/>
          <a:chOff x="0" y="0"/>
          <a:chExt cx="0" cy="0"/>
        </a:xfrm>
      </p:grpSpPr>
      <p:sp>
        <p:nvSpPr>
          <p:cNvPr id="1748" name="Google Shape;1748;p89"/>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GENERATE EXAM DEMO PROCESS</a:t>
            </a:r>
            <a:endParaRPr/>
          </a:p>
        </p:txBody>
      </p:sp>
      <p:sp>
        <p:nvSpPr>
          <p:cNvPr id="1749" name="Google Shape;1749;p8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70</a:t>
            </a:fld>
            <a:endParaRPr/>
          </a:p>
        </p:txBody>
      </p:sp>
      <p:sp>
        <p:nvSpPr>
          <p:cNvPr id="1750" name="Google Shape;1750;p89"/>
          <p:cNvSpPr txBox="1"/>
          <p:nvPr/>
        </p:nvSpPr>
        <p:spPr>
          <a:xfrm>
            <a:off x="7020160" y="0"/>
            <a:ext cx="2190023" cy="10310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LEARNING</a:t>
            </a:r>
            <a:r>
              <a:rPr lang="vi" sz="1400" b="1" i="0" u="none" strike="noStrike" cap="none">
                <a:solidFill>
                  <a:schemeClr val="dk1"/>
                </a:solidFill>
                <a:latin typeface="Arial"/>
                <a:ea typeface="Arial"/>
                <a:cs typeface="Arial"/>
                <a:sym typeface="Arial"/>
              </a:rPr>
              <a:t> </a:t>
            </a:r>
            <a:r>
              <a:rPr lang="vi" sz="1400" b="0" i="0" u="none" strike="noStrike" cap="none">
                <a:solidFill>
                  <a:schemeClr val="dk1"/>
                </a:solidFill>
                <a:latin typeface="Arial"/>
                <a:ea typeface="Arial"/>
                <a:cs typeface="Arial"/>
                <a:sym typeface="Arial"/>
              </a:rPr>
              <a:t>OUTCOMES</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DEMO</a:t>
            </a:r>
            <a:endParaRPr/>
          </a:p>
        </p:txBody>
      </p:sp>
      <p:pic>
        <p:nvPicPr>
          <p:cNvPr id="1751" name="Google Shape;1751;p89"/>
          <p:cNvPicPr preferRelativeResize="0"/>
          <p:nvPr/>
        </p:nvPicPr>
        <p:blipFill rotWithShape="1">
          <a:blip r:embed="rId3">
            <a:alphaModFix/>
          </a:blip>
          <a:srcRect/>
          <a:stretch/>
        </p:blipFill>
        <p:spPr>
          <a:xfrm>
            <a:off x="512591" y="2429376"/>
            <a:ext cx="668470" cy="668470"/>
          </a:xfrm>
          <a:prstGeom prst="rect">
            <a:avLst/>
          </a:prstGeom>
          <a:noFill/>
          <a:ln>
            <a:noFill/>
          </a:ln>
        </p:spPr>
      </p:pic>
      <p:sp>
        <p:nvSpPr>
          <p:cNvPr id="1752" name="Google Shape;1752;p89"/>
          <p:cNvSpPr txBox="1"/>
          <p:nvPr/>
        </p:nvSpPr>
        <p:spPr>
          <a:xfrm>
            <a:off x="592731" y="3184750"/>
            <a:ext cx="5082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200"/>
              <a:t>Staff</a:t>
            </a:r>
            <a:endParaRPr sz="1200" b="0" i="0" u="none" strike="noStrike" cap="none">
              <a:solidFill>
                <a:srgbClr val="000000"/>
              </a:solidFill>
              <a:latin typeface="Arial"/>
              <a:ea typeface="Arial"/>
              <a:cs typeface="Arial"/>
              <a:sym typeface="Arial"/>
            </a:endParaRPr>
          </a:p>
        </p:txBody>
      </p:sp>
      <p:grpSp>
        <p:nvGrpSpPr>
          <p:cNvPr id="1753" name="Google Shape;1753;p89"/>
          <p:cNvGrpSpPr/>
          <p:nvPr/>
        </p:nvGrpSpPr>
        <p:grpSpPr>
          <a:xfrm>
            <a:off x="1325274" y="1855868"/>
            <a:ext cx="7295060" cy="2346459"/>
            <a:chOff x="1544689" y="1855757"/>
            <a:chExt cx="5605117" cy="1587806"/>
          </a:xfrm>
        </p:grpSpPr>
        <p:grpSp>
          <p:nvGrpSpPr>
            <p:cNvPr id="1754" name="Google Shape;1754;p89"/>
            <p:cNvGrpSpPr/>
            <p:nvPr/>
          </p:nvGrpSpPr>
          <p:grpSpPr>
            <a:xfrm rot="10800000">
              <a:off x="1757480" y="1872358"/>
              <a:ext cx="2021854" cy="635230"/>
              <a:chOff x="185742" y="1697030"/>
              <a:chExt cx="5165698" cy="1658130"/>
            </a:xfrm>
          </p:grpSpPr>
          <p:sp>
            <p:nvSpPr>
              <p:cNvPr id="1755" name="Google Shape;1755;p89"/>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vi" sz="1500">
                    <a:solidFill>
                      <a:srgbClr val="263248"/>
                    </a:solidFill>
                    <a:latin typeface="Roboto Condensed"/>
                    <a:ea typeface="Roboto Condensed"/>
                    <a:cs typeface="Roboto Condensed"/>
                    <a:sym typeface="Roboto Condensed"/>
                  </a:rPr>
                  <a:t>Set information test exam</a:t>
                </a:r>
                <a:endParaRPr sz="1500" b="0" i="0" u="none" strike="noStrike" cap="none">
                  <a:solidFill>
                    <a:srgbClr val="263248"/>
                  </a:solidFill>
                  <a:latin typeface="Roboto Condensed"/>
                  <a:ea typeface="Roboto Condensed"/>
                  <a:cs typeface="Roboto Condensed"/>
                  <a:sym typeface="Roboto Condensed"/>
                </a:endParaRPr>
              </a:p>
            </p:txBody>
          </p:sp>
          <p:sp>
            <p:nvSpPr>
              <p:cNvPr id="1756" name="Google Shape;1756;p89"/>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263248"/>
                    </a:solidFill>
                    <a:latin typeface="Roboto Condensed"/>
                    <a:ea typeface="Roboto Condensed"/>
                    <a:cs typeface="Roboto Condensed"/>
                    <a:sym typeface="Roboto Condensed"/>
                  </a:rPr>
                  <a:t>1</a:t>
                </a:r>
                <a:endParaRPr sz="1500" b="0" i="0" u="none" strike="noStrike" cap="none">
                  <a:solidFill>
                    <a:srgbClr val="263248"/>
                  </a:solidFill>
                  <a:latin typeface="Roboto Condensed"/>
                  <a:ea typeface="Roboto Condensed"/>
                  <a:cs typeface="Roboto Condensed"/>
                  <a:sym typeface="Roboto Condensed"/>
                </a:endParaRPr>
              </a:p>
            </p:txBody>
          </p:sp>
          <p:sp>
            <p:nvSpPr>
              <p:cNvPr id="1757" name="Google Shape;1757;p89"/>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sp>
            <p:nvSpPr>
              <p:cNvPr id="1758" name="Google Shape;1758;p89"/>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grpSp>
        <p:grpSp>
          <p:nvGrpSpPr>
            <p:cNvPr id="1759" name="Google Shape;1759;p89"/>
            <p:cNvGrpSpPr/>
            <p:nvPr/>
          </p:nvGrpSpPr>
          <p:grpSpPr>
            <a:xfrm rot="10800000">
              <a:off x="3443350" y="1869573"/>
              <a:ext cx="2021854" cy="635230"/>
              <a:chOff x="185742" y="1697030"/>
              <a:chExt cx="5165698" cy="1658130"/>
            </a:xfrm>
          </p:grpSpPr>
          <p:sp>
            <p:nvSpPr>
              <p:cNvPr id="1760" name="Google Shape;1760;p89"/>
              <p:cNvSpPr/>
              <p:nvPr/>
            </p:nvSpPr>
            <p:spPr>
              <a:xfrm rot="10800000" flipH="1">
                <a:off x="1426312" y="1697030"/>
                <a:ext cx="2693400" cy="1243800"/>
              </a:xfrm>
              <a:prstGeom prst="rect">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a:solidFill>
                      <a:srgbClr val="263248"/>
                    </a:solidFill>
                    <a:latin typeface="Roboto Condensed"/>
                    <a:ea typeface="Roboto Condensed"/>
                    <a:cs typeface="Roboto Condensed"/>
                    <a:sym typeface="Roboto Condensed"/>
                  </a:rPr>
                  <a:t>Set chapters or learning outcome</a:t>
                </a:r>
                <a:endParaRPr sz="1500" b="0" i="0" u="none" strike="noStrike" cap="none">
                  <a:solidFill>
                    <a:srgbClr val="263248"/>
                  </a:solidFill>
                  <a:latin typeface="Roboto Condensed"/>
                  <a:ea typeface="Roboto Condensed"/>
                  <a:cs typeface="Roboto Condensed"/>
                  <a:sym typeface="Roboto Condensed"/>
                </a:endParaRPr>
              </a:p>
            </p:txBody>
          </p:sp>
          <p:sp>
            <p:nvSpPr>
              <p:cNvPr id="1761" name="Google Shape;1761;p89"/>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263248"/>
                    </a:solidFill>
                    <a:latin typeface="Roboto Condensed"/>
                    <a:ea typeface="Roboto Condensed"/>
                    <a:cs typeface="Roboto Condensed"/>
                    <a:sym typeface="Roboto Condensed"/>
                  </a:rPr>
                  <a:t>2</a:t>
                </a:r>
                <a:endParaRPr sz="1500" b="0" i="0" u="none" strike="noStrike" cap="none">
                  <a:solidFill>
                    <a:srgbClr val="263248"/>
                  </a:solidFill>
                  <a:latin typeface="Roboto Condensed"/>
                  <a:ea typeface="Roboto Condensed"/>
                  <a:cs typeface="Roboto Condensed"/>
                  <a:sym typeface="Roboto Condensed"/>
                </a:endParaRPr>
              </a:p>
            </p:txBody>
          </p:sp>
          <p:sp>
            <p:nvSpPr>
              <p:cNvPr id="1762" name="Google Shape;1762;p89"/>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sp>
            <p:nvSpPr>
              <p:cNvPr id="1763" name="Google Shape;1763;p89"/>
              <p:cNvSpPr/>
              <p:nvPr/>
            </p:nvSpPr>
            <p:spPr>
              <a:xfrm rot="10800000">
                <a:off x="185748" y="2940860"/>
                <a:ext cx="1243800" cy="414300"/>
              </a:xfrm>
              <a:prstGeom prst="triangle">
                <a:avLst>
                  <a:gd name="adj" fmla="val 0"/>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grpSp>
        <p:grpSp>
          <p:nvGrpSpPr>
            <p:cNvPr id="1764" name="Google Shape;1764;p89"/>
            <p:cNvGrpSpPr/>
            <p:nvPr/>
          </p:nvGrpSpPr>
          <p:grpSpPr>
            <a:xfrm rot="10800000">
              <a:off x="5127952" y="1855757"/>
              <a:ext cx="2021854" cy="635230"/>
              <a:chOff x="185742" y="1697030"/>
              <a:chExt cx="5165698" cy="1658130"/>
            </a:xfrm>
          </p:grpSpPr>
          <p:sp>
            <p:nvSpPr>
              <p:cNvPr id="1765" name="Google Shape;1765;p89"/>
              <p:cNvSpPr/>
              <p:nvPr/>
            </p:nvSpPr>
            <p:spPr>
              <a:xfrm rot="10800000" flipH="1">
                <a:off x="1426312" y="1697030"/>
                <a:ext cx="2693400" cy="12438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vi" sz="1500">
                    <a:solidFill>
                      <a:srgbClr val="FFFFFF"/>
                    </a:solidFill>
                    <a:latin typeface="Roboto Condensed"/>
                    <a:ea typeface="Roboto Condensed"/>
                    <a:cs typeface="Roboto Condensed"/>
                    <a:sym typeface="Roboto Condensed"/>
                  </a:rPr>
                  <a:t>Choose type generate test exam</a:t>
                </a:r>
                <a:endParaRPr sz="1500" b="0" i="0" u="none" strike="noStrike" cap="none">
                  <a:solidFill>
                    <a:srgbClr val="FFFFFF"/>
                  </a:solidFill>
                  <a:latin typeface="Roboto Condensed"/>
                  <a:ea typeface="Roboto Condensed"/>
                  <a:cs typeface="Roboto Condensed"/>
                  <a:sym typeface="Roboto Condensed"/>
                </a:endParaRPr>
              </a:p>
            </p:txBody>
          </p:sp>
          <p:sp>
            <p:nvSpPr>
              <p:cNvPr id="1766" name="Google Shape;1766;p89"/>
              <p:cNvSpPr/>
              <p:nvPr/>
            </p:nvSpPr>
            <p:spPr>
              <a:xfrm rot="10800000" flipH="1">
                <a:off x="4107640"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FFFFFF"/>
                    </a:solidFill>
                    <a:latin typeface="Roboto Condensed"/>
                    <a:ea typeface="Roboto Condensed"/>
                    <a:cs typeface="Roboto Condensed"/>
                    <a:sym typeface="Roboto Condensed"/>
                  </a:rPr>
                  <a:t>3</a:t>
                </a:r>
                <a:endParaRPr sz="1500" b="0" i="0" u="none" strike="noStrike" cap="none">
                  <a:solidFill>
                    <a:srgbClr val="FFFFFF"/>
                  </a:solidFill>
                  <a:latin typeface="Roboto Condensed"/>
                  <a:ea typeface="Roboto Condensed"/>
                  <a:cs typeface="Roboto Condensed"/>
                  <a:sym typeface="Roboto Condensed"/>
                </a:endParaRPr>
              </a:p>
            </p:txBody>
          </p:sp>
          <p:sp>
            <p:nvSpPr>
              <p:cNvPr id="1767" name="Google Shape;1767;p89"/>
              <p:cNvSpPr/>
              <p:nvPr/>
            </p:nvSpPr>
            <p:spPr>
              <a:xfrm flipH="1">
                <a:off x="185742"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Roboto Condensed"/>
                  <a:ea typeface="Roboto Condensed"/>
                  <a:cs typeface="Roboto Condensed"/>
                  <a:sym typeface="Roboto Condensed"/>
                </a:endParaRPr>
              </a:p>
            </p:txBody>
          </p:sp>
          <p:sp>
            <p:nvSpPr>
              <p:cNvPr id="1768" name="Google Shape;1768;p89"/>
              <p:cNvSpPr/>
              <p:nvPr/>
            </p:nvSpPr>
            <p:spPr>
              <a:xfrm rot="10800000">
                <a:off x="185748" y="2940860"/>
                <a:ext cx="1243800" cy="414300"/>
              </a:xfrm>
              <a:prstGeom prst="triangle">
                <a:avLst>
                  <a:gd name="adj" fmla="val 0"/>
                </a:avLst>
              </a:prstGeom>
              <a:solidFill>
                <a:srgbClr val="26324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Roboto Condensed"/>
                  <a:ea typeface="Roboto Condensed"/>
                  <a:cs typeface="Roboto Condensed"/>
                  <a:sym typeface="Roboto Condensed"/>
                </a:endParaRPr>
              </a:p>
            </p:txBody>
          </p:sp>
        </p:grpSp>
        <p:grpSp>
          <p:nvGrpSpPr>
            <p:cNvPr id="1769" name="Google Shape;1769;p89"/>
            <p:cNvGrpSpPr/>
            <p:nvPr/>
          </p:nvGrpSpPr>
          <p:grpSpPr>
            <a:xfrm rot="10800000">
              <a:off x="1544689" y="2808333"/>
              <a:ext cx="2021854" cy="635230"/>
              <a:chOff x="185742" y="1697030"/>
              <a:chExt cx="5165698" cy="1658130"/>
            </a:xfrm>
          </p:grpSpPr>
          <p:sp>
            <p:nvSpPr>
              <p:cNvPr id="1770" name="Google Shape;1770;p89"/>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a:solidFill>
                      <a:srgbClr val="263248"/>
                    </a:solidFill>
                    <a:latin typeface="Roboto Condensed"/>
                    <a:ea typeface="Roboto Condensed"/>
                    <a:cs typeface="Roboto Condensed"/>
                    <a:sym typeface="Roboto Condensed"/>
                  </a:rPr>
                  <a:t>Generate test exam</a:t>
                </a:r>
                <a:endParaRPr sz="1500" b="0" i="0" u="none" strike="noStrike" cap="none">
                  <a:solidFill>
                    <a:srgbClr val="263248"/>
                  </a:solidFill>
                  <a:latin typeface="Roboto Condensed"/>
                  <a:ea typeface="Roboto Condensed"/>
                  <a:cs typeface="Roboto Condensed"/>
                  <a:sym typeface="Roboto Condensed"/>
                </a:endParaRPr>
              </a:p>
            </p:txBody>
          </p:sp>
          <p:sp>
            <p:nvSpPr>
              <p:cNvPr id="1771" name="Google Shape;1771;p89"/>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263248"/>
                    </a:solidFill>
                    <a:latin typeface="Roboto Condensed"/>
                    <a:ea typeface="Roboto Condensed"/>
                    <a:cs typeface="Roboto Condensed"/>
                    <a:sym typeface="Roboto Condensed"/>
                  </a:rPr>
                  <a:t>4</a:t>
                </a:r>
                <a:endParaRPr sz="1500" b="0" i="0" u="none" strike="noStrike" cap="none">
                  <a:solidFill>
                    <a:srgbClr val="263248"/>
                  </a:solidFill>
                  <a:latin typeface="Roboto Condensed"/>
                  <a:ea typeface="Roboto Condensed"/>
                  <a:cs typeface="Roboto Condensed"/>
                  <a:sym typeface="Roboto Condensed"/>
                </a:endParaRPr>
              </a:p>
            </p:txBody>
          </p:sp>
          <p:sp>
            <p:nvSpPr>
              <p:cNvPr id="1772" name="Google Shape;1772;p89"/>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sp>
            <p:nvSpPr>
              <p:cNvPr id="1773" name="Google Shape;1773;p89"/>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grpSp>
        <p:grpSp>
          <p:nvGrpSpPr>
            <p:cNvPr id="1774" name="Google Shape;1774;p89"/>
            <p:cNvGrpSpPr/>
            <p:nvPr/>
          </p:nvGrpSpPr>
          <p:grpSpPr>
            <a:xfrm rot="10800000">
              <a:off x="3230560" y="2805548"/>
              <a:ext cx="2021854" cy="635230"/>
              <a:chOff x="185742" y="1697030"/>
              <a:chExt cx="5165698" cy="1658130"/>
            </a:xfrm>
          </p:grpSpPr>
          <p:sp>
            <p:nvSpPr>
              <p:cNvPr id="1775" name="Google Shape;1775;p89"/>
              <p:cNvSpPr/>
              <p:nvPr/>
            </p:nvSpPr>
            <p:spPr>
              <a:xfrm rot="10800000" flipH="1">
                <a:off x="1426312" y="1697030"/>
                <a:ext cx="2693400" cy="1243800"/>
              </a:xfrm>
              <a:prstGeom prst="rect">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vi" sz="1500">
                    <a:solidFill>
                      <a:srgbClr val="263248"/>
                    </a:solidFill>
                    <a:latin typeface="Roboto Condensed"/>
                    <a:ea typeface="Roboto Condensed"/>
                    <a:cs typeface="Roboto Condensed"/>
                    <a:sym typeface="Roboto Condensed"/>
                  </a:rPr>
                  <a:t>Finish</a:t>
                </a:r>
                <a:endParaRPr/>
              </a:p>
            </p:txBody>
          </p:sp>
          <p:sp>
            <p:nvSpPr>
              <p:cNvPr id="1776" name="Google Shape;1776;p89"/>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263248"/>
                    </a:solidFill>
                    <a:latin typeface="Roboto Condensed"/>
                    <a:ea typeface="Roboto Condensed"/>
                    <a:cs typeface="Roboto Condensed"/>
                    <a:sym typeface="Roboto Condensed"/>
                  </a:rPr>
                  <a:t>5</a:t>
                </a:r>
                <a:endParaRPr sz="1500" b="0" i="0" u="none" strike="noStrike" cap="none">
                  <a:solidFill>
                    <a:srgbClr val="263248"/>
                  </a:solidFill>
                  <a:latin typeface="Roboto Condensed"/>
                  <a:ea typeface="Roboto Condensed"/>
                  <a:cs typeface="Roboto Condensed"/>
                  <a:sym typeface="Roboto Condensed"/>
                </a:endParaRPr>
              </a:p>
            </p:txBody>
          </p:sp>
          <p:sp>
            <p:nvSpPr>
              <p:cNvPr id="1777" name="Google Shape;1777;p89"/>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sp>
            <p:nvSpPr>
              <p:cNvPr id="1778" name="Google Shape;1778;p89"/>
              <p:cNvSpPr/>
              <p:nvPr/>
            </p:nvSpPr>
            <p:spPr>
              <a:xfrm rot="10800000">
                <a:off x="185748" y="2940860"/>
                <a:ext cx="1243800" cy="414300"/>
              </a:xfrm>
              <a:prstGeom prst="triangle">
                <a:avLst>
                  <a:gd name="adj" fmla="val 0"/>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gr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782"/>
        <p:cNvGrpSpPr/>
        <p:nvPr/>
      </p:nvGrpSpPr>
      <p:grpSpPr>
        <a:xfrm>
          <a:off x="0" y="0"/>
          <a:ext cx="0" cy="0"/>
          <a:chOff x="0" y="0"/>
          <a:chExt cx="0" cy="0"/>
        </a:xfrm>
      </p:grpSpPr>
      <p:sp>
        <p:nvSpPr>
          <p:cNvPr id="1783" name="Google Shape;1783;p90"/>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APPROVING ISSUE</a:t>
            </a:r>
            <a:endParaRPr/>
          </a:p>
        </p:txBody>
      </p:sp>
      <p:sp>
        <p:nvSpPr>
          <p:cNvPr id="1784" name="Google Shape;1784;p9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71</a:t>
            </a:fld>
            <a:endParaRPr/>
          </a:p>
        </p:txBody>
      </p:sp>
      <p:grpSp>
        <p:nvGrpSpPr>
          <p:cNvPr id="1785" name="Google Shape;1785;p90"/>
          <p:cNvGrpSpPr/>
          <p:nvPr/>
        </p:nvGrpSpPr>
        <p:grpSpPr>
          <a:xfrm>
            <a:off x="431185" y="2827705"/>
            <a:ext cx="1630911" cy="311654"/>
            <a:chOff x="769938" y="2456536"/>
            <a:chExt cx="1613466" cy="345642"/>
          </a:xfrm>
        </p:grpSpPr>
        <p:sp>
          <p:nvSpPr>
            <p:cNvPr id="1786" name="Google Shape;1786;p90"/>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787" name="Google Shape;1787;p90"/>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1788" name="Google Shape;1788;p90"/>
          <p:cNvSpPr txBox="1"/>
          <p:nvPr/>
        </p:nvSpPr>
        <p:spPr>
          <a:xfrm>
            <a:off x="719600"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1"/>
                </a:solidFill>
                <a:latin typeface="Arial"/>
                <a:ea typeface="Arial"/>
                <a:cs typeface="Arial"/>
                <a:sym typeface="Arial"/>
              </a:rPr>
              <a:t>Teacher</a:t>
            </a:r>
            <a:endParaRPr sz="1600" b="0" i="0" u="none" strike="noStrike" cap="none">
              <a:solidFill>
                <a:schemeClr val="accent1"/>
              </a:solidFill>
              <a:latin typeface="Arial"/>
              <a:ea typeface="Arial"/>
              <a:cs typeface="Arial"/>
              <a:sym typeface="Arial"/>
            </a:endParaRPr>
          </a:p>
        </p:txBody>
      </p:sp>
      <p:cxnSp>
        <p:nvCxnSpPr>
          <p:cNvPr id="1789" name="Google Shape;1789;p90"/>
          <p:cNvCxnSpPr>
            <a:stCxn id="1790" idx="7"/>
          </p:cNvCxnSpPr>
          <p:nvPr/>
        </p:nvCxnSpPr>
        <p:spPr>
          <a:xfrm>
            <a:off x="1244413" y="2428447"/>
            <a:ext cx="0" cy="554400"/>
          </a:xfrm>
          <a:prstGeom prst="straightConnector1">
            <a:avLst/>
          </a:prstGeom>
          <a:noFill/>
          <a:ln w="19050" cap="flat" cmpd="sng">
            <a:solidFill>
              <a:schemeClr val="accent1"/>
            </a:solidFill>
            <a:prstDash val="solid"/>
            <a:round/>
            <a:headEnd type="oval" w="med" len="med"/>
            <a:tailEnd type="oval" w="med" len="med"/>
          </a:ln>
        </p:spPr>
      </p:cxnSp>
      <p:grpSp>
        <p:nvGrpSpPr>
          <p:cNvPr id="1791" name="Google Shape;1791;p90"/>
          <p:cNvGrpSpPr/>
          <p:nvPr/>
        </p:nvGrpSpPr>
        <p:grpSpPr>
          <a:xfrm>
            <a:off x="844930" y="1715754"/>
            <a:ext cx="798966" cy="712693"/>
            <a:chOff x="1179256" y="1400898"/>
            <a:chExt cx="790420" cy="790420"/>
          </a:xfrm>
        </p:grpSpPr>
        <p:sp>
          <p:nvSpPr>
            <p:cNvPr id="1790" name="Google Shape;1790;p90"/>
            <p:cNvSpPr/>
            <p:nvPr/>
          </p:nvSpPr>
          <p:spPr>
            <a:xfrm rot="8100000">
              <a:off x="1295010" y="1516652"/>
              <a:ext cx="558911" cy="558911"/>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792" name="Google Shape;1792;p90"/>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050" b="0" i="0" u="none" strike="noStrike" cap="none">
                  <a:solidFill>
                    <a:schemeClr val="lt1"/>
                  </a:solidFill>
                  <a:latin typeface="Arial"/>
                  <a:ea typeface="Arial"/>
                  <a:cs typeface="Arial"/>
                  <a:sym typeface="Arial"/>
                </a:rPr>
                <a:t></a:t>
              </a:r>
              <a:endParaRPr sz="825" b="1" i="0" u="none" strike="noStrike" cap="none">
                <a:solidFill>
                  <a:schemeClr val="lt1"/>
                </a:solidFill>
                <a:latin typeface="Arial"/>
                <a:ea typeface="Arial"/>
                <a:cs typeface="Arial"/>
                <a:sym typeface="Arial"/>
              </a:endParaRPr>
            </a:p>
          </p:txBody>
        </p:sp>
      </p:grpSp>
      <p:grpSp>
        <p:nvGrpSpPr>
          <p:cNvPr id="1793" name="Google Shape;1793;p90"/>
          <p:cNvGrpSpPr/>
          <p:nvPr/>
        </p:nvGrpSpPr>
        <p:grpSpPr>
          <a:xfrm>
            <a:off x="0" y="3557402"/>
            <a:ext cx="2488833" cy="334980"/>
            <a:chOff x="174237" y="661615"/>
            <a:chExt cx="2402762" cy="201904"/>
          </a:xfrm>
        </p:grpSpPr>
        <p:sp>
          <p:nvSpPr>
            <p:cNvPr id="1794" name="Google Shape;1794;p90"/>
            <p:cNvSpPr txBox="1"/>
            <p:nvPr/>
          </p:nvSpPr>
          <p:spPr>
            <a:xfrm>
              <a:off x="174237" y="661615"/>
              <a:ext cx="2402762"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1"/>
                  </a:solidFill>
                  <a:latin typeface="Arial"/>
                  <a:ea typeface="Arial"/>
                  <a:cs typeface="Arial"/>
                  <a:sym typeface="Arial"/>
                </a:rPr>
                <a:t>CREATE QUESTIONS</a:t>
              </a:r>
              <a:endParaRPr/>
            </a:p>
          </p:txBody>
        </p:sp>
        <p:sp>
          <p:nvSpPr>
            <p:cNvPr id="1795" name="Google Shape;1795;p90"/>
            <p:cNvSpPr txBox="1"/>
            <p:nvPr/>
          </p:nvSpPr>
          <p:spPr>
            <a:xfrm>
              <a:off x="690582" y="779887"/>
              <a:ext cx="1370060" cy="83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750" b="1" i="0" u="none" strike="noStrike" cap="none">
                <a:solidFill>
                  <a:srgbClr val="7F7F7F"/>
                </a:solidFill>
                <a:latin typeface="Arial"/>
                <a:ea typeface="Arial"/>
                <a:cs typeface="Arial"/>
                <a:sym typeface="Arial"/>
              </a:endParaRPr>
            </a:p>
          </p:txBody>
        </p:sp>
      </p:grpSp>
      <p:grpSp>
        <p:nvGrpSpPr>
          <p:cNvPr id="1796" name="Google Shape;1796;p90"/>
          <p:cNvGrpSpPr/>
          <p:nvPr/>
        </p:nvGrpSpPr>
        <p:grpSpPr>
          <a:xfrm>
            <a:off x="431185" y="2827705"/>
            <a:ext cx="1630911" cy="311654"/>
            <a:chOff x="769938" y="2456536"/>
            <a:chExt cx="1613466" cy="345642"/>
          </a:xfrm>
        </p:grpSpPr>
        <p:sp>
          <p:nvSpPr>
            <p:cNvPr id="1797" name="Google Shape;1797;p90"/>
            <p:cNvSpPr/>
            <p:nvPr/>
          </p:nvSpPr>
          <p:spPr>
            <a:xfrm>
              <a:off x="769938" y="2456536"/>
              <a:ext cx="1613466" cy="345642"/>
            </a:xfrm>
            <a:prstGeom prst="notchedRightArrow">
              <a:avLst>
                <a:gd name="adj1" fmla="val 100000"/>
                <a:gd name="adj2" fmla="val 91021"/>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798" name="Google Shape;1798;p90"/>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grpSp>
        <p:nvGrpSpPr>
          <p:cNvPr id="1799" name="Google Shape;1799;p90"/>
          <p:cNvGrpSpPr/>
          <p:nvPr/>
        </p:nvGrpSpPr>
        <p:grpSpPr>
          <a:xfrm>
            <a:off x="1938274" y="2827705"/>
            <a:ext cx="1630911" cy="311654"/>
            <a:chOff x="769938" y="2456536"/>
            <a:chExt cx="1613466" cy="345642"/>
          </a:xfrm>
        </p:grpSpPr>
        <p:sp>
          <p:nvSpPr>
            <p:cNvPr id="1800" name="Google Shape;1800;p90"/>
            <p:cNvSpPr/>
            <p:nvPr/>
          </p:nvSpPr>
          <p:spPr>
            <a:xfrm>
              <a:off x="769938" y="2456536"/>
              <a:ext cx="1613466" cy="345642"/>
            </a:xfrm>
            <a:prstGeom prst="notchedRightArrow">
              <a:avLst>
                <a:gd name="adj1" fmla="val 100000"/>
                <a:gd name="adj2" fmla="val 9102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801" name="Google Shape;1801;p90"/>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1802" name="Google Shape;1802;p90"/>
          <p:cNvSpPr txBox="1"/>
          <p:nvPr/>
        </p:nvSpPr>
        <p:spPr>
          <a:xfrm>
            <a:off x="2447228" y="2525330"/>
            <a:ext cx="615727"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2"/>
                </a:solidFill>
                <a:latin typeface="Arial"/>
                <a:ea typeface="Arial"/>
                <a:cs typeface="Arial"/>
                <a:sym typeface="Arial"/>
              </a:rPr>
              <a:t>Staff</a:t>
            </a:r>
            <a:endParaRPr sz="1600" b="0" i="0" u="none" strike="noStrike" cap="none">
              <a:solidFill>
                <a:schemeClr val="accent2"/>
              </a:solidFill>
              <a:latin typeface="Arial"/>
              <a:ea typeface="Arial"/>
              <a:cs typeface="Arial"/>
              <a:sym typeface="Arial"/>
            </a:endParaRPr>
          </a:p>
        </p:txBody>
      </p:sp>
      <p:cxnSp>
        <p:nvCxnSpPr>
          <p:cNvPr id="1803" name="Google Shape;1803;p90"/>
          <p:cNvCxnSpPr>
            <a:stCxn id="1804" idx="7"/>
          </p:cNvCxnSpPr>
          <p:nvPr/>
        </p:nvCxnSpPr>
        <p:spPr>
          <a:xfrm>
            <a:off x="1222845" y="2450016"/>
            <a:ext cx="0" cy="554400"/>
          </a:xfrm>
          <a:prstGeom prst="straightConnector1">
            <a:avLst/>
          </a:prstGeom>
          <a:noFill/>
          <a:ln w="19050" cap="flat" cmpd="sng">
            <a:solidFill>
              <a:schemeClr val="accent1"/>
            </a:solidFill>
            <a:prstDash val="solid"/>
            <a:round/>
            <a:headEnd type="oval" w="med" len="med"/>
            <a:tailEnd type="oval" w="med" len="med"/>
          </a:ln>
        </p:spPr>
      </p:cxnSp>
      <p:sp>
        <p:nvSpPr>
          <p:cNvPr id="1804" name="Google Shape;1804;p90"/>
          <p:cNvSpPr/>
          <p:nvPr/>
        </p:nvSpPr>
        <p:spPr>
          <a:xfrm rot="8100000">
            <a:off x="961936" y="1820126"/>
            <a:ext cx="564954" cy="50395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805" name="Google Shape;1805;p90"/>
          <p:cNvSpPr/>
          <p:nvPr/>
        </p:nvSpPr>
        <p:spPr>
          <a:xfrm>
            <a:off x="1058193" y="1912932"/>
            <a:ext cx="372442" cy="332225"/>
          </a:xfrm>
          <a:prstGeom prst="ellipse">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825" b="1" i="0" u="none" strike="noStrike" cap="none">
              <a:solidFill>
                <a:schemeClr val="lt1"/>
              </a:solidFill>
              <a:latin typeface="Arial"/>
              <a:ea typeface="Arial"/>
              <a:cs typeface="Arial"/>
              <a:sym typeface="Arial"/>
            </a:endParaRPr>
          </a:p>
        </p:txBody>
      </p:sp>
      <p:cxnSp>
        <p:nvCxnSpPr>
          <p:cNvPr id="1806" name="Google Shape;1806;p90"/>
          <p:cNvCxnSpPr>
            <a:stCxn id="1807" idx="7"/>
          </p:cNvCxnSpPr>
          <p:nvPr/>
        </p:nvCxnSpPr>
        <p:spPr>
          <a:xfrm rot="10800000">
            <a:off x="2773828" y="2965636"/>
            <a:ext cx="0" cy="554400"/>
          </a:xfrm>
          <a:prstGeom prst="straightConnector1">
            <a:avLst/>
          </a:prstGeom>
          <a:noFill/>
          <a:ln w="19050" cap="flat" cmpd="sng">
            <a:solidFill>
              <a:schemeClr val="accent2"/>
            </a:solidFill>
            <a:prstDash val="solid"/>
            <a:round/>
            <a:headEnd type="oval" w="med" len="med"/>
            <a:tailEnd type="oval" w="med" len="med"/>
          </a:ln>
        </p:spPr>
      </p:cxnSp>
      <p:sp>
        <p:nvSpPr>
          <p:cNvPr id="1807" name="Google Shape;1807;p90"/>
          <p:cNvSpPr/>
          <p:nvPr/>
        </p:nvSpPr>
        <p:spPr>
          <a:xfrm rot="-2700000">
            <a:off x="2469783" y="3645975"/>
            <a:ext cx="564954" cy="503950"/>
          </a:xfrm>
          <a:prstGeom prst="teardrop">
            <a:avLst>
              <a:gd name="adj" fmla="val 10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nvGrpSpPr>
          <p:cNvPr id="1808" name="Google Shape;1808;p90"/>
          <p:cNvGrpSpPr/>
          <p:nvPr/>
        </p:nvGrpSpPr>
        <p:grpSpPr>
          <a:xfrm>
            <a:off x="1365707" y="2151150"/>
            <a:ext cx="2797778" cy="342385"/>
            <a:chOff x="34282" y="779887"/>
            <a:chExt cx="2701024" cy="206367"/>
          </a:xfrm>
        </p:grpSpPr>
        <p:sp>
          <p:nvSpPr>
            <p:cNvPr id="1809" name="Google Shape;1809;p90"/>
            <p:cNvSpPr txBox="1"/>
            <p:nvPr/>
          </p:nvSpPr>
          <p:spPr>
            <a:xfrm>
              <a:off x="34282" y="830139"/>
              <a:ext cx="2701024"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2"/>
                  </a:solidFill>
                  <a:latin typeface="Arial"/>
                  <a:ea typeface="Arial"/>
                  <a:cs typeface="Arial"/>
                  <a:sym typeface="Arial"/>
                </a:rPr>
                <a:t>GENERATE TEST EXAM</a:t>
              </a:r>
              <a:endParaRPr/>
            </a:p>
          </p:txBody>
        </p:sp>
        <p:sp>
          <p:nvSpPr>
            <p:cNvPr id="1810" name="Google Shape;1810;p90"/>
            <p:cNvSpPr txBox="1"/>
            <p:nvPr/>
          </p:nvSpPr>
          <p:spPr>
            <a:xfrm>
              <a:off x="690582" y="779887"/>
              <a:ext cx="1370060" cy="1561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sp>
        <p:nvSpPr>
          <p:cNvPr id="1811" name="Google Shape;1811;p90"/>
          <p:cNvSpPr/>
          <p:nvPr/>
        </p:nvSpPr>
        <p:spPr>
          <a:xfrm>
            <a:off x="3445362" y="2827705"/>
            <a:ext cx="1630911" cy="311654"/>
          </a:xfrm>
          <a:prstGeom prst="notchedRightArrow">
            <a:avLst>
              <a:gd name="adj1" fmla="val 100000"/>
              <a:gd name="adj2" fmla="val 91021"/>
            </a:avLst>
          </a:prstGeom>
          <a:solidFill>
            <a:schemeClr val="accent3"/>
          </a:soli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812" name="Google Shape;1812;p90"/>
          <p:cNvSpPr/>
          <p:nvPr/>
        </p:nvSpPr>
        <p:spPr>
          <a:xfrm>
            <a:off x="4165124" y="2898172"/>
            <a:ext cx="191388" cy="17072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sp>
        <p:nvSpPr>
          <p:cNvPr id="1813" name="Google Shape;1813;p90"/>
          <p:cNvSpPr txBox="1"/>
          <p:nvPr/>
        </p:nvSpPr>
        <p:spPr>
          <a:xfrm>
            <a:off x="3731974" y="3182050"/>
            <a:ext cx="1058618"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3"/>
                </a:solidFill>
                <a:latin typeface="Arial"/>
                <a:ea typeface="Arial"/>
                <a:cs typeface="Arial"/>
                <a:sym typeface="Arial"/>
              </a:rPr>
              <a:t>Teacher</a:t>
            </a:r>
            <a:endParaRPr sz="1600" b="0" i="0" u="none" strike="noStrike" cap="none">
              <a:solidFill>
                <a:schemeClr val="accent3"/>
              </a:solidFill>
              <a:latin typeface="Arial"/>
              <a:ea typeface="Arial"/>
              <a:cs typeface="Arial"/>
              <a:sym typeface="Arial"/>
            </a:endParaRPr>
          </a:p>
        </p:txBody>
      </p:sp>
      <p:cxnSp>
        <p:nvCxnSpPr>
          <p:cNvPr id="1814" name="Google Shape;1814;p90"/>
          <p:cNvCxnSpPr>
            <a:stCxn id="1815" idx="7"/>
          </p:cNvCxnSpPr>
          <p:nvPr/>
        </p:nvCxnSpPr>
        <p:spPr>
          <a:xfrm>
            <a:off x="4239742" y="2445720"/>
            <a:ext cx="0" cy="554400"/>
          </a:xfrm>
          <a:prstGeom prst="straightConnector1">
            <a:avLst/>
          </a:prstGeom>
          <a:noFill/>
          <a:ln w="19050" cap="flat" cmpd="sng">
            <a:solidFill>
              <a:schemeClr val="accent3"/>
            </a:solidFill>
            <a:prstDash val="solid"/>
            <a:round/>
            <a:headEnd type="oval" w="med" len="med"/>
            <a:tailEnd type="oval" w="med" len="med"/>
          </a:ln>
        </p:spPr>
      </p:cxnSp>
      <p:sp>
        <p:nvSpPr>
          <p:cNvPr id="1815" name="Google Shape;1815;p90"/>
          <p:cNvSpPr/>
          <p:nvPr/>
        </p:nvSpPr>
        <p:spPr>
          <a:xfrm rot="8100000">
            <a:off x="3978833" y="1815830"/>
            <a:ext cx="564954" cy="503950"/>
          </a:xfrm>
          <a:prstGeom prst="teardrop">
            <a:avLst>
              <a:gd name="adj" fmla="val 100000"/>
            </a:avLst>
          </a:prstGeom>
          <a:solidFill>
            <a:schemeClr val="accent3"/>
          </a:soli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816" name="Google Shape;1816;p90"/>
          <p:cNvSpPr/>
          <p:nvPr/>
        </p:nvSpPr>
        <p:spPr>
          <a:xfrm>
            <a:off x="4075090" y="1908636"/>
            <a:ext cx="372442" cy="332225"/>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817" name="Google Shape;1817;p90"/>
          <p:cNvSpPr txBox="1"/>
          <p:nvPr/>
        </p:nvSpPr>
        <p:spPr>
          <a:xfrm>
            <a:off x="2959806" y="3557401"/>
            <a:ext cx="2637905" cy="25901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3"/>
                </a:solidFill>
                <a:latin typeface="Arial"/>
                <a:ea typeface="Arial"/>
                <a:cs typeface="Arial"/>
                <a:sym typeface="Arial"/>
              </a:rPr>
              <a:t>APPROVE TEST EXAM</a:t>
            </a:r>
            <a:endParaRPr/>
          </a:p>
        </p:txBody>
      </p:sp>
      <p:sp>
        <p:nvSpPr>
          <p:cNvPr id="1818" name="Google Shape;1818;p90"/>
          <p:cNvSpPr txBox="1"/>
          <p:nvPr/>
        </p:nvSpPr>
        <p:spPr>
          <a:xfrm>
            <a:off x="3569185" y="3753627"/>
            <a:ext cx="1419138" cy="25901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sp>
        <p:nvSpPr>
          <p:cNvPr id="1819" name="Google Shape;1819;p90"/>
          <p:cNvSpPr/>
          <p:nvPr/>
        </p:nvSpPr>
        <p:spPr>
          <a:xfrm rot="8287692">
            <a:off x="2622795" y="3015919"/>
            <a:ext cx="1654020" cy="1475419"/>
          </a:xfrm>
          <a:prstGeom prst="arc">
            <a:avLst>
              <a:gd name="adj1" fmla="val 16200000"/>
              <a:gd name="adj2" fmla="val 0"/>
            </a:avLst>
          </a:prstGeom>
          <a:noFill/>
          <a:ln w="28575" cap="flat" cmpd="sng">
            <a:solidFill>
              <a:srgbClr val="A5A5A5"/>
            </a:solidFill>
            <a:prstDash val="dot"/>
            <a:round/>
            <a:headEnd type="none" w="sm" len="sm"/>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1820" name="Google Shape;1820;p90"/>
          <p:cNvSpPr txBox="1"/>
          <p:nvPr/>
        </p:nvSpPr>
        <p:spPr>
          <a:xfrm>
            <a:off x="2374345" y="4586698"/>
            <a:ext cx="1966071" cy="6894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rgbClr val="7F7F7F"/>
                </a:solidFill>
                <a:latin typeface="Arial"/>
                <a:ea typeface="Arial"/>
                <a:cs typeface="Arial"/>
                <a:sym typeface="Arial"/>
              </a:rPr>
              <a:t>if teacher reject test exam</a:t>
            </a:r>
            <a:endParaRPr/>
          </a:p>
          <a:p>
            <a:pPr marL="0" marR="0" lvl="0" indent="0" algn="ctr" rtl="0">
              <a:lnSpc>
                <a:spcPct val="100000"/>
              </a:lnSpc>
              <a:spcBef>
                <a:spcPts val="280"/>
              </a:spcBef>
              <a:spcAft>
                <a:spcPts val="0"/>
              </a:spcAft>
              <a:buNone/>
            </a:pPr>
            <a:endParaRPr sz="1400" b="1" i="0" u="none" strike="noStrike" cap="none">
              <a:solidFill>
                <a:srgbClr val="7F7F7F"/>
              </a:solidFill>
              <a:latin typeface="Arial"/>
              <a:ea typeface="Arial"/>
              <a:cs typeface="Arial"/>
              <a:sym typeface="Arial"/>
            </a:endParaRPr>
          </a:p>
        </p:txBody>
      </p:sp>
      <p:grpSp>
        <p:nvGrpSpPr>
          <p:cNvPr id="1821" name="Google Shape;1821;p90"/>
          <p:cNvGrpSpPr/>
          <p:nvPr/>
        </p:nvGrpSpPr>
        <p:grpSpPr>
          <a:xfrm>
            <a:off x="4952450" y="2827705"/>
            <a:ext cx="1630911" cy="311654"/>
            <a:chOff x="769938" y="2456536"/>
            <a:chExt cx="1613466" cy="345642"/>
          </a:xfrm>
        </p:grpSpPr>
        <p:sp>
          <p:nvSpPr>
            <p:cNvPr id="1822" name="Google Shape;1822;p90"/>
            <p:cNvSpPr/>
            <p:nvPr/>
          </p:nvSpPr>
          <p:spPr>
            <a:xfrm>
              <a:off x="769938" y="2456536"/>
              <a:ext cx="1613466" cy="345642"/>
            </a:xfrm>
            <a:prstGeom prst="notchedRightArrow">
              <a:avLst>
                <a:gd name="adj1" fmla="val 100000"/>
                <a:gd name="adj2" fmla="val 91021"/>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823" name="Google Shape;1823;p90"/>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1824" name="Google Shape;1824;p90"/>
          <p:cNvSpPr txBox="1"/>
          <p:nvPr/>
        </p:nvSpPr>
        <p:spPr>
          <a:xfrm>
            <a:off x="5459604" y="2525330"/>
            <a:ext cx="615727"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4"/>
                </a:solidFill>
                <a:latin typeface="Arial"/>
                <a:ea typeface="Arial"/>
                <a:cs typeface="Arial"/>
                <a:sym typeface="Arial"/>
              </a:rPr>
              <a:t>Staff</a:t>
            </a:r>
            <a:endParaRPr sz="1600" b="0" i="0" u="none" strike="noStrike" cap="none">
              <a:solidFill>
                <a:schemeClr val="accent4"/>
              </a:solidFill>
              <a:latin typeface="Arial"/>
              <a:ea typeface="Arial"/>
              <a:cs typeface="Arial"/>
              <a:sym typeface="Arial"/>
            </a:endParaRPr>
          </a:p>
        </p:txBody>
      </p:sp>
      <p:cxnSp>
        <p:nvCxnSpPr>
          <p:cNvPr id="1825" name="Google Shape;1825;p90"/>
          <p:cNvCxnSpPr>
            <a:stCxn id="1826" idx="7"/>
          </p:cNvCxnSpPr>
          <p:nvPr/>
        </p:nvCxnSpPr>
        <p:spPr>
          <a:xfrm rot="10800000">
            <a:off x="5766679" y="2987203"/>
            <a:ext cx="0" cy="554400"/>
          </a:xfrm>
          <a:prstGeom prst="straightConnector1">
            <a:avLst/>
          </a:prstGeom>
          <a:noFill/>
          <a:ln w="19050" cap="flat" cmpd="sng">
            <a:solidFill>
              <a:schemeClr val="accent4"/>
            </a:solidFill>
            <a:prstDash val="solid"/>
            <a:round/>
            <a:headEnd type="oval" w="med" len="med"/>
            <a:tailEnd type="oval" w="med" len="med"/>
          </a:ln>
        </p:spPr>
      </p:cxnSp>
      <p:grpSp>
        <p:nvGrpSpPr>
          <p:cNvPr id="1827" name="Google Shape;1827;p90"/>
          <p:cNvGrpSpPr/>
          <p:nvPr/>
        </p:nvGrpSpPr>
        <p:grpSpPr>
          <a:xfrm rot="10800000">
            <a:off x="5367197" y="3541603"/>
            <a:ext cx="798966" cy="712693"/>
            <a:chOff x="1179256" y="1400898"/>
            <a:chExt cx="790420" cy="790420"/>
          </a:xfrm>
        </p:grpSpPr>
        <p:sp>
          <p:nvSpPr>
            <p:cNvPr id="1826" name="Google Shape;1826;p90"/>
            <p:cNvSpPr/>
            <p:nvPr/>
          </p:nvSpPr>
          <p:spPr>
            <a:xfrm rot="8100000">
              <a:off x="1295010" y="1516652"/>
              <a:ext cx="558911" cy="558911"/>
            </a:xfrm>
            <a:prstGeom prst="teardrop">
              <a:avLst>
                <a:gd name="adj" fmla="val 10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828" name="Google Shape;1828;p90"/>
            <p:cNvSpPr/>
            <p:nvPr/>
          </p:nvSpPr>
          <p:spPr>
            <a:xfrm rot="10800000">
              <a:off x="1390237" y="1619580"/>
              <a:ext cx="368458" cy="368458"/>
            </a:xfrm>
            <a:prstGeom prst="ellipse">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1829" name="Google Shape;1829;p90"/>
          <p:cNvGrpSpPr/>
          <p:nvPr/>
        </p:nvGrpSpPr>
        <p:grpSpPr>
          <a:xfrm>
            <a:off x="4855609" y="1960113"/>
            <a:ext cx="1762925" cy="529985"/>
            <a:chOff x="512179" y="779887"/>
            <a:chExt cx="1701957" cy="319439"/>
          </a:xfrm>
        </p:grpSpPr>
        <p:sp>
          <p:nvSpPr>
            <p:cNvPr id="1830" name="Google Shape;1830;p90"/>
            <p:cNvSpPr txBox="1"/>
            <p:nvPr/>
          </p:nvSpPr>
          <p:spPr>
            <a:xfrm>
              <a:off x="512179" y="943212"/>
              <a:ext cx="1701957" cy="15611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 sz="1400" b="1" i="0" u="none" strike="noStrike" cap="none">
                  <a:solidFill>
                    <a:schemeClr val="accent4"/>
                  </a:solidFill>
                  <a:latin typeface="Arial"/>
                  <a:ea typeface="Arial"/>
                  <a:cs typeface="Arial"/>
                  <a:sym typeface="Arial"/>
                </a:rPr>
                <a:t>CREATE EXAM</a:t>
              </a:r>
              <a:endParaRPr/>
            </a:p>
          </p:txBody>
        </p:sp>
        <p:sp>
          <p:nvSpPr>
            <p:cNvPr id="1831" name="Google Shape;1831;p90"/>
            <p:cNvSpPr txBox="1"/>
            <p:nvPr/>
          </p:nvSpPr>
          <p:spPr>
            <a:xfrm>
              <a:off x="690582" y="779887"/>
              <a:ext cx="1370060" cy="15611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400" b="1" i="0" u="none" strike="noStrike" cap="none">
                <a:solidFill>
                  <a:srgbClr val="7F7F7F"/>
                </a:solidFill>
                <a:latin typeface="Arial"/>
                <a:ea typeface="Arial"/>
                <a:cs typeface="Arial"/>
                <a:sym typeface="Arial"/>
              </a:endParaRPr>
            </a:p>
          </p:txBody>
        </p:sp>
      </p:grpSp>
      <p:grpSp>
        <p:nvGrpSpPr>
          <p:cNvPr id="1832" name="Google Shape;1832;p90"/>
          <p:cNvGrpSpPr/>
          <p:nvPr/>
        </p:nvGrpSpPr>
        <p:grpSpPr>
          <a:xfrm>
            <a:off x="6459540" y="2827705"/>
            <a:ext cx="1630911" cy="311654"/>
            <a:chOff x="769938" y="2456536"/>
            <a:chExt cx="1613466" cy="345642"/>
          </a:xfrm>
        </p:grpSpPr>
        <p:sp>
          <p:nvSpPr>
            <p:cNvPr id="1833" name="Google Shape;1833;p90"/>
            <p:cNvSpPr/>
            <p:nvPr/>
          </p:nvSpPr>
          <p:spPr>
            <a:xfrm>
              <a:off x="769938" y="2456536"/>
              <a:ext cx="1613466" cy="345642"/>
            </a:xfrm>
            <a:prstGeom prst="notchedRightArrow">
              <a:avLst>
                <a:gd name="adj1" fmla="val 100000"/>
                <a:gd name="adj2" fmla="val 91021"/>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834" name="Google Shape;1834;p90"/>
            <p:cNvSpPr/>
            <p:nvPr/>
          </p:nvSpPr>
          <p:spPr>
            <a:xfrm>
              <a:off x="1482001" y="2534688"/>
              <a:ext cx="189341" cy="18933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i="0" u="none" strike="noStrike" cap="none">
                <a:solidFill>
                  <a:srgbClr val="999999"/>
                </a:solidFill>
                <a:latin typeface="Arial"/>
                <a:ea typeface="Arial"/>
                <a:cs typeface="Arial"/>
                <a:sym typeface="Arial"/>
              </a:endParaRPr>
            </a:p>
          </p:txBody>
        </p:sp>
      </p:grpSp>
      <p:sp>
        <p:nvSpPr>
          <p:cNvPr id="1835" name="Google Shape;1835;p90"/>
          <p:cNvSpPr txBox="1"/>
          <p:nvPr/>
        </p:nvSpPr>
        <p:spPr>
          <a:xfrm>
            <a:off x="6759469" y="3182050"/>
            <a:ext cx="1028372" cy="2960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vi" sz="1600" b="1" i="0" u="none" strike="noStrike" cap="none">
                <a:solidFill>
                  <a:schemeClr val="accent5"/>
                </a:solidFill>
                <a:latin typeface="Arial"/>
                <a:ea typeface="Arial"/>
                <a:cs typeface="Arial"/>
                <a:sym typeface="Arial"/>
              </a:rPr>
              <a:t>Student</a:t>
            </a:r>
            <a:endParaRPr sz="1600" b="0" i="0" u="none" strike="noStrike" cap="none">
              <a:solidFill>
                <a:schemeClr val="accent5"/>
              </a:solidFill>
              <a:latin typeface="Arial"/>
              <a:ea typeface="Arial"/>
              <a:cs typeface="Arial"/>
              <a:sym typeface="Arial"/>
            </a:endParaRPr>
          </a:p>
        </p:txBody>
      </p:sp>
      <p:cxnSp>
        <p:nvCxnSpPr>
          <p:cNvPr id="1836" name="Google Shape;1836;p90"/>
          <p:cNvCxnSpPr>
            <a:stCxn id="1837" idx="7"/>
          </p:cNvCxnSpPr>
          <p:nvPr/>
        </p:nvCxnSpPr>
        <p:spPr>
          <a:xfrm>
            <a:off x="7272865" y="2424151"/>
            <a:ext cx="0" cy="554400"/>
          </a:xfrm>
          <a:prstGeom prst="straightConnector1">
            <a:avLst/>
          </a:prstGeom>
          <a:noFill/>
          <a:ln w="19050" cap="flat" cmpd="sng">
            <a:solidFill>
              <a:schemeClr val="accent5"/>
            </a:solidFill>
            <a:prstDash val="solid"/>
            <a:round/>
            <a:headEnd type="oval" w="med" len="med"/>
            <a:tailEnd type="oval" w="med" len="med"/>
          </a:ln>
        </p:spPr>
      </p:cxnSp>
      <p:grpSp>
        <p:nvGrpSpPr>
          <p:cNvPr id="1838" name="Google Shape;1838;p90"/>
          <p:cNvGrpSpPr/>
          <p:nvPr/>
        </p:nvGrpSpPr>
        <p:grpSpPr>
          <a:xfrm>
            <a:off x="6873382" y="1711458"/>
            <a:ext cx="798966" cy="712693"/>
            <a:chOff x="1179256" y="1400898"/>
            <a:chExt cx="790420" cy="790420"/>
          </a:xfrm>
        </p:grpSpPr>
        <p:sp>
          <p:nvSpPr>
            <p:cNvPr id="1837" name="Google Shape;1837;p90"/>
            <p:cNvSpPr/>
            <p:nvPr/>
          </p:nvSpPr>
          <p:spPr>
            <a:xfrm rot="8100000">
              <a:off x="1295010" y="1516652"/>
              <a:ext cx="558911" cy="558911"/>
            </a:xfrm>
            <a:prstGeom prst="teardrop">
              <a:avLst>
                <a:gd name="adj" fmla="val 10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839" name="Google Shape;1839;p90"/>
            <p:cNvSpPr/>
            <p:nvPr/>
          </p:nvSpPr>
          <p:spPr>
            <a:xfrm>
              <a:off x="1390237" y="1619580"/>
              <a:ext cx="368458" cy="368458"/>
            </a:xfrm>
            <a:prstGeom prst="ellipse">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1840" name="Google Shape;1840;p90"/>
          <p:cNvGrpSpPr/>
          <p:nvPr/>
        </p:nvGrpSpPr>
        <p:grpSpPr>
          <a:xfrm>
            <a:off x="6583363" y="3557401"/>
            <a:ext cx="1419138" cy="334982"/>
            <a:chOff x="690582" y="661615"/>
            <a:chExt cx="1370060" cy="201904"/>
          </a:xfrm>
        </p:grpSpPr>
        <p:sp>
          <p:nvSpPr>
            <p:cNvPr id="1841" name="Google Shape;1841;p90"/>
            <p:cNvSpPr txBox="1"/>
            <p:nvPr/>
          </p:nvSpPr>
          <p:spPr>
            <a:xfrm>
              <a:off x="1375583" y="661615"/>
              <a:ext cx="83" cy="10035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900" b="1" i="0" u="none" strike="noStrike" cap="none">
                <a:solidFill>
                  <a:schemeClr val="accent5"/>
                </a:solidFill>
                <a:latin typeface="Arial"/>
                <a:ea typeface="Arial"/>
                <a:cs typeface="Arial"/>
                <a:sym typeface="Arial"/>
              </a:endParaRPr>
            </a:p>
          </p:txBody>
        </p:sp>
        <p:sp>
          <p:nvSpPr>
            <p:cNvPr id="1842" name="Google Shape;1842;p90"/>
            <p:cNvSpPr txBox="1"/>
            <p:nvPr/>
          </p:nvSpPr>
          <p:spPr>
            <a:xfrm>
              <a:off x="690582" y="779887"/>
              <a:ext cx="1370060" cy="83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750" b="1" i="0" u="none" strike="noStrike" cap="none">
                <a:solidFill>
                  <a:srgbClr val="7F7F7F"/>
                </a:solidFill>
                <a:latin typeface="Arial"/>
                <a:ea typeface="Arial"/>
                <a:cs typeface="Arial"/>
                <a:sym typeface="Arial"/>
              </a:endParaRPr>
            </a:p>
          </p:txBody>
        </p:sp>
      </p:grpSp>
      <p:pic>
        <p:nvPicPr>
          <p:cNvPr id="1843" name="Google Shape;1843;p90"/>
          <p:cNvPicPr preferRelativeResize="0"/>
          <p:nvPr/>
        </p:nvPicPr>
        <p:blipFill rotWithShape="1">
          <a:blip r:embed="rId3">
            <a:alphaModFix/>
          </a:blip>
          <a:srcRect/>
          <a:stretch/>
        </p:blipFill>
        <p:spPr>
          <a:xfrm>
            <a:off x="2583151" y="3746174"/>
            <a:ext cx="301110" cy="301110"/>
          </a:xfrm>
          <a:prstGeom prst="rect">
            <a:avLst/>
          </a:prstGeom>
          <a:noFill/>
          <a:ln>
            <a:noFill/>
          </a:ln>
        </p:spPr>
      </p:pic>
      <p:pic>
        <p:nvPicPr>
          <p:cNvPr id="1844" name="Google Shape;1844;p90"/>
          <p:cNvPicPr preferRelativeResize="0"/>
          <p:nvPr/>
        </p:nvPicPr>
        <p:blipFill rotWithShape="1">
          <a:blip r:embed="rId4">
            <a:alphaModFix/>
          </a:blip>
          <a:srcRect/>
          <a:stretch/>
        </p:blipFill>
        <p:spPr>
          <a:xfrm>
            <a:off x="4084336" y="1877610"/>
            <a:ext cx="404389" cy="404389"/>
          </a:xfrm>
          <a:prstGeom prst="rect">
            <a:avLst/>
          </a:prstGeom>
          <a:noFill/>
          <a:ln>
            <a:noFill/>
          </a:ln>
        </p:spPr>
      </p:pic>
      <p:pic>
        <p:nvPicPr>
          <p:cNvPr id="1845" name="Google Shape;1845;p90"/>
          <p:cNvPicPr preferRelativeResize="0"/>
          <p:nvPr/>
        </p:nvPicPr>
        <p:blipFill rotWithShape="1">
          <a:blip r:embed="rId5">
            <a:alphaModFix/>
          </a:blip>
          <a:srcRect/>
          <a:stretch/>
        </p:blipFill>
        <p:spPr>
          <a:xfrm>
            <a:off x="5599604" y="3668778"/>
            <a:ext cx="388340" cy="388340"/>
          </a:xfrm>
          <a:prstGeom prst="rect">
            <a:avLst/>
          </a:prstGeom>
          <a:noFill/>
          <a:ln>
            <a:noFill/>
          </a:ln>
        </p:spPr>
      </p:pic>
      <p:pic>
        <p:nvPicPr>
          <p:cNvPr id="1846" name="Google Shape;1846;p90"/>
          <p:cNvPicPr preferRelativeResize="0"/>
          <p:nvPr/>
        </p:nvPicPr>
        <p:blipFill>
          <a:blip r:embed="rId6">
            <a:alphaModFix/>
          </a:blip>
          <a:stretch>
            <a:fillRect/>
          </a:stretch>
        </p:blipFill>
        <p:spPr>
          <a:xfrm>
            <a:off x="1123327" y="1940920"/>
            <a:ext cx="250440" cy="296000"/>
          </a:xfrm>
          <a:prstGeom prst="rect">
            <a:avLst/>
          </a:prstGeom>
          <a:noFill/>
          <a:ln>
            <a:noFill/>
          </a:ln>
        </p:spPr>
      </p:pic>
      <p:pic>
        <p:nvPicPr>
          <p:cNvPr id="1847" name="Google Shape;1847;p90"/>
          <p:cNvPicPr preferRelativeResize="0"/>
          <p:nvPr/>
        </p:nvPicPr>
        <p:blipFill>
          <a:blip r:embed="rId7">
            <a:alphaModFix/>
          </a:blip>
          <a:stretch>
            <a:fillRect/>
          </a:stretch>
        </p:blipFill>
        <p:spPr>
          <a:xfrm>
            <a:off x="7087133" y="1885625"/>
            <a:ext cx="388349" cy="38834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9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APPROVING ISSUE</a:t>
            </a:r>
            <a:endParaRPr/>
          </a:p>
        </p:txBody>
      </p:sp>
      <p:sp>
        <p:nvSpPr>
          <p:cNvPr id="1853" name="Google Shape;1853;p9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72</a:t>
            </a:fld>
            <a:endParaRPr/>
          </a:p>
        </p:txBody>
      </p:sp>
      <p:sp>
        <p:nvSpPr>
          <p:cNvPr id="1854" name="Google Shape;1854;p91"/>
          <p:cNvSpPr txBox="1"/>
          <p:nvPr/>
        </p:nvSpPr>
        <p:spPr>
          <a:xfrm>
            <a:off x="607690" y="1673583"/>
            <a:ext cx="555472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 A staff wants to assign lecturer for approve the test exam.</a:t>
            </a:r>
            <a:endParaRPr/>
          </a:p>
        </p:txBody>
      </p:sp>
      <p:sp>
        <p:nvSpPr>
          <p:cNvPr id="1855" name="Google Shape;1855;p91"/>
          <p:cNvSpPr txBox="1"/>
          <p:nvPr/>
        </p:nvSpPr>
        <p:spPr>
          <a:xfrm>
            <a:off x="1058097" y="3430827"/>
            <a:ext cx="607859"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Staff</a:t>
            </a:r>
            <a:endParaRPr/>
          </a:p>
        </p:txBody>
      </p:sp>
      <p:pic>
        <p:nvPicPr>
          <p:cNvPr id="1856" name="Google Shape;1856;p91"/>
          <p:cNvPicPr preferRelativeResize="0"/>
          <p:nvPr/>
        </p:nvPicPr>
        <p:blipFill rotWithShape="1">
          <a:blip r:embed="rId3">
            <a:alphaModFix/>
          </a:blip>
          <a:srcRect/>
          <a:stretch/>
        </p:blipFill>
        <p:spPr>
          <a:xfrm>
            <a:off x="825829" y="2467622"/>
            <a:ext cx="888825" cy="888825"/>
          </a:xfrm>
          <a:prstGeom prst="rect">
            <a:avLst/>
          </a:prstGeom>
          <a:noFill/>
          <a:ln>
            <a:noFill/>
          </a:ln>
        </p:spPr>
      </p:pic>
      <p:sp>
        <p:nvSpPr>
          <p:cNvPr id="1857" name="Google Shape;1857;p91"/>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SYNCHRONIZE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1862" name="Google Shape;1862;p9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APPROVING ISSUE</a:t>
            </a:r>
            <a:endParaRPr/>
          </a:p>
        </p:txBody>
      </p:sp>
      <p:sp>
        <p:nvSpPr>
          <p:cNvPr id="1863" name="Google Shape;1863;p9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73</a:t>
            </a:fld>
            <a:endParaRPr/>
          </a:p>
        </p:txBody>
      </p:sp>
      <p:sp>
        <p:nvSpPr>
          <p:cNvPr id="1864" name="Google Shape;1864;p92"/>
          <p:cNvSpPr txBox="1"/>
          <p:nvPr/>
        </p:nvSpPr>
        <p:spPr>
          <a:xfrm>
            <a:off x="607690" y="1673583"/>
            <a:ext cx="555472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 A staff wants to assign lecturer for approve the test exam.</a:t>
            </a:r>
            <a:endParaRPr/>
          </a:p>
        </p:txBody>
      </p:sp>
      <p:sp>
        <p:nvSpPr>
          <p:cNvPr id="1865" name="Google Shape;1865;p92"/>
          <p:cNvSpPr txBox="1"/>
          <p:nvPr/>
        </p:nvSpPr>
        <p:spPr>
          <a:xfrm>
            <a:off x="1058097" y="3430827"/>
            <a:ext cx="607859"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Staff</a:t>
            </a:r>
            <a:endParaRPr/>
          </a:p>
        </p:txBody>
      </p:sp>
      <p:sp>
        <p:nvSpPr>
          <p:cNvPr id="1866" name="Google Shape;1866;p92"/>
          <p:cNvSpPr/>
          <p:nvPr/>
        </p:nvSpPr>
        <p:spPr>
          <a:xfrm>
            <a:off x="1837935" y="2894062"/>
            <a:ext cx="1760036" cy="164379"/>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1867" name="Google Shape;1867;p92"/>
          <p:cNvSpPr txBox="1"/>
          <p:nvPr/>
        </p:nvSpPr>
        <p:spPr>
          <a:xfrm>
            <a:off x="1760138" y="2542686"/>
            <a:ext cx="2131566" cy="35138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1. assign approver</a:t>
            </a:r>
            <a:endParaRPr/>
          </a:p>
        </p:txBody>
      </p:sp>
      <p:pic>
        <p:nvPicPr>
          <p:cNvPr id="1868" name="Google Shape;1868;p92"/>
          <p:cNvPicPr preferRelativeResize="0"/>
          <p:nvPr/>
        </p:nvPicPr>
        <p:blipFill rotWithShape="1">
          <a:blip r:embed="rId3">
            <a:alphaModFix/>
          </a:blip>
          <a:srcRect/>
          <a:stretch/>
        </p:blipFill>
        <p:spPr>
          <a:xfrm>
            <a:off x="825829" y="2467622"/>
            <a:ext cx="888825" cy="888825"/>
          </a:xfrm>
          <a:prstGeom prst="rect">
            <a:avLst/>
          </a:prstGeom>
          <a:noFill/>
          <a:ln>
            <a:noFill/>
          </a:ln>
        </p:spPr>
      </p:pic>
      <p:sp>
        <p:nvSpPr>
          <p:cNvPr id="1869" name="Google Shape;1869;p92"/>
          <p:cNvSpPr txBox="1"/>
          <p:nvPr/>
        </p:nvSpPr>
        <p:spPr>
          <a:xfrm>
            <a:off x="3580955" y="3389732"/>
            <a:ext cx="938077"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Lecturer</a:t>
            </a:r>
            <a:endParaRPr/>
          </a:p>
        </p:txBody>
      </p:sp>
      <p:pic>
        <p:nvPicPr>
          <p:cNvPr id="1870" name="Google Shape;1870;p92"/>
          <p:cNvPicPr preferRelativeResize="0"/>
          <p:nvPr/>
        </p:nvPicPr>
        <p:blipFill rotWithShape="1">
          <a:blip r:embed="rId4">
            <a:alphaModFix/>
          </a:blip>
          <a:srcRect/>
          <a:stretch/>
        </p:blipFill>
        <p:spPr>
          <a:xfrm>
            <a:off x="3591990" y="2433950"/>
            <a:ext cx="918369" cy="918369"/>
          </a:xfrm>
          <a:prstGeom prst="rect">
            <a:avLst/>
          </a:prstGeom>
          <a:noFill/>
          <a:ln>
            <a:noFill/>
          </a:ln>
        </p:spPr>
      </p:pic>
      <p:sp>
        <p:nvSpPr>
          <p:cNvPr id="1871" name="Google Shape;1871;p92"/>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SYNCHRONIZE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9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APPROVING ISSUE</a:t>
            </a:r>
            <a:endParaRPr/>
          </a:p>
        </p:txBody>
      </p:sp>
      <p:sp>
        <p:nvSpPr>
          <p:cNvPr id="1877" name="Google Shape;1877;p9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74</a:t>
            </a:fld>
            <a:endParaRPr/>
          </a:p>
        </p:txBody>
      </p:sp>
      <p:sp>
        <p:nvSpPr>
          <p:cNvPr id="1878" name="Google Shape;1878;p93"/>
          <p:cNvSpPr txBox="1"/>
          <p:nvPr/>
        </p:nvSpPr>
        <p:spPr>
          <a:xfrm>
            <a:off x="607690" y="1673583"/>
            <a:ext cx="555472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 A staff wants to assign lecturer for approve the test exam.</a:t>
            </a:r>
            <a:endParaRPr/>
          </a:p>
        </p:txBody>
      </p:sp>
      <p:pic>
        <p:nvPicPr>
          <p:cNvPr id="1879" name="Google Shape;1879;p93"/>
          <p:cNvPicPr preferRelativeResize="0"/>
          <p:nvPr/>
        </p:nvPicPr>
        <p:blipFill rotWithShape="1">
          <a:blip r:embed="rId3">
            <a:alphaModFix/>
          </a:blip>
          <a:srcRect/>
          <a:stretch/>
        </p:blipFill>
        <p:spPr>
          <a:xfrm>
            <a:off x="5932155" y="2400630"/>
            <a:ext cx="1019348" cy="1019348"/>
          </a:xfrm>
          <a:prstGeom prst="rect">
            <a:avLst/>
          </a:prstGeom>
          <a:noFill/>
          <a:ln>
            <a:noFill/>
          </a:ln>
        </p:spPr>
      </p:pic>
      <p:sp>
        <p:nvSpPr>
          <p:cNvPr id="1880" name="Google Shape;1880;p93"/>
          <p:cNvSpPr txBox="1"/>
          <p:nvPr/>
        </p:nvSpPr>
        <p:spPr>
          <a:xfrm>
            <a:off x="5817304" y="3389732"/>
            <a:ext cx="1143263"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Test exam</a:t>
            </a:r>
            <a:endParaRPr/>
          </a:p>
        </p:txBody>
      </p:sp>
      <p:sp>
        <p:nvSpPr>
          <p:cNvPr id="1881" name="Google Shape;1881;p93"/>
          <p:cNvSpPr txBox="1"/>
          <p:nvPr/>
        </p:nvSpPr>
        <p:spPr>
          <a:xfrm>
            <a:off x="1058097" y="3430827"/>
            <a:ext cx="607859"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Staff</a:t>
            </a:r>
            <a:endParaRPr/>
          </a:p>
        </p:txBody>
      </p:sp>
      <p:sp>
        <p:nvSpPr>
          <p:cNvPr id="1882" name="Google Shape;1882;p93"/>
          <p:cNvSpPr/>
          <p:nvPr/>
        </p:nvSpPr>
        <p:spPr>
          <a:xfrm>
            <a:off x="1837935" y="2894062"/>
            <a:ext cx="1760036" cy="164379"/>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1883" name="Google Shape;1883;p93"/>
          <p:cNvSpPr txBox="1"/>
          <p:nvPr/>
        </p:nvSpPr>
        <p:spPr>
          <a:xfrm>
            <a:off x="1760138" y="2542686"/>
            <a:ext cx="2131566" cy="35138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1. assign approver</a:t>
            </a:r>
            <a:endParaRPr/>
          </a:p>
        </p:txBody>
      </p:sp>
      <p:pic>
        <p:nvPicPr>
          <p:cNvPr id="1884" name="Google Shape;1884;p93"/>
          <p:cNvPicPr preferRelativeResize="0"/>
          <p:nvPr/>
        </p:nvPicPr>
        <p:blipFill rotWithShape="1">
          <a:blip r:embed="rId4">
            <a:alphaModFix/>
          </a:blip>
          <a:srcRect/>
          <a:stretch/>
        </p:blipFill>
        <p:spPr>
          <a:xfrm>
            <a:off x="825829" y="2467622"/>
            <a:ext cx="888825" cy="888825"/>
          </a:xfrm>
          <a:prstGeom prst="rect">
            <a:avLst/>
          </a:prstGeom>
          <a:noFill/>
          <a:ln>
            <a:noFill/>
          </a:ln>
        </p:spPr>
      </p:pic>
      <p:sp>
        <p:nvSpPr>
          <p:cNvPr id="1885" name="Google Shape;1885;p93"/>
          <p:cNvSpPr txBox="1"/>
          <p:nvPr/>
        </p:nvSpPr>
        <p:spPr>
          <a:xfrm>
            <a:off x="3580955" y="3389732"/>
            <a:ext cx="938077"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Lecturer</a:t>
            </a:r>
            <a:endParaRPr/>
          </a:p>
        </p:txBody>
      </p:sp>
      <p:pic>
        <p:nvPicPr>
          <p:cNvPr id="1886" name="Google Shape;1886;p93"/>
          <p:cNvPicPr preferRelativeResize="0"/>
          <p:nvPr/>
        </p:nvPicPr>
        <p:blipFill rotWithShape="1">
          <a:blip r:embed="rId5">
            <a:alphaModFix/>
          </a:blip>
          <a:srcRect/>
          <a:stretch/>
        </p:blipFill>
        <p:spPr>
          <a:xfrm>
            <a:off x="3591990" y="2433950"/>
            <a:ext cx="918369" cy="918369"/>
          </a:xfrm>
          <a:prstGeom prst="rect">
            <a:avLst/>
          </a:prstGeom>
          <a:noFill/>
          <a:ln>
            <a:noFill/>
          </a:ln>
        </p:spPr>
      </p:pic>
      <p:sp>
        <p:nvSpPr>
          <p:cNvPr id="1887" name="Google Shape;1887;p93"/>
          <p:cNvSpPr/>
          <p:nvPr/>
        </p:nvSpPr>
        <p:spPr>
          <a:xfrm>
            <a:off x="4589433" y="2865499"/>
            <a:ext cx="1285772" cy="18975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1888" name="Google Shape;1888;p93"/>
          <p:cNvSpPr txBox="1"/>
          <p:nvPr/>
        </p:nvSpPr>
        <p:spPr>
          <a:xfrm>
            <a:off x="4655447" y="2571750"/>
            <a:ext cx="128577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2. review</a:t>
            </a:r>
            <a:endParaRPr/>
          </a:p>
        </p:txBody>
      </p:sp>
      <p:sp>
        <p:nvSpPr>
          <p:cNvPr id="1889" name="Google Shape;1889;p93"/>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SYNCHRONIZE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Google Shape;1894;p94"/>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APPROVING ISSUE</a:t>
            </a:r>
            <a:endParaRPr/>
          </a:p>
        </p:txBody>
      </p:sp>
      <p:sp>
        <p:nvSpPr>
          <p:cNvPr id="1895" name="Google Shape;1895;p9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75</a:t>
            </a:fld>
            <a:endParaRPr/>
          </a:p>
        </p:txBody>
      </p:sp>
      <p:sp>
        <p:nvSpPr>
          <p:cNvPr id="1896" name="Google Shape;1896;p94"/>
          <p:cNvSpPr txBox="1"/>
          <p:nvPr/>
        </p:nvSpPr>
        <p:spPr>
          <a:xfrm>
            <a:off x="607690" y="1673583"/>
            <a:ext cx="555472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 A staff wants to assign lecturer for approve the test exam.</a:t>
            </a:r>
            <a:endParaRPr/>
          </a:p>
        </p:txBody>
      </p:sp>
      <p:pic>
        <p:nvPicPr>
          <p:cNvPr id="1897" name="Google Shape;1897;p94"/>
          <p:cNvPicPr preferRelativeResize="0"/>
          <p:nvPr/>
        </p:nvPicPr>
        <p:blipFill rotWithShape="1">
          <a:blip r:embed="rId3">
            <a:alphaModFix/>
          </a:blip>
          <a:srcRect/>
          <a:stretch/>
        </p:blipFill>
        <p:spPr>
          <a:xfrm>
            <a:off x="5932155" y="2400630"/>
            <a:ext cx="1019348" cy="1019348"/>
          </a:xfrm>
          <a:prstGeom prst="rect">
            <a:avLst/>
          </a:prstGeom>
          <a:noFill/>
          <a:ln>
            <a:noFill/>
          </a:ln>
        </p:spPr>
      </p:pic>
      <p:sp>
        <p:nvSpPr>
          <p:cNvPr id="1898" name="Google Shape;1898;p94"/>
          <p:cNvSpPr txBox="1"/>
          <p:nvPr/>
        </p:nvSpPr>
        <p:spPr>
          <a:xfrm>
            <a:off x="5817304" y="3389732"/>
            <a:ext cx="1143263"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Test exam</a:t>
            </a:r>
            <a:endParaRPr/>
          </a:p>
        </p:txBody>
      </p:sp>
      <p:sp>
        <p:nvSpPr>
          <p:cNvPr id="1899" name="Google Shape;1899;p94"/>
          <p:cNvSpPr txBox="1"/>
          <p:nvPr/>
        </p:nvSpPr>
        <p:spPr>
          <a:xfrm>
            <a:off x="1058097" y="3430827"/>
            <a:ext cx="607859"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Staff</a:t>
            </a:r>
            <a:endParaRPr/>
          </a:p>
        </p:txBody>
      </p:sp>
      <p:sp>
        <p:nvSpPr>
          <p:cNvPr id="1900" name="Google Shape;1900;p94"/>
          <p:cNvSpPr/>
          <p:nvPr/>
        </p:nvSpPr>
        <p:spPr>
          <a:xfrm>
            <a:off x="1837935" y="2894062"/>
            <a:ext cx="1760036" cy="164379"/>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1901" name="Google Shape;1901;p94"/>
          <p:cNvSpPr txBox="1"/>
          <p:nvPr/>
        </p:nvSpPr>
        <p:spPr>
          <a:xfrm>
            <a:off x="1760138" y="2542686"/>
            <a:ext cx="2131566" cy="35138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1. assign approver</a:t>
            </a:r>
            <a:endParaRPr/>
          </a:p>
        </p:txBody>
      </p:sp>
      <p:pic>
        <p:nvPicPr>
          <p:cNvPr id="1902" name="Google Shape;1902;p94"/>
          <p:cNvPicPr preferRelativeResize="0"/>
          <p:nvPr/>
        </p:nvPicPr>
        <p:blipFill rotWithShape="1">
          <a:blip r:embed="rId4">
            <a:alphaModFix/>
          </a:blip>
          <a:srcRect/>
          <a:stretch/>
        </p:blipFill>
        <p:spPr>
          <a:xfrm>
            <a:off x="825829" y="2467622"/>
            <a:ext cx="888825" cy="888825"/>
          </a:xfrm>
          <a:prstGeom prst="rect">
            <a:avLst/>
          </a:prstGeom>
          <a:noFill/>
          <a:ln>
            <a:noFill/>
          </a:ln>
        </p:spPr>
      </p:pic>
      <p:sp>
        <p:nvSpPr>
          <p:cNvPr id="1903" name="Google Shape;1903;p94"/>
          <p:cNvSpPr txBox="1"/>
          <p:nvPr/>
        </p:nvSpPr>
        <p:spPr>
          <a:xfrm>
            <a:off x="3580957" y="3389732"/>
            <a:ext cx="938078"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Lecturer</a:t>
            </a:r>
            <a:endParaRPr/>
          </a:p>
        </p:txBody>
      </p:sp>
      <p:pic>
        <p:nvPicPr>
          <p:cNvPr id="1904" name="Google Shape;1904;p94"/>
          <p:cNvPicPr preferRelativeResize="0"/>
          <p:nvPr/>
        </p:nvPicPr>
        <p:blipFill rotWithShape="1">
          <a:blip r:embed="rId5">
            <a:alphaModFix/>
          </a:blip>
          <a:srcRect/>
          <a:stretch/>
        </p:blipFill>
        <p:spPr>
          <a:xfrm>
            <a:off x="3591990" y="2433950"/>
            <a:ext cx="918369" cy="918369"/>
          </a:xfrm>
          <a:prstGeom prst="rect">
            <a:avLst/>
          </a:prstGeom>
          <a:noFill/>
          <a:ln>
            <a:noFill/>
          </a:ln>
        </p:spPr>
      </p:pic>
      <p:sp>
        <p:nvSpPr>
          <p:cNvPr id="1905" name="Google Shape;1905;p94"/>
          <p:cNvSpPr/>
          <p:nvPr/>
        </p:nvSpPr>
        <p:spPr>
          <a:xfrm>
            <a:off x="4589433" y="2865499"/>
            <a:ext cx="1285772" cy="18975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1906" name="Google Shape;1906;p94"/>
          <p:cNvSpPr txBox="1"/>
          <p:nvPr/>
        </p:nvSpPr>
        <p:spPr>
          <a:xfrm>
            <a:off x="4655447" y="2571750"/>
            <a:ext cx="128577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2. review</a:t>
            </a:r>
            <a:endParaRPr/>
          </a:p>
        </p:txBody>
      </p:sp>
      <p:sp>
        <p:nvSpPr>
          <p:cNvPr id="1907" name="Google Shape;1907;p94"/>
          <p:cNvSpPr txBox="1"/>
          <p:nvPr/>
        </p:nvSpPr>
        <p:spPr>
          <a:xfrm>
            <a:off x="3087276" y="4581648"/>
            <a:ext cx="2752433"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1" i="0" u="none" strike="noStrike" cap="none">
                <a:solidFill>
                  <a:srgbClr val="000000"/>
                </a:solidFill>
                <a:latin typeface="Arial"/>
                <a:ea typeface="Arial"/>
                <a:cs typeface="Arial"/>
                <a:sym typeface="Arial"/>
              </a:rPr>
              <a:t>During review process</a:t>
            </a:r>
            <a:endParaRPr/>
          </a:p>
        </p:txBody>
      </p:sp>
      <p:sp>
        <p:nvSpPr>
          <p:cNvPr id="1908" name="Google Shape;1908;p94"/>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SYNCHRONIZE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912"/>
        <p:cNvGrpSpPr/>
        <p:nvPr/>
      </p:nvGrpSpPr>
      <p:grpSpPr>
        <a:xfrm>
          <a:off x="0" y="0"/>
          <a:ext cx="0" cy="0"/>
          <a:chOff x="0" y="0"/>
          <a:chExt cx="0" cy="0"/>
        </a:xfrm>
      </p:grpSpPr>
      <p:sp>
        <p:nvSpPr>
          <p:cNvPr id="1913" name="Google Shape;1913;p9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APPROVING ISSUE</a:t>
            </a:r>
            <a:endParaRPr/>
          </a:p>
        </p:txBody>
      </p:sp>
      <p:sp>
        <p:nvSpPr>
          <p:cNvPr id="1914" name="Google Shape;1914;p9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76</a:t>
            </a:fld>
            <a:endParaRPr/>
          </a:p>
        </p:txBody>
      </p:sp>
      <p:sp>
        <p:nvSpPr>
          <p:cNvPr id="1915" name="Google Shape;1915;p95"/>
          <p:cNvSpPr txBox="1"/>
          <p:nvPr/>
        </p:nvSpPr>
        <p:spPr>
          <a:xfrm>
            <a:off x="552700" y="1546319"/>
            <a:ext cx="8038599"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 Before approve, the lecturer found </a:t>
            </a:r>
            <a:r>
              <a:rPr lang="vi" sz="1600" b="1" i="0" u="none" strike="noStrike" cap="none">
                <a:solidFill>
                  <a:srgbClr val="FF0000"/>
                </a:solidFill>
              </a:rPr>
              <a:t>wrong questions </a:t>
            </a:r>
            <a:r>
              <a:rPr lang="vi" sz="1600" b="0" i="0" u="none" strike="noStrike" cap="none">
                <a:solidFill>
                  <a:srgbClr val="000000"/>
                </a:solidFill>
                <a:latin typeface="Arial"/>
                <a:ea typeface="Arial"/>
                <a:cs typeface="Arial"/>
                <a:sym typeface="Arial"/>
              </a:rPr>
              <a:t>in the test exam. So he decided to update test’s content.</a:t>
            </a:r>
            <a:endParaRPr/>
          </a:p>
        </p:txBody>
      </p:sp>
      <p:sp>
        <p:nvSpPr>
          <p:cNvPr id="1916" name="Google Shape;1916;p95"/>
          <p:cNvSpPr txBox="1"/>
          <p:nvPr/>
        </p:nvSpPr>
        <p:spPr>
          <a:xfrm>
            <a:off x="772470" y="3505275"/>
            <a:ext cx="938077"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Lecturer</a:t>
            </a:r>
            <a:endParaRPr/>
          </a:p>
        </p:txBody>
      </p:sp>
      <p:pic>
        <p:nvPicPr>
          <p:cNvPr id="1917" name="Google Shape;1917;p95"/>
          <p:cNvPicPr preferRelativeResize="0"/>
          <p:nvPr/>
        </p:nvPicPr>
        <p:blipFill rotWithShape="1">
          <a:blip r:embed="rId3">
            <a:alphaModFix/>
          </a:blip>
          <a:srcRect/>
          <a:stretch/>
        </p:blipFill>
        <p:spPr>
          <a:xfrm>
            <a:off x="818155" y="2586906"/>
            <a:ext cx="918369" cy="918369"/>
          </a:xfrm>
          <a:prstGeom prst="rect">
            <a:avLst/>
          </a:prstGeom>
          <a:noFill/>
          <a:ln>
            <a:noFill/>
          </a:ln>
        </p:spPr>
      </p:pic>
      <p:sp>
        <p:nvSpPr>
          <p:cNvPr id="1918" name="Google Shape;1918;p95"/>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SYNCHRONIZE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922"/>
        <p:cNvGrpSpPr/>
        <p:nvPr/>
      </p:nvGrpSpPr>
      <p:grpSpPr>
        <a:xfrm>
          <a:off x="0" y="0"/>
          <a:ext cx="0" cy="0"/>
          <a:chOff x="0" y="0"/>
          <a:chExt cx="0" cy="0"/>
        </a:xfrm>
      </p:grpSpPr>
      <p:sp>
        <p:nvSpPr>
          <p:cNvPr id="1923" name="Google Shape;1923;p9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APPROVING ISSUE</a:t>
            </a:r>
            <a:endParaRPr/>
          </a:p>
        </p:txBody>
      </p:sp>
      <p:sp>
        <p:nvSpPr>
          <p:cNvPr id="1924" name="Google Shape;1924;p9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77</a:t>
            </a:fld>
            <a:endParaRPr/>
          </a:p>
        </p:txBody>
      </p:sp>
      <p:sp>
        <p:nvSpPr>
          <p:cNvPr id="1925" name="Google Shape;1925;p96"/>
          <p:cNvSpPr txBox="1"/>
          <p:nvPr/>
        </p:nvSpPr>
        <p:spPr>
          <a:xfrm>
            <a:off x="552700" y="1546319"/>
            <a:ext cx="8038599"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 Before approve, the lecturer found </a:t>
            </a:r>
            <a:r>
              <a:rPr lang="vi" sz="1600" b="1" i="0" u="none" strike="noStrike" cap="none">
                <a:solidFill>
                  <a:srgbClr val="FF0000"/>
                </a:solidFill>
              </a:rPr>
              <a:t>wrong questions </a:t>
            </a:r>
            <a:r>
              <a:rPr lang="vi" sz="1600" b="0" i="0" u="none" strike="noStrike" cap="none">
                <a:solidFill>
                  <a:srgbClr val="000000"/>
                </a:solidFill>
                <a:latin typeface="Arial"/>
                <a:ea typeface="Arial"/>
                <a:cs typeface="Arial"/>
                <a:sym typeface="Arial"/>
              </a:rPr>
              <a:t>in the test exam. So he decided to update test’s content.</a:t>
            </a:r>
            <a:endParaRPr/>
          </a:p>
        </p:txBody>
      </p:sp>
      <p:sp>
        <p:nvSpPr>
          <p:cNvPr id="1926" name="Google Shape;1926;p96"/>
          <p:cNvSpPr txBox="1"/>
          <p:nvPr/>
        </p:nvSpPr>
        <p:spPr>
          <a:xfrm>
            <a:off x="3055822" y="3509125"/>
            <a:ext cx="1107997"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Questions</a:t>
            </a:r>
            <a:endParaRPr/>
          </a:p>
        </p:txBody>
      </p:sp>
      <p:sp>
        <p:nvSpPr>
          <p:cNvPr id="1927" name="Google Shape;1927;p96"/>
          <p:cNvSpPr txBox="1"/>
          <p:nvPr/>
        </p:nvSpPr>
        <p:spPr>
          <a:xfrm>
            <a:off x="772470" y="3505275"/>
            <a:ext cx="938077"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Lecturer</a:t>
            </a:r>
            <a:endParaRPr/>
          </a:p>
        </p:txBody>
      </p:sp>
      <p:pic>
        <p:nvPicPr>
          <p:cNvPr id="1928" name="Google Shape;1928;p96"/>
          <p:cNvPicPr preferRelativeResize="0"/>
          <p:nvPr/>
        </p:nvPicPr>
        <p:blipFill rotWithShape="1">
          <a:blip r:embed="rId3">
            <a:alphaModFix/>
          </a:blip>
          <a:srcRect/>
          <a:stretch/>
        </p:blipFill>
        <p:spPr>
          <a:xfrm>
            <a:off x="818155" y="2586906"/>
            <a:ext cx="918369" cy="918369"/>
          </a:xfrm>
          <a:prstGeom prst="rect">
            <a:avLst/>
          </a:prstGeom>
          <a:noFill/>
          <a:ln>
            <a:noFill/>
          </a:ln>
        </p:spPr>
      </p:pic>
      <p:sp>
        <p:nvSpPr>
          <p:cNvPr id="1929" name="Google Shape;1929;p96"/>
          <p:cNvSpPr/>
          <p:nvPr/>
        </p:nvSpPr>
        <p:spPr>
          <a:xfrm>
            <a:off x="1736524" y="2974450"/>
            <a:ext cx="1285772" cy="18975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0" name="Google Shape;1930;p96"/>
          <p:cNvSpPr txBox="1"/>
          <p:nvPr/>
        </p:nvSpPr>
        <p:spPr>
          <a:xfrm>
            <a:off x="1780495" y="2724288"/>
            <a:ext cx="128577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1. update</a:t>
            </a:r>
            <a:endParaRPr/>
          </a:p>
        </p:txBody>
      </p:sp>
      <p:pic>
        <p:nvPicPr>
          <p:cNvPr id="1931" name="Google Shape;1931;p96" descr="Image result for test content icon"/>
          <p:cNvPicPr preferRelativeResize="0"/>
          <p:nvPr/>
        </p:nvPicPr>
        <p:blipFill rotWithShape="1">
          <a:blip r:embed="rId4">
            <a:alphaModFix/>
          </a:blip>
          <a:srcRect/>
          <a:stretch/>
        </p:blipFill>
        <p:spPr>
          <a:xfrm>
            <a:off x="3109146" y="2569430"/>
            <a:ext cx="1019831" cy="1019831"/>
          </a:xfrm>
          <a:prstGeom prst="rect">
            <a:avLst/>
          </a:prstGeom>
          <a:noFill/>
          <a:ln>
            <a:noFill/>
          </a:ln>
        </p:spPr>
      </p:pic>
      <p:sp>
        <p:nvSpPr>
          <p:cNvPr id="1932" name="Google Shape;1932;p96"/>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SYNCHRONIZE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936"/>
        <p:cNvGrpSpPr/>
        <p:nvPr/>
      </p:nvGrpSpPr>
      <p:grpSpPr>
        <a:xfrm>
          <a:off x="0" y="0"/>
          <a:ext cx="0" cy="0"/>
          <a:chOff x="0" y="0"/>
          <a:chExt cx="0" cy="0"/>
        </a:xfrm>
      </p:grpSpPr>
      <p:sp>
        <p:nvSpPr>
          <p:cNvPr id="1937" name="Google Shape;1937;p9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APPROVING ISSUE</a:t>
            </a:r>
            <a:endParaRPr/>
          </a:p>
        </p:txBody>
      </p:sp>
      <p:sp>
        <p:nvSpPr>
          <p:cNvPr id="1938" name="Google Shape;1938;p9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78</a:t>
            </a:fld>
            <a:endParaRPr/>
          </a:p>
        </p:txBody>
      </p:sp>
      <p:sp>
        <p:nvSpPr>
          <p:cNvPr id="1939" name="Google Shape;1939;p97"/>
          <p:cNvSpPr txBox="1"/>
          <p:nvPr/>
        </p:nvSpPr>
        <p:spPr>
          <a:xfrm>
            <a:off x="552700" y="1546319"/>
            <a:ext cx="8038599"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 Before approve, the lecturer found </a:t>
            </a:r>
            <a:r>
              <a:rPr lang="vi" sz="1600" b="1" i="0" u="none" strike="noStrike" cap="none">
                <a:solidFill>
                  <a:srgbClr val="FF0000"/>
                </a:solidFill>
              </a:rPr>
              <a:t>wrong questions </a:t>
            </a:r>
            <a:r>
              <a:rPr lang="vi" sz="1600" b="0" i="0" u="none" strike="noStrike" cap="none">
                <a:solidFill>
                  <a:srgbClr val="000000"/>
                </a:solidFill>
                <a:latin typeface="Arial"/>
                <a:ea typeface="Arial"/>
                <a:cs typeface="Arial"/>
                <a:sym typeface="Arial"/>
              </a:rPr>
              <a:t>in the test exam. So he decided to update test’s content.</a:t>
            </a:r>
            <a:endParaRPr/>
          </a:p>
        </p:txBody>
      </p:sp>
      <p:sp>
        <p:nvSpPr>
          <p:cNvPr id="1940" name="Google Shape;1940;p97"/>
          <p:cNvSpPr txBox="1"/>
          <p:nvPr/>
        </p:nvSpPr>
        <p:spPr>
          <a:xfrm>
            <a:off x="3055822" y="3509125"/>
            <a:ext cx="1107997"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Questions</a:t>
            </a:r>
            <a:endParaRPr/>
          </a:p>
        </p:txBody>
      </p:sp>
      <p:sp>
        <p:nvSpPr>
          <p:cNvPr id="1941" name="Google Shape;1941;p97"/>
          <p:cNvSpPr txBox="1"/>
          <p:nvPr/>
        </p:nvSpPr>
        <p:spPr>
          <a:xfrm>
            <a:off x="772470" y="3505275"/>
            <a:ext cx="938077"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Lecturer</a:t>
            </a:r>
            <a:endParaRPr/>
          </a:p>
        </p:txBody>
      </p:sp>
      <p:pic>
        <p:nvPicPr>
          <p:cNvPr id="1942" name="Google Shape;1942;p97"/>
          <p:cNvPicPr preferRelativeResize="0"/>
          <p:nvPr/>
        </p:nvPicPr>
        <p:blipFill rotWithShape="1">
          <a:blip r:embed="rId3">
            <a:alphaModFix/>
          </a:blip>
          <a:srcRect/>
          <a:stretch/>
        </p:blipFill>
        <p:spPr>
          <a:xfrm>
            <a:off x="818155" y="2586906"/>
            <a:ext cx="918369" cy="918369"/>
          </a:xfrm>
          <a:prstGeom prst="rect">
            <a:avLst/>
          </a:prstGeom>
          <a:noFill/>
          <a:ln>
            <a:noFill/>
          </a:ln>
        </p:spPr>
      </p:pic>
      <p:sp>
        <p:nvSpPr>
          <p:cNvPr id="1943" name="Google Shape;1943;p97"/>
          <p:cNvSpPr/>
          <p:nvPr/>
        </p:nvSpPr>
        <p:spPr>
          <a:xfrm>
            <a:off x="1736524" y="2974450"/>
            <a:ext cx="1285772" cy="18975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4" name="Google Shape;1944;p97"/>
          <p:cNvSpPr txBox="1"/>
          <p:nvPr/>
        </p:nvSpPr>
        <p:spPr>
          <a:xfrm>
            <a:off x="1780495" y="2724288"/>
            <a:ext cx="128577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1. update</a:t>
            </a:r>
            <a:endParaRPr/>
          </a:p>
        </p:txBody>
      </p:sp>
      <p:pic>
        <p:nvPicPr>
          <p:cNvPr id="1945" name="Google Shape;1945;p97" descr="Image result for test content icon"/>
          <p:cNvPicPr preferRelativeResize="0"/>
          <p:nvPr/>
        </p:nvPicPr>
        <p:blipFill rotWithShape="1">
          <a:blip r:embed="rId4">
            <a:alphaModFix/>
          </a:blip>
          <a:srcRect/>
          <a:stretch/>
        </p:blipFill>
        <p:spPr>
          <a:xfrm>
            <a:off x="3109146" y="2569430"/>
            <a:ext cx="1019831" cy="1019831"/>
          </a:xfrm>
          <a:prstGeom prst="rect">
            <a:avLst/>
          </a:prstGeom>
          <a:noFill/>
          <a:ln>
            <a:noFill/>
          </a:ln>
        </p:spPr>
      </p:pic>
      <p:sp>
        <p:nvSpPr>
          <p:cNvPr id="1946" name="Google Shape;1946;p97"/>
          <p:cNvSpPr/>
          <p:nvPr/>
        </p:nvSpPr>
        <p:spPr>
          <a:xfrm>
            <a:off x="4151056" y="2977636"/>
            <a:ext cx="1285772" cy="18975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7" name="Google Shape;1947;p97"/>
          <p:cNvSpPr txBox="1"/>
          <p:nvPr/>
        </p:nvSpPr>
        <p:spPr>
          <a:xfrm>
            <a:off x="4134891" y="2703103"/>
            <a:ext cx="128577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2. approve</a:t>
            </a:r>
            <a:endParaRPr/>
          </a:p>
        </p:txBody>
      </p:sp>
      <p:pic>
        <p:nvPicPr>
          <p:cNvPr id="1948" name="Google Shape;1948;p97"/>
          <p:cNvPicPr preferRelativeResize="0"/>
          <p:nvPr/>
        </p:nvPicPr>
        <p:blipFill rotWithShape="1">
          <a:blip r:embed="rId5">
            <a:alphaModFix/>
          </a:blip>
          <a:srcRect/>
          <a:stretch/>
        </p:blipFill>
        <p:spPr>
          <a:xfrm>
            <a:off x="5391734" y="2559655"/>
            <a:ext cx="1019348" cy="1019348"/>
          </a:xfrm>
          <a:prstGeom prst="rect">
            <a:avLst/>
          </a:prstGeom>
          <a:noFill/>
          <a:ln>
            <a:noFill/>
          </a:ln>
        </p:spPr>
      </p:pic>
      <p:sp>
        <p:nvSpPr>
          <p:cNvPr id="1949" name="Google Shape;1949;p97"/>
          <p:cNvSpPr txBox="1"/>
          <p:nvPr/>
        </p:nvSpPr>
        <p:spPr>
          <a:xfrm>
            <a:off x="5324779" y="3545759"/>
            <a:ext cx="1143263"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Test exam</a:t>
            </a:r>
            <a:endParaRPr/>
          </a:p>
        </p:txBody>
      </p:sp>
      <p:sp>
        <p:nvSpPr>
          <p:cNvPr id="1950" name="Google Shape;1950;p97"/>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SYNCHRONIZE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Google Shape;1955;p98"/>
          <p:cNvSpPr txBox="1">
            <a:spLocks noGrp="1"/>
          </p:cNvSpPr>
          <p:nvPr>
            <p:ph type="body" idx="1"/>
          </p:nvPr>
        </p:nvSpPr>
        <p:spPr>
          <a:xfrm>
            <a:off x="626250" y="1537988"/>
            <a:ext cx="3452925" cy="2724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r>
              <a:rPr lang="vi" b="1"/>
              <a:t>Issue:</a:t>
            </a:r>
            <a:endParaRPr/>
          </a:p>
          <a:p>
            <a:pPr marL="342900" lvl="0" indent="-342900" algn="l" rtl="0">
              <a:lnSpc>
                <a:spcPct val="100000"/>
              </a:lnSpc>
              <a:spcBef>
                <a:spcPts val="600"/>
              </a:spcBef>
              <a:spcAft>
                <a:spcPts val="0"/>
              </a:spcAft>
              <a:buSzPts val="2000"/>
              <a:buFont typeface="Arial"/>
              <a:buChar char="•"/>
            </a:pPr>
            <a:r>
              <a:rPr lang="vi" sz="1600"/>
              <a:t>Manual approval process.</a:t>
            </a:r>
            <a:endParaRPr/>
          </a:p>
          <a:p>
            <a:pPr marL="342900" lvl="0" indent="-342900" algn="l" rtl="0">
              <a:lnSpc>
                <a:spcPct val="100000"/>
              </a:lnSpc>
              <a:spcBef>
                <a:spcPts val="600"/>
              </a:spcBef>
              <a:spcAft>
                <a:spcPts val="0"/>
              </a:spcAft>
              <a:buSzPts val="2000"/>
              <a:buFont typeface="Arial"/>
              <a:buChar char="•"/>
            </a:pPr>
            <a:r>
              <a:rPr lang="vi" sz="1600"/>
              <a:t>Waste of time and resources for document.</a:t>
            </a:r>
            <a:endParaRPr/>
          </a:p>
          <a:p>
            <a:pPr marL="342900" lvl="0" indent="-342900" algn="l" rtl="0">
              <a:lnSpc>
                <a:spcPct val="100000"/>
              </a:lnSpc>
              <a:spcBef>
                <a:spcPts val="600"/>
              </a:spcBef>
              <a:spcAft>
                <a:spcPts val="0"/>
              </a:spcAft>
              <a:buSzPts val="2000"/>
              <a:buFont typeface="Arial"/>
              <a:buChar char="•"/>
            </a:pPr>
            <a:r>
              <a:rPr lang="vi" sz="1600"/>
              <a:t>Update question in the test exam not synchronize to question bank.</a:t>
            </a:r>
            <a:endParaRPr/>
          </a:p>
          <a:p>
            <a:pPr marL="342900" lvl="0" indent="-215900" algn="l" rtl="0">
              <a:lnSpc>
                <a:spcPct val="100000"/>
              </a:lnSpc>
              <a:spcBef>
                <a:spcPts val="600"/>
              </a:spcBef>
              <a:spcAft>
                <a:spcPts val="0"/>
              </a:spcAft>
              <a:buSzPts val="2000"/>
              <a:buFont typeface="Arial"/>
              <a:buNone/>
            </a:pPr>
            <a:endParaRPr sz="1600"/>
          </a:p>
          <a:p>
            <a:pPr marL="342900" lvl="0" indent="-215900" algn="l" rtl="0">
              <a:lnSpc>
                <a:spcPct val="100000"/>
              </a:lnSpc>
              <a:spcBef>
                <a:spcPts val="600"/>
              </a:spcBef>
              <a:spcAft>
                <a:spcPts val="0"/>
              </a:spcAft>
              <a:buSzPts val="2000"/>
              <a:buFont typeface="Arial"/>
              <a:buNone/>
            </a:pPr>
            <a:endParaRPr/>
          </a:p>
        </p:txBody>
      </p:sp>
      <p:sp>
        <p:nvSpPr>
          <p:cNvPr id="1956" name="Google Shape;1956;p9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APPROVING ISSUE</a:t>
            </a:r>
            <a:endParaRPr/>
          </a:p>
        </p:txBody>
      </p:sp>
      <p:sp>
        <p:nvSpPr>
          <p:cNvPr id="1957" name="Google Shape;1957;p9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79</a:t>
            </a:fld>
            <a:endParaRPr/>
          </a:p>
        </p:txBody>
      </p:sp>
      <p:sp>
        <p:nvSpPr>
          <p:cNvPr id="1958" name="Google Shape;1958;p98"/>
          <p:cNvSpPr/>
          <p:nvPr/>
        </p:nvSpPr>
        <p:spPr>
          <a:xfrm>
            <a:off x="8361700" y="1998995"/>
            <a:ext cx="193666" cy="158305"/>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9" name="Google Shape;1959;p98"/>
          <p:cNvSpPr/>
          <p:nvPr/>
        </p:nvSpPr>
        <p:spPr>
          <a:xfrm>
            <a:off x="4703655" y="3010857"/>
            <a:ext cx="167594" cy="18975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960" name="Google Shape;1960;p98"/>
          <p:cNvPicPr preferRelativeResize="0"/>
          <p:nvPr/>
        </p:nvPicPr>
        <p:blipFill rotWithShape="1">
          <a:blip r:embed="rId3">
            <a:alphaModFix/>
          </a:blip>
          <a:srcRect/>
          <a:stretch/>
        </p:blipFill>
        <p:spPr>
          <a:xfrm>
            <a:off x="5102441" y="2652117"/>
            <a:ext cx="3452925" cy="907239"/>
          </a:xfrm>
          <a:prstGeom prst="rect">
            <a:avLst/>
          </a:prstGeom>
          <a:noFill/>
          <a:ln>
            <a:noFill/>
          </a:ln>
        </p:spPr>
      </p:pic>
      <p:pic>
        <p:nvPicPr>
          <p:cNvPr id="1961" name="Google Shape;1961;p98"/>
          <p:cNvPicPr preferRelativeResize="0"/>
          <p:nvPr/>
        </p:nvPicPr>
        <p:blipFill rotWithShape="1">
          <a:blip r:embed="rId4">
            <a:alphaModFix/>
          </a:blip>
          <a:srcRect/>
          <a:stretch/>
        </p:blipFill>
        <p:spPr>
          <a:xfrm>
            <a:off x="4697771" y="1710480"/>
            <a:ext cx="3663929" cy="861270"/>
          </a:xfrm>
          <a:prstGeom prst="rect">
            <a:avLst/>
          </a:prstGeom>
          <a:noFill/>
          <a:ln>
            <a:noFill/>
          </a:ln>
        </p:spPr>
      </p:pic>
      <p:sp>
        <p:nvSpPr>
          <p:cNvPr id="1962" name="Google Shape;1962;p98"/>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1" i="0" u="none" strike="noStrike" cap="none">
                <a:solidFill>
                  <a:srgbClr val="FF0000"/>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SYNCHRONIZE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INTRODUCTION</a:t>
            </a:r>
            <a:endParaRPr/>
          </a:p>
        </p:txBody>
      </p:sp>
      <p:sp>
        <p:nvSpPr>
          <p:cNvPr id="283" name="Google Shape;283;p2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8</a:t>
            </a:fld>
            <a:endParaRPr/>
          </a:p>
        </p:txBody>
      </p:sp>
      <p:sp>
        <p:nvSpPr>
          <p:cNvPr id="284" name="Google Shape;284;p27"/>
          <p:cNvSpPr txBox="1">
            <a:spLocks noGrp="1"/>
          </p:cNvSpPr>
          <p:nvPr>
            <p:ph type="body" idx="1"/>
          </p:nvPr>
        </p:nvSpPr>
        <p:spPr>
          <a:xfrm>
            <a:off x="699975" y="1664276"/>
            <a:ext cx="5167500" cy="285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None/>
            </a:pPr>
            <a:r>
              <a:rPr lang="vi" sz="1700">
                <a:solidFill>
                  <a:schemeClr val="dk1"/>
                </a:solidFill>
              </a:rPr>
              <a:t>- We build Examination System to organize test exam by Learning Outcomes and Chapters. We also improve questions management and test exams quality.</a:t>
            </a:r>
            <a:endParaRPr/>
          </a:p>
          <a:p>
            <a:pPr marL="0" lvl="0" indent="0" algn="l" rtl="0">
              <a:lnSpc>
                <a:spcPct val="100000"/>
              </a:lnSpc>
              <a:spcBef>
                <a:spcPts val="600"/>
              </a:spcBef>
              <a:spcAft>
                <a:spcPts val="0"/>
              </a:spcAft>
              <a:buClr>
                <a:schemeClr val="dk1"/>
              </a:buClr>
              <a:buSzPts val="1100"/>
              <a:buNone/>
            </a:pPr>
            <a:r>
              <a:rPr lang="vi" sz="1700">
                <a:solidFill>
                  <a:schemeClr val="dk1"/>
                </a:solidFill>
              </a:rPr>
              <a:t>- Examination Tool reduces cheating and manages student’s computer processes better.</a:t>
            </a:r>
            <a:endParaRPr sz="1700">
              <a:solidFill>
                <a:schemeClr val="dk1"/>
              </a:solidFill>
            </a:endParaRPr>
          </a:p>
          <a:p>
            <a:pPr marL="0" lvl="0" indent="0" algn="l" rtl="0">
              <a:lnSpc>
                <a:spcPct val="100000"/>
              </a:lnSpc>
              <a:spcBef>
                <a:spcPts val="600"/>
              </a:spcBef>
              <a:spcAft>
                <a:spcPts val="0"/>
              </a:spcAft>
              <a:buClr>
                <a:schemeClr val="dk1"/>
              </a:buClr>
              <a:buSzPts val="1100"/>
              <a:buNone/>
            </a:pPr>
            <a:r>
              <a:rPr lang="vi" sz="1700">
                <a:solidFill>
                  <a:schemeClr val="dk1"/>
                </a:solidFill>
              </a:rPr>
              <a:t>- We apply blockchain in approving test exam process  to </a:t>
            </a:r>
            <a:r>
              <a:rPr lang="vi" sz="1800">
                <a:solidFill>
                  <a:schemeClr val="dk1"/>
                </a:solidFill>
              </a:rPr>
              <a:t>guarantee its integrity</a:t>
            </a:r>
            <a:r>
              <a:rPr lang="vi" sz="1700">
                <a:solidFill>
                  <a:schemeClr val="dk1"/>
                </a:solidFill>
              </a:rPr>
              <a:t>.</a:t>
            </a:r>
            <a:endParaRPr sz="1700">
              <a:solidFill>
                <a:schemeClr val="dk1"/>
              </a:solidFill>
            </a:endParaRPr>
          </a:p>
          <a:p>
            <a:pPr marL="0" lvl="0" indent="0" algn="l" rtl="0">
              <a:lnSpc>
                <a:spcPct val="100000"/>
              </a:lnSpc>
              <a:spcBef>
                <a:spcPts val="600"/>
              </a:spcBef>
              <a:spcAft>
                <a:spcPts val="0"/>
              </a:spcAft>
              <a:buClr>
                <a:schemeClr val="dk1"/>
              </a:buClr>
              <a:buSzPts val="1100"/>
              <a:buNone/>
            </a:pPr>
            <a:r>
              <a:rPr lang="vi" sz="1700">
                <a:solidFill>
                  <a:schemeClr val="dk1"/>
                </a:solidFill>
              </a:rPr>
              <a:t>- Requirements and database design is provided by FPT University in HCM City</a:t>
            </a:r>
            <a:endParaRPr sz="1700">
              <a:solidFill>
                <a:schemeClr val="dk1"/>
              </a:solidFill>
            </a:endParaRPr>
          </a:p>
          <a:p>
            <a:pPr marL="0" lvl="0" indent="0" algn="l" rtl="0">
              <a:lnSpc>
                <a:spcPct val="100000"/>
              </a:lnSpc>
              <a:spcBef>
                <a:spcPts val="600"/>
              </a:spcBef>
              <a:spcAft>
                <a:spcPts val="0"/>
              </a:spcAft>
              <a:buClr>
                <a:schemeClr val="dk1"/>
              </a:buClr>
              <a:buSzPts val="1100"/>
              <a:buNone/>
            </a:pPr>
            <a:endParaRPr sz="1700">
              <a:solidFill>
                <a:schemeClr val="dk1"/>
              </a:solidFill>
            </a:endParaRPr>
          </a:p>
        </p:txBody>
      </p:sp>
      <p:grpSp>
        <p:nvGrpSpPr>
          <p:cNvPr id="285" name="Google Shape;285;p27"/>
          <p:cNvGrpSpPr/>
          <p:nvPr/>
        </p:nvGrpSpPr>
        <p:grpSpPr>
          <a:xfrm>
            <a:off x="293683" y="574116"/>
            <a:ext cx="309041" cy="403123"/>
            <a:chOff x="590250" y="244200"/>
            <a:chExt cx="407975" cy="532175"/>
          </a:xfrm>
        </p:grpSpPr>
        <p:sp>
          <p:nvSpPr>
            <p:cNvPr id="286" name="Google Shape;286;p27"/>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7"/>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7"/>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7"/>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7"/>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7"/>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7"/>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7"/>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7"/>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7"/>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7"/>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7"/>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7"/>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7"/>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00" name="Google Shape;300;p27"/>
          <p:cNvPicPr preferRelativeResize="0"/>
          <p:nvPr/>
        </p:nvPicPr>
        <p:blipFill rotWithShape="1">
          <a:blip r:embed="rId3">
            <a:alphaModFix/>
          </a:blip>
          <a:srcRect/>
          <a:stretch/>
        </p:blipFill>
        <p:spPr>
          <a:xfrm>
            <a:off x="6195599" y="1393824"/>
            <a:ext cx="2405475" cy="24054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sp>
        <p:nvSpPr>
          <p:cNvPr id="1967" name="Google Shape;1967;p99"/>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APPROVE TEST EXAM SOLUTION</a:t>
            </a:r>
            <a:endParaRPr/>
          </a:p>
        </p:txBody>
      </p:sp>
      <p:sp>
        <p:nvSpPr>
          <p:cNvPr id="1968" name="Google Shape;1968;p9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80</a:t>
            </a:fld>
            <a:endParaRPr/>
          </a:p>
        </p:txBody>
      </p:sp>
      <p:pic>
        <p:nvPicPr>
          <p:cNvPr id="1969" name="Google Shape;1969;p99"/>
          <p:cNvPicPr preferRelativeResize="0"/>
          <p:nvPr/>
        </p:nvPicPr>
        <p:blipFill rotWithShape="1">
          <a:blip r:embed="rId3">
            <a:alphaModFix/>
          </a:blip>
          <a:srcRect/>
          <a:stretch/>
        </p:blipFill>
        <p:spPr>
          <a:xfrm>
            <a:off x="538098" y="1158774"/>
            <a:ext cx="5534577" cy="3780353"/>
          </a:xfrm>
          <a:prstGeom prst="rect">
            <a:avLst/>
          </a:prstGeom>
          <a:noFill/>
          <a:ln>
            <a:noFill/>
          </a:ln>
        </p:spPr>
      </p:pic>
      <p:sp>
        <p:nvSpPr>
          <p:cNvPr id="1970" name="Google Shape;1970;p99"/>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SYNCHRONIZE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
        <p:nvSpPr>
          <p:cNvPr id="1971" name="Google Shape;1971;p99"/>
          <p:cNvSpPr/>
          <p:nvPr/>
        </p:nvSpPr>
        <p:spPr>
          <a:xfrm>
            <a:off x="2035628" y="3396691"/>
            <a:ext cx="3581401" cy="1077337"/>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972" name="Google Shape;1972;p99"/>
          <p:cNvSpPr/>
          <p:nvPr/>
        </p:nvSpPr>
        <p:spPr>
          <a:xfrm>
            <a:off x="3459802" y="2885871"/>
            <a:ext cx="1482311" cy="336299"/>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976"/>
        <p:cNvGrpSpPr/>
        <p:nvPr/>
      </p:nvGrpSpPr>
      <p:grpSpPr>
        <a:xfrm>
          <a:off x="0" y="0"/>
          <a:ext cx="0" cy="0"/>
          <a:chOff x="0" y="0"/>
          <a:chExt cx="0" cy="0"/>
        </a:xfrm>
      </p:grpSpPr>
      <p:sp>
        <p:nvSpPr>
          <p:cNvPr id="1977" name="Google Shape;1977;p100"/>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APPROVE TEST EXAM SOLUTION</a:t>
            </a:r>
            <a:endParaRPr/>
          </a:p>
        </p:txBody>
      </p:sp>
      <p:sp>
        <p:nvSpPr>
          <p:cNvPr id="1978" name="Google Shape;1978;p10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81</a:t>
            </a:fld>
            <a:endParaRPr/>
          </a:p>
        </p:txBody>
      </p:sp>
      <p:sp>
        <p:nvSpPr>
          <p:cNvPr id="1979" name="Google Shape;1979;p100"/>
          <p:cNvSpPr txBox="1"/>
          <p:nvPr/>
        </p:nvSpPr>
        <p:spPr>
          <a:xfrm>
            <a:off x="1071003" y="1554385"/>
            <a:ext cx="4262997" cy="49244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600"/>
              <a:buFont typeface="Arial"/>
              <a:buNone/>
            </a:pPr>
            <a:r>
              <a:rPr lang="vi" sz="1600" b="1" i="0" u="none" strike="noStrike" cap="none">
                <a:solidFill>
                  <a:schemeClr val="accent1"/>
                </a:solidFill>
                <a:latin typeface="Arial"/>
                <a:ea typeface="Arial"/>
                <a:cs typeface="Arial"/>
                <a:sym typeface="Arial"/>
              </a:rPr>
              <a:t>SUPORT ONLINE APPROVAL PROCESS WITH BLOCKCHAIN TECHNOLOGY</a:t>
            </a:r>
            <a:endParaRPr/>
          </a:p>
        </p:txBody>
      </p:sp>
      <p:sp>
        <p:nvSpPr>
          <p:cNvPr id="1980" name="Google Shape;1980;p100"/>
          <p:cNvSpPr txBox="1"/>
          <p:nvPr/>
        </p:nvSpPr>
        <p:spPr>
          <a:xfrm>
            <a:off x="298926" y="1431275"/>
            <a:ext cx="707700" cy="7386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chemeClr val="accent1"/>
              </a:buClr>
              <a:buSzPts val="4800"/>
              <a:buFont typeface="Arial"/>
              <a:buNone/>
            </a:pPr>
            <a:r>
              <a:rPr lang="vi" sz="4800" b="1" i="0" u="none" strike="noStrike" cap="none">
                <a:solidFill>
                  <a:schemeClr val="accent1"/>
                </a:solidFill>
                <a:latin typeface="Arial"/>
                <a:ea typeface="Arial"/>
                <a:cs typeface="Arial"/>
                <a:sym typeface="Arial"/>
              </a:rPr>
              <a:t>01</a:t>
            </a:r>
            <a:endParaRPr/>
          </a:p>
        </p:txBody>
      </p:sp>
      <p:sp>
        <p:nvSpPr>
          <p:cNvPr id="1981" name="Google Shape;1981;p100"/>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SYNCHRONIZE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grpSp>
        <p:nvGrpSpPr>
          <p:cNvPr id="1982" name="Google Shape;1982;p100"/>
          <p:cNvGrpSpPr/>
          <p:nvPr/>
        </p:nvGrpSpPr>
        <p:grpSpPr>
          <a:xfrm>
            <a:off x="5765671" y="1502740"/>
            <a:ext cx="1820399" cy="1820399"/>
            <a:chOff x="953424" y="1486519"/>
            <a:chExt cx="2228969" cy="2228969"/>
          </a:xfrm>
        </p:grpSpPr>
        <p:sp>
          <p:nvSpPr>
            <p:cNvPr id="1983" name="Google Shape;1983;p100"/>
            <p:cNvSpPr/>
            <p:nvPr/>
          </p:nvSpPr>
          <p:spPr>
            <a:xfrm>
              <a:off x="953424" y="1486519"/>
              <a:ext cx="2228969" cy="2228969"/>
            </a:xfrm>
            <a:custGeom>
              <a:avLst/>
              <a:gdLst/>
              <a:ahLst/>
              <a:cxnLst/>
              <a:rect l="l" t="t" r="r" b="b"/>
              <a:pathLst>
                <a:path w="1583637" h="1583637" extrusionOk="0">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1"/>
            </a:solidFill>
            <a:ln>
              <a:noFill/>
            </a:ln>
          </p:spPr>
          <p:txBody>
            <a:bodyPr spcFirstLastPara="1" wrap="square" lIns="356475" tIns="548625" rIns="356475" bIns="436750" anchor="ctr" anchorCtr="0">
              <a:noAutofit/>
            </a:bodyPr>
            <a:lstStyle/>
            <a:p>
              <a:pPr marL="0" marR="0" lvl="0" indent="0" algn="ctr" rtl="0">
                <a:lnSpc>
                  <a:spcPct val="90000"/>
                </a:lnSpc>
                <a:spcBef>
                  <a:spcPts val="0"/>
                </a:spcBef>
                <a:spcAft>
                  <a:spcPts val="0"/>
                </a:spcAft>
                <a:buNone/>
              </a:pPr>
              <a:endParaRPr sz="3000" b="0" i="0" u="none" strike="noStrike" cap="none">
                <a:solidFill>
                  <a:schemeClr val="lt1"/>
                </a:solidFill>
                <a:latin typeface="Arial"/>
                <a:ea typeface="Arial"/>
                <a:cs typeface="Arial"/>
                <a:sym typeface="Arial"/>
              </a:endParaRPr>
            </a:p>
          </p:txBody>
        </p:sp>
        <p:sp>
          <p:nvSpPr>
            <p:cNvPr id="1984" name="Google Shape;1984;p100"/>
            <p:cNvSpPr/>
            <p:nvPr/>
          </p:nvSpPr>
          <p:spPr>
            <a:xfrm>
              <a:off x="1376346" y="1909439"/>
              <a:ext cx="1382700" cy="1382700"/>
            </a:xfrm>
            <a:prstGeom prst="ellipse">
              <a:avLst/>
            </a:prstGeom>
            <a:solidFill>
              <a:schemeClr val="accent1"/>
            </a:soli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chemeClr val="lt1"/>
                </a:solidFill>
                <a:latin typeface="Arial"/>
                <a:ea typeface="Arial"/>
                <a:cs typeface="Arial"/>
                <a:sym typeface="Arial"/>
              </a:endParaRPr>
            </a:p>
          </p:txBody>
        </p:sp>
      </p:grpSp>
      <p:grpSp>
        <p:nvGrpSpPr>
          <p:cNvPr id="1985" name="Google Shape;1985;p100"/>
          <p:cNvGrpSpPr/>
          <p:nvPr/>
        </p:nvGrpSpPr>
        <p:grpSpPr>
          <a:xfrm>
            <a:off x="7262886" y="2444803"/>
            <a:ext cx="1546905" cy="1546905"/>
            <a:chOff x="953424" y="1486519"/>
            <a:chExt cx="2228969" cy="2228969"/>
          </a:xfrm>
        </p:grpSpPr>
        <p:sp>
          <p:nvSpPr>
            <p:cNvPr id="1986" name="Google Shape;1986;p100"/>
            <p:cNvSpPr/>
            <p:nvPr/>
          </p:nvSpPr>
          <p:spPr>
            <a:xfrm>
              <a:off x="953424" y="1486519"/>
              <a:ext cx="2228969" cy="2228969"/>
            </a:xfrm>
            <a:custGeom>
              <a:avLst/>
              <a:gdLst/>
              <a:ahLst/>
              <a:cxnLst/>
              <a:rect l="l" t="t" r="r" b="b"/>
              <a:pathLst>
                <a:path w="1583637" h="1583637" extrusionOk="0">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3"/>
            </a:solidFill>
            <a:ln>
              <a:noFill/>
            </a:ln>
          </p:spPr>
          <p:txBody>
            <a:bodyPr spcFirstLastPara="1" wrap="square" lIns="356475" tIns="548625" rIns="356475" bIns="436750" anchor="ctr" anchorCtr="0">
              <a:noAutofit/>
            </a:bodyPr>
            <a:lstStyle/>
            <a:p>
              <a:pPr marL="0" marR="0" lvl="0" indent="0" algn="ctr" rtl="0">
                <a:lnSpc>
                  <a:spcPct val="90000"/>
                </a:lnSpc>
                <a:spcBef>
                  <a:spcPts val="0"/>
                </a:spcBef>
                <a:spcAft>
                  <a:spcPts val="0"/>
                </a:spcAft>
                <a:buNone/>
              </a:pPr>
              <a:endParaRPr sz="3000" b="0" i="0" u="none" strike="noStrike" cap="none">
                <a:solidFill>
                  <a:schemeClr val="lt1"/>
                </a:solidFill>
                <a:latin typeface="Arial"/>
                <a:ea typeface="Arial"/>
                <a:cs typeface="Arial"/>
                <a:sym typeface="Arial"/>
              </a:endParaRPr>
            </a:p>
          </p:txBody>
        </p:sp>
        <p:sp>
          <p:nvSpPr>
            <p:cNvPr id="1987" name="Google Shape;1987;p100"/>
            <p:cNvSpPr/>
            <p:nvPr/>
          </p:nvSpPr>
          <p:spPr>
            <a:xfrm>
              <a:off x="1335155" y="1868251"/>
              <a:ext cx="1464900" cy="1464900"/>
            </a:xfrm>
            <a:prstGeom prst="ellipse">
              <a:avLst/>
            </a:prstGeom>
            <a:solidFill>
              <a:schemeClr val="accent3"/>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vi" sz="3200">
                  <a:solidFill>
                    <a:schemeClr val="lt1"/>
                  </a:solidFill>
                </a:rPr>
                <a:t> </a:t>
              </a:r>
              <a:endParaRPr sz="3200" b="0" i="0" u="none" strike="noStrike" cap="none">
                <a:solidFill>
                  <a:schemeClr val="lt1"/>
                </a:solidFill>
                <a:latin typeface="Arial"/>
                <a:ea typeface="Arial"/>
                <a:cs typeface="Arial"/>
                <a:sym typeface="Arial"/>
              </a:endParaRPr>
            </a:p>
          </p:txBody>
        </p:sp>
      </p:grpSp>
      <p:grpSp>
        <p:nvGrpSpPr>
          <p:cNvPr id="1988" name="Google Shape;1988;p100"/>
          <p:cNvGrpSpPr/>
          <p:nvPr/>
        </p:nvGrpSpPr>
        <p:grpSpPr>
          <a:xfrm>
            <a:off x="6096410" y="3194524"/>
            <a:ext cx="1180685" cy="1180685"/>
            <a:chOff x="953424" y="1486519"/>
            <a:chExt cx="2228969" cy="2228969"/>
          </a:xfrm>
        </p:grpSpPr>
        <p:sp>
          <p:nvSpPr>
            <p:cNvPr id="1989" name="Google Shape;1989;p100"/>
            <p:cNvSpPr/>
            <p:nvPr/>
          </p:nvSpPr>
          <p:spPr>
            <a:xfrm>
              <a:off x="953424" y="1486519"/>
              <a:ext cx="2228969" cy="2228969"/>
            </a:xfrm>
            <a:custGeom>
              <a:avLst/>
              <a:gdLst/>
              <a:ahLst/>
              <a:cxnLst/>
              <a:rect l="l" t="t" r="r" b="b"/>
              <a:pathLst>
                <a:path w="1583637" h="1583637" extrusionOk="0">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2"/>
            </a:solidFill>
            <a:ln>
              <a:noFill/>
            </a:ln>
          </p:spPr>
          <p:txBody>
            <a:bodyPr spcFirstLastPara="1" wrap="square" lIns="356475" tIns="548625" rIns="356475" bIns="436750" anchor="ctr" anchorCtr="0">
              <a:noAutofit/>
            </a:bodyPr>
            <a:lstStyle/>
            <a:p>
              <a:pPr marL="0" marR="0" lvl="0" indent="0" algn="ctr" rtl="0">
                <a:lnSpc>
                  <a:spcPct val="90000"/>
                </a:lnSpc>
                <a:spcBef>
                  <a:spcPts val="0"/>
                </a:spcBef>
                <a:spcAft>
                  <a:spcPts val="0"/>
                </a:spcAft>
                <a:buNone/>
              </a:pPr>
              <a:endParaRPr sz="3000" b="0" i="0" u="none" strike="noStrike" cap="none">
                <a:solidFill>
                  <a:schemeClr val="lt1"/>
                </a:solidFill>
                <a:latin typeface="Arial"/>
                <a:ea typeface="Arial"/>
                <a:cs typeface="Arial"/>
                <a:sym typeface="Arial"/>
              </a:endParaRPr>
            </a:p>
          </p:txBody>
        </p:sp>
        <p:sp>
          <p:nvSpPr>
            <p:cNvPr id="1990" name="Google Shape;1990;p100"/>
            <p:cNvSpPr/>
            <p:nvPr/>
          </p:nvSpPr>
          <p:spPr>
            <a:xfrm>
              <a:off x="1376346" y="1909439"/>
              <a:ext cx="1382700" cy="1382700"/>
            </a:xfrm>
            <a:prstGeom prst="ellipse">
              <a:avLst/>
            </a:prstGeom>
            <a:solidFill>
              <a:schemeClr val="accent2"/>
            </a:soli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p>
          </p:txBody>
        </p:sp>
      </p:grpSp>
      <p:grpSp>
        <p:nvGrpSpPr>
          <p:cNvPr id="1991" name="Google Shape;1991;p100"/>
          <p:cNvGrpSpPr/>
          <p:nvPr/>
        </p:nvGrpSpPr>
        <p:grpSpPr>
          <a:xfrm>
            <a:off x="7283211" y="1158842"/>
            <a:ext cx="1154829" cy="1154829"/>
            <a:chOff x="953424" y="1486519"/>
            <a:chExt cx="2228969" cy="2228969"/>
          </a:xfrm>
        </p:grpSpPr>
        <p:sp>
          <p:nvSpPr>
            <p:cNvPr id="1992" name="Google Shape;1992;p100"/>
            <p:cNvSpPr/>
            <p:nvPr/>
          </p:nvSpPr>
          <p:spPr>
            <a:xfrm>
              <a:off x="953424" y="1486519"/>
              <a:ext cx="2228969" cy="2228969"/>
            </a:xfrm>
            <a:custGeom>
              <a:avLst/>
              <a:gdLst/>
              <a:ahLst/>
              <a:cxnLst/>
              <a:rect l="l" t="t" r="r" b="b"/>
              <a:pathLst>
                <a:path w="1583637" h="1583637" extrusionOk="0">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4"/>
            </a:solidFill>
            <a:ln>
              <a:noFill/>
            </a:ln>
          </p:spPr>
          <p:txBody>
            <a:bodyPr spcFirstLastPara="1" wrap="square" lIns="356475" tIns="548625" rIns="356475" bIns="436750" anchor="ctr" anchorCtr="0">
              <a:noAutofit/>
            </a:bodyPr>
            <a:lstStyle/>
            <a:p>
              <a:pPr marL="0" marR="0" lvl="0" indent="0" algn="ctr" rtl="0">
                <a:lnSpc>
                  <a:spcPct val="90000"/>
                </a:lnSpc>
                <a:spcBef>
                  <a:spcPts val="0"/>
                </a:spcBef>
                <a:spcAft>
                  <a:spcPts val="0"/>
                </a:spcAft>
                <a:buNone/>
              </a:pPr>
              <a:endParaRPr sz="3000" b="0" i="0" u="none" strike="noStrike" cap="none">
                <a:solidFill>
                  <a:schemeClr val="lt1"/>
                </a:solidFill>
                <a:latin typeface="Arial"/>
                <a:ea typeface="Arial"/>
                <a:cs typeface="Arial"/>
                <a:sym typeface="Arial"/>
              </a:endParaRPr>
            </a:p>
          </p:txBody>
        </p:sp>
        <p:sp>
          <p:nvSpPr>
            <p:cNvPr id="1993" name="Google Shape;1993;p100"/>
            <p:cNvSpPr/>
            <p:nvPr/>
          </p:nvSpPr>
          <p:spPr>
            <a:xfrm>
              <a:off x="1376346" y="1909439"/>
              <a:ext cx="1382700" cy="1382700"/>
            </a:xfrm>
            <a:prstGeom prst="ellipse">
              <a:avLst/>
            </a:prstGeom>
            <a:solidFill>
              <a:schemeClr val="accent4"/>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p>
          </p:txBody>
        </p:sp>
      </p:grpSp>
      <p:pic>
        <p:nvPicPr>
          <p:cNvPr id="1994" name="Google Shape;1994;p100"/>
          <p:cNvPicPr preferRelativeResize="0"/>
          <p:nvPr/>
        </p:nvPicPr>
        <p:blipFill>
          <a:blip r:embed="rId3">
            <a:alphaModFix/>
          </a:blip>
          <a:stretch>
            <a:fillRect/>
          </a:stretch>
        </p:blipFill>
        <p:spPr>
          <a:xfrm>
            <a:off x="6517850" y="2254912"/>
            <a:ext cx="315601" cy="315599"/>
          </a:xfrm>
          <a:prstGeom prst="rect">
            <a:avLst/>
          </a:prstGeom>
          <a:noFill/>
          <a:ln w="76200" cap="flat" cmpd="sng">
            <a:solidFill>
              <a:schemeClr val="lt1"/>
            </a:solidFill>
            <a:prstDash val="solid"/>
            <a:round/>
            <a:headEnd type="none" w="sm" len="sm"/>
            <a:tailEnd type="none" w="sm" len="sm"/>
          </a:ln>
        </p:spPr>
      </p:pic>
      <p:pic>
        <p:nvPicPr>
          <p:cNvPr id="1995" name="Google Shape;1995;p100"/>
          <p:cNvPicPr preferRelativeResize="0"/>
          <p:nvPr/>
        </p:nvPicPr>
        <p:blipFill>
          <a:blip r:embed="rId3">
            <a:alphaModFix/>
          </a:blip>
          <a:stretch>
            <a:fillRect/>
          </a:stretch>
        </p:blipFill>
        <p:spPr>
          <a:xfrm>
            <a:off x="7740750" y="1616386"/>
            <a:ext cx="239450" cy="239450"/>
          </a:xfrm>
          <a:prstGeom prst="rect">
            <a:avLst/>
          </a:prstGeom>
          <a:noFill/>
          <a:ln w="76200" cap="flat" cmpd="sng">
            <a:solidFill>
              <a:schemeClr val="lt1"/>
            </a:solidFill>
            <a:prstDash val="solid"/>
            <a:round/>
            <a:headEnd type="none" w="sm" len="sm"/>
            <a:tailEnd type="none" w="sm" len="sm"/>
          </a:ln>
        </p:spPr>
      </p:pic>
      <p:pic>
        <p:nvPicPr>
          <p:cNvPr id="1996" name="Google Shape;1996;p100"/>
          <p:cNvPicPr preferRelativeResize="0"/>
          <p:nvPr/>
        </p:nvPicPr>
        <p:blipFill>
          <a:blip r:embed="rId3">
            <a:alphaModFix/>
          </a:blip>
          <a:stretch>
            <a:fillRect/>
          </a:stretch>
        </p:blipFill>
        <p:spPr>
          <a:xfrm>
            <a:off x="7878337" y="3060274"/>
            <a:ext cx="315601" cy="315599"/>
          </a:xfrm>
          <a:prstGeom prst="rect">
            <a:avLst/>
          </a:prstGeom>
          <a:noFill/>
          <a:ln w="76200" cap="flat" cmpd="sng">
            <a:solidFill>
              <a:schemeClr val="lt1"/>
            </a:solidFill>
            <a:prstDash val="solid"/>
            <a:round/>
            <a:headEnd type="none" w="sm" len="sm"/>
            <a:tailEnd type="none" w="sm" len="sm"/>
          </a:ln>
        </p:spPr>
      </p:pic>
      <p:pic>
        <p:nvPicPr>
          <p:cNvPr id="1997" name="Google Shape;1997;p100"/>
          <p:cNvPicPr preferRelativeResize="0"/>
          <p:nvPr/>
        </p:nvPicPr>
        <p:blipFill>
          <a:blip r:embed="rId3">
            <a:alphaModFix/>
          </a:blip>
          <a:stretch>
            <a:fillRect/>
          </a:stretch>
        </p:blipFill>
        <p:spPr>
          <a:xfrm>
            <a:off x="6566875" y="3664999"/>
            <a:ext cx="239450" cy="239450"/>
          </a:xfrm>
          <a:prstGeom prst="rect">
            <a:avLst/>
          </a:prstGeom>
          <a:noFill/>
          <a:ln w="76200" cap="flat" cmpd="sng">
            <a:solidFill>
              <a:schemeClr val="lt1"/>
            </a:solidFill>
            <a:prstDash val="solid"/>
            <a:round/>
            <a:headEnd type="none" w="sm" len="sm"/>
            <a:tailEnd type="none" w="sm" len="sm"/>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001"/>
        <p:cNvGrpSpPr/>
        <p:nvPr/>
      </p:nvGrpSpPr>
      <p:grpSpPr>
        <a:xfrm>
          <a:off x="0" y="0"/>
          <a:ext cx="0" cy="0"/>
          <a:chOff x="0" y="0"/>
          <a:chExt cx="0" cy="0"/>
        </a:xfrm>
      </p:grpSpPr>
      <p:sp>
        <p:nvSpPr>
          <p:cNvPr id="2002" name="Google Shape;2002;p10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APPROVE TEST EXAM SOLUTION</a:t>
            </a:r>
            <a:endParaRPr/>
          </a:p>
        </p:txBody>
      </p:sp>
      <p:sp>
        <p:nvSpPr>
          <p:cNvPr id="2003" name="Google Shape;2003;p10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82</a:t>
            </a:fld>
            <a:endParaRPr/>
          </a:p>
        </p:txBody>
      </p:sp>
      <p:sp>
        <p:nvSpPr>
          <p:cNvPr id="2004" name="Google Shape;2004;p101"/>
          <p:cNvSpPr txBox="1"/>
          <p:nvPr/>
        </p:nvSpPr>
        <p:spPr>
          <a:xfrm>
            <a:off x="1071004" y="1554384"/>
            <a:ext cx="4061958" cy="49244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600"/>
              <a:buFont typeface="Arial"/>
              <a:buNone/>
            </a:pPr>
            <a:r>
              <a:rPr lang="vi" sz="1600" b="1" i="0" u="none" strike="noStrike" cap="none">
                <a:solidFill>
                  <a:schemeClr val="accent1"/>
                </a:solidFill>
                <a:latin typeface="Arial"/>
                <a:ea typeface="Arial"/>
                <a:cs typeface="Arial"/>
                <a:sym typeface="Arial"/>
              </a:rPr>
              <a:t>SUPORT ONLINE APPROVAL PROCESS WITH BLOCKCHAIN TECHNOLOGY</a:t>
            </a:r>
            <a:endParaRPr/>
          </a:p>
        </p:txBody>
      </p:sp>
      <p:sp>
        <p:nvSpPr>
          <p:cNvPr id="2005" name="Google Shape;2005;p101"/>
          <p:cNvSpPr txBox="1"/>
          <p:nvPr/>
        </p:nvSpPr>
        <p:spPr>
          <a:xfrm>
            <a:off x="278301" y="1431275"/>
            <a:ext cx="728400" cy="7386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chemeClr val="accent1"/>
              </a:buClr>
              <a:buSzPts val="4800"/>
              <a:buFont typeface="Arial"/>
              <a:buNone/>
            </a:pPr>
            <a:r>
              <a:rPr lang="vi" sz="4800" b="1" i="0" u="none" strike="noStrike" cap="none">
                <a:solidFill>
                  <a:schemeClr val="accent1"/>
                </a:solidFill>
                <a:latin typeface="Arial"/>
                <a:ea typeface="Arial"/>
                <a:cs typeface="Arial"/>
                <a:sym typeface="Arial"/>
              </a:rPr>
              <a:t>01</a:t>
            </a:r>
            <a:endParaRPr/>
          </a:p>
        </p:txBody>
      </p:sp>
      <p:grpSp>
        <p:nvGrpSpPr>
          <p:cNvPr id="2006" name="Google Shape;2006;p101"/>
          <p:cNvGrpSpPr/>
          <p:nvPr/>
        </p:nvGrpSpPr>
        <p:grpSpPr>
          <a:xfrm>
            <a:off x="5765714" y="1502807"/>
            <a:ext cx="1820045" cy="1820042"/>
            <a:chOff x="953424" y="1486519"/>
            <a:chExt cx="2228412" cy="2228408"/>
          </a:xfrm>
        </p:grpSpPr>
        <p:sp>
          <p:nvSpPr>
            <p:cNvPr id="2007" name="Google Shape;2007;p101"/>
            <p:cNvSpPr/>
            <p:nvPr/>
          </p:nvSpPr>
          <p:spPr>
            <a:xfrm>
              <a:off x="953424" y="1486519"/>
              <a:ext cx="2228412" cy="2228408"/>
            </a:xfrm>
            <a:custGeom>
              <a:avLst/>
              <a:gdLst/>
              <a:ahLst/>
              <a:cxnLst/>
              <a:rect l="l" t="t" r="r" b="b"/>
              <a:pathLst>
                <a:path w="1583637" h="1583637" extrusionOk="0">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1"/>
            </a:solidFill>
            <a:ln>
              <a:noFill/>
            </a:ln>
          </p:spPr>
          <p:txBody>
            <a:bodyPr spcFirstLastPara="1" wrap="square" lIns="356475" tIns="548625" rIns="356475" bIns="436750" anchor="ctr" anchorCtr="0">
              <a:noAutofit/>
            </a:bodyPr>
            <a:lstStyle/>
            <a:p>
              <a:pPr marL="0" marR="0" lvl="0" indent="0" algn="ctr" rtl="0">
                <a:lnSpc>
                  <a:spcPct val="90000"/>
                </a:lnSpc>
                <a:spcBef>
                  <a:spcPts val="0"/>
                </a:spcBef>
                <a:spcAft>
                  <a:spcPts val="0"/>
                </a:spcAft>
                <a:buNone/>
              </a:pPr>
              <a:endParaRPr sz="3000" b="0" i="0" u="none" strike="noStrike" cap="none">
                <a:solidFill>
                  <a:schemeClr val="lt1"/>
                </a:solidFill>
                <a:latin typeface="Arial"/>
                <a:ea typeface="Arial"/>
                <a:cs typeface="Arial"/>
                <a:sym typeface="Arial"/>
              </a:endParaRPr>
            </a:p>
          </p:txBody>
        </p:sp>
        <p:sp>
          <p:nvSpPr>
            <p:cNvPr id="2008" name="Google Shape;2008;p101"/>
            <p:cNvSpPr/>
            <p:nvPr/>
          </p:nvSpPr>
          <p:spPr>
            <a:xfrm>
              <a:off x="1376346" y="1909439"/>
              <a:ext cx="1382568" cy="1382568"/>
            </a:xfrm>
            <a:prstGeom prst="ellipse">
              <a:avLst/>
            </a:prstGeom>
            <a:solidFill>
              <a:schemeClr val="accent1"/>
            </a:soli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chemeClr val="lt1"/>
                </a:solidFill>
                <a:latin typeface="Arial"/>
                <a:ea typeface="Arial"/>
                <a:cs typeface="Arial"/>
                <a:sym typeface="Arial"/>
              </a:endParaRPr>
            </a:p>
          </p:txBody>
        </p:sp>
      </p:grpSp>
      <p:grpSp>
        <p:nvGrpSpPr>
          <p:cNvPr id="2009" name="Google Shape;2009;p101"/>
          <p:cNvGrpSpPr/>
          <p:nvPr/>
        </p:nvGrpSpPr>
        <p:grpSpPr>
          <a:xfrm>
            <a:off x="7262848" y="2444743"/>
            <a:ext cx="1546429" cy="1546426"/>
            <a:chOff x="953424" y="1486519"/>
            <a:chExt cx="2228412" cy="2228408"/>
          </a:xfrm>
        </p:grpSpPr>
        <p:sp>
          <p:nvSpPr>
            <p:cNvPr id="2010" name="Google Shape;2010;p101"/>
            <p:cNvSpPr/>
            <p:nvPr/>
          </p:nvSpPr>
          <p:spPr>
            <a:xfrm>
              <a:off x="953424" y="1486519"/>
              <a:ext cx="2228412" cy="2228408"/>
            </a:xfrm>
            <a:custGeom>
              <a:avLst/>
              <a:gdLst/>
              <a:ahLst/>
              <a:cxnLst/>
              <a:rect l="l" t="t" r="r" b="b"/>
              <a:pathLst>
                <a:path w="1583637" h="1583637" extrusionOk="0">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3"/>
            </a:solidFill>
            <a:ln>
              <a:noFill/>
            </a:ln>
          </p:spPr>
          <p:txBody>
            <a:bodyPr spcFirstLastPara="1" wrap="square" lIns="356475" tIns="548625" rIns="356475" bIns="436750" anchor="ctr" anchorCtr="0">
              <a:noAutofit/>
            </a:bodyPr>
            <a:lstStyle/>
            <a:p>
              <a:pPr marL="0" marR="0" lvl="0" indent="0" algn="ctr" rtl="0">
                <a:lnSpc>
                  <a:spcPct val="90000"/>
                </a:lnSpc>
                <a:spcBef>
                  <a:spcPts val="0"/>
                </a:spcBef>
                <a:spcAft>
                  <a:spcPts val="0"/>
                </a:spcAft>
                <a:buNone/>
              </a:pPr>
              <a:endParaRPr sz="3000" b="0" i="0" u="none" strike="noStrike" cap="none">
                <a:solidFill>
                  <a:schemeClr val="lt1"/>
                </a:solidFill>
                <a:latin typeface="Arial"/>
                <a:ea typeface="Arial"/>
                <a:cs typeface="Arial"/>
                <a:sym typeface="Arial"/>
              </a:endParaRPr>
            </a:p>
          </p:txBody>
        </p:sp>
        <p:sp>
          <p:nvSpPr>
            <p:cNvPr id="2011" name="Google Shape;2011;p101"/>
            <p:cNvSpPr/>
            <p:nvPr/>
          </p:nvSpPr>
          <p:spPr>
            <a:xfrm>
              <a:off x="1335155" y="1868251"/>
              <a:ext cx="1464952" cy="1464946"/>
            </a:xfrm>
            <a:prstGeom prst="ellipse">
              <a:avLst/>
            </a:prstGeom>
            <a:solidFill>
              <a:schemeClr val="accent3"/>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vi" sz="3200">
                  <a:solidFill>
                    <a:schemeClr val="lt1"/>
                  </a:solidFill>
                </a:rPr>
                <a:t> </a:t>
              </a:r>
              <a:endParaRPr sz="3200" b="0" i="0" u="none" strike="noStrike" cap="none">
                <a:solidFill>
                  <a:schemeClr val="lt1"/>
                </a:solidFill>
                <a:latin typeface="Arial"/>
                <a:ea typeface="Arial"/>
                <a:cs typeface="Arial"/>
                <a:sym typeface="Arial"/>
              </a:endParaRPr>
            </a:p>
          </p:txBody>
        </p:sp>
      </p:grpSp>
      <p:grpSp>
        <p:nvGrpSpPr>
          <p:cNvPr id="2012" name="Google Shape;2012;p101"/>
          <p:cNvGrpSpPr/>
          <p:nvPr/>
        </p:nvGrpSpPr>
        <p:grpSpPr>
          <a:xfrm>
            <a:off x="6096425" y="3194548"/>
            <a:ext cx="1180426" cy="1180424"/>
            <a:chOff x="953424" y="1486519"/>
            <a:chExt cx="2228412" cy="2228408"/>
          </a:xfrm>
        </p:grpSpPr>
        <p:sp>
          <p:nvSpPr>
            <p:cNvPr id="2013" name="Google Shape;2013;p101"/>
            <p:cNvSpPr/>
            <p:nvPr/>
          </p:nvSpPr>
          <p:spPr>
            <a:xfrm>
              <a:off x="953424" y="1486519"/>
              <a:ext cx="2228412" cy="2228408"/>
            </a:xfrm>
            <a:custGeom>
              <a:avLst/>
              <a:gdLst/>
              <a:ahLst/>
              <a:cxnLst/>
              <a:rect l="l" t="t" r="r" b="b"/>
              <a:pathLst>
                <a:path w="1583637" h="1583637" extrusionOk="0">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2"/>
            </a:solidFill>
            <a:ln>
              <a:noFill/>
            </a:ln>
          </p:spPr>
          <p:txBody>
            <a:bodyPr spcFirstLastPara="1" wrap="square" lIns="356475" tIns="548625" rIns="356475" bIns="436750" anchor="ctr" anchorCtr="0">
              <a:noAutofit/>
            </a:bodyPr>
            <a:lstStyle/>
            <a:p>
              <a:pPr marL="0" marR="0" lvl="0" indent="0" algn="ctr" rtl="0">
                <a:lnSpc>
                  <a:spcPct val="90000"/>
                </a:lnSpc>
                <a:spcBef>
                  <a:spcPts val="0"/>
                </a:spcBef>
                <a:spcAft>
                  <a:spcPts val="0"/>
                </a:spcAft>
                <a:buNone/>
              </a:pPr>
              <a:endParaRPr sz="3000" b="0" i="0" u="none" strike="noStrike" cap="none">
                <a:solidFill>
                  <a:schemeClr val="lt1"/>
                </a:solidFill>
                <a:latin typeface="Arial"/>
                <a:ea typeface="Arial"/>
                <a:cs typeface="Arial"/>
                <a:sym typeface="Arial"/>
              </a:endParaRPr>
            </a:p>
          </p:txBody>
        </p:sp>
        <p:sp>
          <p:nvSpPr>
            <p:cNvPr id="2014" name="Google Shape;2014;p101"/>
            <p:cNvSpPr/>
            <p:nvPr/>
          </p:nvSpPr>
          <p:spPr>
            <a:xfrm>
              <a:off x="1376346" y="1909439"/>
              <a:ext cx="1382568" cy="1382568"/>
            </a:xfrm>
            <a:prstGeom prst="ellipse">
              <a:avLst/>
            </a:prstGeom>
            <a:solidFill>
              <a:schemeClr val="accent2"/>
            </a:soli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p>
          </p:txBody>
        </p:sp>
      </p:grpSp>
      <p:grpSp>
        <p:nvGrpSpPr>
          <p:cNvPr id="2015" name="Google Shape;2015;p101"/>
          <p:cNvGrpSpPr/>
          <p:nvPr/>
        </p:nvGrpSpPr>
        <p:grpSpPr>
          <a:xfrm>
            <a:off x="7283168" y="1158775"/>
            <a:ext cx="1154440" cy="1154438"/>
            <a:chOff x="953424" y="1486519"/>
            <a:chExt cx="2228412" cy="2228408"/>
          </a:xfrm>
        </p:grpSpPr>
        <p:sp>
          <p:nvSpPr>
            <p:cNvPr id="2016" name="Google Shape;2016;p101"/>
            <p:cNvSpPr/>
            <p:nvPr/>
          </p:nvSpPr>
          <p:spPr>
            <a:xfrm>
              <a:off x="953424" y="1486519"/>
              <a:ext cx="2228412" cy="2228408"/>
            </a:xfrm>
            <a:custGeom>
              <a:avLst/>
              <a:gdLst/>
              <a:ahLst/>
              <a:cxnLst/>
              <a:rect l="l" t="t" r="r" b="b"/>
              <a:pathLst>
                <a:path w="1583637" h="1583637" extrusionOk="0">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4"/>
            </a:solidFill>
            <a:ln>
              <a:noFill/>
            </a:ln>
          </p:spPr>
          <p:txBody>
            <a:bodyPr spcFirstLastPara="1" wrap="square" lIns="356475" tIns="548625" rIns="356475" bIns="436750" anchor="ctr" anchorCtr="0">
              <a:noAutofit/>
            </a:bodyPr>
            <a:lstStyle/>
            <a:p>
              <a:pPr marL="0" marR="0" lvl="0" indent="0" algn="ctr" rtl="0">
                <a:lnSpc>
                  <a:spcPct val="90000"/>
                </a:lnSpc>
                <a:spcBef>
                  <a:spcPts val="0"/>
                </a:spcBef>
                <a:spcAft>
                  <a:spcPts val="0"/>
                </a:spcAft>
                <a:buNone/>
              </a:pPr>
              <a:endParaRPr sz="3000" b="0" i="0" u="none" strike="noStrike" cap="none">
                <a:solidFill>
                  <a:schemeClr val="lt1"/>
                </a:solidFill>
                <a:latin typeface="Arial"/>
                <a:ea typeface="Arial"/>
                <a:cs typeface="Arial"/>
                <a:sym typeface="Arial"/>
              </a:endParaRPr>
            </a:p>
          </p:txBody>
        </p:sp>
        <p:sp>
          <p:nvSpPr>
            <p:cNvPr id="2017" name="Google Shape;2017;p101"/>
            <p:cNvSpPr/>
            <p:nvPr/>
          </p:nvSpPr>
          <p:spPr>
            <a:xfrm>
              <a:off x="1376346" y="1909439"/>
              <a:ext cx="1382567" cy="1382567"/>
            </a:xfrm>
            <a:prstGeom prst="ellipse">
              <a:avLst/>
            </a:prstGeom>
            <a:solidFill>
              <a:schemeClr val="accent4"/>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p>
          </p:txBody>
        </p:sp>
      </p:grpSp>
      <p:sp>
        <p:nvSpPr>
          <p:cNvPr id="2018" name="Google Shape;2018;p101"/>
          <p:cNvSpPr txBox="1"/>
          <p:nvPr/>
        </p:nvSpPr>
        <p:spPr>
          <a:xfrm>
            <a:off x="1084964" y="2217209"/>
            <a:ext cx="4680701" cy="49244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2"/>
              </a:buClr>
              <a:buSzPts val="1600"/>
              <a:buFont typeface="Arial"/>
              <a:buNone/>
            </a:pPr>
            <a:r>
              <a:rPr lang="vi" sz="1600" b="1" i="0" u="none" strike="noStrike" cap="none">
                <a:solidFill>
                  <a:schemeClr val="accent2"/>
                </a:solidFill>
                <a:latin typeface="Arial"/>
                <a:ea typeface="Arial"/>
                <a:cs typeface="Arial"/>
                <a:sym typeface="Arial"/>
              </a:rPr>
              <a:t>SYNCHRONIZE QUESTIONS IN THE TEST EXAM WITH QUESTIONS IN THE QUESTION BANK</a:t>
            </a:r>
            <a:endParaRPr sz="1600" b="1" i="0" u="none" strike="noStrike" cap="none">
              <a:solidFill>
                <a:schemeClr val="accent2"/>
              </a:solidFill>
              <a:latin typeface="Arial"/>
              <a:ea typeface="Arial"/>
              <a:cs typeface="Arial"/>
              <a:sym typeface="Arial"/>
            </a:endParaRPr>
          </a:p>
        </p:txBody>
      </p:sp>
      <p:sp>
        <p:nvSpPr>
          <p:cNvPr id="2019" name="Google Shape;2019;p101"/>
          <p:cNvSpPr txBox="1"/>
          <p:nvPr/>
        </p:nvSpPr>
        <p:spPr>
          <a:xfrm>
            <a:off x="278226" y="2100975"/>
            <a:ext cx="728400" cy="7386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chemeClr val="accent2"/>
              </a:buClr>
              <a:buSzPts val="4800"/>
              <a:buFont typeface="Arial"/>
              <a:buNone/>
            </a:pPr>
            <a:r>
              <a:rPr lang="vi" sz="4800" b="1" i="0" u="none" strike="noStrike" cap="none">
                <a:solidFill>
                  <a:schemeClr val="accent2"/>
                </a:solidFill>
                <a:latin typeface="Arial"/>
                <a:ea typeface="Arial"/>
                <a:cs typeface="Arial"/>
                <a:sym typeface="Arial"/>
              </a:rPr>
              <a:t>02</a:t>
            </a:r>
            <a:endParaRPr/>
          </a:p>
        </p:txBody>
      </p:sp>
      <p:sp>
        <p:nvSpPr>
          <p:cNvPr id="2020" name="Google Shape;2020;p101"/>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SYNCHRONIZE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pic>
        <p:nvPicPr>
          <p:cNvPr id="2021" name="Google Shape;2021;p101"/>
          <p:cNvPicPr preferRelativeResize="0"/>
          <p:nvPr/>
        </p:nvPicPr>
        <p:blipFill>
          <a:blip r:embed="rId3">
            <a:alphaModFix/>
          </a:blip>
          <a:stretch>
            <a:fillRect/>
          </a:stretch>
        </p:blipFill>
        <p:spPr>
          <a:xfrm>
            <a:off x="6517850" y="2254912"/>
            <a:ext cx="315601" cy="315599"/>
          </a:xfrm>
          <a:prstGeom prst="rect">
            <a:avLst/>
          </a:prstGeom>
          <a:noFill/>
          <a:ln w="76200" cap="flat" cmpd="sng">
            <a:solidFill>
              <a:schemeClr val="lt1"/>
            </a:solidFill>
            <a:prstDash val="solid"/>
            <a:round/>
            <a:headEnd type="none" w="sm" len="sm"/>
            <a:tailEnd type="none" w="sm" len="sm"/>
          </a:ln>
        </p:spPr>
      </p:pic>
      <p:pic>
        <p:nvPicPr>
          <p:cNvPr id="2022" name="Google Shape;2022;p101"/>
          <p:cNvPicPr preferRelativeResize="0"/>
          <p:nvPr/>
        </p:nvPicPr>
        <p:blipFill>
          <a:blip r:embed="rId3">
            <a:alphaModFix/>
          </a:blip>
          <a:stretch>
            <a:fillRect/>
          </a:stretch>
        </p:blipFill>
        <p:spPr>
          <a:xfrm>
            <a:off x="7740750" y="1616386"/>
            <a:ext cx="239450" cy="239450"/>
          </a:xfrm>
          <a:prstGeom prst="rect">
            <a:avLst/>
          </a:prstGeom>
          <a:noFill/>
          <a:ln w="76200" cap="flat" cmpd="sng">
            <a:solidFill>
              <a:schemeClr val="lt1"/>
            </a:solidFill>
            <a:prstDash val="solid"/>
            <a:round/>
            <a:headEnd type="none" w="sm" len="sm"/>
            <a:tailEnd type="none" w="sm" len="sm"/>
          </a:ln>
        </p:spPr>
      </p:pic>
      <p:pic>
        <p:nvPicPr>
          <p:cNvPr id="2023" name="Google Shape;2023;p101"/>
          <p:cNvPicPr preferRelativeResize="0"/>
          <p:nvPr/>
        </p:nvPicPr>
        <p:blipFill>
          <a:blip r:embed="rId3">
            <a:alphaModFix/>
          </a:blip>
          <a:stretch>
            <a:fillRect/>
          </a:stretch>
        </p:blipFill>
        <p:spPr>
          <a:xfrm>
            <a:off x="7878337" y="3060274"/>
            <a:ext cx="315601" cy="315599"/>
          </a:xfrm>
          <a:prstGeom prst="rect">
            <a:avLst/>
          </a:prstGeom>
          <a:noFill/>
          <a:ln w="76200" cap="flat" cmpd="sng">
            <a:solidFill>
              <a:schemeClr val="lt1"/>
            </a:solidFill>
            <a:prstDash val="solid"/>
            <a:round/>
            <a:headEnd type="none" w="sm" len="sm"/>
            <a:tailEnd type="none" w="sm" len="sm"/>
          </a:ln>
        </p:spPr>
      </p:pic>
      <p:pic>
        <p:nvPicPr>
          <p:cNvPr id="2024" name="Google Shape;2024;p101"/>
          <p:cNvPicPr preferRelativeResize="0"/>
          <p:nvPr/>
        </p:nvPicPr>
        <p:blipFill>
          <a:blip r:embed="rId3">
            <a:alphaModFix/>
          </a:blip>
          <a:stretch>
            <a:fillRect/>
          </a:stretch>
        </p:blipFill>
        <p:spPr>
          <a:xfrm>
            <a:off x="6566875" y="3664999"/>
            <a:ext cx="239450" cy="239450"/>
          </a:xfrm>
          <a:prstGeom prst="rect">
            <a:avLst/>
          </a:prstGeom>
          <a:noFill/>
          <a:ln w="76200" cap="flat" cmpd="sng">
            <a:solidFill>
              <a:schemeClr val="lt1"/>
            </a:solidFill>
            <a:prstDash val="solid"/>
            <a:round/>
            <a:headEnd type="none" w="sm" len="sm"/>
            <a:tailEnd type="none" w="sm" len="sm"/>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028"/>
        <p:cNvGrpSpPr/>
        <p:nvPr/>
      </p:nvGrpSpPr>
      <p:grpSpPr>
        <a:xfrm>
          <a:off x="0" y="0"/>
          <a:ext cx="0" cy="0"/>
          <a:chOff x="0" y="0"/>
          <a:chExt cx="0" cy="0"/>
        </a:xfrm>
      </p:grpSpPr>
      <p:sp>
        <p:nvSpPr>
          <p:cNvPr id="2029" name="Google Shape;2029;p10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APPLYING BLOCKCHAIN FOR APPROVE TEST EXAM</a:t>
            </a:r>
            <a:endParaRPr/>
          </a:p>
        </p:txBody>
      </p:sp>
      <p:sp>
        <p:nvSpPr>
          <p:cNvPr id="2030" name="Google Shape;2030;p10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vi" sz="1600"/>
              <a:t>83</a:t>
            </a:fld>
            <a:endParaRPr sz="1600"/>
          </a:p>
        </p:txBody>
      </p:sp>
      <p:pic>
        <p:nvPicPr>
          <p:cNvPr id="2031" name="Google Shape;2031;p102"/>
          <p:cNvPicPr preferRelativeResize="0"/>
          <p:nvPr/>
        </p:nvPicPr>
        <p:blipFill rotWithShape="1">
          <a:blip r:embed="rId3">
            <a:alphaModFix/>
          </a:blip>
          <a:srcRect/>
          <a:stretch/>
        </p:blipFill>
        <p:spPr>
          <a:xfrm>
            <a:off x="355090" y="1544493"/>
            <a:ext cx="918369" cy="918369"/>
          </a:xfrm>
          <a:prstGeom prst="rect">
            <a:avLst/>
          </a:prstGeom>
          <a:noFill/>
          <a:ln>
            <a:noFill/>
          </a:ln>
        </p:spPr>
      </p:pic>
      <p:sp>
        <p:nvSpPr>
          <p:cNvPr id="2032" name="Google Shape;2032;p102"/>
          <p:cNvSpPr txBox="1"/>
          <p:nvPr/>
        </p:nvSpPr>
        <p:spPr>
          <a:xfrm>
            <a:off x="335382" y="2462862"/>
            <a:ext cx="93807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Lecturer</a:t>
            </a:r>
            <a:endParaRPr/>
          </a:p>
        </p:txBody>
      </p:sp>
      <p:sp>
        <p:nvSpPr>
          <p:cNvPr id="2033" name="Google Shape;2033;p102"/>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1" i="0" u="none" strike="noStrike" cap="none">
                <a:solidFill>
                  <a:srgbClr val="FF0000"/>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SYNCHRONIZE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037"/>
        <p:cNvGrpSpPr/>
        <p:nvPr/>
      </p:nvGrpSpPr>
      <p:grpSpPr>
        <a:xfrm>
          <a:off x="0" y="0"/>
          <a:ext cx="0" cy="0"/>
          <a:chOff x="0" y="0"/>
          <a:chExt cx="0" cy="0"/>
        </a:xfrm>
      </p:grpSpPr>
      <p:sp>
        <p:nvSpPr>
          <p:cNvPr id="2038" name="Google Shape;2038;p10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APPLYING BLOCKCHAIN FOR APPROVE TEST EXAM</a:t>
            </a:r>
            <a:endParaRPr/>
          </a:p>
        </p:txBody>
      </p:sp>
      <p:sp>
        <p:nvSpPr>
          <p:cNvPr id="2039" name="Google Shape;2039;p10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84</a:t>
            </a:fld>
            <a:endParaRPr/>
          </a:p>
        </p:txBody>
      </p:sp>
      <p:pic>
        <p:nvPicPr>
          <p:cNvPr id="2040" name="Google Shape;2040;p103"/>
          <p:cNvPicPr preferRelativeResize="0"/>
          <p:nvPr/>
        </p:nvPicPr>
        <p:blipFill rotWithShape="1">
          <a:blip r:embed="rId3">
            <a:alphaModFix/>
          </a:blip>
          <a:srcRect/>
          <a:stretch/>
        </p:blipFill>
        <p:spPr>
          <a:xfrm>
            <a:off x="355090" y="1544493"/>
            <a:ext cx="918369" cy="918369"/>
          </a:xfrm>
          <a:prstGeom prst="rect">
            <a:avLst/>
          </a:prstGeom>
          <a:noFill/>
          <a:ln>
            <a:noFill/>
          </a:ln>
        </p:spPr>
      </p:pic>
      <p:sp>
        <p:nvSpPr>
          <p:cNvPr id="2041" name="Google Shape;2041;p103"/>
          <p:cNvSpPr/>
          <p:nvPr/>
        </p:nvSpPr>
        <p:spPr>
          <a:xfrm>
            <a:off x="1273459" y="1918581"/>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pic>
        <p:nvPicPr>
          <p:cNvPr id="2042" name="Google Shape;2042;p103"/>
          <p:cNvPicPr preferRelativeResize="0"/>
          <p:nvPr/>
        </p:nvPicPr>
        <p:blipFill rotWithShape="1">
          <a:blip r:embed="rId4">
            <a:alphaModFix/>
          </a:blip>
          <a:srcRect/>
          <a:stretch/>
        </p:blipFill>
        <p:spPr>
          <a:xfrm>
            <a:off x="2900207" y="1470842"/>
            <a:ext cx="1065669" cy="1065669"/>
          </a:xfrm>
          <a:prstGeom prst="rect">
            <a:avLst/>
          </a:prstGeom>
          <a:noFill/>
          <a:ln>
            <a:noFill/>
          </a:ln>
        </p:spPr>
      </p:pic>
      <p:sp>
        <p:nvSpPr>
          <p:cNvPr id="2043" name="Google Shape;2043;p103"/>
          <p:cNvSpPr txBox="1"/>
          <p:nvPr/>
        </p:nvSpPr>
        <p:spPr>
          <a:xfrm>
            <a:off x="2900207" y="2502959"/>
            <a:ext cx="1143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Test exam</a:t>
            </a:r>
            <a:endParaRPr/>
          </a:p>
        </p:txBody>
      </p:sp>
      <p:sp>
        <p:nvSpPr>
          <p:cNvPr id="2044" name="Google Shape;2044;p103"/>
          <p:cNvSpPr txBox="1"/>
          <p:nvPr/>
        </p:nvSpPr>
        <p:spPr>
          <a:xfrm>
            <a:off x="1344499" y="1597489"/>
            <a:ext cx="225698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1. approve</a:t>
            </a:r>
            <a:endParaRPr/>
          </a:p>
        </p:txBody>
      </p:sp>
      <p:sp>
        <p:nvSpPr>
          <p:cNvPr id="2045" name="Google Shape;2045;p103"/>
          <p:cNvSpPr txBox="1"/>
          <p:nvPr/>
        </p:nvSpPr>
        <p:spPr>
          <a:xfrm>
            <a:off x="335382" y="2462862"/>
            <a:ext cx="93807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Lecturer</a:t>
            </a:r>
            <a:endParaRPr/>
          </a:p>
        </p:txBody>
      </p:sp>
      <p:sp>
        <p:nvSpPr>
          <p:cNvPr id="2046" name="Google Shape;2046;p103"/>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1" i="0" u="none" strike="noStrike" cap="none">
                <a:solidFill>
                  <a:srgbClr val="FF0000"/>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SYNCHRONIZE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sp>
        <p:nvSpPr>
          <p:cNvPr id="2051" name="Google Shape;2051;p104"/>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APPLYING BLOCKCHAIN FOR APPROVE TEST EXAM</a:t>
            </a:r>
            <a:endParaRPr/>
          </a:p>
        </p:txBody>
      </p:sp>
      <p:sp>
        <p:nvSpPr>
          <p:cNvPr id="2052" name="Google Shape;2052;p10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85</a:t>
            </a:fld>
            <a:endParaRPr/>
          </a:p>
        </p:txBody>
      </p:sp>
      <p:pic>
        <p:nvPicPr>
          <p:cNvPr id="2053" name="Google Shape;2053;p104"/>
          <p:cNvPicPr preferRelativeResize="0"/>
          <p:nvPr/>
        </p:nvPicPr>
        <p:blipFill rotWithShape="1">
          <a:blip r:embed="rId3">
            <a:alphaModFix/>
          </a:blip>
          <a:srcRect/>
          <a:stretch/>
        </p:blipFill>
        <p:spPr>
          <a:xfrm>
            <a:off x="355090" y="1544493"/>
            <a:ext cx="918369" cy="918369"/>
          </a:xfrm>
          <a:prstGeom prst="rect">
            <a:avLst/>
          </a:prstGeom>
          <a:noFill/>
          <a:ln>
            <a:noFill/>
          </a:ln>
        </p:spPr>
      </p:pic>
      <p:sp>
        <p:nvSpPr>
          <p:cNvPr id="2054" name="Google Shape;2054;p104"/>
          <p:cNvSpPr/>
          <p:nvPr/>
        </p:nvSpPr>
        <p:spPr>
          <a:xfrm>
            <a:off x="1273459" y="1918581"/>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pic>
        <p:nvPicPr>
          <p:cNvPr id="2055" name="Google Shape;2055;p104"/>
          <p:cNvPicPr preferRelativeResize="0"/>
          <p:nvPr/>
        </p:nvPicPr>
        <p:blipFill rotWithShape="1">
          <a:blip r:embed="rId4">
            <a:alphaModFix/>
          </a:blip>
          <a:srcRect/>
          <a:stretch/>
        </p:blipFill>
        <p:spPr>
          <a:xfrm>
            <a:off x="2900207" y="1470842"/>
            <a:ext cx="1065669" cy="1065669"/>
          </a:xfrm>
          <a:prstGeom prst="rect">
            <a:avLst/>
          </a:prstGeom>
          <a:noFill/>
          <a:ln>
            <a:noFill/>
          </a:ln>
        </p:spPr>
      </p:pic>
      <p:sp>
        <p:nvSpPr>
          <p:cNvPr id="2056" name="Google Shape;2056;p104"/>
          <p:cNvSpPr txBox="1"/>
          <p:nvPr/>
        </p:nvSpPr>
        <p:spPr>
          <a:xfrm>
            <a:off x="2900207" y="2502959"/>
            <a:ext cx="1143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Test exam</a:t>
            </a:r>
            <a:endParaRPr/>
          </a:p>
        </p:txBody>
      </p:sp>
      <p:sp>
        <p:nvSpPr>
          <p:cNvPr id="2057" name="Google Shape;2057;p104"/>
          <p:cNvSpPr txBox="1"/>
          <p:nvPr/>
        </p:nvSpPr>
        <p:spPr>
          <a:xfrm>
            <a:off x="1344499" y="1597489"/>
            <a:ext cx="225698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1. approve</a:t>
            </a:r>
            <a:endParaRPr/>
          </a:p>
        </p:txBody>
      </p:sp>
      <p:sp>
        <p:nvSpPr>
          <p:cNvPr id="2058" name="Google Shape;2058;p104"/>
          <p:cNvSpPr/>
          <p:nvPr/>
        </p:nvSpPr>
        <p:spPr>
          <a:xfrm>
            <a:off x="3923787" y="1899696"/>
            <a:ext cx="2115713"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059" name="Google Shape;2059;p104"/>
          <p:cNvSpPr txBox="1"/>
          <p:nvPr/>
        </p:nvSpPr>
        <p:spPr>
          <a:xfrm>
            <a:off x="3821766" y="1607804"/>
            <a:ext cx="2662241"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2. request a transaction</a:t>
            </a:r>
            <a:endParaRPr/>
          </a:p>
        </p:txBody>
      </p:sp>
      <p:pic>
        <p:nvPicPr>
          <p:cNvPr id="2060" name="Google Shape;2060;p104"/>
          <p:cNvPicPr preferRelativeResize="0"/>
          <p:nvPr/>
        </p:nvPicPr>
        <p:blipFill rotWithShape="1">
          <a:blip r:embed="rId5">
            <a:alphaModFix/>
          </a:blip>
          <a:srcRect/>
          <a:stretch/>
        </p:blipFill>
        <p:spPr>
          <a:xfrm>
            <a:off x="6117094" y="1492567"/>
            <a:ext cx="1065669" cy="1065669"/>
          </a:xfrm>
          <a:prstGeom prst="rect">
            <a:avLst/>
          </a:prstGeom>
          <a:noFill/>
          <a:ln>
            <a:noFill/>
          </a:ln>
        </p:spPr>
      </p:pic>
      <p:sp>
        <p:nvSpPr>
          <p:cNvPr id="2061" name="Google Shape;2061;p104"/>
          <p:cNvSpPr txBox="1"/>
          <p:nvPr/>
        </p:nvSpPr>
        <p:spPr>
          <a:xfrm>
            <a:off x="5160427" y="2525832"/>
            <a:ext cx="2808782"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The transaction represented </a:t>
            </a:r>
            <a:br>
              <a:rPr lang="vi" sz="1600" b="0" i="0" u="none" strike="noStrike" cap="none">
                <a:solidFill>
                  <a:srgbClr val="000000"/>
                </a:solidFill>
                <a:latin typeface="Arial"/>
                <a:ea typeface="Arial"/>
                <a:cs typeface="Arial"/>
                <a:sym typeface="Arial"/>
              </a:rPr>
            </a:br>
            <a:r>
              <a:rPr lang="vi" sz="1600" b="0" i="0" u="none" strike="noStrike" cap="none">
                <a:solidFill>
                  <a:srgbClr val="000000"/>
                </a:solidFill>
                <a:latin typeface="Arial"/>
                <a:ea typeface="Arial"/>
                <a:cs typeface="Arial"/>
                <a:sym typeface="Arial"/>
              </a:rPr>
              <a:t>as a “block”</a:t>
            </a:r>
            <a:endParaRPr/>
          </a:p>
        </p:txBody>
      </p:sp>
      <p:sp>
        <p:nvSpPr>
          <p:cNvPr id="2062" name="Google Shape;2062;p104"/>
          <p:cNvSpPr txBox="1"/>
          <p:nvPr/>
        </p:nvSpPr>
        <p:spPr>
          <a:xfrm>
            <a:off x="335382" y="2462862"/>
            <a:ext cx="93807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Lecturer</a:t>
            </a:r>
            <a:endParaRPr/>
          </a:p>
        </p:txBody>
      </p:sp>
      <p:sp>
        <p:nvSpPr>
          <p:cNvPr id="2063" name="Google Shape;2063;p104"/>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1" i="0" u="none" strike="noStrike" cap="none">
                <a:solidFill>
                  <a:srgbClr val="FF0000"/>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SYNCHRONIZE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10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2000"/>
              <a:buNone/>
            </a:pPr>
            <a:r>
              <a:rPr lang="vi">
                <a:solidFill>
                  <a:schemeClr val="lt1"/>
                </a:solidFill>
              </a:rPr>
              <a:t>APPLYING BLOCKCHAIN FOR APPROVE TEST EXAM</a:t>
            </a:r>
            <a:endParaRPr/>
          </a:p>
        </p:txBody>
      </p:sp>
      <p:sp>
        <p:nvSpPr>
          <p:cNvPr id="2069" name="Google Shape;2069;p10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86</a:t>
            </a:fld>
            <a:endParaRPr/>
          </a:p>
        </p:txBody>
      </p:sp>
      <p:pic>
        <p:nvPicPr>
          <p:cNvPr id="2070" name="Google Shape;2070;p105"/>
          <p:cNvPicPr preferRelativeResize="0"/>
          <p:nvPr/>
        </p:nvPicPr>
        <p:blipFill rotWithShape="1">
          <a:blip r:embed="rId3">
            <a:alphaModFix/>
          </a:blip>
          <a:srcRect/>
          <a:stretch/>
        </p:blipFill>
        <p:spPr>
          <a:xfrm>
            <a:off x="355090" y="1544493"/>
            <a:ext cx="918369" cy="918369"/>
          </a:xfrm>
          <a:prstGeom prst="rect">
            <a:avLst/>
          </a:prstGeom>
          <a:noFill/>
          <a:ln>
            <a:noFill/>
          </a:ln>
        </p:spPr>
      </p:pic>
      <p:sp>
        <p:nvSpPr>
          <p:cNvPr id="2071" name="Google Shape;2071;p105"/>
          <p:cNvSpPr/>
          <p:nvPr/>
        </p:nvSpPr>
        <p:spPr>
          <a:xfrm>
            <a:off x="1273459" y="1918581"/>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pic>
        <p:nvPicPr>
          <p:cNvPr id="2072" name="Google Shape;2072;p105"/>
          <p:cNvPicPr preferRelativeResize="0"/>
          <p:nvPr/>
        </p:nvPicPr>
        <p:blipFill rotWithShape="1">
          <a:blip r:embed="rId4">
            <a:alphaModFix/>
          </a:blip>
          <a:srcRect/>
          <a:stretch/>
        </p:blipFill>
        <p:spPr>
          <a:xfrm>
            <a:off x="2900207" y="1470842"/>
            <a:ext cx="1065669" cy="1065669"/>
          </a:xfrm>
          <a:prstGeom prst="rect">
            <a:avLst/>
          </a:prstGeom>
          <a:noFill/>
          <a:ln>
            <a:noFill/>
          </a:ln>
        </p:spPr>
      </p:pic>
      <p:sp>
        <p:nvSpPr>
          <p:cNvPr id="2073" name="Google Shape;2073;p105"/>
          <p:cNvSpPr txBox="1"/>
          <p:nvPr/>
        </p:nvSpPr>
        <p:spPr>
          <a:xfrm>
            <a:off x="2900207" y="2502959"/>
            <a:ext cx="1143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Test exam</a:t>
            </a:r>
            <a:endParaRPr/>
          </a:p>
        </p:txBody>
      </p:sp>
      <p:sp>
        <p:nvSpPr>
          <p:cNvPr id="2074" name="Google Shape;2074;p105"/>
          <p:cNvSpPr txBox="1"/>
          <p:nvPr/>
        </p:nvSpPr>
        <p:spPr>
          <a:xfrm>
            <a:off x="1344499" y="1597489"/>
            <a:ext cx="225698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1. approve</a:t>
            </a:r>
            <a:endParaRPr/>
          </a:p>
        </p:txBody>
      </p:sp>
      <p:sp>
        <p:nvSpPr>
          <p:cNvPr id="2075" name="Google Shape;2075;p105"/>
          <p:cNvSpPr/>
          <p:nvPr/>
        </p:nvSpPr>
        <p:spPr>
          <a:xfrm>
            <a:off x="3923787" y="1899696"/>
            <a:ext cx="2115713"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076" name="Google Shape;2076;p105"/>
          <p:cNvSpPr txBox="1"/>
          <p:nvPr/>
        </p:nvSpPr>
        <p:spPr>
          <a:xfrm>
            <a:off x="3821766" y="1607804"/>
            <a:ext cx="2662241"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2. request a transaction</a:t>
            </a:r>
            <a:endParaRPr/>
          </a:p>
        </p:txBody>
      </p:sp>
      <p:pic>
        <p:nvPicPr>
          <p:cNvPr id="2077" name="Google Shape;2077;p105"/>
          <p:cNvPicPr preferRelativeResize="0"/>
          <p:nvPr/>
        </p:nvPicPr>
        <p:blipFill rotWithShape="1">
          <a:blip r:embed="rId5">
            <a:alphaModFix/>
          </a:blip>
          <a:srcRect/>
          <a:stretch/>
        </p:blipFill>
        <p:spPr>
          <a:xfrm>
            <a:off x="6117094" y="1492567"/>
            <a:ext cx="1065669" cy="1065669"/>
          </a:xfrm>
          <a:prstGeom prst="rect">
            <a:avLst/>
          </a:prstGeom>
          <a:noFill/>
          <a:ln>
            <a:noFill/>
          </a:ln>
        </p:spPr>
      </p:pic>
      <p:sp>
        <p:nvSpPr>
          <p:cNvPr id="2078" name="Google Shape;2078;p105"/>
          <p:cNvSpPr/>
          <p:nvPr/>
        </p:nvSpPr>
        <p:spPr>
          <a:xfrm>
            <a:off x="7212205" y="1899696"/>
            <a:ext cx="126990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pic>
        <p:nvPicPr>
          <p:cNvPr id="2079" name="Google Shape;2079;p105" descr="Image result for next icon"/>
          <p:cNvPicPr preferRelativeResize="0"/>
          <p:nvPr/>
        </p:nvPicPr>
        <p:blipFill rotWithShape="1">
          <a:blip r:embed="rId6">
            <a:alphaModFix/>
          </a:blip>
          <a:srcRect/>
          <a:stretch/>
        </p:blipFill>
        <p:spPr>
          <a:xfrm>
            <a:off x="8511547" y="1900749"/>
            <a:ext cx="329038" cy="329038"/>
          </a:xfrm>
          <a:prstGeom prst="rect">
            <a:avLst/>
          </a:prstGeom>
          <a:noFill/>
          <a:ln>
            <a:noFill/>
          </a:ln>
        </p:spPr>
      </p:pic>
      <p:pic>
        <p:nvPicPr>
          <p:cNvPr id="2080" name="Google Shape;2080;p105" descr="Image result for next icon"/>
          <p:cNvPicPr preferRelativeResize="0"/>
          <p:nvPr/>
        </p:nvPicPr>
        <p:blipFill rotWithShape="1">
          <a:blip r:embed="rId6">
            <a:alphaModFix/>
          </a:blip>
          <a:srcRect/>
          <a:stretch/>
        </p:blipFill>
        <p:spPr>
          <a:xfrm>
            <a:off x="190571" y="3644320"/>
            <a:ext cx="329038" cy="329038"/>
          </a:xfrm>
          <a:prstGeom prst="rect">
            <a:avLst/>
          </a:prstGeom>
          <a:noFill/>
          <a:ln>
            <a:noFill/>
          </a:ln>
        </p:spPr>
      </p:pic>
      <p:sp>
        <p:nvSpPr>
          <p:cNvPr id="2081" name="Google Shape;2081;p105"/>
          <p:cNvSpPr/>
          <p:nvPr/>
        </p:nvSpPr>
        <p:spPr>
          <a:xfrm>
            <a:off x="630952" y="3644320"/>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pic>
        <p:nvPicPr>
          <p:cNvPr id="2082" name="Google Shape;2082;p105"/>
          <p:cNvPicPr preferRelativeResize="0"/>
          <p:nvPr/>
        </p:nvPicPr>
        <p:blipFill rotWithShape="1">
          <a:blip r:embed="rId7">
            <a:alphaModFix/>
          </a:blip>
          <a:srcRect/>
          <a:stretch/>
        </p:blipFill>
        <p:spPr>
          <a:xfrm>
            <a:off x="2359162" y="3166332"/>
            <a:ext cx="1285014" cy="1285014"/>
          </a:xfrm>
          <a:prstGeom prst="rect">
            <a:avLst/>
          </a:prstGeom>
          <a:noFill/>
          <a:ln>
            <a:noFill/>
          </a:ln>
        </p:spPr>
      </p:pic>
      <p:sp>
        <p:nvSpPr>
          <p:cNvPr id="2083" name="Google Shape;2083;p105"/>
          <p:cNvSpPr txBox="1"/>
          <p:nvPr/>
        </p:nvSpPr>
        <p:spPr>
          <a:xfrm>
            <a:off x="2319495" y="4301151"/>
            <a:ext cx="1313181"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The network</a:t>
            </a:r>
            <a:endParaRPr/>
          </a:p>
        </p:txBody>
      </p:sp>
      <p:sp>
        <p:nvSpPr>
          <p:cNvPr id="2084" name="Google Shape;2084;p105"/>
          <p:cNvSpPr txBox="1"/>
          <p:nvPr/>
        </p:nvSpPr>
        <p:spPr>
          <a:xfrm>
            <a:off x="769776" y="3316527"/>
            <a:ext cx="131478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3. broadcast</a:t>
            </a:r>
            <a:endParaRPr/>
          </a:p>
        </p:txBody>
      </p:sp>
      <p:sp>
        <p:nvSpPr>
          <p:cNvPr id="2085" name="Google Shape;2085;p105"/>
          <p:cNvSpPr txBox="1"/>
          <p:nvPr/>
        </p:nvSpPr>
        <p:spPr>
          <a:xfrm>
            <a:off x="5160427" y="2525832"/>
            <a:ext cx="2808782"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The transaction represented </a:t>
            </a:r>
            <a:br>
              <a:rPr lang="vi" sz="1600" b="0" i="0" u="none" strike="noStrike" cap="none">
                <a:solidFill>
                  <a:srgbClr val="000000"/>
                </a:solidFill>
                <a:latin typeface="Arial"/>
                <a:ea typeface="Arial"/>
                <a:cs typeface="Arial"/>
                <a:sym typeface="Arial"/>
              </a:rPr>
            </a:br>
            <a:r>
              <a:rPr lang="vi" sz="1600" b="0" i="0" u="none" strike="noStrike" cap="none">
                <a:solidFill>
                  <a:srgbClr val="000000"/>
                </a:solidFill>
                <a:latin typeface="Arial"/>
                <a:ea typeface="Arial"/>
                <a:cs typeface="Arial"/>
                <a:sym typeface="Arial"/>
              </a:rPr>
              <a:t>as a “block”</a:t>
            </a:r>
            <a:endParaRPr/>
          </a:p>
        </p:txBody>
      </p:sp>
      <p:sp>
        <p:nvSpPr>
          <p:cNvPr id="2086" name="Google Shape;2086;p105"/>
          <p:cNvSpPr txBox="1"/>
          <p:nvPr/>
        </p:nvSpPr>
        <p:spPr>
          <a:xfrm>
            <a:off x="335382" y="2462862"/>
            <a:ext cx="93807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Lecturer</a:t>
            </a:r>
            <a:endParaRPr/>
          </a:p>
        </p:txBody>
      </p:sp>
      <p:sp>
        <p:nvSpPr>
          <p:cNvPr id="2087" name="Google Shape;2087;p105"/>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1" i="0" u="none" strike="noStrike" cap="none">
                <a:solidFill>
                  <a:srgbClr val="FF0000"/>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SYNCHRONIZE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091"/>
        <p:cNvGrpSpPr/>
        <p:nvPr/>
      </p:nvGrpSpPr>
      <p:grpSpPr>
        <a:xfrm>
          <a:off x="0" y="0"/>
          <a:ext cx="0" cy="0"/>
          <a:chOff x="0" y="0"/>
          <a:chExt cx="0" cy="0"/>
        </a:xfrm>
      </p:grpSpPr>
      <p:sp>
        <p:nvSpPr>
          <p:cNvPr id="2092" name="Google Shape;2092;p10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2000"/>
              <a:buNone/>
            </a:pPr>
            <a:r>
              <a:rPr lang="vi">
                <a:solidFill>
                  <a:schemeClr val="lt1"/>
                </a:solidFill>
              </a:rPr>
              <a:t>APPLYING BLOCKCHAIN FOR APPROVE TEST EXAM</a:t>
            </a:r>
            <a:endParaRPr/>
          </a:p>
        </p:txBody>
      </p:sp>
      <p:sp>
        <p:nvSpPr>
          <p:cNvPr id="2093" name="Google Shape;2093;p10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87</a:t>
            </a:fld>
            <a:endParaRPr/>
          </a:p>
        </p:txBody>
      </p:sp>
      <p:pic>
        <p:nvPicPr>
          <p:cNvPr id="2094" name="Google Shape;2094;p106"/>
          <p:cNvPicPr preferRelativeResize="0"/>
          <p:nvPr/>
        </p:nvPicPr>
        <p:blipFill rotWithShape="1">
          <a:blip r:embed="rId3">
            <a:alphaModFix/>
          </a:blip>
          <a:srcRect/>
          <a:stretch/>
        </p:blipFill>
        <p:spPr>
          <a:xfrm>
            <a:off x="355090" y="1544493"/>
            <a:ext cx="918369" cy="918369"/>
          </a:xfrm>
          <a:prstGeom prst="rect">
            <a:avLst/>
          </a:prstGeom>
          <a:noFill/>
          <a:ln>
            <a:noFill/>
          </a:ln>
        </p:spPr>
      </p:pic>
      <p:sp>
        <p:nvSpPr>
          <p:cNvPr id="2095" name="Google Shape;2095;p106"/>
          <p:cNvSpPr/>
          <p:nvPr/>
        </p:nvSpPr>
        <p:spPr>
          <a:xfrm>
            <a:off x="1273459" y="1918581"/>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pic>
        <p:nvPicPr>
          <p:cNvPr id="2096" name="Google Shape;2096;p106"/>
          <p:cNvPicPr preferRelativeResize="0"/>
          <p:nvPr/>
        </p:nvPicPr>
        <p:blipFill rotWithShape="1">
          <a:blip r:embed="rId4">
            <a:alphaModFix/>
          </a:blip>
          <a:srcRect/>
          <a:stretch/>
        </p:blipFill>
        <p:spPr>
          <a:xfrm>
            <a:off x="2900207" y="1470842"/>
            <a:ext cx="1065669" cy="1065669"/>
          </a:xfrm>
          <a:prstGeom prst="rect">
            <a:avLst/>
          </a:prstGeom>
          <a:noFill/>
          <a:ln>
            <a:noFill/>
          </a:ln>
        </p:spPr>
      </p:pic>
      <p:sp>
        <p:nvSpPr>
          <p:cNvPr id="2097" name="Google Shape;2097;p106"/>
          <p:cNvSpPr txBox="1"/>
          <p:nvPr/>
        </p:nvSpPr>
        <p:spPr>
          <a:xfrm>
            <a:off x="2900207" y="2502959"/>
            <a:ext cx="1143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Test exam</a:t>
            </a:r>
            <a:endParaRPr/>
          </a:p>
        </p:txBody>
      </p:sp>
      <p:sp>
        <p:nvSpPr>
          <p:cNvPr id="2098" name="Google Shape;2098;p106"/>
          <p:cNvSpPr txBox="1"/>
          <p:nvPr/>
        </p:nvSpPr>
        <p:spPr>
          <a:xfrm>
            <a:off x="1344499" y="1597489"/>
            <a:ext cx="225698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1. approve</a:t>
            </a:r>
            <a:endParaRPr/>
          </a:p>
        </p:txBody>
      </p:sp>
      <p:sp>
        <p:nvSpPr>
          <p:cNvPr id="2099" name="Google Shape;2099;p106"/>
          <p:cNvSpPr/>
          <p:nvPr/>
        </p:nvSpPr>
        <p:spPr>
          <a:xfrm>
            <a:off x="3923787" y="1899696"/>
            <a:ext cx="2115713"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100" name="Google Shape;2100;p106"/>
          <p:cNvSpPr txBox="1"/>
          <p:nvPr/>
        </p:nvSpPr>
        <p:spPr>
          <a:xfrm>
            <a:off x="3821766" y="1607804"/>
            <a:ext cx="2662241"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2. request a transaction</a:t>
            </a:r>
            <a:endParaRPr/>
          </a:p>
        </p:txBody>
      </p:sp>
      <p:pic>
        <p:nvPicPr>
          <p:cNvPr id="2101" name="Google Shape;2101;p106"/>
          <p:cNvPicPr preferRelativeResize="0"/>
          <p:nvPr/>
        </p:nvPicPr>
        <p:blipFill rotWithShape="1">
          <a:blip r:embed="rId5">
            <a:alphaModFix/>
          </a:blip>
          <a:srcRect/>
          <a:stretch/>
        </p:blipFill>
        <p:spPr>
          <a:xfrm>
            <a:off x="6117094" y="1492567"/>
            <a:ext cx="1065669" cy="1065669"/>
          </a:xfrm>
          <a:prstGeom prst="rect">
            <a:avLst/>
          </a:prstGeom>
          <a:noFill/>
          <a:ln>
            <a:noFill/>
          </a:ln>
        </p:spPr>
      </p:pic>
      <p:sp>
        <p:nvSpPr>
          <p:cNvPr id="2102" name="Google Shape;2102;p106"/>
          <p:cNvSpPr/>
          <p:nvPr/>
        </p:nvSpPr>
        <p:spPr>
          <a:xfrm>
            <a:off x="7212205" y="1899696"/>
            <a:ext cx="126990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pic>
        <p:nvPicPr>
          <p:cNvPr id="2103" name="Google Shape;2103;p106" descr="Image result for next icon"/>
          <p:cNvPicPr preferRelativeResize="0"/>
          <p:nvPr/>
        </p:nvPicPr>
        <p:blipFill rotWithShape="1">
          <a:blip r:embed="rId6">
            <a:alphaModFix/>
          </a:blip>
          <a:srcRect/>
          <a:stretch/>
        </p:blipFill>
        <p:spPr>
          <a:xfrm>
            <a:off x="8511547" y="1900749"/>
            <a:ext cx="329038" cy="329038"/>
          </a:xfrm>
          <a:prstGeom prst="rect">
            <a:avLst/>
          </a:prstGeom>
          <a:noFill/>
          <a:ln>
            <a:noFill/>
          </a:ln>
        </p:spPr>
      </p:pic>
      <p:pic>
        <p:nvPicPr>
          <p:cNvPr id="2104" name="Google Shape;2104;p106" descr="Image result for next icon"/>
          <p:cNvPicPr preferRelativeResize="0"/>
          <p:nvPr/>
        </p:nvPicPr>
        <p:blipFill rotWithShape="1">
          <a:blip r:embed="rId6">
            <a:alphaModFix/>
          </a:blip>
          <a:srcRect/>
          <a:stretch/>
        </p:blipFill>
        <p:spPr>
          <a:xfrm>
            <a:off x="190571" y="3644320"/>
            <a:ext cx="329038" cy="329038"/>
          </a:xfrm>
          <a:prstGeom prst="rect">
            <a:avLst/>
          </a:prstGeom>
          <a:noFill/>
          <a:ln>
            <a:noFill/>
          </a:ln>
        </p:spPr>
      </p:pic>
      <p:sp>
        <p:nvSpPr>
          <p:cNvPr id="2105" name="Google Shape;2105;p106"/>
          <p:cNvSpPr/>
          <p:nvPr/>
        </p:nvSpPr>
        <p:spPr>
          <a:xfrm>
            <a:off x="630952" y="3644320"/>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pic>
        <p:nvPicPr>
          <p:cNvPr id="2106" name="Google Shape;2106;p106"/>
          <p:cNvPicPr preferRelativeResize="0"/>
          <p:nvPr/>
        </p:nvPicPr>
        <p:blipFill rotWithShape="1">
          <a:blip r:embed="rId7">
            <a:alphaModFix/>
          </a:blip>
          <a:srcRect/>
          <a:stretch/>
        </p:blipFill>
        <p:spPr>
          <a:xfrm>
            <a:off x="2359162" y="3166332"/>
            <a:ext cx="1285014" cy="1285014"/>
          </a:xfrm>
          <a:prstGeom prst="rect">
            <a:avLst/>
          </a:prstGeom>
          <a:noFill/>
          <a:ln>
            <a:noFill/>
          </a:ln>
        </p:spPr>
      </p:pic>
      <p:sp>
        <p:nvSpPr>
          <p:cNvPr id="2107" name="Google Shape;2107;p106"/>
          <p:cNvSpPr txBox="1"/>
          <p:nvPr/>
        </p:nvSpPr>
        <p:spPr>
          <a:xfrm>
            <a:off x="2319495" y="4301151"/>
            <a:ext cx="1313181"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The network</a:t>
            </a:r>
            <a:endParaRPr/>
          </a:p>
        </p:txBody>
      </p:sp>
      <p:sp>
        <p:nvSpPr>
          <p:cNvPr id="2108" name="Google Shape;2108;p106"/>
          <p:cNvSpPr/>
          <p:nvPr/>
        </p:nvSpPr>
        <p:spPr>
          <a:xfrm>
            <a:off x="3707895" y="3644320"/>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109" name="Google Shape;2109;p106"/>
          <p:cNvSpPr txBox="1"/>
          <p:nvPr/>
        </p:nvSpPr>
        <p:spPr>
          <a:xfrm>
            <a:off x="769776" y="3316527"/>
            <a:ext cx="131478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3. broadcast</a:t>
            </a:r>
            <a:endParaRPr/>
          </a:p>
        </p:txBody>
      </p:sp>
      <p:pic>
        <p:nvPicPr>
          <p:cNvPr id="2110" name="Google Shape;2110;p106"/>
          <p:cNvPicPr preferRelativeResize="0"/>
          <p:nvPr/>
        </p:nvPicPr>
        <p:blipFill rotWithShape="1">
          <a:blip r:embed="rId8">
            <a:alphaModFix/>
          </a:blip>
          <a:srcRect/>
          <a:stretch/>
        </p:blipFill>
        <p:spPr>
          <a:xfrm>
            <a:off x="5464441" y="3208084"/>
            <a:ext cx="1160276" cy="1166651"/>
          </a:xfrm>
          <a:prstGeom prst="rect">
            <a:avLst/>
          </a:prstGeom>
          <a:noFill/>
          <a:ln>
            <a:noFill/>
          </a:ln>
        </p:spPr>
      </p:pic>
      <p:sp>
        <p:nvSpPr>
          <p:cNvPr id="2111" name="Google Shape;2111;p106"/>
          <p:cNvSpPr txBox="1"/>
          <p:nvPr/>
        </p:nvSpPr>
        <p:spPr>
          <a:xfrm>
            <a:off x="5365977" y="4290390"/>
            <a:ext cx="1438214"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Add a new </a:t>
            </a:r>
            <a:br>
              <a:rPr lang="vi" sz="1600" b="0" i="0" u="none" strike="noStrike" cap="none">
                <a:solidFill>
                  <a:srgbClr val="000000"/>
                </a:solidFill>
                <a:latin typeface="Arial"/>
                <a:ea typeface="Arial"/>
                <a:cs typeface="Arial"/>
                <a:sym typeface="Arial"/>
              </a:rPr>
            </a:br>
            <a:r>
              <a:rPr lang="vi" sz="1600" b="0" i="0" u="none" strike="noStrike" cap="none">
                <a:solidFill>
                  <a:srgbClr val="000000"/>
                </a:solidFill>
                <a:latin typeface="Arial"/>
                <a:ea typeface="Arial"/>
                <a:cs typeface="Arial"/>
                <a:sym typeface="Arial"/>
              </a:rPr>
              <a:t>block to chain</a:t>
            </a:r>
            <a:endParaRPr/>
          </a:p>
        </p:txBody>
      </p:sp>
      <p:sp>
        <p:nvSpPr>
          <p:cNvPr id="2112" name="Google Shape;2112;p106"/>
          <p:cNvSpPr txBox="1"/>
          <p:nvPr/>
        </p:nvSpPr>
        <p:spPr>
          <a:xfrm>
            <a:off x="3858452" y="3351527"/>
            <a:ext cx="111921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4. validate</a:t>
            </a:r>
            <a:endParaRPr/>
          </a:p>
        </p:txBody>
      </p:sp>
      <p:sp>
        <p:nvSpPr>
          <p:cNvPr id="2113" name="Google Shape;2113;p106"/>
          <p:cNvSpPr txBox="1"/>
          <p:nvPr/>
        </p:nvSpPr>
        <p:spPr>
          <a:xfrm>
            <a:off x="5160427" y="2525832"/>
            <a:ext cx="2808782"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The transaction represented </a:t>
            </a:r>
            <a:br>
              <a:rPr lang="vi" sz="1600" b="0" i="0" u="none" strike="noStrike" cap="none">
                <a:solidFill>
                  <a:srgbClr val="000000"/>
                </a:solidFill>
                <a:latin typeface="Arial"/>
                <a:ea typeface="Arial"/>
                <a:cs typeface="Arial"/>
                <a:sym typeface="Arial"/>
              </a:rPr>
            </a:br>
            <a:r>
              <a:rPr lang="vi" sz="1600" b="0" i="0" u="none" strike="noStrike" cap="none">
                <a:solidFill>
                  <a:srgbClr val="000000"/>
                </a:solidFill>
                <a:latin typeface="Arial"/>
                <a:ea typeface="Arial"/>
                <a:cs typeface="Arial"/>
                <a:sym typeface="Arial"/>
              </a:rPr>
              <a:t>as a “block”</a:t>
            </a:r>
            <a:endParaRPr/>
          </a:p>
        </p:txBody>
      </p:sp>
      <p:sp>
        <p:nvSpPr>
          <p:cNvPr id="2114" name="Google Shape;2114;p106"/>
          <p:cNvSpPr txBox="1"/>
          <p:nvPr/>
        </p:nvSpPr>
        <p:spPr>
          <a:xfrm>
            <a:off x="335382" y="2462862"/>
            <a:ext cx="93807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Lecturer</a:t>
            </a:r>
            <a:endParaRPr/>
          </a:p>
        </p:txBody>
      </p:sp>
      <p:sp>
        <p:nvSpPr>
          <p:cNvPr id="2115" name="Google Shape;2115;p106"/>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1" i="0" u="none" strike="noStrike" cap="none">
                <a:solidFill>
                  <a:srgbClr val="FF0000"/>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SYNCHRONIZE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119"/>
        <p:cNvGrpSpPr/>
        <p:nvPr/>
      </p:nvGrpSpPr>
      <p:grpSpPr>
        <a:xfrm>
          <a:off x="0" y="0"/>
          <a:ext cx="0" cy="0"/>
          <a:chOff x="0" y="0"/>
          <a:chExt cx="0" cy="0"/>
        </a:xfrm>
      </p:grpSpPr>
      <p:sp>
        <p:nvSpPr>
          <p:cNvPr id="2120" name="Google Shape;2120;p10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2000"/>
              <a:buNone/>
            </a:pPr>
            <a:r>
              <a:rPr lang="vi">
                <a:solidFill>
                  <a:schemeClr val="lt1"/>
                </a:solidFill>
              </a:rPr>
              <a:t>APPLYING BLOCKCHAIN FOR APPROVE TEST EXAM</a:t>
            </a:r>
            <a:endParaRPr/>
          </a:p>
        </p:txBody>
      </p:sp>
      <p:sp>
        <p:nvSpPr>
          <p:cNvPr id="2121" name="Google Shape;2121;p10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88</a:t>
            </a:fld>
            <a:endParaRPr sz="1600"/>
          </a:p>
        </p:txBody>
      </p:sp>
      <p:pic>
        <p:nvPicPr>
          <p:cNvPr id="2122" name="Google Shape;2122;p107"/>
          <p:cNvPicPr preferRelativeResize="0"/>
          <p:nvPr/>
        </p:nvPicPr>
        <p:blipFill rotWithShape="1">
          <a:blip r:embed="rId3">
            <a:alphaModFix/>
          </a:blip>
          <a:srcRect/>
          <a:stretch/>
        </p:blipFill>
        <p:spPr>
          <a:xfrm>
            <a:off x="355090" y="1544493"/>
            <a:ext cx="918369" cy="918369"/>
          </a:xfrm>
          <a:prstGeom prst="rect">
            <a:avLst/>
          </a:prstGeom>
          <a:noFill/>
          <a:ln>
            <a:noFill/>
          </a:ln>
        </p:spPr>
      </p:pic>
      <p:sp>
        <p:nvSpPr>
          <p:cNvPr id="2123" name="Google Shape;2123;p107"/>
          <p:cNvSpPr/>
          <p:nvPr/>
        </p:nvSpPr>
        <p:spPr>
          <a:xfrm>
            <a:off x="1273459" y="1918581"/>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pic>
        <p:nvPicPr>
          <p:cNvPr id="2124" name="Google Shape;2124;p107"/>
          <p:cNvPicPr preferRelativeResize="0"/>
          <p:nvPr/>
        </p:nvPicPr>
        <p:blipFill rotWithShape="1">
          <a:blip r:embed="rId4">
            <a:alphaModFix/>
          </a:blip>
          <a:srcRect/>
          <a:stretch/>
        </p:blipFill>
        <p:spPr>
          <a:xfrm>
            <a:off x="2900207" y="1470842"/>
            <a:ext cx="1065669" cy="1065669"/>
          </a:xfrm>
          <a:prstGeom prst="rect">
            <a:avLst/>
          </a:prstGeom>
          <a:noFill/>
          <a:ln>
            <a:noFill/>
          </a:ln>
        </p:spPr>
      </p:pic>
      <p:sp>
        <p:nvSpPr>
          <p:cNvPr id="2125" name="Google Shape;2125;p107"/>
          <p:cNvSpPr txBox="1"/>
          <p:nvPr/>
        </p:nvSpPr>
        <p:spPr>
          <a:xfrm>
            <a:off x="2900207" y="2502959"/>
            <a:ext cx="114326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Test exam</a:t>
            </a:r>
            <a:endParaRPr/>
          </a:p>
        </p:txBody>
      </p:sp>
      <p:sp>
        <p:nvSpPr>
          <p:cNvPr id="2126" name="Google Shape;2126;p107"/>
          <p:cNvSpPr txBox="1"/>
          <p:nvPr/>
        </p:nvSpPr>
        <p:spPr>
          <a:xfrm>
            <a:off x="1344499" y="1597489"/>
            <a:ext cx="225698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1. approve</a:t>
            </a:r>
            <a:endParaRPr/>
          </a:p>
        </p:txBody>
      </p:sp>
      <p:sp>
        <p:nvSpPr>
          <p:cNvPr id="2127" name="Google Shape;2127;p107"/>
          <p:cNvSpPr/>
          <p:nvPr/>
        </p:nvSpPr>
        <p:spPr>
          <a:xfrm>
            <a:off x="3923787" y="1899696"/>
            <a:ext cx="2115713"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128" name="Google Shape;2128;p107"/>
          <p:cNvSpPr txBox="1"/>
          <p:nvPr/>
        </p:nvSpPr>
        <p:spPr>
          <a:xfrm>
            <a:off x="3821766" y="1607804"/>
            <a:ext cx="2662241"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2. request a transaction</a:t>
            </a:r>
            <a:endParaRPr/>
          </a:p>
        </p:txBody>
      </p:sp>
      <p:pic>
        <p:nvPicPr>
          <p:cNvPr id="2129" name="Google Shape;2129;p107"/>
          <p:cNvPicPr preferRelativeResize="0"/>
          <p:nvPr/>
        </p:nvPicPr>
        <p:blipFill rotWithShape="1">
          <a:blip r:embed="rId5">
            <a:alphaModFix/>
          </a:blip>
          <a:srcRect/>
          <a:stretch/>
        </p:blipFill>
        <p:spPr>
          <a:xfrm>
            <a:off x="6117094" y="1492567"/>
            <a:ext cx="1065669" cy="1065669"/>
          </a:xfrm>
          <a:prstGeom prst="rect">
            <a:avLst/>
          </a:prstGeom>
          <a:noFill/>
          <a:ln>
            <a:noFill/>
          </a:ln>
        </p:spPr>
      </p:pic>
      <p:sp>
        <p:nvSpPr>
          <p:cNvPr id="2130" name="Google Shape;2130;p107"/>
          <p:cNvSpPr/>
          <p:nvPr/>
        </p:nvSpPr>
        <p:spPr>
          <a:xfrm>
            <a:off x="7212205" y="1899696"/>
            <a:ext cx="126990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pic>
        <p:nvPicPr>
          <p:cNvPr id="2131" name="Google Shape;2131;p107" descr="Image result for next icon"/>
          <p:cNvPicPr preferRelativeResize="0"/>
          <p:nvPr/>
        </p:nvPicPr>
        <p:blipFill rotWithShape="1">
          <a:blip r:embed="rId6">
            <a:alphaModFix/>
          </a:blip>
          <a:srcRect/>
          <a:stretch/>
        </p:blipFill>
        <p:spPr>
          <a:xfrm>
            <a:off x="8511547" y="1900749"/>
            <a:ext cx="329038" cy="329038"/>
          </a:xfrm>
          <a:prstGeom prst="rect">
            <a:avLst/>
          </a:prstGeom>
          <a:noFill/>
          <a:ln>
            <a:noFill/>
          </a:ln>
        </p:spPr>
      </p:pic>
      <p:pic>
        <p:nvPicPr>
          <p:cNvPr id="2132" name="Google Shape;2132;p107" descr="Image result for next icon"/>
          <p:cNvPicPr preferRelativeResize="0"/>
          <p:nvPr/>
        </p:nvPicPr>
        <p:blipFill rotWithShape="1">
          <a:blip r:embed="rId6">
            <a:alphaModFix/>
          </a:blip>
          <a:srcRect/>
          <a:stretch/>
        </p:blipFill>
        <p:spPr>
          <a:xfrm>
            <a:off x="190571" y="3644320"/>
            <a:ext cx="329038" cy="329038"/>
          </a:xfrm>
          <a:prstGeom prst="rect">
            <a:avLst/>
          </a:prstGeom>
          <a:noFill/>
          <a:ln>
            <a:noFill/>
          </a:ln>
        </p:spPr>
      </p:pic>
      <p:sp>
        <p:nvSpPr>
          <p:cNvPr id="2133" name="Google Shape;2133;p107"/>
          <p:cNvSpPr/>
          <p:nvPr/>
        </p:nvSpPr>
        <p:spPr>
          <a:xfrm>
            <a:off x="630952" y="3644320"/>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pic>
        <p:nvPicPr>
          <p:cNvPr id="2134" name="Google Shape;2134;p107"/>
          <p:cNvPicPr preferRelativeResize="0"/>
          <p:nvPr/>
        </p:nvPicPr>
        <p:blipFill rotWithShape="1">
          <a:blip r:embed="rId7">
            <a:alphaModFix/>
          </a:blip>
          <a:srcRect/>
          <a:stretch/>
        </p:blipFill>
        <p:spPr>
          <a:xfrm>
            <a:off x="2359162" y="3166332"/>
            <a:ext cx="1285014" cy="1285014"/>
          </a:xfrm>
          <a:prstGeom prst="rect">
            <a:avLst/>
          </a:prstGeom>
          <a:noFill/>
          <a:ln>
            <a:noFill/>
          </a:ln>
        </p:spPr>
      </p:pic>
      <p:sp>
        <p:nvSpPr>
          <p:cNvPr id="2135" name="Google Shape;2135;p107"/>
          <p:cNvSpPr txBox="1"/>
          <p:nvPr/>
        </p:nvSpPr>
        <p:spPr>
          <a:xfrm>
            <a:off x="2319495" y="4301151"/>
            <a:ext cx="1313181"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The network</a:t>
            </a:r>
            <a:endParaRPr/>
          </a:p>
        </p:txBody>
      </p:sp>
      <p:sp>
        <p:nvSpPr>
          <p:cNvPr id="2136" name="Google Shape;2136;p107"/>
          <p:cNvSpPr/>
          <p:nvPr/>
        </p:nvSpPr>
        <p:spPr>
          <a:xfrm>
            <a:off x="3707895" y="3644320"/>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137" name="Google Shape;2137;p107"/>
          <p:cNvSpPr txBox="1"/>
          <p:nvPr/>
        </p:nvSpPr>
        <p:spPr>
          <a:xfrm>
            <a:off x="769776" y="3316527"/>
            <a:ext cx="131478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3. broadcast</a:t>
            </a:r>
            <a:endParaRPr/>
          </a:p>
        </p:txBody>
      </p:sp>
      <p:pic>
        <p:nvPicPr>
          <p:cNvPr id="2138" name="Google Shape;2138;p107"/>
          <p:cNvPicPr preferRelativeResize="0"/>
          <p:nvPr/>
        </p:nvPicPr>
        <p:blipFill rotWithShape="1">
          <a:blip r:embed="rId8">
            <a:alphaModFix/>
          </a:blip>
          <a:srcRect/>
          <a:stretch/>
        </p:blipFill>
        <p:spPr>
          <a:xfrm>
            <a:off x="5464441" y="3208084"/>
            <a:ext cx="1160276" cy="1166651"/>
          </a:xfrm>
          <a:prstGeom prst="rect">
            <a:avLst/>
          </a:prstGeom>
          <a:noFill/>
          <a:ln>
            <a:noFill/>
          </a:ln>
        </p:spPr>
      </p:pic>
      <p:sp>
        <p:nvSpPr>
          <p:cNvPr id="2139" name="Google Shape;2139;p107"/>
          <p:cNvSpPr txBox="1"/>
          <p:nvPr/>
        </p:nvSpPr>
        <p:spPr>
          <a:xfrm>
            <a:off x="5365977" y="4290390"/>
            <a:ext cx="1438214"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Add a new </a:t>
            </a:r>
            <a:br>
              <a:rPr lang="vi" sz="1600" b="0" i="0" u="none" strike="noStrike" cap="none">
                <a:solidFill>
                  <a:srgbClr val="000000"/>
                </a:solidFill>
                <a:latin typeface="Arial"/>
                <a:ea typeface="Arial"/>
                <a:cs typeface="Arial"/>
                <a:sym typeface="Arial"/>
              </a:rPr>
            </a:br>
            <a:r>
              <a:rPr lang="vi" sz="1600" b="0" i="0" u="none" strike="noStrike" cap="none">
                <a:solidFill>
                  <a:srgbClr val="000000"/>
                </a:solidFill>
                <a:latin typeface="Arial"/>
                <a:ea typeface="Arial"/>
                <a:cs typeface="Arial"/>
                <a:sym typeface="Arial"/>
              </a:rPr>
              <a:t>block to chain</a:t>
            </a:r>
            <a:endParaRPr/>
          </a:p>
        </p:txBody>
      </p:sp>
      <p:sp>
        <p:nvSpPr>
          <p:cNvPr id="2140" name="Google Shape;2140;p107"/>
          <p:cNvSpPr txBox="1"/>
          <p:nvPr/>
        </p:nvSpPr>
        <p:spPr>
          <a:xfrm>
            <a:off x="3858452" y="3351527"/>
            <a:ext cx="111921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4. validate</a:t>
            </a:r>
            <a:endParaRPr/>
          </a:p>
        </p:txBody>
      </p:sp>
      <p:sp>
        <p:nvSpPr>
          <p:cNvPr id="2141" name="Google Shape;2141;p107"/>
          <p:cNvSpPr/>
          <p:nvPr/>
        </p:nvSpPr>
        <p:spPr>
          <a:xfrm>
            <a:off x="6717667" y="3605447"/>
            <a:ext cx="148740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142" name="Google Shape;2142;p107"/>
          <p:cNvSpPr txBox="1"/>
          <p:nvPr/>
        </p:nvSpPr>
        <p:spPr>
          <a:xfrm>
            <a:off x="6812753" y="3343636"/>
            <a:ext cx="126989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5. protected</a:t>
            </a:r>
            <a:endParaRPr/>
          </a:p>
        </p:txBody>
      </p:sp>
      <p:pic>
        <p:nvPicPr>
          <p:cNvPr id="2143" name="Google Shape;2143;p107"/>
          <p:cNvPicPr preferRelativeResize="0"/>
          <p:nvPr/>
        </p:nvPicPr>
        <p:blipFill rotWithShape="1">
          <a:blip r:embed="rId9">
            <a:alphaModFix/>
          </a:blip>
          <a:srcRect/>
          <a:stretch/>
        </p:blipFill>
        <p:spPr>
          <a:xfrm>
            <a:off x="8257893" y="3343636"/>
            <a:ext cx="695536" cy="713602"/>
          </a:xfrm>
          <a:prstGeom prst="rect">
            <a:avLst/>
          </a:prstGeom>
          <a:noFill/>
          <a:ln>
            <a:noFill/>
          </a:ln>
        </p:spPr>
      </p:pic>
      <p:sp>
        <p:nvSpPr>
          <p:cNvPr id="2144" name="Google Shape;2144;p107"/>
          <p:cNvSpPr txBox="1"/>
          <p:nvPr/>
        </p:nvSpPr>
        <p:spPr>
          <a:xfrm>
            <a:off x="8013945" y="3980495"/>
            <a:ext cx="1061509" cy="3385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Resource</a:t>
            </a:r>
            <a:endParaRPr/>
          </a:p>
        </p:txBody>
      </p:sp>
      <p:sp>
        <p:nvSpPr>
          <p:cNvPr id="2145" name="Google Shape;2145;p107"/>
          <p:cNvSpPr txBox="1"/>
          <p:nvPr/>
        </p:nvSpPr>
        <p:spPr>
          <a:xfrm>
            <a:off x="5160427" y="2525832"/>
            <a:ext cx="2808782"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The transaction represented </a:t>
            </a:r>
            <a:br>
              <a:rPr lang="vi" sz="1600" b="0" i="0" u="none" strike="noStrike" cap="none">
                <a:solidFill>
                  <a:srgbClr val="000000"/>
                </a:solidFill>
                <a:latin typeface="Arial"/>
                <a:ea typeface="Arial"/>
                <a:cs typeface="Arial"/>
                <a:sym typeface="Arial"/>
              </a:rPr>
            </a:br>
            <a:r>
              <a:rPr lang="vi" sz="1600" b="0" i="0" u="none" strike="noStrike" cap="none">
                <a:solidFill>
                  <a:srgbClr val="000000"/>
                </a:solidFill>
                <a:latin typeface="Arial"/>
                <a:ea typeface="Arial"/>
                <a:cs typeface="Arial"/>
                <a:sym typeface="Arial"/>
              </a:rPr>
              <a:t>as a “block”</a:t>
            </a:r>
            <a:endParaRPr/>
          </a:p>
        </p:txBody>
      </p:sp>
      <p:sp>
        <p:nvSpPr>
          <p:cNvPr id="2146" name="Google Shape;2146;p107"/>
          <p:cNvSpPr txBox="1"/>
          <p:nvPr/>
        </p:nvSpPr>
        <p:spPr>
          <a:xfrm>
            <a:off x="335382" y="2462862"/>
            <a:ext cx="93807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Lecturer</a:t>
            </a:r>
            <a:endParaRPr/>
          </a:p>
        </p:txBody>
      </p:sp>
      <p:sp>
        <p:nvSpPr>
          <p:cNvPr id="2147" name="Google Shape;2147;p107"/>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1" i="0" u="none" strike="noStrike" cap="none">
                <a:solidFill>
                  <a:srgbClr val="FF0000"/>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SYNCHRONIZE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10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BLOCKCHAIN DATA STRUCTURES</a:t>
            </a:r>
            <a:endParaRPr/>
          </a:p>
        </p:txBody>
      </p:sp>
      <p:grpSp>
        <p:nvGrpSpPr>
          <p:cNvPr id="2153" name="Google Shape;2153;p108"/>
          <p:cNvGrpSpPr/>
          <p:nvPr/>
        </p:nvGrpSpPr>
        <p:grpSpPr>
          <a:xfrm>
            <a:off x="149734" y="1457231"/>
            <a:ext cx="1926600" cy="2895600"/>
            <a:chOff x="149734" y="1457231"/>
            <a:chExt cx="1926600" cy="2895600"/>
          </a:xfrm>
        </p:grpSpPr>
        <p:sp>
          <p:nvSpPr>
            <p:cNvPr id="2154" name="Google Shape;2154;p108"/>
            <p:cNvSpPr/>
            <p:nvPr/>
          </p:nvSpPr>
          <p:spPr>
            <a:xfrm>
              <a:off x="149734" y="1457231"/>
              <a:ext cx="1926600" cy="289560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55" name="Google Shape;2155;p108"/>
            <p:cNvSpPr txBox="1"/>
            <p:nvPr/>
          </p:nvSpPr>
          <p:spPr>
            <a:xfrm>
              <a:off x="656075" y="1516648"/>
              <a:ext cx="9141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1" i="0" u="none" strike="noStrike" cap="none">
                  <a:solidFill>
                    <a:srgbClr val="000000"/>
                  </a:solidFill>
                  <a:latin typeface="Arial"/>
                  <a:ea typeface="Arial"/>
                  <a:cs typeface="Arial"/>
                  <a:sym typeface="Arial"/>
                </a:rPr>
                <a:t>Block 0</a:t>
              </a:r>
              <a:endParaRPr/>
            </a:p>
          </p:txBody>
        </p:sp>
        <p:sp>
          <p:nvSpPr>
            <p:cNvPr id="2156" name="Google Shape;2156;p108"/>
            <p:cNvSpPr txBox="1"/>
            <p:nvPr/>
          </p:nvSpPr>
          <p:spPr>
            <a:xfrm>
              <a:off x="257176" y="1986323"/>
              <a:ext cx="1704900" cy="307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Index</a:t>
              </a:r>
              <a:endParaRPr/>
            </a:p>
          </p:txBody>
        </p:sp>
        <p:sp>
          <p:nvSpPr>
            <p:cNvPr id="2157" name="Google Shape;2157;p108"/>
            <p:cNvSpPr txBox="1"/>
            <p:nvPr/>
          </p:nvSpPr>
          <p:spPr>
            <a:xfrm>
              <a:off x="265184" y="2384294"/>
              <a:ext cx="1704900" cy="307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Created Date</a:t>
              </a:r>
              <a:endParaRPr/>
            </a:p>
          </p:txBody>
        </p:sp>
        <p:sp>
          <p:nvSpPr>
            <p:cNvPr id="2158" name="Google Shape;2158;p108"/>
            <p:cNvSpPr txBox="1"/>
            <p:nvPr/>
          </p:nvSpPr>
          <p:spPr>
            <a:xfrm>
              <a:off x="257176" y="2782265"/>
              <a:ext cx="1704900" cy="307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Previous Hash</a:t>
              </a:r>
              <a:endParaRPr/>
            </a:p>
          </p:txBody>
        </p:sp>
        <p:sp>
          <p:nvSpPr>
            <p:cNvPr id="2159" name="Google Shape;2159;p108"/>
            <p:cNvSpPr txBox="1"/>
            <p:nvPr/>
          </p:nvSpPr>
          <p:spPr>
            <a:xfrm>
              <a:off x="257176" y="3180236"/>
              <a:ext cx="1704900" cy="307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Hash</a:t>
              </a:r>
              <a:endParaRPr/>
            </a:p>
          </p:txBody>
        </p:sp>
        <p:sp>
          <p:nvSpPr>
            <p:cNvPr id="2160" name="Google Shape;2160;p108"/>
            <p:cNvSpPr txBox="1"/>
            <p:nvPr/>
          </p:nvSpPr>
          <p:spPr>
            <a:xfrm>
              <a:off x="257176" y="3976178"/>
              <a:ext cx="1704900" cy="307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Data</a:t>
              </a:r>
              <a:endParaRPr/>
            </a:p>
          </p:txBody>
        </p:sp>
        <p:sp>
          <p:nvSpPr>
            <p:cNvPr id="2161" name="Google Shape;2161;p108"/>
            <p:cNvSpPr txBox="1"/>
            <p:nvPr/>
          </p:nvSpPr>
          <p:spPr>
            <a:xfrm>
              <a:off x="257176" y="3578207"/>
              <a:ext cx="1704900" cy="307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Nonce</a:t>
              </a:r>
              <a:endParaRPr/>
            </a:p>
          </p:txBody>
        </p:sp>
      </p:grpSp>
      <p:grpSp>
        <p:nvGrpSpPr>
          <p:cNvPr id="2162" name="Google Shape;2162;p108"/>
          <p:cNvGrpSpPr/>
          <p:nvPr/>
        </p:nvGrpSpPr>
        <p:grpSpPr>
          <a:xfrm>
            <a:off x="2191900" y="1457231"/>
            <a:ext cx="1926600" cy="2895600"/>
            <a:chOff x="149734" y="1457231"/>
            <a:chExt cx="1926600" cy="2895600"/>
          </a:xfrm>
        </p:grpSpPr>
        <p:sp>
          <p:nvSpPr>
            <p:cNvPr id="2163" name="Google Shape;2163;p108"/>
            <p:cNvSpPr/>
            <p:nvPr/>
          </p:nvSpPr>
          <p:spPr>
            <a:xfrm>
              <a:off x="149734" y="1457231"/>
              <a:ext cx="1926600" cy="289560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64" name="Google Shape;2164;p108"/>
            <p:cNvSpPr txBox="1"/>
            <p:nvPr/>
          </p:nvSpPr>
          <p:spPr>
            <a:xfrm>
              <a:off x="656075" y="1516648"/>
              <a:ext cx="9141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1" i="0" u="none" strike="noStrike" cap="none">
                  <a:solidFill>
                    <a:srgbClr val="000000"/>
                  </a:solidFill>
                  <a:latin typeface="Arial"/>
                  <a:ea typeface="Arial"/>
                  <a:cs typeface="Arial"/>
                  <a:sym typeface="Arial"/>
                </a:rPr>
                <a:t>Block 1</a:t>
              </a:r>
              <a:endParaRPr/>
            </a:p>
          </p:txBody>
        </p:sp>
        <p:sp>
          <p:nvSpPr>
            <p:cNvPr id="2165" name="Google Shape;2165;p108"/>
            <p:cNvSpPr txBox="1"/>
            <p:nvPr/>
          </p:nvSpPr>
          <p:spPr>
            <a:xfrm>
              <a:off x="257176" y="1986323"/>
              <a:ext cx="1704900" cy="307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Index</a:t>
              </a:r>
              <a:endParaRPr/>
            </a:p>
          </p:txBody>
        </p:sp>
        <p:sp>
          <p:nvSpPr>
            <p:cNvPr id="2166" name="Google Shape;2166;p108"/>
            <p:cNvSpPr txBox="1"/>
            <p:nvPr/>
          </p:nvSpPr>
          <p:spPr>
            <a:xfrm>
              <a:off x="265184" y="2384294"/>
              <a:ext cx="1704900" cy="307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Created Date</a:t>
              </a:r>
              <a:endParaRPr/>
            </a:p>
          </p:txBody>
        </p:sp>
        <p:sp>
          <p:nvSpPr>
            <p:cNvPr id="2167" name="Google Shape;2167;p108"/>
            <p:cNvSpPr txBox="1"/>
            <p:nvPr/>
          </p:nvSpPr>
          <p:spPr>
            <a:xfrm>
              <a:off x="257176" y="2782265"/>
              <a:ext cx="1704900" cy="307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Previous Hash</a:t>
              </a:r>
              <a:endParaRPr/>
            </a:p>
          </p:txBody>
        </p:sp>
        <p:sp>
          <p:nvSpPr>
            <p:cNvPr id="2168" name="Google Shape;2168;p108"/>
            <p:cNvSpPr txBox="1"/>
            <p:nvPr/>
          </p:nvSpPr>
          <p:spPr>
            <a:xfrm>
              <a:off x="257176" y="3180236"/>
              <a:ext cx="1704900" cy="307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Hash</a:t>
              </a:r>
              <a:endParaRPr/>
            </a:p>
          </p:txBody>
        </p:sp>
        <p:sp>
          <p:nvSpPr>
            <p:cNvPr id="2169" name="Google Shape;2169;p108"/>
            <p:cNvSpPr txBox="1"/>
            <p:nvPr/>
          </p:nvSpPr>
          <p:spPr>
            <a:xfrm>
              <a:off x="257176" y="3976178"/>
              <a:ext cx="1704900" cy="307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Data</a:t>
              </a:r>
              <a:endParaRPr/>
            </a:p>
          </p:txBody>
        </p:sp>
        <p:sp>
          <p:nvSpPr>
            <p:cNvPr id="2170" name="Google Shape;2170;p108"/>
            <p:cNvSpPr txBox="1"/>
            <p:nvPr/>
          </p:nvSpPr>
          <p:spPr>
            <a:xfrm>
              <a:off x="257176" y="3578207"/>
              <a:ext cx="1704900" cy="307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Nonce</a:t>
              </a:r>
              <a:endParaRPr/>
            </a:p>
          </p:txBody>
        </p:sp>
      </p:grpSp>
      <p:grpSp>
        <p:nvGrpSpPr>
          <p:cNvPr id="2171" name="Google Shape;2171;p108"/>
          <p:cNvGrpSpPr/>
          <p:nvPr/>
        </p:nvGrpSpPr>
        <p:grpSpPr>
          <a:xfrm>
            <a:off x="4234066" y="1457231"/>
            <a:ext cx="1926600" cy="2895600"/>
            <a:chOff x="149734" y="1457231"/>
            <a:chExt cx="1926600" cy="2895600"/>
          </a:xfrm>
        </p:grpSpPr>
        <p:sp>
          <p:nvSpPr>
            <p:cNvPr id="2172" name="Google Shape;2172;p108"/>
            <p:cNvSpPr/>
            <p:nvPr/>
          </p:nvSpPr>
          <p:spPr>
            <a:xfrm>
              <a:off x="149734" y="1457231"/>
              <a:ext cx="1926600" cy="289560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73" name="Google Shape;2173;p108"/>
            <p:cNvSpPr txBox="1"/>
            <p:nvPr/>
          </p:nvSpPr>
          <p:spPr>
            <a:xfrm>
              <a:off x="656075" y="1516648"/>
              <a:ext cx="9141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1" i="0" u="none" strike="noStrike" cap="none">
                  <a:solidFill>
                    <a:srgbClr val="000000"/>
                  </a:solidFill>
                  <a:latin typeface="Arial"/>
                  <a:ea typeface="Arial"/>
                  <a:cs typeface="Arial"/>
                  <a:sym typeface="Arial"/>
                </a:rPr>
                <a:t>Block 2</a:t>
              </a:r>
              <a:endParaRPr/>
            </a:p>
          </p:txBody>
        </p:sp>
        <p:sp>
          <p:nvSpPr>
            <p:cNvPr id="2174" name="Google Shape;2174;p108"/>
            <p:cNvSpPr txBox="1"/>
            <p:nvPr/>
          </p:nvSpPr>
          <p:spPr>
            <a:xfrm>
              <a:off x="257176" y="1986323"/>
              <a:ext cx="1704900" cy="307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Index</a:t>
              </a:r>
              <a:endParaRPr/>
            </a:p>
          </p:txBody>
        </p:sp>
        <p:sp>
          <p:nvSpPr>
            <p:cNvPr id="2175" name="Google Shape;2175;p108"/>
            <p:cNvSpPr txBox="1"/>
            <p:nvPr/>
          </p:nvSpPr>
          <p:spPr>
            <a:xfrm>
              <a:off x="265184" y="2384294"/>
              <a:ext cx="1704900" cy="307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Created Date</a:t>
              </a:r>
              <a:endParaRPr/>
            </a:p>
          </p:txBody>
        </p:sp>
        <p:sp>
          <p:nvSpPr>
            <p:cNvPr id="2176" name="Google Shape;2176;p108"/>
            <p:cNvSpPr txBox="1"/>
            <p:nvPr/>
          </p:nvSpPr>
          <p:spPr>
            <a:xfrm>
              <a:off x="257176" y="2782265"/>
              <a:ext cx="1704900" cy="307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Previous Hash</a:t>
              </a:r>
              <a:endParaRPr/>
            </a:p>
          </p:txBody>
        </p:sp>
        <p:sp>
          <p:nvSpPr>
            <p:cNvPr id="2177" name="Google Shape;2177;p108"/>
            <p:cNvSpPr txBox="1"/>
            <p:nvPr/>
          </p:nvSpPr>
          <p:spPr>
            <a:xfrm>
              <a:off x="257176" y="3180236"/>
              <a:ext cx="1704900" cy="307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Hash</a:t>
              </a:r>
              <a:endParaRPr/>
            </a:p>
          </p:txBody>
        </p:sp>
        <p:sp>
          <p:nvSpPr>
            <p:cNvPr id="2178" name="Google Shape;2178;p108"/>
            <p:cNvSpPr txBox="1"/>
            <p:nvPr/>
          </p:nvSpPr>
          <p:spPr>
            <a:xfrm>
              <a:off x="257176" y="3976178"/>
              <a:ext cx="1704900" cy="307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Data</a:t>
              </a:r>
              <a:endParaRPr/>
            </a:p>
          </p:txBody>
        </p:sp>
        <p:sp>
          <p:nvSpPr>
            <p:cNvPr id="2179" name="Google Shape;2179;p108"/>
            <p:cNvSpPr txBox="1"/>
            <p:nvPr/>
          </p:nvSpPr>
          <p:spPr>
            <a:xfrm>
              <a:off x="257176" y="3578207"/>
              <a:ext cx="1704900" cy="307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Nonce</a:t>
              </a:r>
              <a:endParaRPr/>
            </a:p>
          </p:txBody>
        </p:sp>
      </p:grpSp>
      <p:cxnSp>
        <p:nvCxnSpPr>
          <p:cNvPr id="2180" name="Google Shape;2180;p108"/>
          <p:cNvCxnSpPr>
            <a:stCxn id="2167" idx="1"/>
            <a:endCxn id="2159" idx="3"/>
          </p:cNvCxnSpPr>
          <p:nvPr/>
        </p:nvCxnSpPr>
        <p:spPr>
          <a:xfrm flipH="1">
            <a:off x="1962142" y="2936165"/>
            <a:ext cx="337200" cy="398100"/>
          </a:xfrm>
          <a:prstGeom prst="straightConnector1">
            <a:avLst/>
          </a:prstGeom>
          <a:noFill/>
          <a:ln w="9525" cap="flat" cmpd="sng">
            <a:solidFill>
              <a:srgbClr val="347EB8"/>
            </a:solidFill>
            <a:prstDash val="solid"/>
            <a:round/>
            <a:headEnd type="none" w="sm" len="sm"/>
            <a:tailEnd type="triangle" w="med" len="med"/>
          </a:ln>
        </p:spPr>
      </p:cxnSp>
      <p:cxnSp>
        <p:nvCxnSpPr>
          <p:cNvPr id="2181" name="Google Shape;2181;p108"/>
          <p:cNvCxnSpPr/>
          <p:nvPr/>
        </p:nvCxnSpPr>
        <p:spPr>
          <a:xfrm flipH="1">
            <a:off x="4004308" y="2936154"/>
            <a:ext cx="337200" cy="398100"/>
          </a:xfrm>
          <a:prstGeom prst="straightConnector1">
            <a:avLst/>
          </a:prstGeom>
          <a:noFill/>
          <a:ln w="9525" cap="flat" cmpd="sng">
            <a:solidFill>
              <a:srgbClr val="347EB8"/>
            </a:solidFill>
            <a:prstDash val="solid"/>
            <a:round/>
            <a:headEnd type="none" w="sm" len="sm"/>
            <a:tailEnd type="triangle" w="med" len="med"/>
          </a:ln>
        </p:spPr>
      </p:cxnSp>
      <p:sp>
        <p:nvSpPr>
          <p:cNvPr id="2182" name="Google Shape;2182;p108"/>
          <p:cNvSpPr/>
          <p:nvPr/>
        </p:nvSpPr>
        <p:spPr>
          <a:xfrm>
            <a:off x="257176" y="3551373"/>
            <a:ext cx="5815500" cy="383700"/>
          </a:xfrm>
          <a:prstGeom prst="rect">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183" name="Google Shape;2183;p108"/>
          <p:cNvCxnSpPr>
            <a:stCxn id="2182" idx="3"/>
          </p:cNvCxnSpPr>
          <p:nvPr/>
        </p:nvCxnSpPr>
        <p:spPr>
          <a:xfrm rot="10800000" flipH="1">
            <a:off x="6072676" y="3498423"/>
            <a:ext cx="1052100" cy="244800"/>
          </a:xfrm>
          <a:prstGeom prst="straightConnector1">
            <a:avLst/>
          </a:prstGeom>
          <a:noFill/>
          <a:ln w="19050" cap="flat" cmpd="sng">
            <a:solidFill>
              <a:srgbClr val="C00000"/>
            </a:solidFill>
            <a:prstDash val="solid"/>
            <a:round/>
            <a:headEnd type="none" w="sm" len="sm"/>
            <a:tailEnd type="triangle" w="med" len="med"/>
          </a:ln>
        </p:spPr>
      </p:cxnSp>
      <p:sp>
        <p:nvSpPr>
          <p:cNvPr id="2184" name="Google Shape;2184;p108"/>
          <p:cNvSpPr txBox="1"/>
          <p:nvPr/>
        </p:nvSpPr>
        <p:spPr>
          <a:xfrm>
            <a:off x="7150893" y="3296568"/>
            <a:ext cx="1258800" cy="307800"/>
          </a:xfrm>
          <a:prstGeom prst="rect">
            <a:avLst/>
          </a:prstGeom>
          <a:noFill/>
          <a:ln w="19050"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Proof-of-work</a:t>
            </a:r>
            <a:endParaRPr/>
          </a:p>
        </p:txBody>
      </p:sp>
      <p:sp>
        <p:nvSpPr>
          <p:cNvPr id="2185" name="Google Shape;2185;p108"/>
          <p:cNvSpPr txBox="1"/>
          <p:nvPr/>
        </p:nvSpPr>
        <p:spPr>
          <a:xfrm>
            <a:off x="6978120" y="0"/>
            <a:ext cx="2271900" cy="1246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1" i="0" u="none" strike="noStrike" cap="none">
                <a:solidFill>
                  <a:srgbClr val="FF0000"/>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SYNCHRONIZE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
        <p:nvSpPr>
          <p:cNvPr id="2186" name="Google Shape;2186;p108"/>
          <p:cNvSpPr/>
          <p:nvPr/>
        </p:nvSpPr>
        <p:spPr>
          <a:xfrm>
            <a:off x="257176" y="2782265"/>
            <a:ext cx="5815500" cy="7056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cxnSp>
        <p:nvCxnSpPr>
          <p:cNvPr id="2187" name="Google Shape;2187;p108"/>
          <p:cNvCxnSpPr>
            <a:stCxn id="2186" idx="3"/>
            <a:endCxn id="2188" idx="1"/>
          </p:cNvCxnSpPr>
          <p:nvPr/>
        </p:nvCxnSpPr>
        <p:spPr>
          <a:xfrm rot="10800000" flipH="1">
            <a:off x="6072676" y="2256065"/>
            <a:ext cx="1137300" cy="879000"/>
          </a:xfrm>
          <a:prstGeom prst="straightConnector1">
            <a:avLst/>
          </a:prstGeom>
          <a:noFill/>
          <a:ln w="9525" cap="flat" cmpd="sng">
            <a:solidFill>
              <a:srgbClr val="FF0000"/>
            </a:solidFill>
            <a:prstDash val="solid"/>
            <a:round/>
            <a:headEnd type="none" w="sm" len="sm"/>
            <a:tailEnd type="triangle" w="med" len="med"/>
          </a:ln>
        </p:spPr>
      </p:cxnSp>
      <p:sp>
        <p:nvSpPr>
          <p:cNvPr id="2188" name="Google Shape;2188;p108"/>
          <p:cNvSpPr txBox="1"/>
          <p:nvPr/>
        </p:nvSpPr>
        <p:spPr>
          <a:xfrm>
            <a:off x="7210097" y="2102069"/>
            <a:ext cx="921900" cy="3078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rgbClr val="000000"/>
                </a:solidFill>
                <a:latin typeface="Arial"/>
                <a:ea typeface="Arial"/>
                <a:cs typeface="Arial"/>
                <a:sym typeface="Arial"/>
              </a:rPr>
              <a:t>SHA-256</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8"/>
          <p:cNvSpPr txBox="1">
            <a:spLocks noGrp="1"/>
          </p:cNvSpPr>
          <p:nvPr>
            <p:ph type="ctrTitle"/>
          </p:nvPr>
        </p:nvSpPr>
        <p:spPr>
          <a:xfrm>
            <a:off x="463525" y="3476700"/>
            <a:ext cx="4094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vi"/>
              <a:t>CURRENT ISSUE </a:t>
            </a:r>
            <a:br>
              <a:rPr lang="vi"/>
            </a:br>
            <a:r>
              <a:rPr lang="vi"/>
              <a:t>&amp; </a:t>
            </a:r>
            <a:br>
              <a:rPr lang="vi"/>
            </a:br>
            <a:r>
              <a:rPr lang="vi"/>
              <a:t>SOLUTION</a:t>
            </a:r>
            <a:endParaRPr/>
          </a:p>
        </p:txBody>
      </p:sp>
      <p:sp>
        <p:nvSpPr>
          <p:cNvPr id="306" name="Google Shape;306;p2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9</a:t>
            </a:fld>
            <a:endParaRPr/>
          </a:p>
        </p:txBody>
      </p:sp>
      <p:sp>
        <p:nvSpPr>
          <p:cNvPr id="307" name="Google Shape;307;p28"/>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2000"/>
              <a:buFont typeface="Arial"/>
              <a:buNone/>
            </a:pPr>
            <a:r>
              <a:rPr lang="vi" sz="12000" b="1" i="0" u="none" strike="noStrike" cap="none">
                <a:solidFill>
                  <a:srgbClr val="3F5378"/>
                </a:solidFill>
                <a:latin typeface="Roboto Condensed"/>
                <a:ea typeface="Roboto Condensed"/>
                <a:cs typeface="Roboto Condensed"/>
                <a:sym typeface="Roboto Condensed"/>
              </a:rPr>
              <a:t>2</a:t>
            </a:r>
            <a:endParaRPr sz="3000" b="1" i="0" u="none" strike="noStrike" cap="none">
              <a:solidFill>
                <a:srgbClr val="3F5378"/>
              </a:solidFill>
              <a:latin typeface="Roboto Condensed"/>
              <a:ea typeface="Roboto Condensed"/>
              <a:cs typeface="Roboto Condensed"/>
              <a:sym typeface="Roboto Condensed"/>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192"/>
        <p:cNvGrpSpPr/>
        <p:nvPr/>
      </p:nvGrpSpPr>
      <p:grpSpPr>
        <a:xfrm>
          <a:off x="0" y="0"/>
          <a:ext cx="0" cy="0"/>
          <a:chOff x="0" y="0"/>
          <a:chExt cx="0" cy="0"/>
        </a:xfrm>
      </p:grpSpPr>
      <p:sp>
        <p:nvSpPr>
          <p:cNvPr id="2193" name="Google Shape;2193;p109"/>
          <p:cNvSpPr txBox="1">
            <a:spLocks noGrp="1"/>
          </p:cNvSpPr>
          <p:nvPr>
            <p:ph type="sldNum" idx="12"/>
          </p:nvPr>
        </p:nvSpPr>
        <p:spPr>
          <a:xfrm>
            <a:off x="-97430" y="4937522"/>
            <a:ext cx="457681" cy="205978"/>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90</a:t>
            </a:fld>
            <a:endParaRPr/>
          </a:p>
        </p:txBody>
      </p:sp>
      <p:grpSp>
        <p:nvGrpSpPr>
          <p:cNvPr id="2194" name="Google Shape;2194;p109"/>
          <p:cNvGrpSpPr/>
          <p:nvPr/>
        </p:nvGrpSpPr>
        <p:grpSpPr>
          <a:xfrm>
            <a:off x="-58219" y="1476207"/>
            <a:ext cx="6151293" cy="3033720"/>
            <a:chOff x="-1224311" y="1500432"/>
            <a:chExt cx="5471808" cy="2562996"/>
          </a:xfrm>
        </p:grpSpPr>
        <p:grpSp>
          <p:nvGrpSpPr>
            <p:cNvPr id="2195" name="Google Shape;2195;p109"/>
            <p:cNvGrpSpPr/>
            <p:nvPr/>
          </p:nvGrpSpPr>
          <p:grpSpPr>
            <a:xfrm>
              <a:off x="-1224311" y="1500432"/>
              <a:ext cx="3066425" cy="604250"/>
              <a:chOff x="-2046158" y="1056948"/>
              <a:chExt cx="4088566" cy="805664"/>
            </a:xfrm>
          </p:grpSpPr>
          <p:sp>
            <p:nvSpPr>
              <p:cNvPr id="2196" name="Google Shape;2196;p109"/>
              <p:cNvSpPr txBox="1"/>
              <p:nvPr/>
            </p:nvSpPr>
            <p:spPr>
              <a:xfrm>
                <a:off x="-2046158" y="1377242"/>
                <a:ext cx="4088566" cy="48537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400" b="0" i="0" u="none" strike="noStrike" cap="none">
                    <a:solidFill>
                      <a:srgbClr val="595959"/>
                    </a:solidFill>
                    <a:latin typeface="Arial"/>
                    <a:ea typeface="Arial"/>
                    <a:cs typeface="Arial"/>
                    <a:sym typeface="Arial"/>
                  </a:rPr>
                  <a:t>Requiring a certain amount of computing work to prevent spam and tampering</a:t>
                </a:r>
                <a:endParaRPr/>
              </a:p>
            </p:txBody>
          </p:sp>
          <p:sp>
            <p:nvSpPr>
              <p:cNvPr id="2197" name="Google Shape;2197;p109"/>
              <p:cNvSpPr/>
              <p:nvPr/>
            </p:nvSpPr>
            <p:spPr>
              <a:xfrm>
                <a:off x="116510" y="1056948"/>
                <a:ext cx="1901242" cy="312024"/>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800" b="0" i="0" u="sng" strike="noStrike" cap="none">
                    <a:solidFill>
                      <a:srgbClr val="377EB4"/>
                    </a:solidFill>
                    <a:latin typeface="Arial"/>
                    <a:ea typeface="Arial"/>
                    <a:cs typeface="Arial"/>
                    <a:sym typeface="Arial"/>
                  </a:rPr>
                  <a:t>Prevents abuse</a:t>
                </a:r>
                <a:endParaRPr/>
              </a:p>
            </p:txBody>
          </p:sp>
        </p:grpSp>
        <p:grpSp>
          <p:nvGrpSpPr>
            <p:cNvPr id="2198" name="Google Shape;2198;p109"/>
            <p:cNvGrpSpPr/>
            <p:nvPr/>
          </p:nvGrpSpPr>
          <p:grpSpPr>
            <a:xfrm>
              <a:off x="1823622" y="1617441"/>
              <a:ext cx="697762" cy="524609"/>
              <a:chOff x="2901389" y="969193"/>
              <a:chExt cx="930347" cy="711326"/>
            </a:xfrm>
          </p:grpSpPr>
          <p:cxnSp>
            <p:nvCxnSpPr>
              <p:cNvPr id="2199" name="Google Shape;2199;p109"/>
              <p:cNvCxnSpPr/>
              <p:nvPr/>
            </p:nvCxnSpPr>
            <p:spPr>
              <a:xfrm rot="10800000">
                <a:off x="3559723" y="1194806"/>
                <a:ext cx="272013" cy="485713"/>
              </a:xfrm>
              <a:prstGeom prst="straightConnector1">
                <a:avLst/>
              </a:prstGeom>
              <a:noFill/>
              <a:ln w="12700" cap="flat" cmpd="sng">
                <a:solidFill>
                  <a:srgbClr val="A5A5A5"/>
                </a:solidFill>
                <a:prstDash val="solid"/>
                <a:round/>
                <a:headEnd type="none" w="sm" len="sm"/>
                <a:tailEnd type="none" w="sm" len="sm"/>
              </a:ln>
            </p:spPr>
          </p:cxnSp>
          <p:cxnSp>
            <p:nvCxnSpPr>
              <p:cNvPr id="2200" name="Google Shape;2200;p109"/>
              <p:cNvCxnSpPr>
                <a:endCxn id="2197" idx="3"/>
              </p:cNvCxnSpPr>
              <p:nvPr/>
            </p:nvCxnSpPr>
            <p:spPr>
              <a:xfrm rot="10800000">
                <a:off x="2901389" y="969193"/>
                <a:ext cx="658500" cy="225900"/>
              </a:xfrm>
              <a:prstGeom prst="straightConnector1">
                <a:avLst/>
              </a:prstGeom>
              <a:noFill/>
              <a:ln w="12700" cap="flat" cmpd="sng">
                <a:solidFill>
                  <a:srgbClr val="A5A5A5"/>
                </a:solidFill>
                <a:prstDash val="solid"/>
                <a:round/>
                <a:headEnd type="none" w="sm" len="sm"/>
                <a:tailEnd type="none" w="sm" len="sm"/>
              </a:ln>
            </p:spPr>
          </p:cxnSp>
        </p:grpSp>
        <p:grpSp>
          <p:nvGrpSpPr>
            <p:cNvPr id="2201" name="Google Shape;2201;p109"/>
            <p:cNvGrpSpPr/>
            <p:nvPr/>
          </p:nvGrpSpPr>
          <p:grpSpPr>
            <a:xfrm flipH="1">
              <a:off x="3582979" y="1584095"/>
              <a:ext cx="607952" cy="557951"/>
              <a:chOff x="3021133" y="936581"/>
              <a:chExt cx="810602" cy="743937"/>
            </a:xfrm>
          </p:grpSpPr>
          <p:cxnSp>
            <p:nvCxnSpPr>
              <p:cNvPr id="2202" name="Google Shape;2202;p109"/>
              <p:cNvCxnSpPr/>
              <p:nvPr/>
            </p:nvCxnSpPr>
            <p:spPr>
              <a:xfrm rot="10800000">
                <a:off x="3592681" y="1460250"/>
                <a:ext cx="239054" cy="220268"/>
              </a:xfrm>
              <a:prstGeom prst="straightConnector1">
                <a:avLst/>
              </a:prstGeom>
              <a:noFill/>
              <a:ln w="12700" cap="flat" cmpd="sng">
                <a:solidFill>
                  <a:srgbClr val="A5A5A5"/>
                </a:solidFill>
                <a:prstDash val="solid"/>
                <a:round/>
                <a:headEnd type="none" w="sm" len="sm"/>
                <a:tailEnd type="none" w="sm" len="sm"/>
              </a:ln>
            </p:spPr>
          </p:cxnSp>
          <p:cxnSp>
            <p:nvCxnSpPr>
              <p:cNvPr id="2203" name="Google Shape;2203;p109"/>
              <p:cNvCxnSpPr>
                <a:endCxn id="2204" idx="1"/>
              </p:cNvCxnSpPr>
              <p:nvPr/>
            </p:nvCxnSpPr>
            <p:spPr>
              <a:xfrm rot="10800000">
                <a:off x="3021133" y="936581"/>
                <a:ext cx="571500" cy="519600"/>
              </a:xfrm>
              <a:prstGeom prst="straightConnector1">
                <a:avLst/>
              </a:prstGeom>
              <a:noFill/>
              <a:ln w="12700" cap="flat" cmpd="sng">
                <a:solidFill>
                  <a:srgbClr val="A5A5A5"/>
                </a:solidFill>
                <a:prstDash val="solid"/>
                <a:round/>
                <a:headEnd type="none" w="sm" len="sm"/>
                <a:tailEnd type="none" w="sm" len="sm"/>
              </a:ln>
            </p:spPr>
          </p:cxnSp>
        </p:grpSp>
        <p:cxnSp>
          <p:nvCxnSpPr>
            <p:cNvPr id="2205" name="Google Shape;2205;p109"/>
            <p:cNvCxnSpPr/>
            <p:nvPr/>
          </p:nvCxnSpPr>
          <p:spPr>
            <a:xfrm flipH="1">
              <a:off x="2342087" y="3829197"/>
              <a:ext cx="179291" cy="162450"/>
            </a:xfrm>
            <a:prstGeom prst="straightConnector1">
              <a:avLst/>
            </a:prstGeom>
            <a:noFill/>
            <a:ln w="12700" cap="flat" cmpd="sng">
              <a:solidFill>
                <a:srgbClr val="A5A5A5"/>
              </a:solidFill>
              <a:prstDash val="solid"/>
              <a:round/>
              <a:headEnd type="none" w="sm" len="sm"/>
              <a:tailEnd type="none" w="sm" len="sm"/>
            </a:ln>
          </p:spPr>
        </p:cxnSp>
        <p:cxnSp>
          <p:nvCxnSpPr>
            <p:cNvPr id="2206" name="Google Shape;2206;p109"/>
            <p:cNvCxnSpPr>
              <a:endCxn id="2207" idx="1"/>
            </p:cNvCxnSpPr>
            <p:nvPr/>
          </p:nvCxnSpPr>
          <p:spPr>
            <a:xfrm rot="10800000" flipH="1">
              <a:off x="3811597" y="3229086"/>
              <a:ext cx="435900" cy="478500"/>
            </a:xfrm>
            <a:prstGeom prst="straightConnector1">
              <a:avLst/>
            </a:prstGeom>
            <a:noFill/>
            <a:ln w="12700" cap="flat" cmpd="sng">
              <a:solidFill>
                <a:srgbClr val="A5A5A5"/>
              </a:solidFill>
              <a:prstDash val="solid"/>
              <a:round/>
              <a:headEnd type="none" w="sm" len="sm"/>
              <a:tailEnd type="none" w="sm" len="sm"/>
            </a:ln>
          </p:spPr>
        </p:cxnSp>
        <p:sp>
          <p:nvSpPr>
            <p:cNvPr id="2208" name="Google Shape;2208;p109"/>
            <p:cNvSpPr/>
            <p:nvPr/>
          </p:nvSpPr>
          <p:spPr>
            <a:xfrm>
              <a:off x="2010389" y="1875703"/>
              <a:ext cx="1069171" cy="1069171"/>
            </a:xfrm>
            <a:custGeom>
              <a:avLst/>
              <a:gdLst/>
              <a:ahLst/>
              <a:cxnLst/>
              <a:rect l="l" t="t" r="r" b="b"/>
              <a:pathLst>
                <a:path w="1759712" h="1759712" extrusionOk="0">
                  <a:moveTo>
                    <a:pt x="0" y="1759712"/>
                  </a:moveTo>
                  <a:cubicBezTo>
                    <a:pt x="1" y="1293007"/>
                    <a:pt x="185399" y="845418"/>
                    <a:pt x="515410" y="515408"/>
                  </a:cubicBezTo>
                  <a:cubicBezTo>
                    <a:pt x="845421" y="185398"/>
                    <a:pt x="1293011" y="1"/>
                    <a:pt x="1759716" y="2"/>
                  </a:cubicBezTo>
                  <a:cubicBezTo>
                    <a:pt x="1759715" y="586572"/>
                    <a:pt x="1759713" y="1173142"/>
                    <a:pt x="1759712" y="1759712"/>
                  </a:cubicBezTo>
                  <a:lnTo>
                    <a:pt x="0" y="1759712"/>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535900" tIns="535900" rIns="149350" bIns="149350" anchor="ctr" anchorCtr="0">
              <a:noAutofit/>
            </a:bodyPr>
            <a:lstStyle/>
            <a:p>
              <a:pPr marL="0" marR="0" lvl="0" indent="0" algn="ctr" rtl="0">
                <a:lnSpc>
                  <a:spcPct val="90000"/>
                </a:lnSpc>
                <a:spcBef>
                  <a:spcPts val="0"/>
                </a:spcBef>
                <a:spcAft>
                  <a:spcPts val="0"/>
                </a:spcAft>
                <a:buNone/>
              </a:pPr>
              <a:endParaRPr sz="2100" b="0" i="0" u="none" strike="noStrike" cap="none">
                <a:solidFill>
                  <a:schemeClr val="lt1"/>
                </a:solidFill>
                <a:latin typeface="Arial"/>
                <a:ea typeface="Arial"/>
                <a:cs typeface="Arial"/>
                <a:sym typeface="Arial"/>
              </a:endParaRPr>
            </a:p>
          </p:txBody>
        </p:sp>
        <p:sp>
          <p:nvSpPr>
            <p:cNvPr id="2209" name="Google Shape;2209;p109"/>
            <p:cNvSpPr/>
            <p:nvPr/>
          </p:nvSpPr>
          <p:spPr>
            <a:xfrm>
              <a:off x="3128943" y="1875703"/>
              <a:ext cx="1069171" cy="1069171"/>
            </a:xfrm>
            <a:custGeom>
              <a:avLst/>
              <a:gdLst/>
              <a:ahLst/>
              <a:cxnLst/>
              <a:rect l="l" t="t" r="r" b="b"/>
              <a:pathLst>
                <a:path w="1759712" h="1759712" extrusionOk="0">
                  <a:moveTo>
                    <a:pt x="0" y="0"/>
                  </a:moveTo>
                  <a:cubicBezTo>
                    <a:pt x="466705" y="1"/>
                    <a:pt x="914294" y="185399"/>
                    <a:pt x="1244304" y="515410"/>
                  </a:cubicBezTo>
                  <a:cubicBezTo>
                    <a:pt x="1574314" y="845421"/>
                    <a:pt x="1759711" y="1293011"/>
                    <a:pt x="1759710" y="1759716"/>
                  </a:cubicBezTo>
                  <a:cubicBezTo>
                    <a:pt x="1173140" y="1759715"/>
                    <a:pt x="586570" y="1759713"/>
                    <a:pt x="0" y="1759712"/>
                  </a:cubicBezTo>
                  <a:lnTo>
                    <a:pt x="0" y="0"/>
                  </a:lnTo>
                  <a:close/>
                </a:path>
              </a:pathLst>
            </a:custGeom>
            <a:solidFill>
              <a:schemeClr val="accent2"/>
            </a:solidFill>
            <a:ln w="25400" cap="flat" cmpd="sng">
              <a:solidFill>
                <a:schemeClr val="lt1"/>
              </a:solidFill>
              <a:prstDash val="solid"/>
              <a:round/>
              <a:headEnd type="none" w="sm" len="sm"/>
              <a:tailEnd type="none" w="sm" len="sm"/>
            </a:ln>
          </p:spPr>
          <p:txBody>
            <a:bodyPr spcFirstLastPara="1" wrap="square" lIns="149350" tIns="535900" rIns="535900" bIns="149350" anchor="ctr" anchorCtr="0">
              <a:noAutofit/>
            </a:bodyPr>
            <a:lstStyle/>
            <a:p>
              <a:pPr marL="0" marR="0" lvl="0" indent="0" algn="ctr" rtl="0">
                <a:lnSpc>
                  <a:spcPct val="90000"/>
                </a:lnSpc>
                <a:spcBef>
                  <a:spcPts val="0"/>
                </a:spcBef>
                <a:spcAft>
                  <a:spcPts val="0"/>
                </a:spcAft>
                <a:buNone/>
              </a:pPr>
              <a:endParaRPr sz="2100" b="0" i="0" u="none" strike="noStrike" cap="none">
                <a:solidFill>
                  <a:schemeClr val="lt1"/>
                </a:solidFill>
                <a:latin typeface="Arial"/>
                <a:ea typeface="Arial"/>
                <a:cs typeface="Arial"/>
                <a:sym typeface="Arial"/>
              </a:endParaRPr>
            </a:p>
          </p:txBody>
        </p:sp>
        <p:sp>
          <p:nvSpPr>
            <p:cNvPr id="2210" name="Google Shape;2210;p109"/>
            <p:cNvSpPr/>
            <p:nvPr/>
          </p:nvSpPr>
          <p:spPr>
            <a:xfrm>
              <a:off x="3128943" y="2994256"/>
              <a:ext cx="1069171" cy="1069172"/>
            </a:xfrm>
            <a:custGeom>
              <a:avLst/>
              <a:gdLst/>
              <a:ahLst/>
              <a:cxnLst/>
              <a:rect l="l" t="t" r="r" b="b"/>
              <a:pathLst>
                <a:path w="1759712" h="1759712" extrusionOk="0">
                  <a:moveTo>
                    <a:pt x="1759712" y="0"/>
                  </a:moveTo>
                  <a:cubicBezTo>
                    <a:pt x="1759711" y="466705"/>
                    <a:pt x="1574313" y="914294"/>
                    <a:pt x="1244302" y="1244304"/>
                  </a:cubicBezTo>
                  <a:cubicBezTo>
                    <a:pt x="914291" y="1574314"/>
                    <a:pt x="466701" y="1759711"/>
                    <a:pt x="-3" y="1759710"/>
                  </a:cubicBezTo>
                  <a:cubicBezTo>
                    <a:pt x="-2" y="1173140"/>
                    <a:pt x="0" y="586570"/>
                    <a:pt x="0" y="0"/>
                  </a:cubicBezTo>
                  <a:lnTo>
                    <a:pt x="1759712" y="0"/>
                  </a:lnTo>
                  <a:close/>
                </a:path>
              </a:pathLst>
            </a:custGeom>
            <a:solidFill>
              <a:schemeClr val="accent4"/>
            </a:solidFill>
            <a:ln w="25400" cap="flat" cmpd="sng">
              <a:solidFill>
                <a:schemeClr val="lt1"/>
              </a:solidFill>
              <a:prstDash val="solid"/>
              <a:round/>
              <a:headEnd type="none" w="sm" len="sm"/>
              <a:tailEnd type="none" w="sm" len="sm"/>
            </a:ln>
          </p:spPr>
          <p:txBody>
            <a:bodyPr spcFirstLastPara="1" wrap="square" lIns="149350" tIns="149350" rIns="535900" bIns="535900" anchor="ctr" anchorCtr="0">
              <a:noAutofit/>
            </a:bodyPr>
            <a:lstStyle/>
            <a:p>
              <a:pPr marL="0" marR="0" lvl="0" indent="0" algn="ctr" rtl="0">
                <a:lnSpc>
                  <a:spcPct val="90000"/>
                </a:lnSpc>
                <a:spcBef>
                  <a:spcPts val="0"/>
                </a:spcBef>
                <a:spcAft>
                  <a:spcPts val="0"/>
                </a:spcAft>
                <a:buNone/>
              </a:pPr>
              <a:endParaRPr sz="2100" b="0" i="0" u="none" strike="noStrike" cap="none">
                <a:solidFill>
                  <a:schemeClr val="lt1"/>
                </a:solidFill>
                <a:latin typeface="Arial"/>
                <a:ea typeface="Arial"/>
                <a:cs typeface="Arial"/>
                <a:sym typeface="Arial"/>
              </a:endParaRPr>
            </a:p>
          </p:txBody>
        </p:sp>
        <p:sp>
          <p:nvSpPr>
            <p:cNvPr id="2211" name="Google Shape;2211;p109"/>
            <p:cNvSpPr/>
            <p:nvPr/>
          </p:nvSpPr>
          <p:spPr>
            <a:xfrm>
              <a:off x="2010389" y="2994257"/>
              <a:ext cx="1069171" cy="1069171"/>
            </a:xfrm>
            <a:custGeom>
              <a:avLst/>
              <a:gdLst/>
              <a:ahLst/>
              <a:cxnLst/>
              <a:rect l="l" t="t" r="r" b="b"/>
              <a:pathLst>
                <a:path w="1759712" h="1759712" extrusionOk="0">
                  <a:moveTo>
                    <a:pt x="1759712" y="1759712"/>
                  </a:moveTo>
                  <a:cubicBezTo>
                    <a:pt x="1293007" y="1759711"/>
                    <a:pt x="845418" y="1574313"/>
                    <a:pt x="515408" y="1244302"/>
                  </a:cubicBezTo>
                  <a:cubicBezTo>
                    <a:pt x="185398" y="914291"/>
                    <a:pt x="1" y="466701"/>
                    <a:pt x="2" y="-4"/>
                  </a:cubicBezTo>
                  <a:cubicBezTo>
                    <a:pt x="586572" y="-3"/>
                    <a:pt x="1173142" y="-1"/>
                    <a:pt x="1759712" y="0"/>
                  </a:cubicBezTo>
                  <a:lnTo>
                    <a:pt x="1759712" y="1759712"/>
                  </a:lnTo>
                  <a:close/>
                </a:path>
              </a:pathLst>
            </a:custGeom>
            <a:solidFill>
              <a:schemeClr val="accent3"/>
            </a:solidFill>
            <a:ln w="25400" cap="flat" cmpd="sng">
              <a:solidFill>
                <a:schemeClr val="lt1"/>
              </a:solidFill>
              <a:prstDash val="solid"/>
              <a:round/>
              <a:headEnd type="none" w="sm" len="sm"/>
              <a:tailEnd type="none" w="sm" len="sm"/>
            </a:ln>
          </p:spPr>
          <p:txBody>
            <a:bodyPr spcFirstLastPara="1" wrap="square" lIns="535900" tIns="149350" rIns="149350" bIns="535900" anchor="ctr" anchorCtr="0">
              <a:noAutofit/>
            </a:bodyPr>
            <a:lstStyle/>
            <a:p>
              <a:pPr marL="0" marR="0" lvl="0" indent="0" algn="ctr" rtl="0">
                <a:lnSpc>
                  <a:spcPct val="90000"/>
                </a:lnSpc>
                <a:spcBef>
                  <a:spcPts val="0"/>
                </a:spcBef>
                <a:spcAft>
                  <a:spcPts val="0"/>
                </a:spcAft>
                <a:buNone/>
              </a:pPr>
              <a:endParaRPr sz="2100" b="0" i="0" u="none" strike="noStrike" cap="none">
                <a:solidFill>
                  <a:schemeClr val="lt1"/>
                </a:solidFill>
                <a:latin typeface="Arial"/>
                <a:ea typeface="Arial"/>
                <a:cs typeface="Arial"/>
                <a:sym typeface="Arial"/>
              </a:endParaRPr>
            </a:p>
          </p:txBody>
        </p:sp>
        <p:grpSp>
          <p:nvGrpSpPr>
            <p:cNvPr id="2212" name="Google Shape;2212;p109"/>
            <p:cNvGrpSpPr/>
            <p:nvPr/>
          </p:nvGrpSpPr>
          <p:grpSpPr>
            <a:xfrm>
              <a:off x="2919677" y="2747336"/>
              <a:ext cx="369147" cy="444458"/>
              <a:chOff x="4325902" y="2685301"/>
              <a:chExt cx="492196" cy="592611"/>
            </a:xfrm>
          </p:grpSpPr>
          <p:sp>
            <p:nvSpPr>
              <p:cNvPr id="2213" name="Google Shape;2213;p109"/>
              <p:cNvSpPr/>
              <p:nvPr/>
            </p:nvSpPr>
            <p:spPr>
              <a:xfrm>
                <a:off x="4325902" y="2685301"/>
                <a:ext cx="492196" cy="427997"/>
              </a:xfrm>
              <a:custGeom>
                <a:avLst/>
                <a:gdLst/>
                <a:ahLst/>
                <a:cxnLst/>
                <a:rect l="l" t="t" r="r" b="b"/>
                <a:pathLst>
                  <a:path w="120000" h="120000" extrusionOk="0">
                    <a:moveTo>
                      <a:pt x="6867" y="60000"/>
                    </a:moveTo>
                    <a:lnTo>
                      <a:pt x="6867" y="60000"/>
                    </a:lnTo>
                    <a:cubicBezTo>
                      <a:pt x="6867" y="34183"/>
                      <a:pt x="25864" y="12197"/>
                      <a:pt x="51669" y="8149"/>
                    </a:cubicBezTo>
                    <a:cubicBezTo>
                      <a:pt x="77474" y="4101"/>
                      <a:pt x="102428" y="19193"/>
                      <a:pt x="110521" y="43740"/>
                    </a:cubicBezTo>
                    <a:lnTo>
                      <a:pt x="116874" y="43740"/>
                    </a:lnTo>
                    <a:lnTo>
                      <a:pt x="106266" y="60000"/>
                    </a:lnTo>
                    <a:lnTo>
                      <a:pt x="89407" y="43740"/>
                    </a:lnTo>
                    <a:lnTo>
                      <a:pt x="95503" y="43740"/>
                    </a:lnTo>
                    <a:lnTo>
                      <a:pt x="95503" y="43740"/>
                    </a:lnTo>
                    <a:cubicBezTo>
                      <a:pt x="87532" y="27973"/>
                      <a:pt x="69163" y="19548"/>
                      <a:pt x="51239" y="23439"/>
                    </a:cubicBezTo>
                    <a:cubicBezTo>
                      <a:pt x="33315" y="27330"/>
                      <a:pt x="20600" y="42502"/>
                      <a:pt x="20600" y="600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09"/>
              <p:cNvSpPr/>
              <p:nvPr/>
            </p:nvSpPr>
            <p:spPr>
              <a:xfrm rot="10800000">
                <a:off x="4325902" y="2849915"/>
                <a:ext cx="492196" cy="427997"/>
              </a:xfrm>
              <a:custGeom>
                <a:avLst/>
                <a:gdLst/>
                <a:ahLst/>
                <a:cxnLst/>
                <a:rect l="l" t="t" r="r" b="b"/>
                <a:pathLst>
                  <a:path w="120000" h="120000" extrusionOk="0">
                    <a:moveTo>
                      <a:pt x="6867" y="60000"/>
                    </a:moveTo>
                    <a:lnTo>
                      <a:pt x="6867" y="60000"/>
                    </a:lnTo>
                    <a:cubicBezTo>
                      <a:pt x="6867" y="34183"/>
                      <a:pt x="25864" y="12197"/>
                      <a:pt x="51669" y="8149"/>
                    </a:cubicBezTo>
                    <a:cubicBezTo>
                      <a:pt x="77474" y="4101"/>
                      <a:pt x="102428" y="19193"/>
                      <a:pt x="110521" y="43740"/>
                    </a:cubicBezTo>
                    <a:lnTo>
                      <a:pt x="116874" y="43740"/>
                    </a:lnTo>
                    <a:lnTo>
                      <a:pt x="106266" y="60000"/>
                    </a:lnTo>
                    <a:lnTo>
                      <a:pt x="89407" y="43740"/>
                    </a:lnTo>
                    <a:lnTo>
                      <a:pt x="95503" y="43740"/>
                    </a:lnTo>
                    <a:lnTo>
                      <a:pt x="95503" y="43740"/>
                    </a:lnTo>
                    <a:cubicBezTo>
                      <a:pt x="87532" y="27973"/>
                      <a:pt x="69163" y="19548"/>
                      <a:pt x="51239" y="23439"/>
                    </a:cubicBezTo>
                    <a:cubicBezTo>
                      <a:pt x="33315" y="27330"/>
                      <a:pt x="20600" y="42502"/>
                      <a:pt x="20600" y="600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15" name="Google Shape;2215;p109"/>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WHAT IS </a:t>
            </a:r>
            <a:r>
              <a:rPr lang="vi" u="sng"/>
              <a:t>PROOF–OF–WORK</a:t>
            </a:r>
            <a:r>
              <a:rPr lang="vi"/>
              <a:t>?</a:t>
            </a:r>
            <a:endParaRPr/>
          </a:p>
        </p:txBody>
      </p:sp>
      <p:sp>
        <p:nvSpPr>
          <p:cNvPr id="2204" name="Google Shape;2204;p109"/>
          <p:cNvSpPr/>
          <p:nvPr/>
        </p:nvSpPr>
        <p:spPr>
          <a:xfrm>
            <a:off x="6029483" y="1436736"/>
            <a:ext cx="2167260" cy="276999"/>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800" b="0" i="0" u="sng" strike="noStrike" cap="none">
                <a:solidFill>
                  <a:srgbClr val="D8A037"/>
                </a:solidFill>
                <a:latin typeface="Arial"/>
                <a:ea typeface="Arial"/>
                <a:cs typeface="Arial"/>
                <a:sym typeface="Arial"/>
              </a:rPr>
              <a:t>Consensus algorithm</a:t>
            </a:r>
            <a:endParaRPr/>
          </a:p>
        </p:txBody>
      </p:sp>
      <p:sp>
        <p:nvSpPr>
          <p:cNvPr id="2216" name="Google Shape;2216;p109"/>
          <p:cNvSpPr txBox="1"/>
          <p:nvPr/>
        </p:nvSpPr>
        <p:spPr>
          <a:xfrm>
            <a:off x="6029483" y="1597121"/>
            <a:ext cx="3000631" cy="12926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595959"/>
              </a:solidFill>
              <a:latin typeface="Arial"/>
              <a:ea typeface="Arial"/>
              <a:cs typeface="Arial"/>
              <a:sym typeface="Arial"/>
            </a:endParaRPr>
          </a:p>
          <a:p>
            <a:pPr marL="0" marR="0" lvl="0" indent="0" algn="l" rtl="0">
              <a:lnSpc>
                <a:spcPct val="100000"/>
              </a:lnSpc>
              <a:spcBef>
                <a:spcPts val="0"/>
              </a:spcBef>
              <a:spcAft>
                <a:spcPts val="0"/>
              </a:spcAft>
              <a:buNone/>
            </a:pPr>
            <a:r>
              <a:rPr lang="vi" sz="1400" b="0" i="0" u="none" strike="noStrike" cap="none">
                <a:solidFill>
                  <a:srgbClr val="595959"/>
                </a:solidFill>
                <a:latin typeface="Arial"/>
                <a:ea typeface="Arial"/>
                <a:cs typeface="Arial"/>
                <a:sym typeface="Arial"/>
              </a:rPr>
              <a:t>Without a central intermediary, the network of participating users that develop this system need to agree on the validity of what’s being added to the ledger </a:t>
            </a:r>
            <a:endParaRPr/>
          </a:p>
        </p:txBody>
      </p:sp>
      <p:sp>
        <p:nvSpPr>
          <p:cNvPr id="2207" name="Google Shape;2207;p109"/>
          <p:cNvSpPr/>
          <p:nvPr/>
        </p:nvSpPr>
        <p:spPr>
          <a:xfrm>
            <a:off x="6093074" y="3383849"/>
            <a:ext cx="2937040" cy="276999"/>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800" b="0" i="0" u="sng" strike="noStrike" cap="none">
                <a:solidFill>
                  <a:srgbClr val="57A7B5"/>
                </a:solidFill>
                <a:latin typeface="Arial"/>
                <a:ea typeface="Arial"/>
                <a:cs typeface="Arial"/>
                <a:sym typeface="Arial"/>
              </a:rPr>
              <a:t>Number used once - nonce</a:t>
            </a:r>
            <a:endParaRPr/>
          </a:p>
        </p:txBody>
      </p:sp>
      <p:sp>
        <p:nvSpPr>
          <p:cNvPr id="2217" name="Google Shape;2217;p109"/>
          <p:cNvSpPr txBox="1"/>
          <p:nvPr/>
        </p:nvSpPr>
        <p:spPr>
          <a:xfrm>
            <a:off x="6206960" y="3765598"/>
            <a:ext cx="3029637" cy="86177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vi" sz="1400" b="0" i="0" u="none" strike="noStrike" cap="none">
                <a:solidFill>
                  <a:srgbClr val="595959"/>
                </a:solidFill>
                <a:latin typeface="Arial"/>
                <a:ea typeface="Arial"/>
                <a:cs typeface="Arial"/>
                <a:sym typeface="Arial"/>
              </a:rPr>
              <a:t>The value that's associated with a message in a cryptographic scheme, and must be unique within some specified scope</a:t>
            </a:r>
            <a:endParaRPr/>
          </a:p>
        </p:txBody>
      </p:sp>
      <p:sp>
        <p:nvSpPr>
          <p:cNvPr id="2218" name="Google Shape;2218;p109"/>
          <p:cNvSpPr/>
          <p:nvPr/>
        </p:nvSpPr>
        <p:spPr>
          <a:xfrm>
            <a:off x="1265067" y="3383849"/>
            <a:ext cx="2103141" cy="276999"/>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800" b="0" i="0" u="sng" strike="noStrike" cap="none">
                <a:solidFill>
                  <a:srgbClr val="8BAB42"/>
                </a:solidFill>
                <a:latin typeface="Arial"/>
                <a:ea typeface="Arial"/>
                <a:cs typeface="Arial"/>
                <a:sym typeface="Arial"/>
              </a:rPr>
              <a:t>Mathematical puzzle</a:t>
            </a:r>
            <a:endParaRPr/>
          </a:p>
        </p:txBody>
      </p:sp>
      <p:sp>
        <p:nvSpPr>
          <p:cNvPr id="2219" name="Google Shape;2219;p109"/>
          <p:cNvSpPr txBox="1"/>
          <p:nvPr/>
        </p:nvSpPr>
        <p:spPr>
          <a:xfrm>
            <a:off x="-58220" y="3765598"/>
            <a:ext cx="3447212" cy="646331"/>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vi" sz="1400" b="0" i="0" u="none" strike="noStrike" cap="none">
                <a:solidFill>
                  <a:srgbClr val="595959"/>
                </a:solidFill>
                <a:latin typeface="Arial"/>
                <a:ea typeface="Arial"/>
                <a:cs typeface="Arial"/>
                <a:sym typeface="Arial"/>
              </a:rPr>
              <a:t>As the network is growing, it is facing more and more difficulties. The algorithms need more hash power to solve.</a:t>
            </a:r>
            <a:endParaRPr/>
          </a:p>
        </p:txBody>
      </p:sp>
      <p:sp>
        <p:nvSpPr>
          <p:cNvPr id="2220" name="Google Shape;2220;p109"/>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1" i="0" u="none" strike="noStrike" cap="none">
                <a:solidFill>
                  <a:srgbClr val="FF0000"/>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rgbClr val="000000"/>
                </a:solidFill>
                <a:latin typeface="Arial"/>
                <a:ea typeface="Arial"/>
                <a:cs typeface="Arial"/>
                <a:sym typeface="Arial"/>
              </a:rPr>
              <a:t>SYNCHRONIZE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pic>
        <p:nvPicPr>
          <p:cNvPr id="2221" name="Google Shape;2221;p109"/>
          <p:cNvPicPr preferRelativeResize="0"/>
          <p:nvPr/>
        </p:nvPicPr>
        <p:blipFill rotWithShape="1">
          <a:blip r:embed="rId3">
            <a:alphaModFix/>
          </a:blip>
          <a:srcRect/>
          <a:stretch/>
        </p:blipFill>
        <p:spPr>
          <a:xfrm>
            <a:off x="5193719" y="2506216"/>
            <a:ext cx="363107" cy="363107"/>
          </a:xfrm>
          <a:prstGeom prst="rect">
            <a:avLst/>
          </a:prstGeom>
          <a:noFill/>
          <a:ln>
            <a:noFill/>
          </a:ln>
        </p:spPr>
      </p:pic>
      <p:pic>
        <p:nvPicPr>
          <p:cNvPr id="2222" name="Google Shape;2222;p109"/>
          <p:cNvPicPr preferRelativeResize="0"/>
          <p:nvPr/>
        </p:nvPicPr>
        <p:blipFill rotWithShape="1">
          <a:blip r:embed="rId4">
            <a:alphaModFix/>
          </a:blip>
          <a:srcRect/>
          <a:stretch/>
        </p:blipFill>
        <p:spPr>
          <a:xfrm>
            <a:off x="5108846" y="3463886"/>
            <a:ext cx="483678" cy="483678"/>
          </a:xfrm>
          <a:prstGeom prst="rect">
            <a:avLst/>
          </a:prstGeom>
          <a:noFill/>
          <a:ln>
            <a:noFill/>
          </a:ln>
        </p:spPr>
      </p:pic>
      <p:pic>
        <p:nvPicPr>
          <p:cNvPr id="2223" name="Google Shape;2223;p109"/>
          <p:cNvPicPr preferRelativeResize="0"/>
          <p:nvPr/>
        </p:nvPicPr>
        <p:blipFill rotWithShape="1">
          <a:blip r:embed="rId5">
            <a:alphaModFix/>
          </a:blip>
          <a:srcRect/>
          <a:stretch/>
        </p:blipFill>
        <p:spPr>
          <a:xfrm>
            <a:off x="4109196" y="3497347"/>
            <a:ext cx="450217" cy="450217"/>
          </a:xfrm>
          <a:prstGeom prst="rect">
            <a:avLst/>
          </a:prstGeom>
          <a:noFill/>
          <a:ln>
            <a:noFill/>
          </a:ln>
        </p:spPr>
      </p:pic>
      <p:pic>
        <p:nvPicPr>
          <p:cNvPr id="2224" name="Google Shape;2224;p109"/>
          <p:cNvPicPr preferRelativeResize="0"/>
          <p:nvPr/>
        </p:nvPicPr>
        <p:blipFill rotWithShape="1">
          <a:blip r:embed="rId6">
            <a:alphaModFix/>
          </a:blip>
          <a:srcRect/>
          <a:stretch/>
        </p:blipFill>
        <p:spPr>
          <a:xfrm>
            <a:off x="4107126" y="2454564"/>
            <a:ext cx="487548" cy="487548"/>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110"/>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SYNCHRONIZE UPDATE QUESTION PROCESS</a:t>
            </a:r>
            <a:endParaRPr/>
          </a:p>
        </p:txBody>
      </p:sp>
      <p:sp>
        <p:nvSpPr>
          <p:cNvPr id="2230" name="Google Shape;2230;p11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91</a:t>
            </a:fld>
            <a:endParaRPr/>
          </a:p>
        </p:txBody>
      </p:sp>
      <p:pic>
        <p:nvPicPr>
          <p:cNvPr id="2231" name="Google Shape;2231;p110"/>
          <p:cNvPicPr preferRelativeResize="0"/>
          <p:nvPr/>
        </p:nvPicPr>
        <p:blipFill rotWithShape="1">
          <a:blip r:embed="rId3">
            <a:alphaModFix/>
          </a:blip>
          <a:srcRect/>
          <a:stretch/>
        </p:blipFill>
        <p:spPr>
          <a:xfrm>
            <a:off x="355090" y="1544493"/>
            <a:ext cx="918369" cy="918369"/>
          </a:xfrm>
          <a:prstGeom prst="rect">
            <a:avLst/>
          </a:prstGeom>
          <a:noFill/>
          <a:ln>
            <a:noFill/>
          </a:ln>
        </p:spPr>
      </p:pic>
      <p:sp>
        <p:nvSpPr>
          <p:cNvPr id="2232" name="Google Shape;2232;p110"/>
          <p:cNvSpPr txBox="1"/>
          <p:nvPr/>
        </p:nvSpPr>
        <p:spPr>
          <a:xfrm>
            <a:off x="355090" y="2462862"/>
            <a:ext cx="93647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a:t>Lecturer</a:t>
            </a:r>
            <a:endParaRPr/>
          </a:p>
        </p:txBody>
      </p:sp>
      <p:sp>
        <p:nvSpPr>
          <p:cNvPr id="2233" name="Google Shape;2233;p110"/>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SYNCHRONIZE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237"/>
        <p:cNvGrpSpPr/>
        <p:nvPr/>
      </p:nvGrpSpPr>
      <p:grpSpPr>
        <a:xfrm>
          <a:off x="0" y="0"/>
          <a:ext cx="0" cy="0"/>
          <a:chOff x="0" y="0"/>
          <a:chExt cx="0" cy="0"/>
        </a:xfrm>
      </p:grpSpPr>
      <p:sp>
        <p:nvSpPr>
          <p:cNvPr id="2238" name="Google Shape;2238;p11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SYNCHRONIZE UPDATE QUESTION PROCESS</a:t>
            </a:r>
            <a:endParaRPr/>
          </a:p>
        </p:txBody>
      </p:sp>
      <p:sp>
        <p:nvSpPr>
          <p:cNvPr id="2239" name="Google Shape;2239;p11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92</a:t>
            </a:fld>
            <a:endParaRPr/>
          </a:p>
        </p:txBody>
      </p:sp>
      <p:pic>
        <p:nvPicPr>
          <p:cNvPr id="2240" name="Google Shape;2240;p111"/>
          <p:cNvPicPr preferRelativeResize="0"/>
          <p:nvPr/>
        </p:nvPicPr>
        <p:blipFill rotWithShape="1">
          <a:blip r:embed="rId3">
            <a:alphaModFix/>
          </a:blip>
          <a:srcRect/>
          <a:stretch/>
        </p:blipFill>
        <p:spPr>
          <a:xfrm>
            <a:off x="355090" y="1544493"/>
            <a:ext cx="918369" cy="918369"/>
          </a:xfrm>
          <a:prstGeom prst="rect">
            <a:avLst/>
          </a:prstGeom>
          <a:noFill/>
          <a:ln>
            <a:noFill/>
          </a:ln>
        </p:spPr>
      </p:pic>
      <p:sp>
        <p:nvSpPr>
          <p:cNvPr id="2241" name="Google Shape;2241;p111"/>
          <p:cNvSpPr txBox="1"/>
          <p:nvPr/>
        </p:nvSpPr>
        <p:spPr>
          <a:xfrm>
            <a:off x="355090" y="2462862"/>
            <a:ext cx="93647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a:t>Lecturer</a:t>
            </a:r>
            <a:endParaRPr/>
          </a:p>
        </p:txBody>
      </p:sp>
      <p:sp>
        <p:nvSpPr>
          <p:cNvPr id="2242" name="Google Shape;2242;p111"/>
          <p:cNvSpPr/>
          <p:nvPr/>
        </p:nvSpPr>
        <p:spPr>
          <a:xfrm>
            <a:off x="1273459" y="1918581"/>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243" name="Google Shape;2243;p111"/>
          <p:cNvSpPr txBox="1"/>
          <p:nvPr/>
        </p:nvSpPr>
        <p:spPr>
          <a:xfrm>
            <a:off x="3030523" y="2502959"/>
            <a:ext cx="110799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Questions</a:t>
            </a:r>
            <a:endParaRPr/>
          </a:p>
        </p:txBody>
      </p:sp>
      <p:sp>
        <p:nvSpPr>
          <p:cNvPr id="2244" name="Google Shape;2244;p111"/>
          <p:cNvSpPr txBox="1"/>
          <p:nvPr/>
        </p:nvSpPr>
        <p:spPr>
          <a:xfrm>
            <a:off x="1557499" y="1713521"/>
            <a:ext cx="225698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1. Update</a:t>
            </a:r>
            <a:endParaRPr/>
          </a:p>
        </p:txBody>
      </p:sp>
      <p:pic>
        <p:nvPicPr>
          <p:cNvPr id="2245" name="Google Shape;2245;p111" descr="Image result for test content icon"/>
          <p:cNvPicPr preferRelativeResize="0"/>
          <p:nvPr/>
        </p:nvPicPr>
        <p:blipFill rotWithShape="1">
          <a:blip r:embed="rId4">
            <a:alphaModFix/>
          </a:blip>
          <a:srcRect/>
          <a:stretch/>
        </p:blipFill>
        <p:spPr>
          <a:xfrm>
            <a:off x="3001669" y="1539637"/>
            <a:ext cx="1019831" cy="1019831"/>
          </a:xfrm>
          <a:prstGeom prst="rect">
            <a:avLst/>
          </a:prstGeom>
          <a:noFill/>
          <a:ln>
            <a:noFill/>
          </a:ln>
        </p:spPr>
      </p:pic>
      <p:sp>
        <p:nvSpPr>
          <p:cNvPr id="2246" name="Google Shape;2246;p111"/>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SYNCHRONIZE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250"/>
        <p:cNvGrpSpPr/>
        <p:nvPr/>
      </p:nvGrpSpPr>
      <p:grpSpPr>
        <a:xfrm>
          <a:off x="0" y="0"/>
          <a:ext cx="0" cy="0"/>
          <a:chOff x="0" y="0"/>
          <a:chExt cx="0" cy="0"/>
        </a:xfrm>
      </p:grpSpPr>
      <p:sp>
        <p:nvSpPr>
          <p:cNvPr id="2251" name="Google Shape;2251;p11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SYNCHRONIZE UPDATE QUESTION PROCESS</a:t>
            </a:r>
            <a:endParaRPr/>
          </a:p>
        </p:txBody>
      </p:sp>
      <p:sp>
        <p:nvSpPr>
          <p:cNvPr id="2252" name="Google Shape;2252;p11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93</a:t>
            </a:fld>
            <a:endParaRPr/>
          </a:p>
        </p:txBody>
      </p:sp>
      <p:pic>
        <p:nvPicPr>
          <p:cNvPr id="2253" name="Google Shape;2253;p112"/>
          <p:cNvPicPr preferRelativeResize="0"/>
          <p:nvPr/>
        </p:nvPicPr>
        <p:blipFill rotWithShape="1">
          <a:blip r:embed="rId3">
            <a:alphaModFix/>
          </a:blip>
          <a:srcRect/>
          <a:stretch/>
        </p:blipFill>
        <p:spPr>
          <a:xfrm>
            <a:off x="355090" y="1544493"/>
            <a:ext cx="918369" cy="918369"/>
          </a:xfrm>
          <a:prstGeom prst="rect">
            <a:avLst/>
          </a:prstGeom>
          <a:noFill/>
          <a:ln>
            <a:noFill/>
          </a:ln>
        </p:spPr>
      </p:pic>
      <p:sp>
        <p:nvSpPr>
          <p:cNvPr id="2254" name="Google Shape;2254;p112"/>
          <p:cNvSpPr txBox="1"/>
          <p:nvPr/>
        </p:nvSpPr>
        <p:spPr>
          <a:xfrm>
            <a:off x="355090" y="2462862"/>
            <a:ext cx="93647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a:t>Lecturer</a:t>
            </a:r>
            <a:endParaRPr/>
          </a:p>
        </p:txBody>
      </p:sp>
      <p:sp>
        <p:nvSpPr>
          <p:cNvPr id="2255" name="Google Shape;2255;p112"/>
          <p:cNvSpPr/>
          <p:nvPr/>
        </p:nvSpPr>
        <p:spPr>
          <a:xfrm>
            <a:off x="1273459" y="1918581"/>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256" name="Google Shape;2256;p112"/>
          <p:cNvSpPr txBox="1"/>
          <p:nvPr/>
        </p:nvSpPr>
        <p:spPr>
          <a:xfrm>
            <a:off x="3030523" y="2502959"/>
            <a:ext cx="110799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Questions</a:t>
            </a:r>
            <a:endParaRPr/>
          </a:p>
        </p:txBody>
      </p:sp>
      <p:sp>
        <p:nvSpPr>
          <p:cNvPr id="2257" name="Google Shape;2257;p112"/>
          <p:cNvSpPr txBox="1"/>
          <p:nvPr/>
        </p:nvSpPr>
        <p:spPr>
          <a:xfrm>
            <a:off x="1557499" y="1713521"/>
            <a:ext cx="225698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1. Update</a:t>
            </a:r>
            <a:endParaRPr/>
          </a:p>
        </p:txBody>
      </p:sp>
      <p:pic>
        <p:nvPicPr>
          <p:cNvPr id="2258" name="Google Shape;2258;p112" descr="Image result for test content icon"/>
          <p:cNvPicPr preferRelativeResize="0"/>
          <p:nvPr/>
        </p:nvPicPr>
        <p:blipFill rotWithShape="1">
          <a:blip r:embed="rId4">
            <a:alphaModFix/>
          </a:blip>
          <a:srcRect/>
          <a:stretch/>
        </p:blipFill>
        <p:spPr>
          <a:xfrm>
            <a:off x="3001669" y="1539637"/>
            <a:ext cx="1019831" cy="1019831"/>
          </a:xfrm>
          <a:prstGeom prst="rect">
            <a:avLst/>
          </a:prstGeom>
          <a:noFill/>
          <a:ln>
            <a:noFill/>
          </a:ln>
        </p:spPr>
      </p:pic>
      <p:sp>
        <p:nvSpPr>
          <p:cNvPr id="2259" name="Google Shape;2259;p112"/>
          <p:cNvSpPr/>
          <p:nvPr/>
        </p:nvSpPr>
        <p:spPr>
          <a:xfrm>
            <a:off x="4021500" y="1815536"/>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260" name="Google Shape;2260;p112"/>
          <p:cNvSpPr/>
          <p:nvPr/>
        </p:nvSpPr>
        <p:spPr>
          <a:xfrm rot="10800000">
            <a:off x="4045046" y="2157464"/>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pic>
        <p:nvPicPr>
          <p:cNvPr id="2261" name="Google Shape;2261;p112"/>
          <p:cNvPicPr preferRelativeResize="0"/>
          <p:nvPr/>
        </p:nvPicPr>
        <p:blipFill rotWithShape="1">
          <a:blip r:embed="rId5">
            <a:alphaModFix/>
          </a:blip>
          <a:srcRect/>
          <a:stretch/>
        </p:blipFill>
        <p:spPr>
          <a:xfrm>
            <a:off x="5873890" y="1607308"/>
            <a:ext cx="895651" cy="895651"/>
          </a:xfrm>
          <a:prstGeom prst="rect">
            <a:avLst/>
          </a:prstGeom>
          <a:noFill/>
          <a:ln>
            <a:noFill/>
          </a:ln>
        </p:spPr>
      </p:pic>
      <p:sp>
        <p:nvSpPr>
          <p:cNvPr id="2262" name="Google Shape;2262;p112"/>
          <p:cNvSpPr txBox="1"/>
          <p:nvPr/>
        </p:nvSpPr>
        <p:spPr>
          <a:xfrm>
            <a:off x="4130161" y="1607307"/>
            <a:ext cx="225698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2. synchronize</a:t>
            </a:r>
            <a:endParaRPr/>
          </a:p>
        </p:txBody>
      </p:sp>
      <p:sp>
        <p:nvSpPr>
          <p:cNvPr id="2263" name="Google Shape;2263;p112"/>
          <p:cNvSpPr txBox="1"/>
          <p:nvPr/>
        </p:nvSpPr>
        <p:spPr>
          <a:xfrm>
            <a:off x="5707560" y="2476734"/>
            <a:ext cx="150714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Question bank</a:t>
            </a:r>
            <a:endParaRPr/>
          </a:p>
        </p:txBody>
      </p:sp>
      <p:sp>
        <p:nvSpPr>
          <p:cNvPr id="2264" name="Google Shape;2264;p112"/>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SYNCHRONIZE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69" name="Google Shape;2269;p11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a:t>SYNCHRONIZE UPDATE QUESTION PROCESS</a:t>
            </a:r>
            <a:endParaRPr/>
          </a:p>
        </p:txBody>
      </p:sp>
      <p:sp>
        <p:nvSpPr>
          <p:cNvPr id="2270" name="Google Shape;2270;p11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94</a:t>
            </a:fld>
            <a:endParaRPr/>
          </a:p>
        </p:txBody>
      </p:sp>
      <p:pic>
        <p:nvPicPr>
          <p:cNvPr id="2271" name="Google Shape;2271;p113"/>
          <p:cNvPicPr preferRelativeResize="0"/>
          <p:nvPr/>
        </p:nvPicPr>
        <p:blipFill rotWithShape="1">
          <a:blip r:embed="rId3">
            <a:alphaModFix/>
          </a:blip>
          <a:srcRect/>
          <a:stretch/>
        </p:blipFill>
        <p:spPr>
          <a:xfrm>
            <a:off x="355090" y="1544493"/>
            <a:ext cx="918369" cy="918369"/>
          </a:xfrm>
          <a:prstGeom prst="rect">
            <a:avLst/>
          </a:prstGeom>
          <a:noFill/>
          <a:ln>
            <a:noFill/>
          </a:ln>
        </p:spPr>
      </p:pic>
      <p:sp>
        <p:nvSpPr>
          <p:cNvPr id="2272" name="Google Shape;2272;p113"/>
          <p:cNvSpPr txBox="1"/>
          <p:nvPr/>
        </p:nvSpPr>
        <p:spPr>
          <a:xfrm>
            <a:off x="355090" y="2462862"/>
            <a:ext cx="93647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a:t>Lecturer</a:t>
            </a:r>
            <a:endParaRPr/>
          </a:p>
        </p:txBody>
      </p:sp>
      <p:sp>
        <p:nvSpPr>
          <p:cNvPr id="2273" name="Google Shape;2273;p113"/>
          <p:cNvSpPr/>
          <p:nvPr/>
        </p:nvSpPr>
        <p:spPr>
          <a:xfrm>
            <a:off x="1273459" y="1918581"/>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274" name="Google Shape;2274;p113"/>
          <p:cNvSpPr txBox="1"/>
          <p:nvPr/>
        </p:nvSpPr>
        <p:spPr>
          <a:xfrm>
            <a:off x="3030523" y="2502959"/>
            <a:ext cx="110799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Questions</a:t>
            </a:r>
            <a:endParaRPr/>
          </a:p>
        </p:txBody>
      </p:sp>
      <p:sp>
        <p:nvSpPr>
          <p:cNvPr id="2275" name="Google Shape;2275;p113"/>
          <p:cNvSpPr txBox="1"/>
          <p:nvPr/>
        </p:nvSpPr>
        <p:spPr>
          <a:xfrm>
            <a:off x="1557499" y="1713521"/>
            <a:ext cx="225698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1. Update</a:t>
            </a:r>
            <a:endParaRPr/>
          </a:p>
        </p:txBody>
      </p:sp>
      <p:pic>
        <p:nvPicPr>
          <p:cNvPr id="2276" name="Google Shape;2276;p113" descr="Image result for test content icon"/>
          <p:cNvPicPr preferRelativeResize="0"/>
          <p:nvPr/>
        </p:nvPicPr>
        <p:blipFill rotWithShape="1">
          <a:blip r:embed="rId4">
            <a:alphaModFix/>
          </a:blip>
          <a:srcRect/>
          <a:stretch/>
        </p:blipFill>
        <p:spPr>
          <a:xfrm>
            <a:off x="3001669" y="1539637"/>
            <a:ext cx="1019831" cy="1019831"/>
          </a:xfrm>
          <a:prstGeom prst="rect">
            <a:avLst/>
          </a:prstGeom>
          <a:noFill/>
          <a:ln>
            <a:noFill/>
          </a:ln>
        </p:spPr>
      </p:pic>
      <p:sp>
        <p:nvSpPr>
          <p:cNvPr id="2277" name="Google Shape;2277;p113"/>
          <p:cNvSpPr/>
          <p:nvPr/>
        </p:nvSpPr>
        <p:spPr>
          <a:xfrm>
            <a:off x="4021500" y="1815536"/>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278" name="Google Shape;2278;p113"/>
          <p:cNvSpPr/>
          <p:nvPr/>
        </p:nvSpPr>
        <p:spPr>
          <a:xfrm rot="10800000">
            <a:off x="4045046" y="2157464"/>
            <a:ext cx="1728210"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pic>
        <p:nvPicPr>
          <p:cNvPr id="2279" name="Google Shape;2279;p113"/>
          <p:cNvPicPr preferRelativeResize="0"/>
          <p:nvPr/>
        </p:nvPicPr>
        <p:blipFill rotWithShape="1">
          <a:blip r:embed="rId5">
            <a:alphaModFix/>
          </a:blip>
          <a:srcRect/>
          <a:stretch/>
        </p:blipFill>
        <p:spPr>
          <a:xfrm>
            <a:off x="5873890" y="1607308"/>
            <a:ext cx="895651" cy="895651"/>
          </a:xfrm>
          <a:prstGeom prst="rect">
            <a:avLst/>
          </a:prstGeom>
          <a:noFill/>
          <a:ln>
            <a:noFill/>
          </a:ln>
        </p:spPr>
      </p:pic>
      <p:sp>
        <p:nvSpPr>
          <p:cNvPr id="2280" name="Google Shape;2280;p113"/>
          <p:cNvSpPr txBox="1"/>
          <p:nvPr/>
        </p:nvSpPr>
        <p:spPr>
          <a:xfrm>
            <a:off x="4130161" y="1607307"/>
            <a:ext cx="225698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2. synchronize</a:t>
            </a:r>
            <a:endParaRPr/>
          </a:p>
        </p:txBody>
      </p:sp>
      <p:sp>
        <p:nvSpPr>
          <p:cNvPr id="2281" name="Google Shape;2281;p113"/>
          <p:cNvSpPr txBox="1"/>
          <p:nvPr/>
        </p:nvSpPr>
        <p:spPr>
          <a:xfrm>
            <a:off x="5707560" y="2476734"/>
            <a:ext cx="150714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Question bank</a:t>
            </a:r>
            <a:endParaRPr/>
          </a:p>
        </p:txBody>
      </p:sp>
      <p:pic>
        <p:nvPicPr>
          <p:cNvPr id="2282" name="Google Shape;2282;p113"/>
          <p:cNvPicPr preferRelativeResize="0"/>
          <p:nvPr/>
        </p:nvPicPr>
        <p:blipFill rotWithShape="1">
          <a:blip r:embed="rId5">
            <a:alphaModFix/>
          </a:blip>
          <a:srcRect/>
          <a:stretch/>
        </p:blipFill>
        <p:spPr>
          <a:xfrm>
            <a:off x="3078874" y="3898649"/>
            <a:ext cx="895651" cy="895651"/>
          </a:xfrm>
          <a:prstGeom prst="rect">
            <a:avLst/>
          </a:prstGeom>
          <a:noFill/>
          <a:ln>
            <a:noFill/>
          </a:ln>
        </p:spPr>
      </p:pic>
      <p:sp>
        <p:nvSpPr>
          <p:cNvPr id="2283" name="Google Shape;2283;p113"/>
          <p:cNvSpPr txBox="1"/>
          <p:nvPr/>
        </p:nvSpPr>
        <p:spPr>
          <a:xfrm>
            <a:off x="3051363" y="4794300"/>
            <a:ext cx="108555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Test bank</a:t>
            </a:r>
            <a:endParaRPr/>
          </a:p>
        </p:txBody>
      </p:sp>
      <p:sp>
        <p:nvSpPr>
          <p:cNvPr id="2284" name="Google Shape;2284;p113"/>
          <p:cNvSpPr/>
          <p:nvPr/>
        </p:nvSpPr>
        <p:spPr>
          <a:xfrm rot="5400000">
            <a:off x="2908709" y="3190173"/>
            <a:ext cx="876712"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285" name="Google Shape;2285;p113"/>
          <p:cNvSpPr/>
          <p:nvPr/>
        </p:nvSpPr>
        <p:spPr>
          <a:xfrm rot="-5400000">
            <a:off x="3272307" y="3190173"/>
            <a:ext cx="876712" cy="32903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286" name="Google Shape;2286;p113"/>
          <p:cNvSpPr txBox="1"/>
          <p:nvPr/>
        </p:nvSpPr>
        <p:spPr>
          <a:xfrm>
            <a:off x="1764516" y="3116565"/>
            <a:ext cx="225698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600" b="0" i="0" u="none" strike="noStrike" cap="none">
                <a:solidFill>
                  <a:srgbClr val="000000"/>
                </a:solidFill>
                <a:latin typeface="Arial"/>
                <a:ea typeface="Arial"/>
                <a:cs typeface="Arial"/>
                <a:sym typeface="Arial"/>
              </a:rPr>
              <a:t>3. synchronize</a:t>
            </a:r>
            <a:endParaRPr/>
          </a:p>
        </p:txBody>
      </p:sp>
      <p:sp>
        <p:nvSpPr>
          <p:cNvPr id="2287" name="Google Shape;2287;p113"/>
          <p:cNvSpPr txBox="1"/>
          <p:nvPr/>
        </p:nvSpPr>
        <p:spPr>
          <a:xfrm>
            <a:off x="6978120" y="0"/>
            <a:ext cx="2271776" cy="124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SYNCHRONIZE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DEMO</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291"/>
        <p:cNvGrpSpPr/>
        <p:nvPr/>
      </p:nvGrpSpPr>
      <p:grpSpPr>
        <a:xfrm>
          <a:off x="0" y="0"/>
          <a:ext cx="0" cy="0"/>
          <a:chOff x="0" y="0"/>
          <a:chExt cx="0" cy="0"/>
        </a:xfrm>
      </p:grpSpPr>
      <p:sp>
        <p:nvSpPr>
          <p:cNvPr id="2292" name="Google Shape;2292;p114"/>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b="0"/>
              <a:t>TEST EXAM APPROVING DEMO</a:t>
            </a:r>
            <a:endParaRPr/>
          </a:p>
        </p:txBody>
      </p:sp>
      <p:sp>
        <p:nvSpPr>
          <p:cNvPr id="2293" name="Google Shape;2293;p11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95</a:t>
            </a:fld>
            <a:endParaRPr/>
          </a:p>
        </p:txBody>
      </p:sp>
      <p:sp>
        <p:nvSpPr>
          <p:cNvPr id="2294" name="Google Shape;2294;p114"/>
          <p:cNvSpPr txBox="1"/>
          <p:nvPr/>
        </p:nvSpPr>
        <p:spPr>
          <a:xfrm>
            <a:off x="6978120" y="0"/>
            <a:ext cx="2271900" cy="1246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SYNCHRONIZE</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DEMO</a:t>
            </a:r>
            <a:endParaRPr/>
          </a:p>
        </p:txBody>
      </p:sp>
      <p:pic>
        <p:nvPicPr>
          <p:cNvPr id="2295" name="Google Shape;2295;p114"/>
          <p:cNvPicPr preferRelativeResize="0"/>
          <p:nvPr/>
        </p:nvPicPr>
        <p:blipFill rotWithShape="1">
          <a:blip r:embed="rId3">
            <a:alphaModFix/>
          </a:blip>
          <a:srcRect/>
          <a:stretch/>
        </p:blipFill>
        <p:spPr>
          <a:xfrm>
            <a:off x="909348" y="2593414"/>
            <a:ext cx="549463" cy="549463"/>
          </a:xfrm>
          <a:prstGeom prst="rect">
            <a:avLst/>
          </a:prstGeom>
          <a:noFill/>
          <a:ln>
            <a:noFill/>
          </a:ln>
        </p:spPr>
      </p:pic>
      <p:sp>
        <p:nvSpPr>
          <p:cNvPr id="2296" name="Google Shape;2296;p114"/>
          <p:cNvSpPr txBox="1"/>
          <p:nvPr/>
        </p:nvSpPr>
        <p:spPr>
          <a:xfrm>
            <a:off x="814275" y="3173063"/>
            <a:ext cx="8586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200" b="1"/>
              <a:t>Lecturer</a:t>
            </a:r>
            <a:endParaRPr sz="1200" b="1" i="0" u="none" strike="noStrike" cap="none">
              <a:solidFill>
                <a:srgbClr val="000000"/>
              </a:solidFill>
            </a:endParaRPr>
          </a:p>
        </p:txBody>
      </p:sp>
      <p:sp>
        <p:nvSpPr>
          <p:cNvPr id="2297" name="Google Shape;2297;p114"/>
          <p:cNvSpPr txBox="1"/>
          <p:nvPr/>
        </p:nvSpPr>
        <p:spPr>
          <a:xfrm>
            <a:off x="909363" y="2286325"/>
            <a:ext cx="6684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200" b="1"/>
              <a:t>Staff</a:t>
            </a:r>
            <a:endParaRPr sz="1200" b="1" i="0" u="none" strike="noStrike" cap="none">
              <a:solidFill>
                <a:srgbClr val="000000"/>
              </a:solidFill>
            </a:endParaRPr>
          </a:p>
        </p:txBody>
      </p:sp>
      <p:sp>
        <p:nvSpPr>
          <p:cNvPr id="2298" name="Google Shape;2298;p114"/>
          <p:cNvSpPr txBox="1"/>
          <p:nvPr/>
        </p:nvSpPr>
        <p:spPr>
          <a:xfrm>
            <a:off x="814275" y="4128975"/>
            <a:ext cx="8586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200" b="1"/>
              <a:t>Manager</a:t>
            </a:r>
            <a:endParaRPr sz="1200" b="1" i="0" u="none" strike="noStrike" cap="none">
              <a:solidFill>
                <a:srgbClr val="000000"/>
              </a:solidFill>
            </a:endParaRPr>
          </a:p>
        </p:txBody>
      </p:sp>
      <p:grpSp>
        <p:nvGrpSpPr>
          <p:cNvPr id="2299" name="Google Shape;2299;p114"/>
          <p:cNvGrpSpPr/>
          <p:nvPr/>
        </p:nvGrpSpPr>
        <p:grpSpPr>
          <a:xfrm>
            <a:off x="1729222" y="1307047"/>
            <a:ext cx="4825604" cy="942858"/>
            <a:chOff x="1757480" y="1869573"/>
            <a:chExt cx="3707725" cy="638015"/>
          </a:xfrm>
        </p:grpSpPr>
        <p:grpSp>
          <p:nvGrpSpPr>
            <p:cNvPr id="2300" name="Google Shape;2300;p114"/>
            <p:cNvGrpSpPr/>
            <p:nvPr/>
          </p:nvGrpSpPr>
          <p:grpSpPr>
            <a:xfrm rot="10800000">
              <a:off x="1757480" y="1872358"/>
              <a:ext cx="2021854" cy="635230"/>
              <a:chOff x="185742" y="1697030"/>
              <a:chExt cx="5165698" cy="1658130"/>
            </a:xfrm>
          </p:grpSpPr>
          <p:sp>
            <p:nvSpPr>
              <p:cNvPr id="2301" name="Google Shape;2301;p114"/>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a:solidFill>
                      <a:srgbClr val="263248"/>
                    </a:solidFill>
                    <a:latin typeface="Roboto Condensed"/>
                    <a:ea typeface="Roboto Condensed"/>
                    <a:cs typeface="Roboto Condensed"/>
                    <a:sym typeface="Roboto Condensed"/>
                  </a:rPr>
                  <a:t>Get </a:t>
                </a:r>
                <a:br>
                  <a:rPr lang="vi" sz="1500">
                    <a:solidFill>
                      <a:srgbClr val="263248"/>
                    </a:solidFill>
                    <a:latin typeface="Roboto Condensed"/>
                    <a:ea typeface="Roboto Condensed"/>
                    <a:cs typeface="Roboto Condensed"/>
                    <a:sym typeface="Roboto Condensed"/>
                  </a:rPr>
                </a:br>
                <a:r>
                  <a:rPr lang="vi" sz="1500">
                    <a:solidFill>
                      <a:srgbClr val="263248"/>
                    </a:solidFill>
                    <a:latin typeface="Roboto Condensed"/>
                    <a:ea typeface="Roboto Condensed"/>
                    <a:cs typeface="Roboto Condensed"/>
                    <a:sym typeface="Roboto Condensed"/>
                  </a:rPr>
                  <a:t>generated test </a:t>
                </a:r>
                <a:endParaRPr sz="1500" b="0" i="0" u="none" strike="noStrike" cap="none">
                  <a:solidFill>
                    <a:srgbClr val="263248"/>
                  </a:solidFill>
                  <a:latin typeface="Roboto Condensed"/>
                  <a:ea typeface="Roboto Condensed"/>
                  <a:cs typeface="Roboto Condensed"/>
                  <a:sym typeface="Roboto Condensed"/>
                </a:endParaRPr>
              </a:p>
            </p:txBody>
          </p:sp>
          <p:sp>
            <p:nvSpPr>
              <p:cNvPr id="2302" name="Google Shape;2302;p114"/>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263248"/>
                    </a:solidFill>
                    <a:latin typeface="Roboto Condensed"/>
                    <a:ea typeface="Roboto Condensed"/>
                    <a:cs typeface="Roboto Condensed"/>
                    <a:sym typeface="Roboto Condensed"/>
                  </a:rPr>
                  <a:t>1</a:t>
                </a:r>
                <a:endParaRPr sz="1500" b="0" i="0" u="none" strike="noStrike" cap="none">
                  <a:solidFill>
                    <a:srgbClr val="263248"/>
                  </a:solidFill>
                  <a:latin typeface="Roboto Condensed"/>
                  <a:ea typeface="Roboto Condensed"/>
                  <a:cs typeface="Roboto Condensed"/>
                  <a:sym typeface="Roboto Condensed"/>
                </a:endParaRPr>
              </a:p>
            </p:txBody>
          </p:sp>
          <p:sp>
            <p:nvSpPr>
              <p:cNvPr id="2303" name="Google Shape;2303;p114"/>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sp>
            <p:nvSpPr>
              <p:cNvPr id="2304" name="Google Shape;2304;p114"/>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grpSp>
        <p:grpSp>
          <p:nvGrpSpPr>
            <p:cNvPr id="2305" name="Google Shape;2305;p114"/>
            <p:cNvGrpSpPr/>
            <p:nvPr/>
          </p:nvGrpSpPr>
          <p:grpSpPr>
            <a:xfrm rot="10800000">
              <a:off x="3443350" y="1869573"/>
              <a:ext cx="2021854" cy="635230"/>
              <a:chOff x="185742" y="1697030"/>
              <a:chExt cx="5165698" cy="1658130"/>
            </a:xfrm>
          </p:grpSpPr>
          <p:sp>
            <p:nvSpPr>
              <p:cNvPr id="2306" name="Google Shape;2306;p114"/>
              <p:cNvSpPr/>
              <p:nvPr/>
            </p:nvSpPr>
            <p:spPr>
              <a:xfrm rot="10800000" flipH="1">
                <a:off x="1426312" y="1697030"/>
                <a:ext cx="2693400" cy="1243800"/>
              </a:xfrm>
              <a:prstGeom prst="rect">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a:solidFill>
                      <a:srgbClr val="263248"/>
                    </a:solidFill>
                    <a:latin typeface="Roboto Condensed"/>
                    <a:ea typeface="Roboto Condensed"/>
                    <a:cs typeface="Roboto Condensed"/>
                    <a:sym typeface="Roboto Condensed"/>
                  </a:rPr>
                  <a:t>Assign lecturer to review</a:t>
                </a:r>
                <a:endParaRPr sz="1500" b="0" i="0" u="none" strike="noStrike" cap="none">
                  <a:solidFill>
                    <a:srgbClr val="263248"/>
                  </a:solidFill>
                  <a:latin typeface="Roboto Condensed"/>
                  <a:ea typeface="Roboto Condensed"/>
                  <a:cs typeface="Roboto Condensed"/>
                  <a:sym typeface="Roboto Condensed"/>
                </a:endParaRPr>
              </a:p>
            </p:txBody>
          </p:sp>
          <p:sp>
            <p:nvSpPr>
              <p:cNvPr id="2307" name="Google Shape;2307;p114"/>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b="0" i="0" u="none" strike="noStrike" cap="none">
                    <a:solidFill>
                      <a:srgbClr val="263248"/>
                    </a:solidFill>
                    <a:latin typeface="Roboto Condensed"/>
                    <a:ea typeface="Roboto Condensed"/>
                    <a:cs typeface="Roboto Condensed"/>
                    <a:sym typeface="Roboto Condensed"/>
                  </a:rPr>
                  <a:t>2</a:t>
                </a:r>
                <a:endParaRPr sz="1500" b="0" i="0" u="none" strike="noStrike" cap="none">
                  <a:solidFill>
                    <a:srgbClr val="263248"/>
                  </a:solidFill>
                  <a:latin typeface="Roboto Condensed"/>
                  <a:ea typeface="Roboto Condensed"/>
                  <a:cs typeface="Roboto Condensed"/>
                  <a:sym typeface="Roboto Condensed"/>
                </a:endParaRPr>
              </a:p>
            </p:txBody>
          </p:sp>
          <p:sp>
            <p:nvSpPr>
              <p:cNvPr id="2308" name="Google Shape;2308;p114"/>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sp>
            <p:nvSpPr>
              <p:cNvPr id="2309" name="Google Shape;2309;p114"/>
              <p:cNvSpPr/>
              <p:nvPr/>
            </p:nvSpPr>
            <p:spPr>
              <a:xfrm rot="10800000">
                <a:off x="185748" y="2940860"/>
                <a:ext cx="1243800" cy="414300"/>
              </a:xfrm>
              <a:prstGeom prst="triangle">
                <a:avLst>
                  <a:gd name="adj" fmla="val 0"/>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grpSp>
      </p:grpSp>
      <p:grpSp>
        <p:nvGrpSpPr>
          <p:cNvPr id="2310" name="Google Shape;2310;p114"/>
          <p:cNvGrpSpPr/>
          <p:nvPr/>
        </p:nvGrpSpPr>
        <p:grpSpPr>
          <a:xfrm>
            <a:off x="1729222" y="2310460"/>
            <a:ext cx="4825604" cy="942858"/>
            <a:chOff x="1757480" y="1869573"/>
            <a:chExt cx="3707725" cy="638015"/>
          </a:xfrm>
        </p:grpSpPr>
        <p:grpSp>
          <p:nvGrpSpPr>
            <p:cNvPr id="2311" name="Google Shape;2311;p114"/>
            <p:cNvGrpSpPr/>
            <p:nvPr/>
          </p:nvGrpSpPr>
          <p:grpSpPr>
            <a:xfrm rot="10800000">
              <a:off x="1757480" y="1872358"/>
              <a:ext cx="2021854" cy="635230"/>
              <a:chOff x="185742" y="1697030"/>
              <a:chExt cx="5165698" cy="1658130"/>
            </a:xfrm>
          </p:grpSpPr>
          <p:sp>
            <p:nvSpPr>
              <p:cNvPr id="2312" name="Google Shape;2312;p114"/>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a:solidFill>
                      <a:srgbClr val="263248"/>
                    </a:solidFill>
                    <a:latin typeface="Roboto Condensed"/>
                    <a:ea typeface="Roboto Condensed"/>
                    <a:cs typeface="Roboto Condensed"/>
                    <a:sym typeface="Roboto Condensed"/>
                  </a:rPr>
                  <a:t>Review test exam</a:t>
                </a:r>
                <a:endParaRPr sz="1500" b="0" i="0" u="none" strike="noStrike" cap="none">
                  <a:solidFill>
                    <a:srgbClr val="263248"/>
                  </a:solidFill>
                  <a:latin typeface="Roboto Condensed"/>
                  <a:ea typeface="Roboto Condensed"/>
                  <a:cs typeface="Roboto Condensed"/>
                  <a:sym typeface="Roboto Condensed"/>
                </a:endParaRPr>
              </a:p>
            </p:txBody>
          </p:sp>
          <p:sp>
            <p:nvSpPr>
              <p:cNvPr id="2313" name="Google Shape;2313;p114"/>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vi" sz="1500">
                    <a:solidFill>
                      <a:srgbClr val="263248"/>
                    </a:solidFill>
                    <a:latin typeface="Roboto Condensed"/>
                    <a:ea typeface="Roboto Condensed"/>
                    <a:cs typeface="Roboto Condensed"/>
                    <a:sym typeface="Roboto Condensed"/>
                  </a:rPr>
                  <a:t>3</a:t>
                </a:r>
                <a:endParaRPr sz="1500" b="0" i="0" u="none" strike="noStrike" cap="none">
                  <a:solidFill>
                    <a:srgbClr val="263248"/>
                  </a:solidFill>
                  <a:latin typeface="Roboto Condensed"/>
                  <a:ea typeface="Roboto Condensed"/>
                  <a:cs typeface="Roboto Condensed"/>
                  <a:sym typeface="Roboto Condensed"/>
                </a:endParaRPr>
              </a:p>
            </p:txBody>
          </p:sp>
          <p:sp>
            <p:nvSpPr>
              <p:cNvPr id="2314" name="Google Shape;2314;p114"/>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sp>
            <p:nvSpPr>
              <p:cNvPr id="2315" name="Google Shape;2315;p114"/>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grpSp>
        <p:grpSp>
          <p:nvGrpSpPr>
            <p:cNvPr id="2316" name="Google Shape;2316;p114"/>
            <p:cNvGrpSpPr/>
            <p:nvPr/>
          </p:nvGrpSpPr>
          <p:grpSpPr>
            <a:xfrm rot="10800000">
              <a:off x="3443350" y="1869573"/>
              <a:ext cx="2021854" cy="635230"/>
              <a:chOff x="185742" y="1697030"/>
              <a:chExt cx="5165698" cy="1658130"/>
            </a:xfrm>
          </p:grpSpPr>
          <p:sp>
            <p:nvSpPr>
              <p:cNvPr id="2317" name="Google Shape;2317;p114"/>
              <p:cNvSpPr/>
              <p:nvPr/>
            </p:nvSpPr>
            <p:spPr>
              <a:xfrm rot="10800000" flipH="1">
                <a:off x="1426312" y="1697030"/>
                <a:ext cx="2693400" cy="1243800"/>
              </a:xfrm>
              <a:prstGeom prst="rect">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a:solidFill>
                      <a:srgbClr val="263248"/>
                    </a:solidFill>
                    <a:latin typeface="Roboto Condensed"/>
                    <a:ea typeface="Roboto Condensed"/>
                    <a:cs typeface="Roboto Condensed"/>
                    <a:sym typeface="Roboto Condensed"/>
                  </a:rPr>
                  <a:t>Approve </a:t>
                </a:r>
                <a:br>
                  <a:rPr lang="vi" sz="1500">
                    <a:solidFill>
                      <a:srgbClr val="263248"/>
                    </a:solidFill>
                    <a:latin typeface="Roboto Condensed"/>
                    <a:ea typeface="Roboto Condensed"/>
                    <a:cs typeface="Roboto Condensed"/>
                    <a:sym typeface="Roboto Condensed"/>
                  </a:rPr>
                </a:br>
                <a:r>
                  <a:rPr lang="vi" sz="1500">
                    <a:solidFill>
                      <a:srgbClr val="263248"/>
                    </a:solidFill>
                    <a:latin typeface="Roboto Condensed"/>
                    <a:ea typeface="Roboto Condensed"/>
                    <a:cs typeface="Roboto Condensed"/>
                    <a:sym typeface="Roboto Condensed"/>
                  </a:rPr>
                  <a:t>test exam</a:t>
                </a:r>
                <a:endParaRPr sz="1500" b="0" i="0" u="none" strike="noStrike" cap="none">
                  <a:solidFill>
                    <a:srgbClr val="263248"/>
                  </a:solidFill>
                  <a:latin typeface="Roboto Condensed"/>
                  <a:ea typeface="Roboto Condensed"/>
                  <a:cs typeface="Roboto Condensed"/>
                  <a:sym typeface="Roboto Condensed"/>
                </a:endParaRPr>
              </a:p>
            </p:txBody>
          </p:sp>
          <p:sp>
            <p:nvSpPr>
              <p:cNvPr id="2318" name="Google Shape;2318;p114"/>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a:solidFill>
                      <a:srgbClr val="263248"/>
                    </a:solidFill>
                    <a:latin typeface="Roboto Condensed"/>
                    <a:ea typeface="Roboto Condensed"/>
                    <a:cs typeface="Roboto Condensed"/>
                    <a:sym typeface="Roboto Condensed"/>
                  </a:rPr>
                  <a:t>4</a:t>
                </a:r>
                <a:endParaRPr sz="1500" b="0" i="0" u="none" strike="noStrike" cap="none">
                  <a:solidFill>
                    <a:srgbClr val="263248"/>
                  </a:solidFill>
                  <a:latin typeface="Roboto Condensed"/>
                  <a:ea typeface="Roboto Condensed"/>
                  <a:cs typeface="Roboto Condensed"/>
                  <a:sym typeface="Roboto Condensed"/>
                </a:endParaRPr>
              </a:p>
            </p:txBody>
          </p:sp>
          <p:sp>
            <p:nvSpPr>
              <p:cNvPr id="2319" name="Google Shape;2319;p114"/>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sp>
            <p:nvSpPr>
              <p:cNvPr id="2320" name="Google Shape;2320;p114"/>
              <p:cNvSpPr/>
              <p:nvPr/>
            </p:nvSpPr>
            <p:spPr>
              <a:xfrm rot="10800000">
                <a:off x="185748" y="2940860"/>
                <a:ext cx="1243800" cy="414300"/>
              </a:xfrm>
              <a:prstGeom prst="triangle">
                <a:avLst>
                  <a:gd name="adj" fmla="val 0"/>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grpSp>
      </p:grpSp>
      <p:grpSp>
        <p:nvGrpSpPr>
          <p:cNvPr id="2321" name="Google Shape;2321;p114"/>
          <p:cNvGrpSpPr/>
          <p:nvPr/>
        </p:nvGrpSpPr>
        <p:grpSpPr>
          <a:xfrm>
            <a:off x="1729222" y="3313872"/>
            <a:ext cx="4825604" cy="942858"/>
            <a:chOff x="1757480" y="1869573"/>
            <a:chExt cx="3707725" cy="638015"/>
          </a:xfrm>
        </p:grpSpPr>
        <p:grpSp>
          <p:nvGrpSpPr>
            <p:cNvPr id="2322" name="Google Shape;2322;p114"/>
            <p:cNvGrpSpPr/>
            <p:nvPr/>
          </p:nvGrpSpPr>
          <p:grpSpPr>
            <a:xfrm rot="10800000">
              <a:off x="1757480" y="1872358"/>
              <a:ext cx="2021854" cy="635230"/>
              <a:chOff x="185742" y="1697030"/>
              <a:chExt cx="5165698" cy="1658130"/>
            </a:xfrm>
          </p:grpSpPr>
          <p:sp>
            <p:nvSpPr>
              <p:cNvPr id="2323" name="Google Shape;2323;p114"/>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a:solidFill>
                      <a:srgbClr val="263248"/>
                    </a:solidFill>
                    <a:latin typeface="Roboto Condensed"/>
                    <a:ea typeface="Roboto Condensed"/>
                    <a:cs typeface="Roboto Condensed"/>
                    <a:sym typeface="Roboto Condensed"/>
                  </a:rPr>
                  <a:t>Get </a:t>
                </a:r>
                <a:br>
                  <a:rPr lang="vi" sz="1500">
                    <a:solidFill>
                      <a:srgbClr val="263248"/>
                    </a:solidFill>
                    <a:latin typeface="Roboto Condensed"/>
                    <a:ea typeface="Roboto Condensed"/>
                    <a:cs typeface="Roboto Condensed"/>
                    <a:sym typeface="Roboto Condensed"/>
                  </a:rPr>
                </a:br>
                <a:r>
                  <a:rPr lang="vi" sz="1500">
                    <a:solidFill>
                      <a:srgbClr val="263248"/>
                    </a:solidFill>
                    <a:latin typeface="Roboto Condensed"/>
                    <a:ea typeface="Roboto Condensed"/>
                    <a:cs typeface="Roboto Condensed"/>
                    <a:sym typeface="Roboto Condensed"/>
                  </a:rPr>
                  <a:t>approved test</a:t>
                </a:r>
                <a:endParaRPr sz="1500" b="0" i="0" u="none" strike="noStrike" cap="none">
                  <a:solidFill>
                    <a:srgbClr val="263248"/>
                  </a:solidFill>
                  <a:latin typeface="Roboto Condensed"/>
                  <a:ea typeface="Roboto Condensed"/>
                  <a:cs typeface="Roboto Condensed"/>
                  <a:sym typeface="Roboto Condensed"/>
                </a:endParaRPr>
              </a:p>
            </p:txBody>
          </p:sp>
          <p:sp>
            <p:nvSpPr>
              <p:cNvPr id="2324" name="Google Shape;2324;p114"/>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a:solidFill>
                      <a:srgbClr val="263248"/>
                    </a:solidFill>
                    <a:latin typeface="Roboto Condensed"/>
                    <a:ea typeface="Roboto Condensed"/>
                    <a:cs typeface="Roboto Condensed"/>
                    <a:sym typeface="Roboto Condensed"/>
                  </a:rPr>
                  <a:t>5</a:t>
                </a:r>
                <a:endParaRPr sz="1500" b="0" i="0" u="none" strike="noStrike" cap="none">
                  <a:solidFill>
                    <a:srgbClr val="263248"/>
                  </a:solidFill>
                  <a:latin typeface="Roboto Condensed"/>
                  <a:ea typeface="Roboto Condensed"/>
                  <a:cs typeface="Roboto Condensed"/>
                  <a:sym typeface="Roboto Condensed"/>
                </a:endParaRPr>
              </a:p>
            </p:txBody>
          </p:sp>
          <p:sp>
            <p:nvSpPr>
              <p:cNvPr id="2325" name="Google Shape;2325;p114"/>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sp>
            <p:nvSpPr>
              <p:cNvPr id="2326" name="Google Shape;2326;p114"/>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grpSp>
        <p:grpSp>
          <p:nvGrpSpPr>
            <p:cNvPr id="2327" name="Google Shape;2327;p114"/>
            <p:cNvGrpSpPr/>
            <p:nvPr/>
          </p:nvGrpSpPr>
          <p:grpSpPr>
            <a:xfrm rot="10800000">
              <a:off x="3443350" y="1869573"/>
              <a:ext cx="2021854" cy="635230"/>
              <a:chOff x="185742" y="1697030"/>
              <a:chExt cx="5165698" cy="1658130"/>
            </a:xfrm>
          </p:grpSpPr>
          <p:sp>
            <p:nvSpPr>
              <p:cNvPr id="2328" name="Google Shape;2328;p114"/>
              <p:cNvSpPr/>
              <p:nvPr/>
            </p:nvSpPr>
            <p:spPr>
              <a:xfrm rot="10800000" flipH="1">
                <a:off x="1426312" y="1697030"/>
                <a:ext cx="2693400" cy="1243800"/>
              </a:xfrm>
              <a:prstGeom prst="rect">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a:solidFill>
                      <a:srgbClr val="263248"/>
                    </a:solidFill>
                    <a:latin typeface="Roboto Condensed"/>
                    <a:ea typeface="Roboto Condensed"/>
                    <a:cs typeface="Roboto Condensed"/>
                    <a:sym typeface="Roboto Condensed"/>
                  </a:rPr>
                  <a:t>Public the test</a:t>
                </a:r>
                <a:endParaRPr sz="1500" b="0" i="0" u="none" strike="noStrike" cap="none">
                  <a:solidFill>
                    <a:srgbClr val="263248"/>
                  </a:solidFill>
                  <a:latin typeface="Roboto Condensed"/>
                  <a:ea typeface="Roboto Condensed"/>
                  <a:cs typeface="Roboto Condensed"/>
                  <a:sym typeface="Roboto Condensed"/>
                </a:endParaRPr>
              </a:p>
            </p:txBody>
          </p:sp>
          <p:sp>
            <p:nvSpPr>
              <p:cNvPr id="2329" name="Google Shape;2329;p114"/>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a:solidFill>
                      <a:srgbClr val="263248"/>
                    </a:solidFill>
                    <a:latin typeface="Roboto Condensed"/>
                    <a:ea typeface="Roboto Condensed"/>
                    <a:cs typeface="Roboto Condensed"/>
                    <a:sym typeface="Roboto Condensed"/>
                  </a:rPr>
                  <a:t>6</a:t>
                </a:r>
                <a:endParaRPr sz="1500" b="0" i="0" u="none" strike="noStrike" cap="none">
                  <a:solidFill>
                    <a:srgbClr val="263248"/>
                  </a:solidFill>
                  <a:latin typeface="Roboto Condensed"/>
                  <a:ea typeface="Roboto Condensed"/>
                  <a:cs typeface="Roboto Condensed"/>
                  <a:sym typeface="Roboto Condensed"/>
                </a:endParaRPr>
              </a:p>
            </p:txBody>
          </p:sp>
          <p:sp>
            <p:nvSpPr>
              <p:cNvPr id="2330" name="Google Shape;2330;p114"/>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sp>
            <p:nvSpPr>
              <p:cNvPr id="2331" name="Google Shape;2331;p114"/>
              <p:cNvSpPr/>
              <p:nvPr/>
            </p:nvSpPr>
            <p:spPr>
              <a:xfrm rot="10800000">
                <a:off x="185748" y="2940860"/>
                <a:ext cx="1243800" cy="414300"/>
              </a:xfrm>
              <a:prstGeom prst="triangle">
                <a:avLst>
                  <a:gd name="adj" fmla="val 0"/>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grpSp>
      </p:grpSp>
      <p:grpSp>
        <p:nvGrpSpPr>
          <p:cNvPr id="2332" name="Google Shape;2332;p114"/>
          <p:cNvGrpSpPr/>
          <p:nvPr/>
        </p:nvGrpSpPr>
        <p:grpSpPr>
          <a:xfrm rot="10800000">
            <a:off x="6148871" y="3313887"/>
            <a:ext cx="2631406" cy="938667"/>
            <a:chOff x="185742" y="1697030"/>
            <a:chExt cx="5165698" cy="1658130"/>
          </a:xfrm>
        </p:grpSpPr>
        <p:sp>
          <p:nvSpPr>
            <p:cNvPr id="2333" name="Google Shape;2333;p114"/>
            <p:cNvSpPr/>
            <p:nvPr/>
          </p:nvSpPr>
          <p:spPr>
            <a:xfrm rot="10800000" flipH="1">
              <a:off x="1426312" y="1697030"/>
              <a:ext cx="2693400" cy="1243800"/>
            </a:xfrm>
            <a:prstGeom prst="rect">
              <a:avLst/>
            </a:prstGeom>
            <a:solidFill>
              <a:srgbClr val="3F537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vi" sz="1500" dirty="0">
                  <a:solidFill>
                    <a:schemeClr val="lt1"/>
                  </a:solidFill>
                  <a:latin typeface="Roboto Condensed"/>
                  <a:ea typeface="Roboto Condensed"/>
                  <a:cs typeface="Roboto Condensed"/>
                  <a:sym typeface="Roboto Condensed"/>
                </a:rPr>
                <a:t>Finish</a:t>
              </a:r>
              <a:endParaRPr sz="1500" b="0" i="0" u="none" strike="noStrike" cap="none" dirty="0">
                <a:solidFill>
                  <a:schemeClr val="lt1"/>
                </a:solidFill>
                <a:latin typeface="Roboto Condensed"/>
                <a:ea typeface="Roboto Condensed"/>
                <a:cs typeface="Roboto Condensed"/>
                <a:sym typeface="Roboto Condensed"/>
              </a:endParaRPr>
            </a:p>
          </p:txBody>
        </p:sp>
        <p:sp>
          <p:nvSpPr>
            <p:cNvPr id="2334" name="Google Shape;2334;p114"/>
            <p:cNvSpPr/>
            <p:nvPr/>
          </p:nvSpPr>
          <p:spPr>
            <a:xfrm rot="10800000" flipH="1">
              <a:off x="4107640"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vi" sz="1500">
                  <a:solidFill>
                    <a:srgbClr val="FFFFFF"/>
                  </a:solidFill>
                  <a:latin typeface="Roboto Condensed"/>
                  <a:ea typeface="Roboto Condensed"/>
                  <a:cs typeface="Roboto Condensed"/>
                  <a:sym typeface="Roboto Condensed"/>
                </a:rPr>
                <a:t>7</a:t>
              </a:r>
              <a:endParaRPr sz="1500" b="0" i="0" u="none" strike="noStrike" cap="none">
                <a:solidFill>
                  <a:srgbClr val="FFFFFF"/>
                </a:solidFill>
                <a:latin typeface="Roboto Condensed"/>
                <a:ea typeface="Roboto Condensed"/>
                <a:cs typeface="Roboto Condensed"/>
                <a:sym typeface="Roboto Condensed"/>
              </a:endParaRPr>
            </a:p>
          </p:txBody>
        </p:sp>
        <p:sp>
          <p:nvSpPr>
            <p:cNvPr id="2335" name="Google Shape;2335;p114"/>
            <p:cNvSpPr/>
            <p:nvPr/>
          </p:nvSpPr>
          <p:spPr>
            <a:xfrm flipH="1">
              <a:off x="185742"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sp>
          <p:nvSpPr>
            <p:cNvPr id="2336" name="Google Shape;2336;p114"/>
            <p:cNvSpPr/>
            <p:nvPr/>
          </p:nvSpPr>
          <p:spPr>
            <a:xfrm rot="10800000">
              <a:off x="185748" y="2940860"/>
              <a:ext cx="1243800" cy="414300"/>
            </a:xfrm>
            <a:prstGeom prst="triangle">
              <a:avLst>
                <a:gd name="adj" fmla="val 0"/>
              </a:avLst>
            </a:prstGeom>
            <a:solidFill>
              <a:srgbClr val="26324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263248"/>
                </a:solidFill>
                <a:latin typeface="Roboto Condensed"/>
                <a:ea typeface="Roboto Condensed"/>
                <a:cs typeface="Roboto Condensed"/>
                <a:sym typeface="Roboto Condensed"/>
              </a:endParaRPr>
            </a:p>
          </p:txBody>
        </p:sp>
      </p:grpSp>
      <p:pic>
        <p:nvPicPr>
          <p:cNvPr id="2337" name="Google Shape;2337;p114"/>
          <p:cNvPicPr preferRelativeResize="0"/>
          <p:nvPr/>
        </p:nvPicPr>
        <p:blipFill rotWithShape="1">
          <a:blip r:embed="rId4">
            <a:alphaModFix/>
          </a:blip>
          <a:srcRect/>
          <a:stretch/>
        </p:blipFill>
        <p:spPr>
          <a:xfrm>
            <a:off x="814275" y="1581450"/>
            <a:ext cx="668450" cy="668450"/>
          </a:xfrm>
          <a:prstGeom prst="rect">
            <a:avLst/>
          </a:prstGeom>
          <a:noFill/>
          <a:ln>
            <a:noFill/>
          </a:ln>
        </p:spPr>
      </p:pic>
      <p:pic>
        <p:nvPicPr>
          <p:cNvPr id="2338" name="Google Shape;2338;p114"/>
          <p:cNvPicPr preferRelativeResize="0"/>
          <p:nvPr/>
        </p:nvPicPr>
        <p:blipFill rotWithShape="1">
          <a:blip r:embed="rId5">
            <a:alphaModFix/>
          </a:blip>
          <a:srcRect/>
          <a:stretch/>
        </p:blipFill>
        <p:spPr>
          <a:xfrm>
            <a:off x="1002671" y="3579530"/>
            <a:ext cx="481793" cy="5494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342"/>
        <p:cNvGrpSpPr/>
        <p:nvPr/>
      </p:nvGrpSpPr>
      <p:grpSpPr>
        <a:xfrm>
          <a:off x="0" y="0"/>
          <a:ext cx="0" cy="0"/>
          <a:chOff x="0" y="0"/>
          <a:chExt cx="0" cy="0"/>
        </a:xfrm>
      </p:grpSpPr>
      <p:sp>
        <p:nvSpPr>
          <p:cNvPr id="2343" name="Google Shape;2343;p11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b="0"/>
              <a:t>TEST EXAM APPROVING DEMO</a:t>
            </a:r>
            <a:endParaRPr/>
          </a:p>
        </p:txBody>
      </p:sp>
      <p:sp>
        <p:nvSpPr>
          <p:cNvPr id="2344" name="Google Shape;2344;p11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96</a:t>
            </a:fld>
            <a:endParaRPr/>
          </a:p>
        </p:txBody>
      </p:sp>
      <p:sp>
        <p:nvSpPr>
          <p:cNvPr id="2345" name="Google Shape;2345;p115"/>
          <p:cNvSpPr txBox="1"/>
          <p:nvPr/>
        </p:nvSpPr>
        <p:spPr>
          <a:xfrm>
            <a:off x="6978120" y="0"/>
            <a:ext cx="2271900" cy="1246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SYNCHRONIZE</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DEMO</a:t>
            </a:r>
            <a:endParaRPr/>
          </a:p>
        </p:txBody>
      </p:sp>
      <p:pic>
        <p:nvPicPr>
          <p:cNvPr id="2346" name="Google Shape;2346;p115"/>
          <p:cNvPicPr preferRelativeResize="0"/>
          <p:nvPr/>
        </p:nvPicPr>
        <p:blipFill>
          <a:blip r:embed="rId3">
            <a:alphaModFix/>
          </a:blip>
          <a:stretch>
            <a:fillRect/>
          </a:stretch>
        </p:blipFill>
        <p:spPr>
          <a:xfrm>
            <a:off x="152400" y="1311175"/>
            <a:ext cx="6666225" cy="3679924"/>
          </a:xfrm>
          <a:prstGeom prst="rect">
            <a:avLst/>
          </a:prstGeom>
          <a:noFill/>
          <a:ln>
            <a:noFill/>
          </a:ln>
        </p:spPr>
      </p:pic>
      <p:sp>
        <p:nvSpPr>
          <p:cNvPr id="2347" name="Google Shape;2347;p115"/>
          <p:cNvSpPr/>
          <p:nvPr/>
        </p:nvSpPr>
        <p:spPr>
          <a:xfrm>
            <a:off x="1923575" y="1398425"/>
            <a:ext cx="1003500" cy="543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11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b="0"/>
              <a:t>TEST EXAM APPROVING DEMO</a:t>
            </a:r>
            <a:endParaRPr/>
          </a:p>
        </p:txBody>
      </p:sp>
      <p:sp>
        <p:nvSpPr>
          <p:cNvPr id="2353" name="Google Shape;2353;p11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97</a:t>
            </a:fld>
            <a:endParaRPr/>
          </a:p>
        </p:txBody>
      </p:sp>
      <p:sp>
        <p:nvSpPr>
          <p:cNvPr id="2354" name="Google Shape;2354;p116"/>
          <p:cNvSpPr txBox="1"/>
          <p:nvPr/>
        </p:nvSpPr>
        <p:spPr>
          <a:xfrm>
            <a:off x="6978120" y="0"/>
            <a:ext cx="2271900" cy="1246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SYNCHRONIZE</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DEMO</a:t>
            </a:r>
            <a:endParaRPr/>
          </a:p>
        </p:txBody>
      </p:sp>
      <p:pic>
        <p:nvPicPr>
          <p:cNvPr id="2355" name="Google Shape;2355;p116"/>
          <p:cNvPicPr preferRelativeResize="0"/>
          <p:nvPr/>
        </p:nvPicPr>
        <p:blipFill>
          <a:blip r:embed="rId3">
            <a:alphaModFix/>
          </a:blip>
          <a:stretch>
            <a:fillRect/>
          </a:stretch>
        </p:blipFill>
        <p:spPr>
          <a:xfrm>
            <a:off x="152400" y="1311175"/>
            <a:ext cx="6666225" cy="3679924"/>
          </a:xfrm>
          <a:prstGeom prst="rect">
            <a:avLst/>
          </a:prstGeom>
          <a:noFill/>
          <a:ln>
            <a:noFill/>
          </a:ln>
        </p:spPr>
      </p:pic>
      <p:sp>
        <p:nvSpPr>
          <p:cNvPr id="2356" name="Google Shape;2356;p116"/>
          <p:cNvSpPr/>
          <p:nvPr/>
        </p:nvSpPr>
        <p:spPr>
          <a:xfrm>
            <a:off x="3784450" y="1440250"/>
            <a:ext cx="1097700" cy="522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360"/>
        <p:cNvGrpSpPr/>
        <p:nvPr/>
      </p:nvGrpSpPr>
      <p:grpSpPr>
        <a:xfrm>
          <a:off x="0" y="0"/>
          <a:ext cx="0" cy="0"/>
          <a:chOff x="0" y="0"/>
          <a:chExt cx="0" cy="0"/>
        </a:xfrm>
      </p:grpSpPr>
      <p:sp>
        <p:nvSpPr>
          <p:cNvPr id="2361" name="Google Shape;2361;p11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b="0"/>
              <a:t>TEST EXAM APPROVING DEMO</a:t>
            </a:r>
            <a:endParaRPr/>
          </a:p>
        </p:txBody>
      </p:sp>
      <p:sp>
        <p:nvSpPr>
          <p:cNvPr id="2362" name="Google Shape;2362;p11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98</a:t>
            </a:fld>
            <a:endParaRPr/>
          </a:p>
        </p:txBody>
      </p:sp>
      <p:sp>
        <p:nvSpPr>
          <p:cNvPr id="2363" name="Google Shape;2363;p117"/>
          <p:cNvSpPr txBox="1"/>
          <p:nvPr/>
        </p:nvSpPr>
        <p:spPr>
          <a:xfrm>
            <a:off x="6978120" y="0"/>
            <a:ext cx="2271900" cy="1246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SYNCHRONIZE</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DEMO</a:t>
            </a:r>
            <a:endParaRPr/>
          </a:p>
        </p:txBody>
      </p:sp>
      <p:pic>
        <p:nvPicPr>
          <p:cNvPr id="2364" name="Google Shape;2364;p117"/>
          <p:cNvPicPr preferRelativeResize="0"/>
          <p:nvPr/>
        </p:nvPicPr>
        <p:blipFill>
          <a:blip r:embed="rId3">
            <a:alphaModFix/>
          </a:blip>
          <a:stretch>
            <a:fillRect/>
          </a:stretch>
        </p:blipFill>
        <p:spPr>
          <a:xfrm>
            <a:off x="152400" y="1311175"/>
            <a:ext cx="6666225" cy="3679924"/>
          </a:xfrm>
          <a:prstGeom prst="rect">
            <a:avLst/>
          </a:prstGeom>
          <a:noFill/>
          <a:ln>
            <a:noFill/>
          </a:ln>
        </p:spPr>
      </p:pic>
      <p:sp>
        <p:nvSpPr>
          <p:cNvPr id="2365" name="Google Shape;2365;p117"/>
          <p:cNvSpPr/>
          <p:nvPr/>
        </p:nvSpPr>
        <p:spPr>
          <a:xfrm>
            <a:off x="3857625" y="2370675"/>
            <a:ext cx="972300" cy="522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369"/>
        <p:cNvGrpSpPr/>
        <p:nvPr/>
      </p:nvGrpSpPr>
      <p:grpSpPr>
        <a:xfrm>
          <a:off x="0" y="0"/>
          <a:ext cx="0" cy="0"/>
          <a:chOff x="0" y="0"/>
          <a:chExt cx="0" cy="0"/>
        </a:xfrm>
      </p:grpSpPr>
      <p:sp>
        <p:nvSpPr>
          <p:cNvPr id="2370" name="Google Shape;2370;p11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vi" b="0"/>
              <a:t>TEST EXAM APPROVING DEMO</a:t>
            </a:r>
            <a:endParaRPr/>
          </a:p>
        </p:txBody>
      </p:sp>
      <p:sp>
        <p:nvSpPr>
          <p:cNvPr id="2371" name="Google Shape;2371;p11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vi"/>
              <a:t>99</a:t>
            </a:fld>
            <a:endParaRPr/>
          </a:p>
        </p:txBody>
      </p:sp>
      <p:sp>
        <p:nvSpPr>
          <p:cNvPr id="2372" name="Google Shape;2372;p118"/>
          <p:cNvSpPr txBox="1"/>
          <p:nvPr/>
        </p:nvSpPr>
        <p:spPr>
          <a:xfrm>
            <a:off x="6978120" y="0"/>
            <a:ext cx="2271900" cy="1246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400" b="0" i="0" u="none" strike="noStrike" cap="none">
                <a:solidFill>
                  <a:schemeClr val="dk1"/>
                </a:solidFill>
                <a:latin typeface="Arial"/>
                <a:ea typeface="Arial"/>
                <a:cs typeface="Arial"/>
                <a:sym typeface="Arial"/>
              </a:rPr>
              <a:t>ISSUE</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SOLUTIONS</a:t>
            </a:r>
            <a:br>
              <a:rPr lang="vi" sz="1400" b="0" i="0" u="none" strike="noStrike" cap="none">
                <a:solidFill>
                  <a:schemeClr val="dk1"/>
                </a:solidFill>
                <a:latin typeface="Arial"/>
                <a:ea typeface="Arial"/>
                <a:cs typeface="Arial"/>
                <a:sym typeface="Arial"/>
              </a:rPr>
            </a:br>
            <a:r>
              <a:rPr lang="vi" sz="1400" b="0" i="0" u="none" strike="noStrike" cap="none">
                <a:solidFill>
                  <a:schemeClr val="dk1"/>
                </a:solidFill>
                <a:latin typeface="Arial"/>
                <a:ea typeface="Arial"/>
                <a:cs typeface="Arial"/>
                <a:sym typeface="Arial"/>
              </a:rPr>
              <a:t>BLOCKCHAIN</a:t>
            </a:r>
            <a:endParaRPr/>
          </a:p>
          <a:p>
            <a:pPr marL="0" marR="0" lvl="0" indent="0" algn="l" rtl="0">
              <a:lnSpc>
                <a:spcPct val="100000"/>
              </a:lnSpc>
              <a:spcBef>
                <a:spcPts val="250"/>
              </a:spcBef>
              <a:spcAft>
                <a:spcPts val="0"/>
              </a:spcAft>
              <a:buNone/>
            </a:pPr>
            <a:r>
              <a:rPr lang="vi" sz="1400" b="0" i="0" u="none" strike="noStrike" cap="none">
                <a:solidFill>
                  <a:schemeClr val="dk1"/>
                </a:solidFill>
                <a:latin typeface="Arial"/>
                <a:ea typeface="Arial"/>
                <a:cs typeface="Arial"/>
                <a:sym typeface="Arial"/>
              </a:rPr>
              <a:t>SYNCHRONIZE</a:t>
            </a:r>
            <a:endParaRPr/>
          </a:p>
          <a:p>
            <a:pPr marL="0" marR="0" lvl="0" indent="0" algn="l" rtl="0">
              <a:lnSpc>
                <a:spcPct val="100000"/>
              </a:lnSpc>
              <a:spcBef>
                <a:spcPts val="250"/>
              </a:spcBef>
              <a:spcAft>
                <a:spcPts val="0"/>
              </a:spcAft>
              <a:buNone/>
            </a:pPr>
            <a:r>
              <a:rPr lang="vi" sz="1400" b="1" i="0" u="none" strike="noStrike" cap="none">
                <a:solidFill>
                  <a:srgbClr val="FF0000"/>
                </a:solidFill>
                <a:latin typeface="Arial"/>
                <a:ea typeface="Arial"/>
                <a:cs typeface="Arial"/>
                <a:sym typeface="Arial"/>
              </a:rPr>
              <a:t>DEMO</a:t>
            </a:r>
            <a:endParaRPr/>
          </a:p>
        </p:txBody>
      </p:sp>
      <p:pic>
        <p:nvPicPr>
          <p:cNvPr id="2373" name="Google Shape;2373;p118"/>
          <p:cNvPicPr preferRelativeResize="0"/>
          <p:nvPr/>
        </p:nvPicPr>
        <p:blipFill>
          <a:blip r:embed="rId3">
            <a:alphaModFix/>
          </a:blip>
          <a:stretch>
            <a:fillRect/>
          </a:stretch>
        </p:blipFill>
        <p:spPr>
          <a:xfrm>
            <a:off x="152400" y="1311175"/>
            <a:ext cx="6666225" cy="3679924"/>
          </a:xfrm>
          <a:prstGeom prst="rect">
            <a:avLst/>
          </a:prstGeom>
          <a:noFill/>
          <a:ln>
            <a:noFill/>
          </a:ln>
        </p:spPr>
      </p:pic>
      <p:sp>
        <p:nvSpPr>
          <p:cNvPr id="2374" name="Google Shape;2374;p118"/>
          <p:cNvSpPr/>
          <p:nvPr/>
        </p:nvSpPr>
        <p:spPr>
          <a:xfrm>
            <a:off x="5666200" y="2381125"/>
            <a:ext cx="972300" cy="522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10202</Words>
  <Application>Microsoft Macintosh PowerPoint</Application>
  <PresentationFormat>On-screen Show (16:9)</PresentationFormat>
  <Paragraphs>1921</Paragraphs>
  <Slides>145</Slides>
  <Notes>145</Notes>
  <HiddenSlides>5</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145</vt:i4>
      </vt:variant>
    </vt:vector>
  </HeadingPairs>
  <TitlesOfParts>
    <vt:vector size="155" baseType="lpstr">
      <vt:lpstr>Roboto Condensed Light</vt:lpstr>
      <vt:lpstr>Noto Sans Symbols</vt:lpstr>
      <vt:lpstr>Roboto Condensed</vt:lpstr>
      <vt:lpstr>Arvo</vt:lpstr>
      <vt:lpstr>Calibri</vt:lpstr>
      <vt:lpstr>Roboto</vt:lpstr>
      <vt:lpstr>Arial</vt:lpstr>
      <vt:lpstr>Courier New</vt:lpstr>
      <vt:lpstr>Simple Light</vt:lpstr>
      <vt:lpstr>Salerio template</vt:lpstr>
      <vt:lpstr>EXAMINATION TOOLS APPLYING BLOCK CHAIN TECHNOLOGY </vt:lpstr>
      <vt:lpstr>PowerPoint Presentation</vt:lpstr>
      <vt:lpstr>OVERVIEW</vt:lpstr>
      <vt:lpstr>INTRODUCTION</vt:lpstr>
      <vt:lpstr>INTRODUCTION</vt:lpstr>
      <vt:lpstr>INTRODUCTION</vt:lpstr>
      <vt:lpstr>INTRODUCTION</vt:lpstr>
      <vt:lpstr>INTRODUCTION</vt:lpstr>
      <vt:lpstr>CURRENT ISSUE  &amp;  SOLUTION</vt:lpstr>
      <vt:lpstr>CURRENT PROCESS</vt:lpstr>
      <vt:lpstr>CURRENT PROCESS</vt:lpstr>
      <vt:lpstr>CURRENT PROCESS</vt:lpstr>
      <vt:lpstr>CURRENT PROCESS</vt:lpstr>
      <vt:lpstr>CURRENT PROCESS</vt:lpstr>
      <vt:lpstr>CURRENT PROCESS</vt:lpstr>
      <vt:lpstr>CURRENT PROCESS ISSUE</vt:lpstr>
      <vt:lpstr>CURRENT PROCESS ISSUE</vt:lpstr>
      <vt:lpstr>CURRENT PROCESS ISSUE</vt:lpstr>
      <vt:lpstr>IMPORT QUESTION ISSUE</vt:lpstr>
      <vt:lpstr>IMPORT QUESTION ISSUE</vt:lpstr>
      <vt:lpstr>IMPORT QUESTION ISSUE</vt:lpstr>
      <vt:lpstr>IMPORT QUESTION ISSUE</vt:lpstr>
      <vt:lpstr>IMPORT QUESTION ISSUE</vt:lpstr>
      <vt:lpstr>IMPORT QUESTION ISSUE</vt:lpstr>
      <vt:lpstr>IMPORT QUESTION ISSUE</vt:lpstr>
      <vt:lpstr>IMPORT QUESTION ISSUE</vt:lpstr>
      <vt:lpstr>IMPORT QUESTION SOLUTION</vt:lpstr>
      <vt:lpstr>IMPORT QUESTION SOLUTION</vt:lpstr>
      <vt:lpstr>IMPORT QUESTION SOLUTION</vt:lpstr>
      <vt:lpstr>IMPORT FLOW HANDLING</vt:lpstr>
      <vt:lpstr>IMPORT FLOW HANDLING</vt:lpstr>
      <vt:lpstr>IMPORT FLOW HANDLING</vt:lpstr>
      <vt:lpstr>IMPORT FLOW HANDLING</vt:lpstr>
      <vt:lpstr>CALCULATING PERCENTAGE SIMILARITY OF 2 QUESTION</vt:lpstr>
      <vt:lpstr>Calculating Percentage Similarity of 2 Questions</vt:lpstr>
      <vt:lpstr>CALCULATING PERCENTAGE SIMILARITY OF 2 QUESTION</vt:lpstr>
      <vt:lpstr>CALCULATING PERCENTAGE SIMILARITY OF 2 QUESTION</vt:lpstr>
      <vt:lpstr>CALCULATING PERCENTAGE SIMILARITY OF 2 QUESTION</vt:lpstr>
      <vt:lpstr>CALCULATING PERCENTAGE SIMILARITY OF 2 QUESTION</vt:lpstr>
      <vt:lpstr>CALCULATING PERCENTAGE SIMILARITY OF 2 QUESTION</vt:lpstr>
      <vt:lpstr>QUESTION DATA STRUCTURES</vt:lpstr>
      <vt:lpstr>QUESTION DATA STRUCTURES</vt:lpstr>
      <vt:lpstr>QUESTION DATA STRUCTURES</vt:lpstr>
      <vt:lpstr>QUESTION DATA STRUCTURES</vt:lpstr>
      <vt:lpstr>OUR IMPORT QUESTION DEMO PROCESS</vt:lpstr>
      <vt:lpstr>GENERATE TEST EXAM ISSUE</vt:lpstr>
      <vt:lpstr>GENERATE TEST EXAM ISSUE</vt:lpstr>
      <vt:lpstr>GENERATE TEST EXAM ISSUE</vt:lpstr>
      <vt:lpstr>GENERATE TEST EXAM ISSUE</vt:lpstr>
      <vt:lpstr>GENERATE TEST EXAM ISSUE</vt:lpstr>
      <vt:lpstr>GENERATE TEST EXAM ISSUE</vt:lpstr>
      <vt:lpstr>GENERATE TEST EXAM ISSUE</vt:lpstr>
      <vt:lpstr>GENERATE TEST EXAM ISSUE</vt:lpstr>
      <vt:lpstr>GENERATE TEST EXAM ISSUE</vt:lpstr>
      <vt:lpstr>GENERATE TEST EXAM ISSUE</vt:lpstr>
      <vt:lpstr>GENERATE TEST EXAM ISSUE</vt:lpstr>
      <vt:lpstr>GENERATE TEST EXAM ISSUE</vt:lpstr>
      <vt:lpstr>GENERATE TEST EXAM ISSUE</vt:lpstr>
      <vt:lpstr>WHAT IS LEARNING OUTCOMES ?</vt:lpstr>
      <vt:lpstr>LEARNING OUTCOMES</vt:lpstr>
      <vt:lpstr>OUR SOLUTIONS</vt:lpstr>
      <vt:lpstr>OUR SOLUTIONS</vt:lpstr>
      <vt:lpstr>OUR SOLUTIONS</vt:lpstr>
      <vt:lpstr>OUR SOLUTIONS</vt:lpstr>
      <vt:lpstr>OUR SOLUTIONS</vt:lpstr>
      <vt:lpstr>OUR SOLUTIONS</vt:lpstr>
      <vt:lpstr>OUR SOLUTIONS</vt:lpstr>
      <vt:lpstr>OUR SOLUTION</vt:lpstr>
      <vt:lpstr>OUR SOLUTION</vt:lpstr>
      <vt:lpstr>GENERATE EXAM DEMO PROCESS</vt:lpstr>
      <vt:lpstr>APPROVING ISSUE</vt:lpstr>
      <vt:lpstr>APPROVING ISSUE</vt:lpstr>
      <vt:lpstr>APPROVING ISSUE</vt:lpstr>
      <vt:lpstr>APPROVING ISSUE</vt:lpstr>
      <vt:lpstr>APPROVING ISSUE</vt:lpstr>
      <vt:lpstr>APPROVING ISSUE</vt:lpstr>
      <vt:lpstr>APPROVING ISSUE</vt:lpstr>
      <vt:lpstr>APPROVING ISSUE</vt:lpstr>
      <vt:lpstr>APPROVING ISSUE</vt:lpstr>
      <vt:lpstr>APPROVE TEST EXAM SOLUTION</vt:lpstr>
      <vt:lpstr>APPROVE TEST EXAM SOLUTION</vt:lpstr>
      <vt:lpstr>APPROVE TEST EXAM SOLUTION</vt:lpstr>
      <vt:lpstr>APPLYING BLOCKCHAIN FOR APPROVE TEST EXAM</vt:lpstr>
      <vt:lpstr>APPLYING BLOCKCHAIN FOR APPROVE TEST EXAM</vt:lpstr>
      <vt:lpstr>APPLYING BLOCKCHAIN FOR APPROVE TEST EXAM</vt:lpstr>
      <vt:lpstr>APPLYING BLOCKCHAIN FOR APPROVE TEST EXAM</vt:lpstr>
      <vt:lpstr>APPLYING BLOCKCHAIN FOR APPROVE TEST EXAM</vt:lpstr>
      <vt:lpstr>APPLYING BLOCKCHAIN FOR APPROVE TEST EXAM</vt:lpstr>
      <vt:lpstr>BLOCKCHAIN DATA STRUCTURES</vt:lpstr>
      <vt:lpstr>WHAT IS PROOF–OF–WORK?</vt:lpstr>
      <vt:lpstr>SYNCHRONIZE UPDATE QUESTION PROCESS</vt:lpstr>
      <vt:lpstr>SYNCHRONIZE UPDATE QUESTION PROCESS</vt:lpstr>
      <vt:lpstr>SYNCHRONIZE UPDATE QUESTION PROCESS</vt:lpstr>
      <vt:lpstr>SYNCHRONIZE UPDATE QUESTION PROCESS</vt:lpstr>
      <vt:lpstr>TEST EXAM APPROVING DEMO</vt:lpstr>
      <vt:lpstr>TEST EXAM APPROVING DEMO</vt:lpstr>
      <vt:lpstr>TEST EXAM APPROVING DEMO</vt:lpstr>
      <vt:lpstr>TEST EXAM APPROVING DEMO</vt:lpstr>
      <vt:lpstr>TEST EXAM APPROVING DEMO</vt:lpstr>
      <vt:lpstr>TEST EXAM APPROVING DEMO</vt:lpstr>
      <vt:lpstr>TEST EXAM APPROVING DEMO</vt:lpstr>
      <vt:lpstr>CREATE EXAM CURRENT SITUATIONS</vt:lpstr>
      <vt:lpstr>CURRENT SITUATIONS</vt:lpstr>
      <vt:lpstr>CURRENT SITUATIONS</vt:lpstr>
      <vt:lpstr>OUR IDEA</vt:lpstr>
      <vt:lpstr>OUR IDEA</vt:lpstr>
      <vt:lpstr>OUR IDEA</vt:lpstr>
      <vt:lpstr>OUR IDEA</vt:lpstr>
      <vt:lpstr>OUR IDEA</vt:lpstr>
      <vt:lpstr>OUR IDEA</vt:lpstr>
      <vt:lpstr>OUR IDEA</vt:lpstr>
      <vt:lpstr>OUR IDEA</vt:lpstr>
      <vt:lpstr>OUR IDEA</vt:lpstr>
      <vt:lpstr>OUR IDEA</vt:lpstr>
      <vt:lpstr>OUR IDEA</vt:lpstr>
      <vt:lpstr>DATA STRUCTURE</vt:lpstr>
      <vt:lpstr>CREATE EXAM PROCESS DEMO</vt:lpstr>
      <vt:lpstr>TAKE TEST EXAM ISSUE</vt:lpstr>
      <vt:lpstr>OUR IDEAS</vt:lpstr>
      <vt:lpstr>OUR IDEAS</vt:lpstr>
      <vt:lpstr>OUR IDEAS</vt:lpstr>
      <vt:lpstr>OUR IDEAS</vt:lpstr>
      <vt:lpstr>OUR IDEAS</vt:lpstr>
      <vt:lpstr>OUR IDEAS</vt:lpstr>
      <vt:lpstr>OUR IDEAS</vt:lpstr>
      <vt:lpstr>OUR IDEAS</vt:lpstr>
      <vt:lpstr>PROCESS KILLING FLOW HANDLING</vt:lpstr>
      <vt:lpstr>PROCESS KILLING FLOW HANDLING</vt:lpstr>
      <vt:lpstr>PROCESS KILLING FLOW HANDLING</vt:lpstr>
      <vt:lpstr>ADVANTAGES</vt:lpstr>
      <vt:lpstr>Exam Tool Demo</vt:lpstr>
      <vt:lpstr>Exam Tool Demo</vt:lpstr>
      <vt:lpstr>Exam Tool Demo</vt:lpstr>
      <vt:lpstr>Exam Tool Demo</vt:lpstr>
      <vt:lpstr>Exam Tool Demo</vt:lpstr>
      <vt:lpstr>Exam Tool Demo</vt:lpstr>
      <vt:lpstr>OUTCOME &amp; LIMITATION</vt:lpstr>
      <vt:lpstr>OUTCOME</vt:lpstr>
      <vt:lpstr>OUTCOME</vt:lpstr>
      <vt:lpstr>OUTCOME</vt:lpstr>
      <vt:lpstr>OUTCOME</vt:lpstr>
      <vt:lpstr>LIMITATIONS</vt:lpstr>
      <vt:lpstr>FUTURE PLAN</vt:lpstr>
      <vt:lpstr>FUTURE PLAN</vt:lpstr>
      <vt:lpstr>Q &amp; 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EXAMINATION TOOLS APPLYING BLOCK CHAIN TECHNOLOGY </dc:title>
  <cp:lastModifiedBy>Microsoft Office User</cp:lastModifiedBy>
  <cp:revision>5</cp:revision>
  <dcterms:modified xsi:type="dcterms:W3CDTF">2018-12-15T00:24:40Z</dcterms:modified>
</cp:coreProperties>
</file>