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4" r:id="rId6"/>
    <p:sldId id="268" r:id="rId7"/>
    <p:sldId id="265" r:id="rId8"/>
    <p:sldId id="269" r:id="rId9"/>
    <p:sldId id="270" r:id="rId10"/>
    <p:sldId id="273" r:id="rId11"/>
    <p:sldId id="274" r:id="rId12"/>
    <p:sldId id="284" r:id="rId13"/>
    <p:sldId id="275" r:id="rId14"/>
    <p:sldId id="276" r:id="rId15"/>
    <p:sldId id="279" r:id="rId16"/>
    <p:sldId id="277" r:id="rId17"/>
    <p:sldId id="283" r:id="rId18"/>
    <p:sldId id="278" r:id="rId19"/>
    <p:sldId id="281" r:id="rId20"/>
    <p:sldId id="293" r:id="rId21"/>
    <p:sldId id="288" r:id="rId22"/>
    <p:sldId id="282" r:id="rId23"/>
    <p:sldId id="271" r:id="rId24"/>
    <p:sldId id="295" r:id="rId25"/>
    <p:sldId id="280" r:id="rId26"/>
    <p:sldId id="290" r:id="rId27"/>
    <p:sldId id="286" r:id="rId28"/>
    <p:sldId id="272" r:id="rId29"/>
    <p:sldId id="289" r:id="rId30"/>
    <p:sldId id="287" r:id="rId31"/>
    <p:sldId id="285" r:id="rId32"/>
    <p:sldId id="294" r:id="rId33"/>
    <p:sldId id="266" r:id="rId34"/>
    <p:sldId id="296" r:id="rId35"/>
    <p:sldId id="262" r:id="rId36"/>
    <p:sldId id="298" r:id="rId37"/>
    <p:sldId id="257" r:id="rId38"/>
    <p:sldId id="258" r:id="rId39"/>
    <p:sldId id="297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4624" autoAdjust="0"/>
  </p:normalViewPr>
  <p:slideViewPr>
    <p:cSldViewPr>
      <p:cViewPr varScale="1">
        <p:scale>
          <a:sx n="148" d="100"/>
          <a:sy n="148" d="100"/>
        </p:scale>
        <p:origin x="696" y="1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B-42E9-A14A-4A916A071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920128"/>
        <c:axId val="124327040"/>
      </c:barChart>
      <c:catAx>
        <c:axId val="12192012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24327040"/>
        <c:crosses val="autoZero"/>
        <c:auto val="1"/>
        <c:lblAlgn val="ctr"/>
        <c:lblOffset val="100"/>
        <c:noMultiLvlLbl val="0"/>
      </c:catAx>
      <c:valAx>
        <c:axId val="124327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201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53A-4939-94A6-5FCC6DD8D23D}"/>
              </c:ext>
            </c:extLst>
          </c:dPt>
          <c:dPt>
            <c:idx val="1"/>
            <c:bubble3D val="0"/>
            <c:spPr>
              <a:solidFill>
                <a:schemeClr val="accent2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53A-4939-94A6-5FCC6DD8D23D}"/>
              </c:ext>
            </c:extLst>
          </c:dPt>
          <c:dPt>
            <c:idx val="2"/>
            <c:bubble3D val="0"/>
            <c:spPr>
              <a:solidFill>
                <a:schemeClr val="accent2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53A-4939-94A6-5FCC6DD8D23D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3A-4939-94A6-5FCC6DD8D2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AB0-47DB-BEAC-4A19A3E2F76C}"/>
              </c:ext>
            </c:extLst>
          </c:dPt>
          <c:dPt>
            <c:idx val="1"/>
            <c:bubble3D val="0"/>
            <c:spPr>
              <a:solidFill>
                <a:schemeClr val="accent1">
                  <a:alpha val="7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AB0-47DB-BEAC-4A19A3E2F76C}"/>
              </c:ext>
            </c:extLst>
          </c:dPt>
          <c:dPt>
            <c:idx val="2"/>
            <c:bubble3D val="0"/>
            <c:spPr>
              <a:solidFill>
                <a:schemeClr val="accent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B0-47DB-BEAC-4A19A3E2F76C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40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B0-47DB-BEAC-4A19A3E2F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FREE </a:t>
            </a:r>
          </a:p>
          <a:p>
            <a:r>
              <a:rPr lang="en-US" altLang="ko-KR" sz="3600" dirty="0">
                <a:ea typeface="맑은 고딕" pitchFamily="50" charset="-127"/>
              </a:rPr>
              <a:t>PPT TEMPLATES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953B1-D03F-D84A-9B22-A539452A4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23478"/>
            <a:ext cx="38481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6516216" y="411510"/>
            <a:ext cx="249216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813" y="2061649"/>
            <a:ext cx="2256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780D82-9754-4A8D-899D-91ED7068BDE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4576FEE-3B58-4EE2-9ED2-09E2A3C2341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D8511E80-C33A-42EF-BE27-5980A667A73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40720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BA098DAB-C76E-41E9-94F1-7DE07160A0F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NetBook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3839006" y="2320045"/>
            <a:ext cx="1224136" cy="1224136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Block Arc 14"/>
          <p:cNvSpPr/>
          <p:nvPr/>
        </p:nvSpPr>
        <p:spPr>
          <a:xfrm rot="16200000">
            <a:off x="4191627" y="2499571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3420" y="3092988"/>
            <a:ext cx="955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</a:t>
            </a:r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simply impress your audience and add a unique zing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34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Portfolio 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0192" y="2044921"/>
            <a:ext cx="2520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300193" y="1734944"/>
            <a:ext cx="2520279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D62F326-1AA2-4110-BE21-A6007AD8BD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C39D6FAE-89F6-4B42-B6AE-C5931233BF8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62879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9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Simple 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41F98A-FAD5-4B0A-8751-0FD61BCD798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951" y="1463317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4064951" y="2116379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4064951" y="2769441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064951" y="3422503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064951" y="4075564"/>
            <a:ext cx="4608512" cy="474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99088680"/>
              </p:ext>
            </p:extLst>
          </p:nvPr>
        </p:nvGraphicFramePr>
        <p:xfrm>
          <a:off x="3923928" y="1275606"/>
          <a:ext cx="5208240" cy="3544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69900" y="1475958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9900" y="2130481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9900" y="2785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9900" y="343952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9900" y="409405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5536" y="1652702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40767" y="1514202"/>
            <a:ext cx="10081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1468036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464316"/>
            <a:ext cx="35283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1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7824" y="0"/>
            <a:ext cx="2376264" cy="51435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139092"/>
            <a:ext cx="2511720" cy="1440160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Worldmap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579252"/>
            <a:ext cx="4536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8753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Freeform 15"/>
          <p:cNvSpPr>
            <a:spLocks noEditPoints="1"/>
          </p:cNvSpPr>
          <p:nvPr/>
        </p:nvSpPr>
        <p:spPr bwMode="auto">
          <a:xfrm>
            <a:off x="5615608" y="869104"/>
            <a:ext cx="3389176" cy="3746362"/>
          </a:xfrm>
          <a:custGeom>
            <a:avLst/>
            <a:gdLst>
              <a:gd name="T0" fmla="*/ 2685 w 3729"/>
              <a:gd name="T1" fmla="*/ 507 h 4122"/>
              <a:gd name="T2" fmla="*/ 2661 w 3729"/>
              <a:gd name="T3" fmla="*/ 456 h 4122"/>
              <a:gd name="T4" fmla="*/ 1523 w 3729"/>
              <a:gd name="T5" fmla="*/ 69 h 4122"/>
              <a:gd name="T6" fmla="*/ 1572 w 3729"/>
              <a:gd name="T7" fmla="*/ 238 h 4122"/>
              <a:gd name="T8" fmla="*/ 1783 w 3729"/>
              <a:gd name="T9" fmla="*/ 335 h 4122"/>
              <a:gd name="T10" fmla="*/ 1951 w 3729"/>
              <a:gd name="T11" fmla="*/ 400 h 4122"/>
              <a:gd name="T12" fmla="*/ 2009 w 3729"/>
              <a:gd name="T13" fmla="*/ 278 h 4122"/>
              <a:gd name="T14" fmla="*/ 2176 w 3729"/>
              <a:gd name="T15" fmla="*/ 295 h 4122"/>
              <a:gd name="T16" fmla="*/ 2416 w 3729"/>
              <a:gd name="T17" fmla="*/ 362 h 4122"/>
              <a:gd name="T18" fmla="*/ 2612 w 3729"/>
              <a:gd name="T19" fmla="*/ 347 h 4122"/>
              <a:gd name="T20" fmla="*/ 2780 w 3729"/>
              <a:gd name="T21" fmla="*/ 509 h 4122"/>
              <a:gd name="T22" fmla="*/ 2772 w 3729"/>
              <a:gd name="T23" fmla="*/ 662 h 4122"/>
              <a:gd name="T24" fmla="*/ 2863 w 3729"/>
              <a:gd name="T25" fmla="*/ 831 h 4122"/>
              <a:gd name="T26" fmla="*/ 2949 w 3729"/>
              <a:gd name="T27" fmla="*/ 1031 h 4122"/>
              <a:gd name="T28" fmla="*/ 3078 w 3729"/>
              <a:gd name="T29" fmla="*/ 1226 h 4122"/>
              <a:gd name="T30" fmla="*/ 3289 w 3729"/>
              <a:gd name="T31" fmla="*/ 1406 h 4122"/>
              <a:gd name="T32" fmla="*/ 3320 w 3729"/>
              <a:gd name="T33" fmla="*/ 1506 h 4122"/>
              <a:gd name="T34" fmla="*/ 3552 w 3729"/>
              <a:gd name="T35" fmla="*/ 1486 h 4122"/>
              <a:gd name="T36" fmla="*/ 3725 w 3729"/>
              <a:gd name="T37" fmla="*/ 1511 h 4122"/>
              <a:gd name="T38" fmla="*/ 3672 w 3729"/>
              <a:gd name="T39" fmla="*/ 1675 h 4122"/>
              <a:gd name="T40" fmla="*/ 3612 w 3729"/>
              <a:gd name="T41" fmla="*/ 1811 h 4122"/>
              <a:gd name="T42" fmla="*/ 3460 w 3729"/>
              <a:gd name="T43" fmla="*/ 1998 h 4122"/>
              <a:gd name="T44" fmla="*/ 3252 w 3729"/>
              <a:gd name="T45" fmla="*/ 2178 h 4122"/>
              <a:gd name="T46" fmla="*/ 3083 w 3729"/>
              <a:gd name="T47" fmla="*/ 2411 h 4122"/>
              <a:gd name="T48" fmla="*/ 3154 w 3729"/>
              <a:gd name="T49" fmla="*/ 2731 h 4122"/>
              <a:gd name="T50" fmla="*/ 3152 w 3729"/>
              <a:gd name="T51" fmla="*/ 3018 h 4122"/>
              <a:gd name="T52" fmla="*/ 2923 w 3729"/>
              <a:gd name="T53" fmla="*/ 3191 h 4122"/>
              <a:gd name="T54" fmla="*/ 2840 w 3729"/>
              <a:gd name="T55" fmla="*/ 3315 h 4122"/>
              <a:gd name="T56" fmla="*/ 2849 w 3729"/>
              <a:gd name="T57" fmla="*/ 3515 h 4122"/>
              <a:gd name="T58" fmla="*/ 2712 w 3729"/>
              <a:gd name="T59" fmla="*/ 3622 h 4122"/>
              <a:gd name="T60" fmla="*/ 2623 w 3729"/>
              <a:gd name="T61" fmla="*/ 3811 h 4122"/>
              <a:gd name="T62" fmla="*/ 2440 w 3729"/>
              <a:gd name="T63" fmla="*/ 4009 h 4122"/>
              <a:gd name="T64" fmla="*/ 2203 w 3729"/>
              <a:gd name="T65" fmla="*/ 4073 h 4122"/>
              <a:gd name="T66" fmla="*/ 1967 w 3729"/>
              <a:gd name="T67" fmla="*/ 4102 h 4122"/>
              <a:gd name="T68" fmla="*/ 1892 w 3729"/>
              <a:gd name="T69" fmla="*/ 3989 h 4122"/>
              <a:gd name="T70" fmla="*/ 1849 w 3729"/>
              <a:gd name="T71" fmla="*/ 3802 h 4122"/>
              <a:gd name="T72" fmla="*/ 1740 w 3729"/>
              <a:gd name="T73" fmla="*/ 3606 h 4122"/>
              <a:gd name="T74" fmla="*/ 1689 w 3729"/>
              <a:gd name="T75" fmla="*/ 3366 h 4122"/>
              <a:gd name="T76" fmla="*/ 1583 w 3729"/>
              <a:gd name="T77" fmla="*/ 3175 h 4122"/>
              <a:gd name="T78" fmla="*/ 1609 w 3729"/>
              <a:gd name="T79" fmla="*/ 2911 h 4122"/>
              <a:gd name="T80" fmla="*/ 1656 w 3729"/>
              <a:gd name="T81" fmla="*/ 2706 h 4122"/>
              <a:gd name="T82" fmla="*/ 1589 w 3729"/>
              <a:gd name="T83" fmla="*/ 2426 h 4122"/>
              <a:gd name="T84" fmla="*/ 1429 w 3729"/>
              <a:gd name="T85" fmla="*/ 2218 h 4122"/>
              <a:gd name="T86" fmla="*/ 1463 w 3729"/>
              <a:gd name="T87" fmla="*/ 1969 h 4122"/>
              <a:gd name="T88" fmla="*/ 1256 w 3729"/>
              <a:gd name="T89" fmla="*/ 1898 h 4122"/>
              <a:gd name="T90" fmla="*/ 1003 w 3729"/>
              <a:gd name="T91" fmla="*/ 1809 h 4122"/>
              <a:gd name="T92" fmla="*/ 736 w 3729"/>
              <a:gd name="T93" fmla="*/ 1842 h 4122"/>
              <a:gd name="T94" fmla="*/ 509 w 3729"/>
              <a:gd name="T95" fmla="*/ 1889 h 4122"/>
              <a:gd name="T96" fmla="*/ 300 w 3729"/>
              <a:gd name="T97" fmla="*/ 1742 h 4122"/>
              <a:gd name="T98" fmla="*/ 209 w 3729"/>
              <a:gd name="T99" fmla="*/ 1615 h 4122"/>
              <a:gd name="T100" fmla="*/ 105 w 3729"/>
              <a:gd name="T101" fmla="*/ 1475 h 4122"/>
              <a:gd name="T102" fmla="*/ 34 w 3729"/>
              <a:gd name="T103" fmla="*/ 1347 h 4122"/>
              <a:gd name="T104" fmla="*/ 72 w 3729"/>
              <a:gd name="T105" fmla="*/ 1066 h 4122"/>
              <a:gd name="T106" fmla="*/ 69 w 3729"/>
              <a:gd name="T107" fmla="*/ 831 h 4122"/>
              <a:gd name="T108" fmla="*/ 180 w 3729"/>
              <a:gd name="T109" fmla="*/ 629 h 4122"/>
              <a:gd name="T110" fmla="*/ 280 w 3729"/>
              <a:gd name="T111" fmla="*/ 531 h 4122"/>
              <a:gd name="T112" fmla="*/ 529 w 3729"/>
              <a:gd name="T113" fmla="*/ 222 h 4122"/>
              <a:gd name="T114" fmla="*/ 643 w 3729"/>
              <a:gd name="T115" fmla="*/ 122 h 4122"/>
              <a:gd name="T116" fmla="*/ 829 w 3729"/>
              <a:gd name="T117" fmla="*/ 111 h 4122"/>
              <a:gd name="T118" fmla="*/ 1023 w 3729"/>
              <a:gd name="T119" fmla="*/ 51 h 4122"/>
              <a:gd name="T120" fmla="*/ 1380 w 3729"/>
              <a:gd name="T121" fmla="*/ 26 h 4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29" h="4122">
                <a:moveTo>
                  <a:pt x="2732" y="555"/>
                </a:moveTo>
                <a:lnTo>
                  <a:pt x="2736" y="558"/>
                </a:lnTo>
                <a:lnTo>
                  <a:pt x="2738" y="560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2"/>
                </a:lnTo>
                <a:lnTo>
                  <a:pt x="2740" y="560"/>
                </a:lnTo>
                <a:lnTo>
                  <a:pt x="2740" y="558"/>
                </a:lnTo>
                <a:lnTo>
                  <a:pt x="2736" y="556"/>
                </a:lnTo>
                <a:lnTo>
                  <a:pt x="2734" y="555"/>
                </a:lnTo>
                <a:lnTo>
                  <a:pt x="2732" y="555"/>
                </a:lnTo>
                <a:close/>
                <a:moveTo>
                  <a:pt x="2703" y="531"/>
                </a:moveTo>
                <a:lnTo>
                  <a:pt x="2723" y="555"/>
                </a:lnTo>
                <a:lnTo>
                  <a:pt x="2729" y="555"/>
                </a:lnTo>
                <a:lnTo>
                  <a:pt x="2723" y="547"/>
                </a:lnTo>
                <a:lnTo>
                  <a:pt x="2718" y="540"/>
                </a:lnTo>
                <a:lnTo>
                  <a:pt x="2711" y="535"/>
                </a:lnTo>
                <a:lnTo>
                  <a:pt x="2703" y="531"/>
                </a:lnTo>
                <a:close/>
                <a:moveTo>
                  <a:pt x="2672" y="478"/>
                </a:moveTo>
                <a:lnTo>
                  <a:pt x="2672" y="495"/>
                </a:lnTo>
                <a:lnTo>
                  <a:pt x="2680" y="495"/>
                </a:lnTo>
                <a:lnTo>
                  <a:pt x="2681" y="502"/>
                </a:lnTo>
                <a:lnTo>
                  <a:pt x="2685" y="507"/>
                </a:lnTo>
                <a:lnTo>
                  <a:pt x="2689" y="513"/>
                </a:lnTo>
                <a:lnTo>
                  <a:pt x="2692" y="518"/>
                </a:lnTo>
                <a:lnTo>
                  <a:pt x="2696" y="518"/>
                </a:lnTo>
                <a:lnTo>
                  <a:pt x="2696" y="502"/>
                </a:lnTo>
                <a:lnTo>
                  <a:pt x="2692" y="500"/>
                </a:lnTo>
                <a:lnTo>
                  <a:pt x="2689" y="498"/>
                </a:lnTo>
                <a:lnTo>
                  <a:pt x="2687" y="495"/>
                </a:lnTo>
                <a:lnTo>
                  <a:pt x="2685" y="491"/>
                </a:lnTo>
                <a:lnTo>
                  <a:pt x="2683" y="486"/>
                </a:lnTo>
                <a:lnTo>
                  <a:pt x="2676" y="486"/>
                </a:lnTo>
                <a:lnTo>
                  <a:pt x="2676" y="478"/>
                </a:lnTo>
                <a:lnTo>
                  <a:pt x="2672" y="478"/>
                </a:lnTo>
                <a:close/>
                <a:moveTo>
                  <a:pt x="2656" y="455"/>
                </a:moveTo>
                <a:lnTo>
                  <a:pt x="2660" y="458"/>
                </a:lnTo>
                <a:lnTo>
                  <a:pt x="2661" y="462"/>
                </a:lnTo>
                <a:lnTo>
                  <a:pt x="2663" y="464"/>
                </a:lnTo>
                <a:lnTo>
                  <a:pt x="2667" y="469"/>
                </a:lnTo>
                <a:lnTo>
                  <a:pt x="2669" y="475"/>
                </a:lnTo>
                <a:lnTo>
                  <a:pt x="2672" y="475"/>
                </a:lnTo>
                <a:lnTo>
                  <a:pt x="2671" y="467"/>
                </a:lnTo>
                <a:lnTo>
                  <a:pt x="2669" y="462"/>
                </a:lnTo>
                <a:lnTo>
                  <a:pt x="2667" y="458"/>
                </a:lnTo>
                <a:lnTo>
                  <a:pt x="2661" y="456"/>
                </a:lnTo>
                <a:lnTo>
                  <a:pt x="2656" y="455"/>
                </a:lnTo>
                <a:close/>
                <a:moveTo>
                  <a:pt x="1469" y="0"/>
                </a:moveTo>
                <a:lnTo>
                  <a:pt x="1480" y="2"/>
                </a:lnTo>
                <a:lnTo>
                  <a:pt x="1480" y="6"/>
                </a:lnTo>
                <a:lnTo>
                  <a:pt x="1485" y="7"/>
                </a:lnTo>
                <a:lnTo>
                  <a:pt x="1489" y="9"/>
                </a:lnTo>
                <a:lnTo>
                  <a:pt x="1494" y="9"/>
                </a:lnTo>
                <a:lnTo>
                  <a:pt x="1500" y="9"/>
                </a:lnTo>
                <a:lnTo>
                  <a:pt x="1500" y="29"/>
                </a:lnTo>
                <a:lnTo>
                  <a:pt x="1511" y="27"/>
                </a:lnTo>
                <a:lnTo>
                  <a:pt x="1518" y="24"/>
                </a:lnTo>
                <a:lnTo>
                  <a:pt x="1527" y="20"/>
                </a:lnTo>
                <a:lnTo>
                  <a:pt x="1540" y="18"/>
                </a:lnTo>
                <a:lnTo>
                  <a:pt x="1543" y="27"/>
                </a:lnTo>
                <a:lnTo>
                  <a:pt x="1545" y="42"/>
                </a:lnTo>
                <a:lnTo>
                  <a:pt x="1543" y="55"/>
                </a:lnTo>
                <a:lnTo>
                  <a:pt x="1540" y="55"/>
                </a:lnTo>
                <a:lnTo>
                  <a:pt x="1538" y="58"/>
                </a:lnTo>
                <a:lnTo>
                  <a:pt x="1536" y="60"/>
                </a:lnTo>
                <a:lnTo>
                  <a:pt x="1534" y="62"/>
                </a:lnTo>
                <a:lnTo>
                  <a:pt x="1534" y="66"/>
                </a:lnTo>
                <a:lnTo>
                  <a:pt x="1532" y="69"/>
                </a:lnTo>
                <a:lnTo>
                  <a:pt x="1523" y="69"/>
                </a:lnTo>
                <a:lnTo>
                  <a:pt x="1523" y="75"/>
                </a:lnTo>
                <a:lnTo>
                  <a:pt x="1521" y="76"/>
                </a:lnTo>
                <a:lnTo>
                  <a:pt x="1521" y="80"/>
                </a:lnTo>
                <a:lnTo>
                  <a:pt x="1520" y="86"/>
                </a:lnTo>
                <a:lnTo>
                  <a:pt x="1534" y="96"/>
                </a:lnTo>
                <a:lnTo>
                  <a:pt x="1541" y="111"/>
                </a:lnTo>
                <a:lnTo>
                  <a:pt x="1545" y="129"/>
                </a:lnTo>
                <a:lnTo>
                  <a:pt x="1543" y="155"/>
                </a:lnTo>
                <a:lnTo>
                  <a:pt x="1516" y="178"/>
                </a:lnTo>
                <a:lnTo>
                  <a:pt x="1512" y="186"/>
                </a:lnTo>
                <a:lnTo>
                  <a:pt x="1503" y="186"/>
                </a:lnTo>
                <a:lnTo>
                  <a:pt x="1503" y="191"/>
                </a:lnTo>
                <a:lnTo>
                  <a:pt x="1492" y="195"/>
                </a:lnTo>
                <a:lnTo>
                  <a:pt x="1496" y="202"/>
                </a:lnTo>
                <a:lnTo>
                  <a:pt x="1509" y="206"/>
                </a:lnTo>
                <a:lnTo>
                  <a:pt x="1514" y="200"/>
                </a:lnTo>
                <a:lnTo>
                  <a:pt x="1523" y="198"/>
                </a:lnTo>
                <a:lnTo>
                  <a:pt x="1532" y="200"/>
                </a:lnTo>
                <a:lnTo>
                  <a:pt x="1543" y="202"/>
                </a:lnTo>
                <a:lnTo>
                  <a:pt x="1549" y="229"/>
                </a:lnTo>
                <a:lnTo>
                  <a:pt x="1560" y="235"/>
                </a:lnTo>
                <a:lnTo>
                  <a:pt x="1560" y="238"/>
                </a:lnTo>
                <a:lnTo>
                  <a:pt x="1572" y="238"/>
                </a:lnTo>
                <a:lnTo>
                  <a:pt x="1572" y="242"/>
                </a:lnTo>
                <a:lnTo>
                  <a:pt x="1589" y="242"/>
                </a:lnTo>
                <a:lnTo>
                  <a:pt x="1592" y="251"/>
                </a:lnTo>
                <a:lnTo>
                  <a:pt x="1600" y="251"/>
                </a:lnTo>
                <a:lnTo>
                  <a:pt x="1600" y="255"/>
                </a:lnTo>
                <a:lnTo>
                  <a:pt x="1609" y="255"/>
                </a:lnTo>
                <a:lnTo>
                  <a:pt x="1609" y="258"/>
                </a:lnTo>
                <a:lnTo>
                  <a:pt x="1660" y="255"/>
                </a:lnTo>
                <a:lnTo>
                  <a:pt x="1660" y="258"/>
                </a:lnTo>
                <a:lnTo>
                  <a:pt x="1680" y="258"/>
                </a:lnTo>
                <a:lnTo>
                  <a:pt x="1680" y="262"/>
                </a:lnTo>
                <a:lnTo>
                  <a:pt x="1700" y="262"/>
                </a:lnTo>
                <a:lnTo>
                  <a:pt x="1700" y="266"/>
                </a:lnTo>
                <a:lnTo>
                  <a:pt x="1709" y="266"/>
                </a:lnTo>
                <a:lnTo>
                  <a:pt x="1712" y="275"/>
                </a:lnTo>
                <a:lnTo>
                  <a:pt x="1720" y="275"/>
                </a:lnTo>
                <a:lnTo>
                  <a:pt x="1720" y="278"/>
                </a:lnTo>
                <a:lnTo>
                  <a:pt x="1752" y="278"/>
                </a:lnTo>
                <a:lnTo>
                  <a:pt x="1756" y="286"/>
                </a:lnTo>
                <a:lnTo>
                  <a:pt x="1763" y="286"/>
                </a:lnTo>
                <a:lnTo>
                  <a:pt x="1769" y="322"/>
                </a:lnTo>
                <a:lnTo>
                  <a:pt x="1778" y="329"/>
                </a:lnTo>
                <a:lnTo>
                  <a:pt x="1783" y="335"/>
                </a:lnTo>
                <a:lnTo>
                  <a:pt x="1789" y="340"/>
                </a:lnTo>
                <a:lnTo>
                  <a:pt x="1796" y="344"/>
                </a:lnTo>
                <a:lnTo>
                  <a:pt x="1807" y="346"/>
                </a:lnTo>
                <a:lnTo>
                  <a:pt x="1823" y="346"/>
                </a:lnTo>
                <a:lnTo>
                  <a:pt x="1836" y="351"/>
                </a:lnTo>
                <a:lnTo>
                  <a:pt x="1849" y="351"/>
                </a:lnTo>
                <a:lnTo>
                  <a:pt x="1863" y="355"/>
                </a:lnTo>
                <a:lnTo>
                  <a:pt x="1863" y="358"/>
                </a:lnTo>
                <a:lnTo>
                  <a:pt x="1880" y="358"/>
                </a:lnTo>
                <a:lnTo>
                  <a:pt x="1883" y="366"/>
                </a:lnTo>
                <a:lnTo>
                  <a:pt x="1896" y="366"/>
                </a:lnTo>
                <a:lnTo>
                  <a:pt x="1896" y="369"/>
                </a:lnTo>
                <a:lnTo>
                  <a:pt x="1903" y="369"/>
                </a:lnTo>
                <a:lnTo>
                  <a:pt x="1903" y="375"/>
                </a:lnTo>
                <a:lnTo>
                  <a:pt x="1916" y="375"/>
                </a:lnTo>
                <a:lnTo>
                  <a:pt x="1920" y="382"/>
                </a:lnTo>
                <a:lnTo>
                  <a:pt x="1929" y="382"/>
                </a:lnTo>
                <a:lnTo>
                  <a:pt x="1932" y="391"/>
                </a:lnTo>
                <a:lnTo>
                  <a:pt x="1934" y="391"/>
                </a:lnTo>
                <a:lnTo>
                  <a:pt x="1938" y="393"/>
                </a:lnTo>
                <a:lnTo>
                  <a:pt x="1941" y="396"/>
                </a:lnTo>
                <a:lnTo>
                  <a:pt x="1945" y="398"/>
                </a:lnTo>
                <a:lnTo>
                  <a:pt x="1951" y="400"/>
                </a:lnTo>
                <a:lnTo>
                  <a:pt x="1954" y="402"/>
                </a:lnTo>
                <a:lnTo>
                  <a:pt x="1956" y="402"/>
                </a:lnTo>
                <a:lnTo>
                  <a:pt x="1956" y="398"/>
                </a:lnTo>
                <a:lnTo>
                  <a:pt x="1969" y="398"/>
                </a:lnTo>
                <a:lnTo>
                  <a:pt x="1972" y="393"/>
                </a:lnTo>
                <a:lnTo>
                  <a:pt x="1976" y="389"/>
                </a:lnTo>
                <a:lnTo>
                  <a:pt x="1980" y="386"/>
                </a:lnTo>
                <a:lnTo>
                  <a:pt x="1983" y="382"/>
                </a:lnTo>
                <a:lnTo>
                  <a:pt x="1985" y="376"/>
                </a:lnTo>
                <a:lnTo>
                  <a:pt x="1989" y="369"/>
                </a:lnTo>
                <a:lnTo>
                  <a:pt x="1989" y="369"/>
                </a:lnTo>
                <a:lnTo>
                  <a:pt x="1991" y="367"/>
                </a:lnTo>
                <a:lnTo>
                  <a:pt x="1992" y="367"/>
                </a:lnTo>
                <a:lnTo>
                  <a:pt x="1992" y="366"/>
                </a:lnTo>
                <a:lnTo>
                  <a:pt x="1992" y="362"/>
                </a:lnTo>
                <a:lnTo>
                  <a:pt x="1992" y="358"/>
                </a:lnTo>
                <a:lnTo>
                  <a:pt x="1989" y="358"/>
                </a:lnTo>
                <a:lnTo>
                  <a:pt x="1989" y="349"/>
                </a:lnTo>
                <a:lnTo>
                  <a:pt x="1983" y="349"/>
                </a:lnTo>
                <a:lnTo>
                  <a:pt x="1981" y="331"/>
                </a:lnTo>
                <a:lnTo>
                  <a:pt x="1985" y="311"/>
                </a:lnTo>
                <a:lnTo>
                  <a:pt x="1989" y="295"/>
                </a:lnTo>
                <a:lnTo>
                  <a:pt x="2009" y="278"/>
                </a:lnTo>
                <a:lnTo>
                  <a:pt x="2009" y="275"/>
                </a:lnTo>
                <a:lnTo>
                  <a:pt x="2023" y="271"/>
                </a:lnTo>
                <a:lnTo>
                  <a:pt x="2029" y="262"/>
                </a:lnTo>
                <a:lnTo>
                  <a:pt x="2056" y="262"/>
                </a:lnTo>
                <a:lnTo>
                  <a:pt x="2063" y="251"/>
                </a:lnTo>
                <a:lnTo>
                  <a:pt x="2112" y="251"/>
                </a:lnTo>
                <a:lnTo>
                  <a:pt x="2112" y="255"/>
                </a:lnTo>
                <a:lnTo>
                  <a:pt x="2123" y="255"/>
                </a:lnTo>
                <a:lnTo>
                  <a:pt x="2123" y="258"/>
                </a:lnTo>
                <a:lnTo>
                  <a:pt x="2132" y="258"/>
                </a:lnTo>
                <a:lnTo>
                  <a:pt x="2132" y="262"/>
                </a:lnTo>
                <a:lnTo>
                  <a:pt x="2160" y="262"/>
                </a:lnTo>
                <a:lnTo>
                  <a:pt x="2160" y="266"/>
                </a:lnTo>
                <a:lnTo>
                  <a:pt x="2163" y="271"/>
                </a:lnTo>
                <a:lnTo>
                  <a:pt x="2163" y="273"/>
                </a:lnTo>
                <a:lnTo>
                  <a:pt x="2165" y="276"/>
                </a:lnTo>
                <a:lnTo>
                  <a:pt x="2163" y="280"/>
                </a:lnTo>
                <a:lnTo>
                  <a:pt x="2163" y="282"/>
                </a:lnTo>
                <a:lnTo>
                  <a:pt x="2165" y="284"/>
                </a:lnTo>
                <a:lnTo>
                  <a:pt x="2167" y="286"/>
                </a:lnTo>
                <a:lnTo>
                  <a:pt x="2171" y="287"/>
                </a:lnTo>
                <a:lnTo>
                  <a:pt x="2176" y="289"/>
                </a:lnTo>
                <a:lnTo>
                  <a:pt x="2176" y="295"/>
                </a:lnTo>
                <a:lnTo>
                  <a:pt x="2203" y="295"/>
                </a:lnTo>
                <a:lnTo>
                  <a:pt x="2203" y="298"/>
                </a:lnTo>
                <a:lnTo>
                  <a:pt x="2220" y="302"/>
                </a:lnTo>
                <a:lnTo>
                  <a:pt x="2220" y="306"/>
                </a:lnTo>
                <a:lnTo>
                  <a:pt x="2223" y="306"/>
                </a:lnTo>
                <a:lnTo>
                  <a:pt x="2225" y="306"/>
                </a:lnTo>
                <a:lnTo>
                  <a:pt x="2227" y="304"/>
                </a:lnTo>
                <a:lnTo>
                  <a:pt x="2227" y="302"/>
                </a:lnTo>
                <a:lnTo>
                  <a:pt x="2229" y="302"/>
                </a:lnTo>
                <a:lnTo>
                  <a:pt x="2243" y="302"/>
                </a:lnTo>
                <a:lnTo>
                  <a:pt x="2256" y="306"/>
                </a:lnTo>
                <a:lnTo>
                  <a:pt x="2269" y="309"/>
                </a:lnTo>
                <a:lnTo>
                  <a:pt x="2272" y="342"/>
                </a:lnTo>
                <a:lnTo>
                  <a:pt x="2296" y="346"/>
                </a:lnTo>
                <a:lnTo>
                  <a:pt x="2305" y="344"/>
                </a:lnTo>
                <a:lnTo>
                  <a:pt x="2318" y="342"/>
                </a:lnTo>
                <a:lnTo>
                  <a:pt x="2332" y="342"/>
                </a:lnTo>
                <a:lnTo>
                  <a:pt x="2332" y="346"/>
                </a:lnTo>
                <a:lnTo>
                  <a:pt x="2369" y="349"/>
                </a:lnTo>
                <a:lnTo>
                  <a:pt x="2369" y="355"/>
                </a:lnTo>
                <a:lnTo>
                  <a:pt x="2389" y="355"/>
                </a:lnTo>
                <a:lnTo>
                  <a:pt x="2392" y="362"/>
                </a:lnTo>
                <a:lnTo>
                  <a:pt x="2416" y="362"/>
                </a:lnTo>
                <a:lnTo>
                  <a:pt x="2416" y="366"/>
                </a:lnTo>
                <a:lnTo>
                  <a:pt x="2429" y="369"/>
                </a:lnTo>
                <a:lnTo>
                  <a:pt x="2449" y="369"/>
                </a:lnTo>
                <a:lnTo>
                  <a:pt x="2456" y="375"/>
                </a:lnTo>
                <a:lnTo>
                  <a:pt x="2467" y="380"/>
                </a:lnTo>
                <a:lnTo>
                  <a:pt x="2480" y="384"/>
                </a:lnTo>
                <a:lnTo>
                  <a:pt x="2492" y="382"/>
                </a:lnTo>
                <a:lnTo>
                  <a:pt x="2503" y="366"/>
                </a:lnTo>
                <a:lnTo>
                  <a:pt x="2536" y="358"/>
                </a:lnTo>
                <a:lnTo>
                  <a:pt x="2536" y="349"/>
                </a:lnTo>
                <a:lnTo>
                  <a:pt x="2563" y="346"/>
                </a:lnTo>
                <a:lnTo>
                  <a:pt x="2569" y="338"/>
                </a:lnTo>
                <a:lnTo>
                  <a:pt x="2572" y="336"/>
                </a:lnTo>
                <a:lnTo>
                  <a:pt x="2578" y="338"/>
                </a:lnTo>
                <a:lnTo>
                  <a:pt x="2583" y="338"/>
                </a:lnTo>
                <a:lnTo>
                  <a:pt x="2589" y="340"/>
                </a:lnTo>
                <a:lnTo>
                  <a:pt x="2592" y="340"/>
                </a:lnTo>
                <a:lnTo>
                  <a:pt x="2596" y="342"/>
                </a:lnTo>
                <a:lnTo>
                  <a:pt x="2600" y="349"/>
                </a:lnTo>
                <a:lnTo>
                  <a:pt x="2603" y="351"/>
                </a:lnTo>
                <a:lnTo>
                  <a:pt x="2607" y="349"/>
                </a:lnTo>
                <a:lnTo>
                  <a:pt x="2611" y="349"/>
                </a:lnTo>
                <a:lnTo>
                  <a:pt x="2612" y="347"/>
                </a:lnTo>
                <a:lnTo>
                  <a:pt x="2612" y="346"/>
                </a:lnTo>
                <a:lnTo>
                  <a:pt x="2616" y="346"/>
                </a:lnTo>
                <a:lnTo>
                  <a:pt x="2620" y="346"/>
                </a:lnTo>
                <a:lnTo>
                  <a:pt x="2623" y="347"/>
                </a:lnTo>
                <a:lnTo>
                  <a:pt x="2625" y="349"/>
                </a:lnTo>
                <a:lnTo>
                  <a:pt x="2629" y="349"/>
                </a:lnTo>
                <a:lnTo>
                  <a:pt x="2629" y="362"/>
                </a:lnTo>
                <a:lnTo>
                  <a:pt x="2641" y="364"/>
                </a:lnTo>
                <a:lnTo>
                  <a:pt x="2660" y="367"/>
                </a:lnTo>
                <a:lnTo>
                  <a:pt x="2681" y="369"/>
                </a:lnTo>
                <a:lnTo>
                  <a:pt x="2701" y="369"/>
                </a:lnTo>
                <a:lnTo>
                  <a:pt x="2716" y="366"/>
                </a:lnTo>
                <a:lnTo>
                  <a:pt x="2716" y="362"/>
                </a:lnTo>
                <a:lnTo>
                  <a:pt x="2743" y="358"/>
                </a:lnTo>
                <a:lnTo>
                  <a:pt x="2756" y="395"/>
                </a:lnTo>
                <a:lnTo>
                  <a:pt x="2769" y="402"/>
                </a:lnTo>
                <a:lnTo>
                  <a:pt x="2769" y="426"/>
                </a:lnTo>
                <a:lnTo>
                  <a:pt x="2776" y="429"/>
                </a:lnTo>
                <a:lnTo>
                  <a:pt x="2776" y="438"/>
                </a:lnTo>
                <a:lnTo>
                  <a:pt x="2780" y="438"/>
                </a:lnTo>
                <a:lnTo>
                  <a:pt x="2780" y="446"/>
                </a:lnTo>
                <a:lnTo>
                  <a:pt x="2783" y="446"/>
                </a:lnTo>
                <a:lnTo>
                  <a:pt x="2780" y="509"/>
                </a:lnTo>
                <a:lnTo>
                  <a:pt x="2776" y="509"/>
                </a:lnTo>
                <a:lnTo>
                  <a:pt x="2776" y="518"/>
                </a:lnTo>
                <a:lnTo>
                  <a:pt x="2772" y="518"/>
                </a:lnTo>
                <a:lnTo>
                  <a:pt x="2772" y="531"/>
                </a:lnTo>
                <a:lnTo>
                  <a:pt x="2769" y="531"/>
                </a:lnTo>
                <a:lnTo>
                  <a:pt x="2769" y="535"/>
                </a:lnTo>
                <a:lnTo>
                  <a:pt x="2772" y="535"/>
                </a:lnTo>
                <a:lnTo>
                  <a:pt x="2772" y="558"/>
                </a:lnTo>
                <a:lnTo>
                  <a:pt x="2763" y="564"/>
                </a:lnTo>
                <a:lnTo>
                  <a:pt x="2758" y="567"/>
                </a:lnTo>
                <a:lnTo>
                  <a:pt x="2752" y="569"/>
                </a:lnTo>
                <a:lnTo>
                  <a:pt x="2740" y="566"/>
                </a:lnTo>
                <a:lnTo>
                  <a:pt x="2740" y="578"/>
                </a:lnTo>
                <a:lnTo>
                  <a:pt x="2736" y="578"/>
                </a:lnTo>
                <a:lnTo>
                  <a:pt x="2736" y="582"/>
                </a:lnTo>
                <a:lnTo>
                  <a:pt x="2740" y="582"/>
                </a:lnTo>
                <a:lnTo>
                  <a:pt x="2743" y="602"/>
                </a:lnTo>
                <a:lnTo>
                  <a:pt x="2749" y="602"/>
                </a:lnTo>
                <a:lnTo>
                  <a:pt x="2749" y="615"/>
                </a:lnTo>
                <a:lnTo>
                  <a:pt x="2752" y="615"/>
                </a:lnTo>
                <a:lnTo>
                  <a:pt x="2756" y="635"/>
                </a:lnTo>
                <a:lnTo>
                  <a:pt x="2763" y="638"/>
                </a:lnTo>
                <a:lnTo>
                  <a:pt x="2772" y="662"/>
                </a:lnTo>
                <a:lnTo>
                  <a:pt x="2780" y="666"/>
                </a:lnTo>
                <a:lnTo>
                  <a:pt x="2780" y="678"/>
                </a:lnTo>
                <a:lnTo>
                  <a:pt x="2783" y="678"/>
                </a:lnTo>
                <a:lnTo>
                  <a:pt x="2783" y="686"/>
                </a:lnTo>
                <a:lnTo>
                  <a:pt x="2792" y="691"/>
                </a:lnTo>
                <a:lnTo>
                  <a:pt x="2796" y="706"/>
                </a:lnTo>
                <a:lnTo>
                  <a:pt x="2809" y="715"/>
                </a:lnTo>
                <a:lnTo>
                  <a:pt x="2816" y="738"/>
                </a:lnTo>
                <a:lnTo>
                  <a:pt x="2820" y="738"/>
                </a:lnTo>
                <a:lnTo>
                  <a:pt x="2820" y="746"/>
                </a:lnTo>
                <a:lnTo>
                  <a:pt x="2829" y="751"/>
                </a:lnTo>
                <a:lnTo>
                  <a:pt x="2849" y="775"/>
                </a:lnTo>
                <a:lnTo>
                  <a:pt x="2845" y="782"/>
                </a:lnTo>
                <a:lnTo>
                  <a:pt x="2841" y="789"/>
                </a:lnTo>
                <a:lnTo>
                  <a:pt x="2840" y="796"/>
                </a:lnTo>
                <a:lnTo>
                  <a:pt x="2840" y="806"/>
                </a:lnTo>
                <a:lnTo>
                  <a:pt x="2843" y="806"/>
                </a:lnTo>
                <a:lnTo>
                  <a:pt x="2843" y="818"/>
                </a:lnTo>
                <a:lnTo>
                  <a:pt x="2849" y="818"/>
                </a:lnTo>
                <a:lnTo>
                  <a:pt x="2852" y="822"/>
                </a:lnTo>
                <a:lnTo>
                  <a:pt x="2856" y="824"/>
                </a:lnTo>
                <a:lnTo>
                  <a:pt x="2860" y="827"/>
                </a:lnTo>
                <a:lnTo>
                  <a:pt x="2863" y="831"/>
                </a:lnTo>
                <a:lnTo>
                  <a:pt x="2869" y="838"/>
                </a:lnTo>
                <a:lnTo>
                  <a:pt x="2876" y="838"/>
                </a:lnTo>
                <a:lnTo>
                  <a:pt x="2876" y="842"/>
                </a:lnTo>
                <a:lnTo>
                  <a:pt x="2889" y="842"/>
                </a:lnTo>
                <a:lnTo>
                  <a:pt x="2889" y="844"/>
                </a:lnTo>
                <a:lnTo>
                  <a:pt x="2891" y="847"/>
                </a:lnTo>
                <a:lnTo>
                  <a:pt x="2894" y="851"/>
                </a:lnTo>
                <a:lnTo>
                  <a:pt x="2896" y="856"/>
                </a:lnTo>
                <a:lnTo>
                  <a:pt x="2900" y="860"/>
                </a:lnTo>
                <a:lnTo>
                  <a:pt x="2901" y="864"/>
                </a:lnTo>
                <a:lnTo>
                  <a:pt x="2903" y="866"/>
                </a:lnTo>
                <a:lnTo>
                  <a:pt x="2912" y="866"/>
                </a:lnTo>
                <a:lnTo>
                  <a:pt x="2916" y="875"/>
                </a:lnTo>
                <a:lnTo>
                  <a:pt x="2920" y="875"/>
                </a:lnTo>
                <a:lnTo>
                  <a:pt x="2920" y="895"/>
                </a:lnTo>
                <a:lnTo>
                  <a:pt x="2923" y="895"/>
                </a:lnTo>
                <a:lnTo>
                  <a:pt x="2932" y="918"/>
                </a:lnTo>
                <a:lnTo>
                  <a:pt x="2936" y="918"/>
                </a:lnTo>
                <a:lnTo>
                  <a:pt x="2936" y="951"/>
                </a:lnTo>
                <a:lnTo>
                  <a:pt x="2940" y="951"/>
                </a:lnTo>
                <a:lnTo>
                  <a:pt x="2940" y="958"/>
                </a:lnTo>
                <a:lnTo>
                  <a:pt x="2943" y="958"/>
                </a:lnTo>
                <a:lnTo>
                  <a:pt x="2949" y="1031"/>
                </a:lnTo>
                <a:lnTo>
                  <a:pt x="2956" y="1035"/>
                </a:lnTo>
                <a:lnTo>
                  <a:pt x="2960" y="1062"/>
                </a:lnTo>
                <a:lnTo>
                  <a:pt x="2976" y="1062"/>
                </a:lnTo>
                <a:lnTo>
                  <a:pt x="2987" y="1076"/>
                </a:lnTo>
                <a:lnTo>
                  <a:pt x="3003" y="1091"/>
                </a:lnTo>
                <a:lnTo>
                  <a:pt x="3020" y="1098"/>
                </a:lnTo>
                <a:lnTo>
                  <a:pt x="3020" y="1106"/>
                </a:lnTo>
                <a:lnTo>
                  <a:pt x="3029" y="1106"/>
                </a:lnTo>
                <a:lnTo>
                  <a:pt x="3032" y="1118"/>
                </a:lnTo>
                <a:lnTo>
                  <a:pt x="3040" y="1122"/>
                </a:lnTo>
                <a:lnTo>
                  <a:pt x="3056" y="1171"/>
                </a:lnTo>
                <a:lnTo>
                  <a:pt x="3060" y="1171"/>
                </a:lnTo>
                <a:lnTo>
                  <a:pt x="3060" y="1195"/>
                </a:lnTo>
                <a:lnTo>
                  <a:pt x="3063" y="1195"/>
                </a:lnTo>
                <a:lnTo>
                  <a:pt x="3063" y="1202"/>
                </a:lnTo>
                <a:lnTo>
                  <a:pt x="3069" y="1202"/>
                </a:lnTo>
                <a:lnTo>
                  <a:pt x="3069" y="1222"/>
                </a:lnTo>
                <a:lnTo>
                  <a:pt x="3072" y="1222"/>
                </a:lnTo>
                <a:lnTo>
                  <a:pt x="3074" y="1224"/>
                </a:lnTo>
                <a:lnTo>
                  <a:pt x="3074" y="1224"/>
                </a:lnTo>
                <a:lnTo>
                  <a:pt x="3074" y="1226"/>
                </a:lnTo>
                <a:lnTo>
                  <a:pt x="3076" y="1226"/>
                </a:lnTo>
                <a:lnTo>
                  <a:pt x="3078" y="1226"/>
                </a:lnTo>
                <a:lnTo>
                  <a:pt x="3080" y="1226"/>
                </a:lnTo>
                <a:lnTo>
                  <a:pt x="3089" y="1251"/>
                </a:lnTo>
                <a:lnTo>
                  <a:pt x="3112" y="1251"/>
                </a:lnTo>
                <a:lnTo>
                  <a:pt x="3116" y="1275"/>
                </a:lnTo>
                <a:lnTo>
                  <a:pt x="3120" y="1275"/>
                </a:lnTo>
                <a:lnTo>
                  <a:pt x="3120" y="1278"/>
                </a:lnTo>
                <a:lnTo>
                  <a:pt x="3143" y="1278"/>
                </a:lnTo>
                <a:lnTo>
                  <a:pt x="3156" y="1295"/>
                </a:lnTo>
                <a:lnTo>
                  <a:pt x="3172" y="1295"/>
                </a:lnTo>
                <a:lnTo>
                  <a:pt x="3172" y="1298"/>
                </a:lnTo>
                <a:lnTo>
                  <a:pt x="3183" y="1306"/>
                </a:lnTo>
                <a:lnTo>
                  <a:pt x="3183" y="1315"/>
                </a:lnTo>
                <a:lnTo>
                  <a:pt x="3203" y="1329"/>
                </a:lnTo>
                <a:lnTo>
                  <a:pt x="3209" y="1338"/>
                </a:lnTo>
                <a:lnTo>
                  <a:pt x="3216" y="1338"/>
                </a:lnTo>
                <a:lnTo>
                  <a:pt x="3220" y="1346"/>
                </a:lnTo>
                <a:lnTo>
                  <a:pt x="3243" y="1366"/>
                </a:lnTo>
                <a:lnTo>
                  <a:pt x="3243" y="1378"/>
                </a:lnTo>
                <a:lnTo>
                  <a:pt x="3256" y="1382"/>
                </a:lnTo>
                <a:lnTo>
                  <a:pt x="3269" y="1398"/>
                </a:lnTo>
                <a:lnTo>
                  <a:pt x="3276" y="1398"/>
                </a:lnTo>
                <a:lnTo>
                  <a:pt x="3276" y="1406"/>
                </a:lnTo>
                <a:lnTo>
                  <a:pt x="3289" y="1406"/>
                </a:lnTo>
                <a:lnTo>
                  <a:pt x="3289" y="1409"/>
                </a:lnTo>
                <a:lnTo>
                  <a:pt x="3292" y="1415"/>
                </a:lnTo>
                <a:lnTo>
                  <a:pt x="3296" y="1420"/>
                </a:lnTo>
                <a:lnTo>
                  <a:pt x="3300" y="1426"/>
                </a:lnTo>
                <a:lnTo>
                  <a:pt x="3303" y="1431"/>
                </a:lnTo>
                <a:lnTo>
                  <a:pt x="3303" y="1455"/>
                </a:lnTo>
                <a:lnTo>
                  <a:pt x="3296" y="1458"/>
                </a:lnTo>
                <a:lnTo>
                  <a:pt x="3296" y="1466"/>
                </a:lnTo>
                <a:lnTo>
                  <a:pt x="3292" y="1466"/>
                </a:lnTo>
                <a:lnTo>
                  <a:pt x="3292" y="1469"/>
                </a:lnTo>
                <a:lnTo>
                  <a:pt x="3294" y="1471"/>
                </a:lnTo>
                <a:lnTo>
                  <a:pt x="3294" y="1473"/>
                </a:lnTo>
                <a:lnTo>
                  <a:pt x="3296" y="1476"/>
                </a:lnTo>
                <a:lnTo>
                  <a:pt x="3296" y="1482"/>
                </a:lnTo>
                <a:lnTo>
                  <a:pt x="3301" y="1484"/>
                </a:lnTo>
                <a:lnTo>
                  <a:pt x="3307" y="1486"/>
                </a:lnTo>
                <a:lnTo>
                  <a:pt x="3309" y="1489"/>
                </a:lnTo>
                <a:lnTo>
                  <a:pt x="3311" y="1491"/>
                </a:lnTo>
                <a:lnTo>
                  <a:pt x="3311" y="1495"/>
                </a:lnTo>
                <a:lnTo>
                  <a:pt x="3312" y="1498"/>
                </a:lnTo>
                <a:lnTo>
                  <a:pt x="3312" y="1502"/>
                </a:lnTo>
                <a:lnTo>
                  <a:pt x="3316" y="1506"/>
                </a:lnTo>
                <a:lnTo>
                  <a:pt x="3320" y="1506"/>
                </a:lnTo>
                <a:lnTo>
                  <a:pt x="3323" y="1515"/>
                </a:lnTo>
                <a:lnTo>
                  <a:pt x="3332" y="1515"/>
                </a:lnTo>
                <a:lnTo>
                  <a:pt x="3336" y="1522"/>
                </a:lnTo>
                <a:lnTo>
                  <a:pt x="3347" y="1529"/>
                </a:lnTo>
                <a:lnTo>
                  <a:pt x="3361" y="1533"/>
                </a:lnTo>
                <a:lnTo>
                  <a:pt x="3380" y="1535"/>
                </a:lnTo>
                <a:lnTo>
                  <a:pt x="3383" y="1531"/>
                </a:lnTo>
                <a:lnTo>
                  <a:pt x="3385" y="1529"/>
                </a:lnTo>
                <a:lnTo>
                  <a:pt x="3389" y="1527"/>
                </a:lnTo>
                <a:lnTo>
                  <a:pt x="3392" y="1526"/>
                </a:lnTo>
                <a:lnTo>
                  <a:pt x="3392" y="1522"/>
                </a:lnTo>
                <a:lnTo>
                  <a:pt x="3400" y="1522"/>
                </a:lnTo>
                <a:lnTo>
                  <a:pt x="3409" y="1511"/>
                </a:lnTo>
                <a:lnTo>
                  <a:pt x="3469" y="1515"/>
                </a:lnTo>
                <a:lnTo>
                  <a:pt x="3469" y="1511"/>
                </a:lnTo>
                <a:lnTo>
                  <a:pt x="3476" y="1511"/>
                </a:lnTo>
                <a:lnTo>
                  <a:pt x="3480" y="1502"/>
                </a:lnTo>
                <a:lnTo>
                  <a:pt x="3500" y="1498"/>
                </a:lnTo>
                <a:lnTo>
                  <a:pt x="3500" y="1495"/>
                </a:lnTo>
                <a:lnTo>
                  <a:pt x="3536" y="1498"/>
                </a:lnTo>
                <a:lnTo>
                  <a:pt x="3536" y="1495"/>
                </a:lnTo>
                <a:lnTo>
                  <a:pt x="3549" y="1495"/>
                </a:lnTo>
                <a:lnTo>
                  <a:pt x="3552" y="1486"/>
                </a:lnTo>
                <a:lnTo>
                  <a:pt x="3567" y="1484"/>
                </a:lnTo>
                <a:lnTo>
                  <a:pt x="3581" y="1486"/>
                </a:lnTo>
                <a:lnTo>
                  <a:pt x="3598" y="1487"/>
                </a:lnTo>
                <a:lnTo>
                  <a:pt x="3612" y="1486"/>
                </a:lnTo>
                <a:lnTo>
                  <a:pt x="3612" y="1482"/>
                </a:lnTo>
                <a:lnTo>
                  <a:pt x="3623" y="1482"/>
                </a:lnTo>
                <a:lnTo>
                  <a:pt x="3623" y="1478"/>
                </a:lnTo>
                <a:lnTo>
                  <a:pt x="3636" y="1478"/>
                </a:lnTo>
                <a:lnTo>
                  <a:pt x="3636" y="1475"/>
                </a:lnTo>
                <a:lnTo>
                  <a:pt x="3660" y="1469"/>
                </a:lnTo>
                <a:lnTo>
                  <a:pt x="3663" y="1462"/>
                </a:lnTo>
                <a:lnTo>
                  <a:pt x="3674" y="1453"/>
                </a:lnTo>
                <a:lnTo>
                  <a:pt x="3687" y="1447"/>
                </a:lnTo>
                <a:lnTo>
                  <a:pt x="3703" y="1446"/>
                </a:lnTo>
                <a:lnTo>
                  <a:pt x="3709" y="1451"/>
                </a:lnTo>
                <a:lnTo>
                  <a:pt x="3714" y="1455"/>
                </a:lnTo>
                <a:lnTo>
                  <a:pt x="3720" y="1456"/>
                </a:lnTo>
                <a:lnTo>
                  <a:pt x="3729" y="1458"/>
                </a:lnTo>
                <a:lnTo>
                  <a:pt x="3729" y="1486"/>
                </a:lnTo>
                <a:lnTo>
                  <a:pt x="3723" y="1486"/>
                </a:lnTo>
                <a:lnTo>
                  <a:pt x="3720" y="1498"/>
                </a:lnTo>
                <a:lnTo>
                  <a:pt x="3723" y="1498"/>
                </a:lnTo>
                <a:lnTo>
                  <a:pt x="3725" y="1511"/>
                </a:lnTo>
                <a:lnTo>
                  <a:pt x="3725" y="1529"/>
                </a:lnTo>
                <a:lnTo>
                  <a:pt x="3723" y="1544"/>
                </a:lnTo>
                <a:lnTo>
                  <a:pt x="3720" y="1555"/>
                </a:lnTo>
                <a:lnTo>
                  <a:pt x="3718" y="1556"/>
                </a:lnTo>
                <a:lnTo>
                  <a:pt x="3718" y="1556"/>
                </a:lnTo>
                <a:lnTo>
                  <a:pt x="3718" y="1556"/>
                </a:lnTo>
                <a:lnTo>
                  <a:pt x="3716" y="1556"/>
                </a:lnTo>
                <a:lnTo>
                  <a:pt x="3714" y="1556"/>
                </a:lnTo>
                <a:lnTo>
                  <a:pt x="3712" y="1558"/>
                </a:lnTo>
                <a:lnTo>
                  <a:pt x="3711" y="1589"/>
                </a:lnTo>
                <a:lnTo>
                  <a:pt x="3703" y="1615"/>
                </a:lnTo>
                <a:lnTo>
                  <a:pt x="3703" y="1626"/>
                </a:lnTo>
                <a:lnTo>
                  <a:pt x="3692" y="1635"/>
                </a:lnTo>
                <a:lnTo>
                  <a:pt x="3692" y="1642"/>
                </a:lnTo>
                <a:lnTo>
                  <a:pt x="3689" y="1642"/>
                </a:lnTo>
                <a:lnTo>
                  <a:pt x="3689" y="1651"/>
                </a:lnTo>
                <a:lnTo>
                  <a:pt x="3683" y="1651"/>
                </a:lnTo>
                <a:lnTo>
                  <a:pt x="3683" y="1658"/>
                </a:lnTo>
                <a:lnTo>
                  <a:pt x="3680" y="1658"/>
                </a:lnTo>
                <a:lnTo>
                  <a:pt x="3680" y="1666"/>
                </a:lnTo>
                <a:lnTo>
                  <a:pt x="3676" y="1666"/>
                </a:lnTo>
                <a:lnTo>
                  <a:pt x="3676" y="1675"/>
                </a:lnTo>
                <a:lnTo>
                  <a:pt x="3672" y="1675"/>
                </a:lnTo>
                <a:lnTo>
                  <a:pt x="3672" y="1682"/>
                </a:lnTo>
                <a:lnTo>
                  <a:pt x="3660" y="1689"/>
                </a:lnTo>
                <a:lnTo>
                  <a:pt x="3660" y="1698"/>
                </a:lnTo>
                <a:lnTo>
                  <a:pt x="3656" y="1698"/>
                </a:lnTo>
                <a:lnTo>
                  <a:pt x="3656" y="1715"/>
                </a:lnTo>
                <a:lnTo>
                  <a:pt x="3652" y="1715"/>
                </a:lnTo>
                <a:lnTo>
                  <a:pt x="3652" y="1722"/>
                </a:lnTo>
                <a:lnTo>
                  <a:pt x="3649" y="1722"/>
                </a:lnTo>
                <a:lnTo>
                  <a:pt x="3649" y="1731"/>
                </a:lnTo>
                <a:lnTo>
                  <a:pt x="3640" y="1735"/>
                </a:lnTo>
                <a:lnTo>
                  <a:pt x="3640" y="1742"/>
                </a:lnTo>
                <a:lnTo>
                  <a:pt x="3636" y="1742"/>
                </a:lnTo>
                <a:lnTo>
                  <a:pt x="3636" y="1749"/>
                </a:lnTo>
                <a:lnTo>
                  <a:pt x="3632" y="1749"/>
                </a:lnTo>
                <a:lnTo>
                  <a:pt x="3632" y="1758"/>
                </a:lnTo>
                <a:lnTo>
                  <a:pt x="3629" y="1758"/>
                </a:lnTo>
                <a:lnTo>
                  <a:pt x="3629" y="1766"/>
                </a:lnTo>
                <a:lnTo>
                  <a:pt x="3620" y="1769"/>
                </a:lnTo>
                <a:lnTo>
                  <a:pt x="3620" y="1795"/>
                </a:lnTo>
                <a:lnTo>
                  <a:pt x="3616" y="1795"/>
                </a:lnTo>
                <a:lnTo>
                  <a:pt x="3616" y="1802"/>
                </a:lnTo>
                <a:lnTo>
                  <a:pt x="3612" y="1802"/>
                </a:lnTo>
                <a:lnTo>
                  <a:pt x="3612" y="1811"/>
                </a:lnTo>
                <a:lnTo>
                  <a:pt x="3609" y="1811"/>
                </a:lnTo>
                <a:lnTo>
                  <a:pt x="3603" y="1822"/>
                </a:lnTo>
                <a:lnTo>
                  <a:pt x="3592" y="1829"/>
                </a:lnTo>
                <a:lnTo>
                  <a:pt x="3592" y="1842"/>
                </a:lnTo>
                <a:lnTo>
                  <a:pt x="3589" y="1842"/>
                </a:lnTo>
                <a:lnTo>
                  <a:pt x="3589" y="1851"/>
                </a:lnTo>
                <a:lnTo>
                  <a:pt x="3580" y="1855"/>
                </a:lnTo>
                <a:lnTo>
                  <a:pt x="3580" y="1862"/>
                </a:lnTo>
                <a:lnTo>
                  <a:pt x="3576" y="1862"/>
                </a:lnTo>
                <a:lnTo>
                  <a:pt x="3576" y="1875"/>
                </a:lnTo>
                <a:lnTo>
                  <a:pt x="3560" y="1886"/>
                </a:lnTo>
                <a:lnTo>
                  <a:pt x="3556" y="1902"/>
                </a:lnTo>
                <a:lnTo>
                  <a:pt x="3543" y="1909"/>
                </a:lnTo>
                <a:lnTo>
                  <a:pt x="3543" y="1918"/>
                </a:lnTo>
                <a:lnTo>
                  <a:pt x="3529" y="1931"/>
                </a:lnTo>
                <a:lnTo>
                  <a:pt x="3523" y="1938"/>
                </a:lnTo>
                <a:lnTo>
                  <a:pt x="3516" y="1938"/>
                </a:lnTo>
                <a:lnTo>
                  <a:pt x="3516" y="1942"/>
                </a:lnTo>
                <a:lnTo>
                  <a:pt x="3509" y="1946"/>
                </a:lnTo>
                <a:lnTo>
                  <a:pt x="3509" y="1955"/>
                </a:lnTo>
                <a:lnTo>
                  <a:pt x="3472" y="1986"/>
                </a:lnTo>
                <a:lnTo>
                  <a:pt x="3469" y="1998"/>
                </a:lnTo>
                <a:lnTo>
                  <a:pt x="3460" y="1998"/>
                </a:lnTo>
                <a:lnTo>
                  <a:pt x="3449" y="2015"/>
                </a:lnTo>
                <a:lnTo>
                  <a:pt x="3436" y="2015"/>
                </a:lnTo>
                <a:lnTo>
                  <a:pt x="3436" y="2018"/>
                </a:lnTo>
                <a:lnTo>
                  <a:pt x="3429" y="2018"/>
                </a:lnTo>
                <a:lnTo>
                  <a:pt x="3420" y="2029"/>
                </a:lnTo>
                <a:lnTo>
                  <a:pt x="3403" y="2035"/>
                </a:lnTo>
                <a:lnTo>
                  <a:pt x="3396" y="2046"/>
                </a:lnTo>
                <a:lnTo>
                  <a:pt x="3389" y="2046"/>
                </a:lnTo>
                <a:lnTo>
                  <a:pt x="3383" y="2055"/>
                </a:lnTo>
                <a:lnTo>
                  <a:pt x="3376" y="2055"/>
                </a:lnTo>
                <a:lnTo>
                  <a:pt x="3356" y="2078"/>
                </a:lnTo>
                <a:lnTo>
                  <a:pt x="3349" y="2078"/>
                </a:lnTo>
                <a:lnTo>
                  <a:pt x="3343" y="2086"/>
                </a:lnTo>
                <a:lnTo>
                  <a:pt x="3332" y="2091"/>
                </a:lnTo>
                <a:lnTo>
                  <a:pt x="3332" y="2098"/>
                </a:lnTo>
                <a:lnTo>
                  <a:pt x="3303" y="2122"/>
                </a:lnTo>
                <a:lnTo>
                  <a:pt x="3303" y="2126"/>
                </a:lnTo>
                <a:lnTo>
                  <a:pt x="3296" y="2126"/>
                </a:lnTo>
                <a:lnTo>
                  <a:pt x="3291" y="2138"/>
                </a:lnTo>
                <a:lnTo>
                  <a:pt x="3280" y="2151"/>
                </a:lnTo>
                <a:lnTo>
                  <a:pt x="3269" y="2164"/>
                </a:lnTo>
                <a:lnTo>
                  <a:pt x="3260" y="2175"/>
                </a:lnTo>
                <a:lnTo>
                  <a:pt x="3252" y="2178"/>
                </a:lnTo>
                <a:lnTo>
                  <a:pt x="3252" y="2186"/>
                </a:lnTo>
                <a:lnTo>
                  <a:pt x="3236" y="2198"/>
                </a:lnTo>
                <a:lnTo>
                  <a:pt x="3232" y="2215"/>
                </a:lnTo>
                <a:lnTo>
                  <a:pt x="3223" y="2218"/>
                </a:lnTo>
                <a:lnTo>
                  <a:pt x="3203" y="2255"/>
                </a:lnTo>
                <a:lnTo>
                  <a:pt x="3180" y="2258"/>
                </a:lnTo>
                <a:lnTo>
                  <a:pt x="3180" y="2264"/>
                </a:lnTo>
                <a:lnTo>
                  <a:pt x="3178" y="2269"/>
                </a:lnTo>
                <a:lnTo>
                  <a:pt x="3176" y="2273"/>
                </a:lnTo>
                <a:lnTo>
                  <a:pt x="3174" y="2276"/>
                </a:lnTo>
                <a:lnTo>
                  <a:pt x="3174" y="2280"/>
                </a:lnTo>
                <a:lnTo>
                  <a:pt x="3172" y="2286"/>
                </a:lnTo>
                <a:lnTo>
                  <a:pt x="3143" y="2295"/>
                </a:lnTo>
                <a:lnTo>
                  <a:pt x="3136" y="2329"/>
                </a:lnTo>
                <a:lnTo>
                  <a:pt x="3123" y="2338"/>
                </a:lnTo>
                <a:lnTo>
                  <a:pt x="3123" y="2355"/>
                </a:lnTo>
                <a:lnTo>
                  <a:pt x="3120" y="2355"/>
                </a:lnTo>
                <a:lnTo>
                  <a:pt x="3112" y="2378"/>
                </a:lnTo>
                <a:lnTo>
                  <a:pt x="3109" y="2378"/>
                </a:lnTo>
                <a:lnTo>
                  <a:pt x="3109" y="2386"/>
                </a:lnTo>
                <a:lnTo>
                  <a:pt x="3103" y="2386"/>
                </a:lnTo>
                <a:lnTo>
                  <a:pt x="3100" y="2402"/>
                </a:lnTo>
                <a:lnTo>
                  <a:pt x="3083" y="2411"/>
                </a:lnTo>
                <a:lnTo>
                  <a:pt x="3063" y="2486"/>
                </a:lnTo>
                <a:lnTo>
                  <a:pt x="3081" y="2498"/>
                </a:lnTo>
                <a:lnTo>
                  <a:pt x="3096" y="2515"/>
                </a:lnTo>
                <a:lnTo>
                  <a:pt x="3100" y="2515"/>
                </a:lnTo>
                <a:lnTo>
                  <a:pt x="3100" y="2555"/>
                </a:lnTo>
                <a:lnTo>
                  <a:pt x="3094" y="2564"/>
                </a:lnTo>
                <a:lnTo>
                  <a:pt x="3094" y="2575"/>
                </a:lnTo>
                <a:lnTo>
                  <a:pt x="3096" y="2589"/>
                </a:lnTo>
                <a:lnTo>
                  <a:pt x="3096" y="2606"/>
                </a:lnTo>
                <a:lnTo>
                  <a:pt x="3092" y="2606"/>
                </a:lnTo>
                <a:lnTo>
                  <a:pt x="3092" y="2616"/>
                </a:lnTo>
                <a:lnTo>
                  <a:pt x="3096" y="2635"/>
                </a:lnTo>
                <a:lnTo>
                  <a:pt x="3103" y="2655"/>
                </a:lnTo>
                <a:lnTo>
                  <a:pt x="3111" y="2675"/>
                </a:lnTo>
                <a:lnTo>
                  <a:pt x="3116" y="2691"/>
                </a:lnTo>
                <a:lnTo>
                  <a:pt x="3120" y="2702"/>
                </a:lnTo>
                <a:lnTo>
                  <a:pt x="3127" y="2704"/>
                </a:lnTo>
                <a:lnTo>
                  <a:pt x="3132" y="2706"/>
                </a:lnTo>
                <a:lnTo>
                  <a:pt x="3138" y="2707"/>
                </a:lnTo>
                <a:lnTo>
                  <a:pt x="3141" y="2711"/>
                </a:lnTo>
                <a:lnTo>
                  <a:pt x="3145" y="2716"/>
                </a:lnTo>
                <a:lnTo>
                  <a:pt x="3149" y="2722"/>
                </a:lnTo>
                <a:lnTo>
                  <a:pt x="3154" y="2731"/>
                </a:lnTo>
                <a:lnTo>
                  <a:pt x="3158" y="2746"/>
                </a:lnTo>
                <a:lnTo>
                  <a:pt x="3156" y="2762"/>
                </a:lnTo>
                <a:lnTo>
                  <a:pt x="3152" y="2762"/>
                </a:lnTo>
                <a:lnTo>
                  <a:pt x="3152" y="2782"/>
                </a:lnTo>
                <a:lnTo>
                  <a:pt x="3149" y="2782"/>
                </a:lnTo>
                <a:lnTo>
                  <a:pt x="3149" y="2809"/>
                </a:lnTo>
                <a:lnTo>
                  <a:pt x="3147" y="2811"/>
                </a:lnTo>
                <a:lnTo>
                  <a:pt x="3147" y="2811"/>
                </a:lnTo>
                <a:lnTo>
                  <a:pt x="3145" y="2813"/>
                </a:lnTo>
                <a:lnTo>
                  <a:pt x="3143" y="2815"/>
                </a:lnTo>
                <a:lnTo>
                  <a:pt x="3143" y="2818"/>
                </a:lnTo>
                <a:lnTo>
                  <a:pt x="3149" y="2818"/>
                </a:lnTo>
                <a:lnTo>
                  <a:pt x="3149" y="2831"/>
                </a:lnTo>
                <a:lnTo>
                  <a:pt x="3152" y="2831"/>
                </a:lnTo>
                <a:lnTo>
                  <a:pt x="3152" y="2935"/>
                </a:lnTo>
                <a:lnTo>
                  <a:pt x="3160" y="2938"/>
                </a:lnTo>
                <a:lnTo>
                  <a:pt x="3163" y="2949"/>
                </a:lnTo>
                <a:lnTo>
                  <a:pt x="3165" y="2967"/>
                </a:lnTo>
                <a:lnTo>
                  <a:pt x="3163" y="2982"/>
                </a:lnTo>
                <a:lnTo>
                  <a:pt x="3160" y="2982"/>
                </a:lnTo>
                <a:lnTo>
                  <a:pt x="3160" y="2995"/>
                </a:lnTo>
                <a:lnTo>
                  <a:pt x="3152" y="2998"/>
                </a:lnTo>
                <a:lnTo>
                  <a:pt x="3152" y="3018"/>
                </a:lnTo>
                <a:lnTo>
                  <a:pt x="3140" y="3026"/>
                </a:lnTo>
                <a:lnTo>
                  <a:pt x="3140" y="3035"/>
                </a:lnTo>
                <a:lnTo>
                  <a:pt x="3116" y="3055"/>
                </a:lnTo>
                <a:lnTo>
                  <a:pt x="3116" y="3062"/>
                </a:lnTo>
                <a:lnTo>
                  <a:pt x="3100" y="3075"/>
                </a:lnTo>
                <a:lnTo>
                  <a:pt x="3096" y="3086"/>
                </a:lnTo>
                <a:lnTo>
                  <a:pt x="3080" y="3089"/>
                </a:lnTo>
                <a:lnTo>
                  <a:pt x="3072" y="3102"/>
                </a:lnTo>
                <a:lnTo>
                  <a:pt x="3063" y="3102"/>
                </a:lnTo>
                <a:lnTo>
                  <a:pt x="3063" y="3106"/>
                </a:lnTo>
                <a:lnTo>
                  <a:pt x="3056" y="3106"/>
                </a:lnTo>
                <a:lnTo>
                  <a:pt x="3056" y="3109"/>
                </a:lnTo>
                <a:lnTo>
                  <a:pt x="3036" y="3109"/>
                </a:lnTo>
                <a:lnTo>
                  <a:pt x="3036" y="3115"/>
                </a:lnTo>
                <a:lnTo>
                  <a:pt x="3020" y="3118"/>
                </a:lnTo>
                <a:lnTo>
                  <a:pt x="3020" y="3122"/>
                </a:lnTo>
                <a:lnTo>
                  <a:pt x="2972" y="3138"/>
                </a:lnTo>
                <a:lnTo>
                  <a:pt x="2949" y="3166"/>
                </a:lnTo>
                <a:lnTo>
                  <a:pt x="2943" y="3166"/>
                </a:lnTo>
                <a:lnTo>
                  <a:pt x="2943" y="3178"/>
                </a:lnTo>
                <a:lnTo>
                  <a:pt x="2932" y="3186"/>
                </a:lnTo>
                <a:lnTo>
                  <a:pt x="2932" y="3191"/>
                </a:lnTo>
                <a:lnTo>
                  <a:pt x="2923" y="3191"/>
                </a:lnTo>
                <a:lnTo>
                  <a:pt x="2920" y="3198"/>
                </a:lnTo>
                <a:lnTo>
                  <a:pt x="2916" y="3198"/>
                </a:lnTo>
                <a:lnTo>
                  <a:pt x="2914" y="3202"/>
                </a:lnTo>
                <a:lnTo>
                  <a:pt x="2914" y="3204"/>
                </a:lnTo>
                <a:lnTo>
                  <a:pt x="2914" y="3204"/>
                </a:lnTo>
                <a:lnTo>
                  <a:pt x="2914" y="3206"/>
                </a:lnTo>
                <a:lnTo>
                  <a:pt x="2914" y="3207"/>
                </a:lnTo>
                <a:lnTo>
                  <a:pt x="2914" y="3207"/>
                </a:lnTo>
                <a:lnTo>
                  <a:pt x="2914" y="3209"/>
                </a:lnTo>
                <a:lnTo>
                  <a:pt x="2912" y="3211"/>
                </a:lnTo>
                <a:lnTo>
                  <a:pt x="2909" y="3215"/>
                </a:lnTo>
                <a:lnTo>
                  <a:pt x="2909" y="3218"/>
                </a:lnTo>
                <a:lnTo>
                  <a:pt x="2889" y="3218"/>
                </a:lnTo>
                <a:lnTo>
                  <a:pt x="2852" y="3258"/>
                </a:lnTo>
                <a:lnTo>
                  <a:pt x="2843" y="3258"/>
                </a:lnTo>
                <a:lnTo>
                  <a:pt x="2840" y="3266"/>
                </a:lnTo>
                <a:lnTo>
                  <a:pt x="2832" y="3266"/>
                </a:lnTo>
                <a:lnTo>
                  <a:pt x="2820" y="3289"/>
                </a:lnTo>
                <a:lnTo>
                  <a:pt x="2823" y="3289"/>
                </a:lnTo>
                <a:lnTo>
                  <a:pt x="2829" y="3296"/>
                </a:lnTo>
                <a:lnTo>
                  <a:pt x="2832" y="3302"/>
                </a:lnTo>
                <a:lnTo>
                  <a:pt x="2836" y="3307"/>
                </a:lnTo>
                <a:lnTo>
                  <a:pt x="2840" y="3315"/>
                </a:lnTo>
                <a:lnTo>
                  <a:pt x="2840" y="3346"/>
                </a:lnTo>
                <a:lnTo>
                  <a:pt x="2849" y="3351"/>
                </a:lnTo>
                <a:lnTo>
                  <a:pt x="2851" y="3362"/>
                </a:lnTo>
                <a:lnTo>
                  <a:pt x="2851" y="3373"/>
                </a:lnTo>
                <a:lnTo>
                  <a:pt x="2856" y="3382"/>
                </a:lnTo>
                <a:lnTo>
                  <a:pt x="2858" y="3384"/>
                </a:lnTo>
                <a:lnTo>
                  <a:pt x="2858" y="3384"/>
                </a:lnTo>
                <a:lnTo>
                  <a:pt x="2858" y="3386"/>
                </a:lnTo>
                <a:lnTo>
                  <a:pt x="2860" y="3386"/>
                </a:lnTo>
                <a:lnTo>
                  <a:pt x="2861" y="3386"/>
                </a:lnTo>
                <a:lnTo>
                  <a:pt x="2863" y="3386"/>
                </a:lnTo>
                <a:lnTo>
                  <a:pt x="2860" y="3455"/>
                </a:lnTo>
                <a:lnTo>
                  <a:pt x="2856" y="3455"/>
                </a:lnTo>
                <a:lnTo>
                  <a:pt x="2856" y="3471"/>
                </a:lnTo>
                <a:lnTo>
                  <a:pt x="2852" y="3471"/>
                </a:lnTo>
                <a:lnTo>
                  <a:pt x="2852" y="3473"/>
                </a:lnTo>
                <a:lnTo>
                  <a:pt x="2852" y="3475"/>
                </a:lnTo>
                <a:lnTo>
                  <a:pt x="2854" y="3476"/>
                </a:lnTo>
                <a:lnTo>
                  <a:pt x="2856" y="3478"/>
                </a:lnTo>
                <a:lnTo>
                  <a:pt x="2856" y="3478"/>
                </a:lnTo>
                <a:lnTo>
                  <a:pt x="2858" y="3493"/>
                </a:lnTo>
                <a:lnTo>
                  <a:pt x="2854" y="3504"/>
                </a:lnTo>
                <a:lnTo>
                  <a:pt x="2849" y="3515"/>
                </a:lnTo>
                <a:lnTo>
                  <a:pt x="2843" y="3522"/>
                </a:lnTo>
                <a:lnTo>
                  <a:pt x="2843" y="3531"/>
                </a:lnTo>
                <a:lnTo>
                  <a:pt x="2816" y="3551"/>
                </a:lnTo>
                <a:lnTo>
                  <a:pt x="2800" y="3551"/>
                </a:lnTo>
                <a:lnTo>
                  <a:pt x="2800" y="3555"/>
                </a:lnTo>
                <a:lnTo>
                  <a:pt x="2789" y="3555"/>
                </a:lnTo>
                <a:lnTo>
                  <a:pt x="2783" y="3562"/>
                </a:lnTo>
                <a:lnTo>
                  <a:pt x="2772" y="3562"/>
                </a:lnTo>
                <a:lnTo>
                  <a:pt x="2772" y="3566"/>
                </a:lnTo>
                <a:lnTo>
                  <a:pt x="2756" y="3569"/>
                </a:lnTo>
                <a:lnTo>
                  <a:pt x="2756" y="3575"/>
                </a:lnTo>
                <a:lnTo>
                  <a:pt x="2736" y="3575"/>
                </a:lnTo>
                <a:lnTo>
                  <a:pt x="2732" y="3582"/>
                </a:lnTo>
                <a:lnTo>
                  <a:pt x="2716" y="3586"/>
                </a:lnTo>
                <a:lnTo>
                  <a:pt x="2716" y="3589"/>
                </a:lnTo>
                <a:lnTo>
                  <a:pt x="2709" y="3595"/>
                </a:lnTo>
                <a:lnTo>
                  <a:pt x="2703" y="3606"/>
                </a:lnTo>
                <a:lnTo>
                  <a:pt x="2700" y="3606"/>
                </a:lnTo>
                <a:lnTo>
                  <a:pt x="2703" y="3609"/>
                </a:lnTo>
                <a:lnTo>
                  <a:pt x="2707" y="3613"/>
                </a:lnTo>
                <a:lnTo>
                  <a:pt x="2709" y="3615"/>
                </a:lnTo>
                <a:lnTo>
                  <a:pt x="2709" y="3622"/>
                </a:lnTo>
                <a:lnTo>
                  <a:pt x="2712" y="3622"/>
                </a:lnTo>
                <a:lnTo>
                  <a:pt x="2712" y="3655"/>
                </a:lnTo>
                <a:lnTo>
                  <a:pt x="2709" y="3655"/>
                </a:lnTo>
                <a:lnTo>
                  <a:pt x="2709" y="3682"/>
                </a:lnTo>
                <a:lnTo>
                  <a:pt x="2703" y="3682"/>
                </a:lnTo>
                <a:lnTo>
                  <a:pt x="2703" y="3695"/>
                </a:lnTo>
                <a:lnTo>
                  <a:pt x="2700" y="3695"/>
                </a:lnTo>
                <a:lnTo>
                  <a:pt x="2700" y="3702"/>
                </a:lnTo>
                <a:lnTo>
                  <a:pt x="2696" y="3702"/>
                </a:lnTo>
                <a:lnTo>
                  <a:pt x="2696" y="3718"/>
                </a:lnTo>
                <a:lnTo>
                  <a:pt x="2692" y="3718"/>
                </a:lnTo>
                <a:lnTo>
                  <a:pt x="2692" y="3726"/>
                </a:lnTo>
                <a:lnTo>
                  <a:pt x="2689" y="3726"/>
                </a:lnTo>
                <a:lnTo>
                  <a:pt x="2683" y="3762"/>
                </a:lnTo>
                <a:lnTo>
                  <a:pt x="2669" y="3775"/>
                </a:lnTo>
                <a:lnTo>
                  <a:pt x="2669" y="3778"/>
                </a:lnTo>
                <a:lnTo>
                  <a:pt x="2660" y="3778"/>
                </a:lnTo>
                <a:lnTo>
                  <a:pt x="2652" y="3789"/>
                </a:lnTo>
                <a:lnTo>
                  <a:pt x="2643" y="3789"/>
                </a:lnTo>
                <a:lnTo>
                  <a:pt x="2643" y="3795"/>
                </a:lnTo>
                <a:lnTo>
                  <a:pt x="2640" y="3798"/>
                </a:lnTo>
                <a:lnTo>
                  <a:pt x="2634" y="3804"/>
                </a:lnTo>
                <a:lnTo>
                  <a:pt x="2629" y="3807"/>
                </a:lnTo>
                <a:lnTo>
                  <a:pt x="2623" y="3811"/>
                </a:lnTo>
                <a:lnTo>
                  <a:pt x="2616" y="3815"/>
                </a:lnTo>
                <a:lnTo>
                  <a:pt x="2612" y="3826"/>
                </a:lnTo>
                <a:lnTo>
                  <a:pt x="2609" y="3826"/>
                </a:lnTo>
                <a:lnTo>
                  <a:pt x="2609" y="3835"/>
                </a:lnTo>
                <a:lnTo>
                  <a:pt x="2600" y="3838"/>
                </a:lnTo>
                <a:lnTo>
                  <a:pt x="2596" y="3858"/>
                </a:lnTo>
                <a:lnTo>
                  <a:pt x="2583" y="3866"/>
                </a:lnTo>
                <a:lnTo>
                  <a:pt x="2583" y="3875"/>
                </a:lnTo>
                <a:lnTo>
                  <a:pt x="2576" y="3878"/>
                </a:lnTo>
                <a:lnTo>
                  <a:pt x="2576" y="3886"/>
                </a:lnTo>
                <a:lnTo>
                  <a:pt x="2560" y="3898"/>
                </a:lnTo>
                <a:lnTo>
                  <a:pt x="2560" y="3906"/>
                </a:lnTo>
                <a:lnTo>
                  <a:pt x="2532" y="3929"/>
                </a:lnTo>
                <a:lnTo>
                  <a:pt x="2529" y="3938"/>
                </a:lnTo>
                <a:lnTo>
                  <a:pt x="2512" y="3942"/>
                </a:lnTo>
                <a:lnTo>
                  <a:pt x="2509" y="3955"/>
                </a:lnTo>
                <a:lnTo>
                  <a:pt x="2489" y="3966"/>
                </a:lnTo>
                <a:lnTo>
                  <a:pt x="2489" y="3975"/>
                </a:lnTo>
                <a:lnTo>
                  <a:pt x="2483" y="3975"/>
                </a:lnTo>
                <a:lnTo>
                  <a:pt x="2480" y="3982"/>
                </a:lnTo>
                <a:lnTo>
                  <a:pt x="2472" y="3982"/>
                </a:lnTo>
                <a:lnTo>
                  <a:pt x="2449" y="4009"/>
                </a:lnTo>
                <a:lnTo>
                  <a:pt x="2440" y="4009"/>
                </a:lnTo>
                <a:lnTo>
                  <a:pt x="2432" y="4022"/>
                </a:lnTo>
                <a:lnTo>
                  <a:pt x="2409" y="4031"/>
                </a:lnTo>
                <a:lnTo>
                  <a:pt x="2400" y="4042"/>
                </a:lnTo>
                <a:lnTo>
                  <a:pt x="2383" y="4046"/>
                </a:lnTo>
                <a:lnTo>
                  <a:pt x="2380" y="4055"/>
                </a:lnTo>
                <a:lnTo>
                  <a:pt x="2340" y="4058"/>
                </a:lnTo>
                <a:lnTo>
                  <a:pt x="2340" y="4058"/>
                </a:lnTo>
                <a:lnTo>
                  <a:pt x="2340" y="4056"/>
                </a:lnTo>
                <a:lnTo>
                  <a:pt x="2338" y="4055"/>
                </a:lnTo>
                <a:lnTo>
                  <a:pt x="2336" y="4055"/>
                </a:lnTo>
                <a:lnTo>
                  <a:pt x="2332" y="4055"/>
                </a:lnTo>
                <a:lnTo>
                  <a:pt x="2332" y="4058"/>
                </a:lnTo>
                <a:lnTo>
                  <a:pt x="2323" y="4058"/>
                </a:lnTo>
                <a:lnTo>
                  <a:pt x="2312" y="4075"/>
                </a:lnTo>
                <a:lnTo>
                  <a:pt x="2276" y="4075"/>
                </a:lnTo>
                <a:lnTo>
                  <a:pt x="2272" y="4082"/>
                </a:lnTo>
                <a:lnTo>
                  <a:pt x="2263" y="4082"/>
                </a:lnTo>
                <a:lnTo>
                  <a:pt x="2263" y="4086"/>
                </a:lnTo>
                <a:lnTo>
                  <a:pt x="2216" y="4082"/>
                </a:lnTo>
                <a:lnTo>
                  <a:pt x="2216" y="4078"/>
                </a:lnTo>
                <a:lnTo>
                  <a:pt x="2209" y="4078"/>
                </a:lnTo>
                <a:lnTo>
                  <a:pt x="2209" y="4075"/>
                </a:lnTo>
                <a:lnTo>
                  <a:pt x="2203" y="4073"/>
                </a:lnTo>
                <a:lnTo>
                  <a:pt x="2200" y="4073"/>
                </a:lnTo>
                <a:lnTo>
                  <a:pt x="2198" y="4075"/>
                </a:lnTo>
                <a:lnTo>
                  <a:pt x="2196" y="4076"/>
                </a:lnTo>
                <a:lnTo>
                  <a:pt x="2194" y="4078"/>
                </a:lnTo>
                <a:lnTo>
                  <a:pt x="2194" y="4080"/>
                </a:lnTo>
                <a:lnTo>
                  <a:pt x="2192" y="4082"/>
                </a:lnTo>
                <a:lnTo>
                  <a:pt x="2192" y="4082"/>
                </a:lnTo>
                <a:lnTo>
                  <a:pt x="2140" y="4078"/>
                </a:lnTo>
                <a:lnTo>
                  <a:pt x="2140" y="4082"/>
                </a:lnTo>
                <a:lnTo>
                  <a:pt x="2129" y="4082"/>
                </a:lnTo>
                <a:lnTo>
                  <a:pt x="2116" y="4098"/>
                </a:lnTo>
                <a:lnTo>
                  <a:pt x="2052" y="4098"/>
                </a:lnTo>
                <a:lnTo>
                  <a:pt x="2052" y="4102"/>
                </a:lnTo>
                <a:lnTo>
                  <a:pt x="2036" y="4106"/>
                </a:lnTo>
                <a:lnTo>
                  <a:pt x="2023" y="4122"/>
                </a:lnTo>
                <a:lnTo>
                  <a:pt x="1983" y="4122"/>
                </a:lnTo>
                <a:lnTo>
                  <a:pt x="1981" y="4120"/>
                </a:lnTo>
                <a:lnTo>
                  <a:pt x="1978" y="4118"/>
                </a:lnTo>
                <a:lnTo>
                  <a:pt x="1974" y="4116"/>
                </a:lnTo>
                <a:lnTo>
                  <a:pt x="1972" y="4115"/>
                </a:lnTo>
                <a:lnTo>
                  <a:pt x="1972" y="4106"/>
                </a:lnTo>
                <a:lnTo>
                  <a:pt x="1971" y="4104"/>
                </a:lnTo>
                <a:lnTo>
                  <a:pt x="1967" y="4102"/>
                </a:lnTo>
                <a:lnTo>
                  <a:pt x="1961" y="4098"/>
                </a:lnTo>
                <a:lnTo>
                  <a:pt x="1956" y="4096"/>
                </a:lnTo>
                <a:lnTo>
                  <a:pt x="1951" y="4093"/>
                </a:lnTo>
                <a:lnTo>
                  <a:pt x="1947" y="4091"/>
                </a:lnTo>
                <a:lnTo>
                  <a:pt x="1943" y="4091"/>
                </a:lnTo>
                <a:lnTo>
                  <a:pt x="1941" y="4089"/>
                </a:lnTo>
                <a:lnTo>
                  <a:pt x="1941" y="4091"/>
                </a:lnTo>
                <a:lnTo>
                  <a:pt x="1941" y="4091"/>
                </a:lnTo>
                <a:lnTo>
                  <a:pt x="1941" y="4093"/>
                </a:lnTo>
                <a:lnTo>
                  <a:pt x="1941" y="4093"/>
                </a:lnTo>
                <a:lnTo>
                  <a:pt x="1940" y="4095"/>
                </a:lnTo>
                <a:lnTo>
                  <a:pt x="1920" y="4095"/>
                </a:lnTo>
                <a:lnTo>
                  <a:pt x="1916" y="4055"/>
                </a:lnTo>
                <a:lnTo>
                  <a:pt x="1920" y="4055"/>
                </a:lnTo>
                <a:lnTo>
                  <a:pt x="1920" y="4051"/>
                </a:lnTo>
                <a:lnTo>
                  <a:pt x="1916" y="4051"/>
                </a:lnTo>
                <a:lnTo>
                  <a:pt x="1912" y="4038"/>
                </a:lnTo>
                <a:lnTo>
                  <a:pt x="1909" y="4038"/>
                </a:lnTo>
                <a:lnTo>
                  <a:pt x="1909" y="4031"/>
                </a:lnTo>
                <a:lnTo>
                  <a:pt x="1900" y="4026"/>
                </a:lnTo>
                <a:lnTo>
                  <a:pt x="1900" y="4015"/>
                </a:lnTo>
                <a:lnTo>
                  <a:pt x="1892" y="4009"/>
                </a:lnTo>
                <a:lnTo>
                  <a:pt x="1892" y="3989"/>
                </a:lnTo>
                <a:lnTo>
                  <a:pt x="1896" y="3989"/>
                </a:lnTo>
                <a:lnTo>
                  <a:pt x="1896" y="3986"/>
                </a:lnTo>
                <a:lnTo>
                  <a:pt x="1912" y="3986"/>
                </a:lnTo>
                <a:lnTo>
                  <a:pt x="1916" y="3978"/>
                </a:lnTo>
                <a:lnTo>
                  <a:pt x="1916" y="3967"/>
                </a:lnTo>
                <a:lnTo>
                  <a:pt x="1916" y="3953"/>
                </a:lnTo>
                <a:lnTo>
                  <a:pt x="1916" y="3942"/>
                </a:lnTo>
                <a:lnTo>
                  <a:pt x="1903" y="3935"/>
                </a:lnTo>
                <a:lnTo>
                  <a:pt x="1903" y="3926"/>
                </a:lnTo>
                <a:lnTo>
                  <a:pt x="1892" y="3918"/>
                </a:lnTo>
                <a:lnTo>
                  <a:pt x="1892" y="3911"/>
                </a:lnTo>
                <a:lnTo>
                  <a:pt x="1889" y="3911"/>
                </a:lnTo>
                <a:lnTo>
                  <a:pt x="1880" y="3886"/>
                </a:lnTo>
                <a:lnTo>
                  <a:pt x="1876" y="3886"/>
                </a:lnTo>
                <a:lnTo>
                  <a:pt x="1872" y="3866"/>
                </a:lnTo>
                <a:lnTo>
                  <a:pt x="1863" y="3862"/>
                </a:lnTo>
                <a:lnTo>
                  <a:pt x="1863" y="3855"/>
                </a:lnTo>
                <a:lnTo>
                  <a:pt x="1860" y="3855"/>
                </a:lnTo>
                <a:lnTo>
                  <a:pt x="1860" y="3835"/>
                </a:lnTo>
                <a:lnTo>
                  <a:pt x="1856" y="3835"/>
                </a:lnTo>
                <a:lnTo>
                  <a:pt x="1856" y="3826"/>
                </a:lnTo>
                <a:lnTo>
                  <a:pt x="1852" y="3826"/>
                </a:lnTo>
                <a:lnTo>
                  <a:pt x="1849" y="3802"/>
                </a:lnTo>
                <a:lnTo>
                  <a:pt x="1843" y="3802"/>
                </a:lnTo>
                <a:lnTo>
                  <a:pt x="1836" y="3778"/>
                </a:lnTo>
                <a:lnTo>
                  <a:pt x="1832" y="3778"/>
                </a:lnTo>
                <a:lnTo>
                  <a:pt x="1829" y="3775"/>
                </a:lnTo>
                <a:lnTo>
                  <a:pt x="1827" y="3771"/>
                </a:lnTo>
                <a:lnTo>
                  <a:pt x="1825" y="3767"/>
                </a:lnTo>
                <a:lnTo>
                  <a:pt x="1823" y="3762"/>
                </a:lnTo>
                <a:lnTo>
                  <a:pt x="1812" y="3762"/>
                </a:lnTo>
                <a:lnTo>
                  <a:pt x="1789" y="3735"/>
                </a:lnTo>
                <a:lnTo>
                  <a:pt x="1780" y="3729"/>
                </a:lnTo>
                <a:lnTo>
                  <a:pt x="1780" y="3722"/>
                </a:lnTo>
                <a:lnTo>
                  <a:pt x="1776" y="3722"/>
                </a:lnTo>
                <a:lnTo>
                  <a:pt x="1776" y="3715"/>
                </a:lnTo>
                <a:lnTo>
                  <a:pt x="1772" y="3715"/>
                </a:lnTo>
                <a:lnTo>
                  <a:pt x="1772" y="3706"/>
                </a:lnTo>
                <a:lnTo>
                  <a:pt x="1763" y="3702"/>
                </a:lnTo>
                <a:lnTo>
                  <a:pt x="1763" y="3695"/>
                </a:lnTo>
                <a:lnTo>
                  <a:pt x="1756" y="3691"/>
                </a:lnTo>
                <a:lnTo>
                  <a:pt x="1752" y="3642"/>
                </a:lnTo>
                <a:lnTo>
                  <a:pt x="1743" y="3638"/>
                </a:lnTo>
                <a:lnTo>
                  <a:pt x="1743" y="3618"/>
                </a:lnTo>
                <a:lnTo>
                  <a:pt x="1740" y="3618"/>
                </a:lnTo>
                <a:lnTo>
                  <a:pt x="1740" y="3606"/>
                </a:lnTo>
                <a:lnTo>
                  <a:pt x="1736" y="3606"/>
                </a:lnTo>
                <a:lnTo>
                  <a:pt x="1736" y="3555"/>
                </a:lnTo>
                <a:lnTo>
                  <a:pt x="1732" y="3555"/>
                </a:lnTo>
                <a:lnTo>
                  <a:pt x="1729" y="3538"/>
                </a:lnTo>
                <a:lnTo>
                  <a:pt x="1723" y="3538"/>
                </a:lnTo>
                <a:lnTo>
                  <a:pt x="1723" y="3522"/>
                </a:lnTo>
                <a:lnTo>
                  <a:pt x="1720" y="3522"/>
                </a:lnTo>
                <a:lnTo>
                  <a:pt x="1720" y="3509"/>
                </a:lnTo>
                <a:lnTo>
                  <a:pt x="1716" y="3509"/>
                </a:lnTo>
                <a:lnTo>
                  <a:pt x="1716" y="3491"/>
                </a:lnTo>
                <a:lnTo>
                  <a:pt x="1720" y="3491"/>
                </a:lnTo>
                <a:lnTo>
                  <a:pt x="1716" y="3442"/>
                </a:lnTo>
                <a:lnTo>
                  <a:pt x="1716" y="3436"/>
                </a:lnTo>
                <a:lnTo>
                  <a:pt x="1718" y="3431"/>
                </a:lnTo>
                <a:lnTo>
                  <a:pt x="1718" y="3426"/>
                </a:lnTo>
                <a:lnTo>
                  <a:pt x="1720" y="3420"/>
                </a:lnTo>
                <a:lnTo>
                  <a:pt x="1720" y="3416"/>
                </a:lnTo>
                <a:lnTo>
                  <a:pt x="1720" y="3415"/>
                </a:lnTo>
                <a:lnTo>
                  <a:pt x="1716" y="3415"/>
                </a:lnTo>
                <a:lnTo>
                  <a:pt x="1709" y="3391"/>
                </a:lnTo>
                <a:lnTo>
                  <a:pt x="1692" y="3378"/>
                </a:lnTo>
                <a:lnTo>
                  <a:pt x="1692" y="3366"/>
                </a:lnTo>
                <a:lnTo>
                  <a:pt x="1689" y="3366"/>
                </a:lnTo>
                <a:lnTo>
                  <a:pt x="1689" y="3358"/>
                </a:lnTo>
                <a:lnTo>
                  <a:pt x="1683" y="3358"/>
                </a:lnTo>
                <a:lnTo>
                  <a:pt x="1683" y="3351"/>
                </a:lnTo>
                <a:lnTo>
                  <a:pt x="1669" y="3338"/>
                </a:lnTo>
                <a:lnTo>
                  <a:pt x="1669" y="3331"/>
                </a:lnTo>
                <a:lnTo>
                  <a:pt x="1660" y="3326"/>
                </a:lnTo>
                <a:lnTo>
                  <a:pt x="1660" y="3318"/>
                </a:lnTo>
                <a:lnTo>
                  <a:pt x="1656" y="3318"/>
                </a:lnTo>
                <a:lnTo>
                  <a:pt x="1656" y="3298"/>
                </a:lnTo>
                <a:lnTo>
                  <a:pt x="1652" y="3298"/>
                </a:lnTo>
                <a:lnTo>
                  <a:pt x="1652" y="3289"/>
                </a:lnTo>
                <a:lnTo>
                  <a:pt x="1643" y="3286"/>
                </a:lnTo>
                <a:lnTo>
                  <a:pt x="1643" y="3278"/>
                </a:lnTo>
                <a:lnTo>
                  <a:pt x="1640" y="3278"/>
                </a:lnTo>
                <a:lnTo>
                  <a:pt x="1640" y="3262"/>
                </a:lnTo>
                <a:lnTo>
                  <a:pt x="1629" y="3255"/>
                </a:lnTo>
                <a:lnTo>
                  <a:pt x="1629" y="3242"/>
                </a:lnTo>
                <a:lnTo>
                  <a:pt x="1620" y="3238"/>
                </a:lnTo>
                <a:lnTo>
                  <a:pt x="1612" y="3215"/>
                </a:lnTo>
                <a:lnTo>
                  <a:pt x="1603" y="3211"/>
                </a:lnTo>
                <a:lnTo>
                  <a:pt x="1603" y="3202"/>
                </a:lnTo>
                <a:lnTo>
                  <a:pt x="1589" y="3191"/>
                </a:lnTo>
                <a:lnTo>
                  <a:pt x="1583" y="3175"/>
                </a:lnTo>
                <a:lnTo>
                  <a:pt x="1576" y="3169"/>
                </a:lnTo>
                <a:lnTo>
                  <a:pt x="1576" y="3162"/>
                </a:lnTo>
                <a:lnTo>
                  <a:pt x="1572" y="3162"/>
                </a:lnTo>
                <a:lnTo>
                  <a:pt x="1571" y="3149"/>
                </a:lnTo>
                <a:lnTo>
                  <a:pt x="1571" y="3131"/>
                </a:lnTo>
                <a:lnTo>
                  <a:pt x="1572" y="3111"/>
                </a:lnTo>
                <a:lnTo>
                  <a:pt x="1574" y="3093"/>
                </a:lnTo>
                <a:lnTo>
                  <a:pt x="1576" y="3082"/>
                </a:lnTo>
                <a:lnTo>
                  <a:pt x="1572" y="3022"/>
                </a:lnTo>
                <a:lnTo>
                  <a:pt x="1576" y="3022"/>
                </a:lnTo>
                <a:lnTo>
                  <a:pt x="1576" y="3015"/>
                </a:lnTo>
                <a:lnTo>
                  <a:pt x="1589" y="3006"/>
                </a:lnTo>
                <a:lnTo>
                  <a:pt x="1589" y="2986"/>
                </a:lnTo>
                <a:lnTo>
                  <a:pt x="1592" y="2986"/>
                </a:lnTo>
                <a:lnTo>
                  <a:pt x="1592" y="2975"/>
                </a:lnTo>
                <a:lnTo>
                  <a:pt x="1596" y="2975"/>
                </a:lnTo>
                <a:lnTo>
                  <a:pt x="1596" y="2966"/>
                </a:lnTo>
                <a:lnTo>
                  <a:pt x="1600" y="2966"/>
                </a:lnTo>
                <a:lnTo>
                  <a:pt x="1600" y="2942"/>
                </a:lnTo>
                <a:lnTo>
                  <a:pt x="1603" y="2942"/>
                </a:lnTo>
                <a:lnTo>
                  <a:pt x="1603" y="2918"/>
                </a:lnTo>
                <a:lnTo>
                  <a:pt x="1609" y="2918"/>
                </a:lnTo>
                <a:lnTo>
                  <a:pt x="1609" y="2911"/>
                </a:lnTo>
                <a:lnTo>
                  <a:pt x="1612" y="2911"/>
                </a:lnTo>
                <a:lnTo>
                  <a:pt x="1612" y="2886"/>
                </a:lnTo>
                <a:lnTo>
                  <a:pt x="1618" y="2876"/>
                </a:lnTo>
                <a:lnTo>
                  <a:pt x="1623" y="2871"/>
                </a:lnTo>
                <a:lnTo>
                  <a:pt x="1631" y="2866"/>
                </a:lnTo>
                <a:lnTo>
                  <a:pt x="1636" y="2856"/>
                </a:lnTo>
                <a:lnTo>
                  <a:pt x="1640" y="2842"/>
                </a:lnTo>
                <a:lnTo>
                  <a:pt x="1652" y="2842"/>
                </a:lnTo>
                <a:lnTo>
                  <a:pt x="1660" y="2831"/>
                </a:lnTo>
                <a:lnTo>
                  <a:pt x="1667" y="2824"/>
                </a:lnTo>
                <a:lnTo>
                  <a:pt x="1672" y="2818"/>
                </a:lnTo>
                <a:lnTo>
                  <a:pt x="1676" y="2809"/>
                </a:lnTo>
                <a:lnTo>
                  <a:pt x="1680" y="2796"/>
                </a:lnTo>
                <a:lnTo>
                  <a:pt x="1680" y="2778"/>
                </a:lnTo>
                <a:lnTo>
                  <a:pt x="1681" y="2773"/>
                </a:lnTo>
                <a:lnTo>
                  <a:pt x="1683" y="2762"/>
                </a:lnTo>
                <a:lnTo>
                  <a:pt x="1681" y="2751"/>
                </a:lnTo>
                <a:lnTo>
                  <a:pt x="1680" y="2742"/>
                </a:lnTo>
                <a:lnTo>
                  <a:pt x="1669" y="2735"/>
                </a:lnTo>
                <a:lnTo>
                  <a:pt x="1669" y="2722"/>
                </a:lnTo>
                <a:lnTo>
                  <a:pt x="1663" y="2722"/>
                </a:lnTo>
                <a:lnTo>
                  <a:pt x="1660" y="2706"/>
                </a:lnTo>
                <a:lnTo>
                  <a:pt x="1656" y="2706"/>
                </a:lnTo>
                <a:lnTo>
                  <a:pt x="1656" y="2695"/>
                </a:lnTo>
                <a:lnTo>
                  <a:pt x="1652" y="2695"/>
                </a:lnTo>
                <a:lnTo>
                  <a:pt x="1652" y="2678"/>
                </a:lnTo>
                <a:lnTo>
                  <a:pt x="1643" y="2675"/>
                </a:lnTo>
                <a:lnTo>
                  <a:pt x="1640" y="2635"/>
                </a:lnTo>
                <a:lnTo>
                  <a:pt x="1651" y="2627"/>
                </a:lnTo>
                <a:lnTo>
                  <a:pt x="1654" y="2618"/>
                </a:lnTo>
                <a:lnTo>
                  <a:pt x="1656" y="2602"/>
                </a:lnTo>
                <a:lnTo>
                  <a:pt x="1649" y="2593"/>
                </a:lnTo>
                <a:lnTo>
                  <a:pt x="1645" y="2586"/>
                </a:lnTo>
                <a:lnTo>
                  <a:pt x="1643" y="2576"/>
                </a:lnTo>
                <a:lnTo>
                  <a:pt x="1640" y="2566"/>
                </a:lnTo>
                <a:lnTo>
                  <a:pt x="1636" y="2566"/>
                </a:lnTo>
                <a:lnTo>
                  <a:pt x="1632" y="2551"/>
                </a:lnTo>
                <a:lnTo>
                  <a:pt x="1629" y="2551"/>
                </a:lnTo>
                <a:lnTo>
                  <a:pt x="1629" y="2529"/>
                </a:lnTo>
                <a:lnTo>
                  <a:pt x="1616" y="2522"/>
                </a:lnTo>
                <a:lnTo>
                  <a:pt x="1612" y="2502"/>
                </a:lnTo>
                <a:lnTo>
                  <a:pt x="1603" y="2498"/>
                </a:lnTo>
                <a:lnTo>
                  <a:pt x="1603" y="2491"/>
                </a:lnTo>
                <a:lnTo>
                  <a:pt x="1600" y="2491"/>
                </a:lnTo>
                <a:lnTo>
                  <a:pt x="1600" y="2462"/>
                </a:lnTo>
                <a:lnTo>
                  <a:pt x="1589" y="2426"/>
                </a:lnTo>
                <a:lnTo>
                  <a:pt x="1580" y="2426"/>
                </a:lnTo>
                <a:lnTo>
                  <a:pt x="1576" y="2411"/>
                </a:lnTo>
                <a:lnTo>
                  <a:pt x="1572" y="2411"/>
                </a:lnTo>
                <a:lnTo>
                  <a:pt x="1572" y="2398"/>
                </a:lnTo>
                <a:lnTo>
                  <a:pt x="1563" y="2395"/>
                </a:lnTo>
                <a:lnTo>
                  <a:pt x="1556" y="2384"/>
                </a:lnTo>
                <a:lnTo>
                  <a:pt x="1549" y="2373"/>
                </a:lnTo>
                <a:lnTo>
                  <a:pt x="1543" y="2358"/>
                </a:lnTo>
                <a:lnTo>
                  <a:pt x="1532" y="2358"/>
                </a:lnTo>
                <a:lnTo>
                  <a:pt x="1532" y="2351"/>
                </a:lnTo>
                <a:lnTo>
                  <a:pt x="1518" y="2338"/>
                </a:lnTo>
                <a:lnTo>
                  <a:pt x="1507" y="2324"/>
                </a:lnTo>
                <a:lnTo>
                  <a:pt x="1496" y="2309"/>
                </a:lnTo>
                <a:lnTo>
                  <a:pt x="1476" y="2295"/>
                </a:lnTo>
                <a:lnTo>
                  <a:pt x="1476" y="2282"/>
                </a:lnTo>
                <a:lnTo>
                  <a:pt x="1465" y="2278"/>
                </a:lnTo>
                <a:lnTo>
                  <a:pt x="1458" y="2273"/>
                </a:lnTo>
                <a:lnTo>
                  <a:pt x="1452" y="2264"/>
                </a:lnTo>
                <a:lnTo>
                  <a:pt x="1452" y="2249"/>
                </a:lnTo>
                <a:lnTo>
                  <a:pt x="1440" y="2244"/>
                </a:lnTo>
                <a:lnTo>
                  <a:pt x="1436" y="2235"/>
                </a:lnTo>
                <a:lnTo>
                  <a:pt x="1436" y="2218"/>
                </a:lnTo>
                <a:lnTo>
                  <a:pt x="1429" y="2218"/>
                </a:lnTo>
                <a:lnTo>
                  <a:pt x="1423" y="2206"/>
                </a:lnTo>
                <a:lnTo>
                  <a:pt x="1420" y="2196"/>
                </a:lnTo>
                <a:lnTo>
                  <a:pt x="1414" y="2187"/>
                </a:lnTo>
                <a:lnTo>
                  <a:pt x="1411" y="2175"/>
                </a:lnTo>
                <a:lnTo>
                  <a:pt x="1409" y="2158"/>
                </a:lnTo>
                <a:lnTo>
                  <a:pt x="1432" y="2158"/>
                </a:lnTo>
                <a:lnTo>
                  <a:pt x="1432" y="2151"/>
                </a:lnTo>
                <a:lnTo>
                  <a:pt x="1440" y="2146"/>
                </a:lnTo>
                <a:lnTo>
                  <a:pt x="1440" y="2086"/>
                </a:lnTo>
                <a:lnTo>
                  <a:pt x="1449" y="2086"/>
                </a:lnTo>
                <a:lnTo>
                  <a:pt x="1443" y="2075"/>
                </a:lnTo>
                <a:lnTo>
                  <a:pt x="1440" y="2075"/>
                </a:lnTo>
                <a:lnTo>
                  <a:pt x="1438" y="2060"/>
                </a:lnTo>
                <a:lnTo>
                  <a:pt x="1441" y="2047"/>
                </a:lnTo>
                <a:lnTo>
                  <a:pt x="1447" y="2035"/>
                </a:lnTo>
                <a:lnTo>
                  <a:pt x="1452" y="2026"/>
                </a:lnTo>
                <a:lnTo>
                  <a:pt x="1460" y="2022"/>
                </a:lnTo>
                <a:lnTo>
                  <a:pt x="1460" y="1998"/>
                </a:lnTo>
                <a:lnTo>
                  <a:pt x="1469" y="1998"/>
                </a:lnTo>
                <a:lnTo>
                  <a:pt x="1467" y="1993"/>
                </a:lnTo>
                <a:lnTo>
                  <a:pt x="1463" y="1986"/>
                </a:lnTo>
                <a:lnTo>
                  <a:pt x="1463" y="1978"/>
                </a:lnTo>
                <a:lnTo>
                  <a:pt x="1463" y="1969"/>
                </a:lnTo>
                <a:lnTo>
                  <a:pt x="1469" y="1969"/>
                </a:lnTo>
                <a:lnTo>
                  <a:pt x="1469" y="1955"/>
                </a:lnTo>
                <a:lnTo>
                  <a:pt x="1460" y="1951"/>
                </a:lnTo>
                <a:lnTo>
                  <a:pt x="1460" y="1942"/>
                </a:lnTo>
                <a:lnTo>
                  <a:pt x="1456" y="1942"/>
                </a:lnTo>
                <a:lnTo>
                  <a:pt x="1452" y="1922"/>
                </a:lnTo>
                <a:lnTo>
                  <a:pt x="1432" y="1918"/>
                </a:lnTo>
                <a:lnTo>
                  <a:pt x="1429" y="1915"/>
                </a:lnTo>
                <a:lnTo>
                  <a:pt x="1427" y="1911"/>
                </a:lnTo>
                <a:lnTo>
                  <a:pt x="1423" y="1907"/>
                </a:lnTo>
                <a:lnTo>
                  <a:pt x="1421" y="1904"/>
                </a:lnTo>
                <a:lnTo>
                  <a:pt x="1420" y="1898"/>
                </a:lnTo>
                <a:lnTo>
                  <a:pt x="1416" y="1898"/>
                </a:lnTo>
                <a:lnTo>
                  <a:pt x="1416" y="1886"/>
                </a:lnTo>
                <a:lnTo>
                  <a:pt x="1396" y="1886"/>
                </a:lnTo>
                <a:lnTo>
                  <a:pt x="1396" y="1882"/>
                </a:lnTo>
                <a:lnTo>
                  <a:pt x="1372" y="1882"/>
                </a:lnTo>
                <a:lnTo>
                  <a:pt x="1372" y="1886"/>
                </a:lnTo>
                <a:lnTo>
                  <a:pt x="1343" y="1886"/>
                </a:lnTo>
                <a:lnTo>
                  <a:pt x="1343" y="1882"/>
                </a:lnTo>
                <a:lnTo>
                  <a:pt x="1340" y="1882"/>
                </a:lnTo>
                <a:lnTo>
                  <a:pt x="1332" y="1895"/>
                </a:lnTo>
                <a:lnTo>
                  <a:pt x="1256" y="1898"/>
                </a:lnTo>
                <a:lnTo>
                  <a:pt x="1252" y="1893"/>
                </a:lnTo>
                <a:lnTo>
                  <a:pt x="1249" y="1891"/>
                </a:lnTo>
                <a:lnTo>
                  <a:pt x="1245" y="1889"/>
                </a:lnTo>
                <a:lnTo>
                  <a:pt x="1243" y="1889"/>
                </a:lnTo>
                <a:lnTo>
                  <a:pt x="1240" y="1886"/>
                </a:lnTo>
                <a:lnTo>
                  <a:pt x="1240" y="1878"/>
                </a:lnTo>
                <a:lnTo>
                  <a:pt x="1232" y="1875"/>
                </a:lnTo>
                <a:lnTo>
                  <a:pt x="1223" y="1835"/>
                </a:lnTo>
                <a:lnTo>
                  <a:pt x="1216" y="1829"/>
                </a:lnTo>
                <a:lnTo>
                  <a:pt x="1216" y="1822"/>
                </a:lnTo>
                <a:lnTo>
                  <a:pt x="1209" y="1818"/>
                </a:lnTo>
                <a:lnTo>
                  <a:pt x="1209" y="1811"/>
                </a:lnTo>
                <a:lnTo>
                  <a:pt x="1203" y="1811"/>
                </a:lnTo>
                <a:lnTo>
                  <a:pt x="1203" y="1802"/>
                </a:lnTo>
                <a:lnTo>
                  <a:pt x="1176" y="1778"/>
                </a:lnTo>
                <a:lnTo>
                  <a:pt x="1100" y="1775"/>
                </a:lnTo>
                <a:lnTo>
                  <a:pt x="1100" y="1778"/>
                </a:lnTo>
                <a:lnTo>
                  <a:pt x="1016" y="1791"/>
                </a:lnTo>
                <a:lnTo>
                  <a:pt x="1016" y="1802"/>
                </a:lnTo>
                <a:lnTo>
                  <a:pt x="1012" y="1804"/>
                </a:lnTo>
                <a:lnTo>
                  <a:pt x="1009" y="1807"/>
                </a:lnTo>
                <a:lnTo>
                  <a:pt x="1007" y="1807"/>
                </a:lnTo>
                <a:lnTo>
                  <a:pt x="1003" y="1809"/>
                </a:lnTo>
                <a:lnTo>
                  <a:pt x="1000" y="1809"/>
                </a:lnTo>
                <a:lnTo>
                  <a:pt x="996" y="1809"/>
                </a:lnTo>
                <a:lnTo>
                  <a:pt x="989" y="1811"/>
                </a:lnTo>
                <a:lnTo>
                  <a:pt x="989" y="1815"/>
                </a:lnTo>
                <a:lnTo>
                  <a:pt x="943" y="1818"/>
                </a:lnTo>
                <a:lnTo>
                  <a:pt x="940" y="1826"/>
                </a:lnTo>
                <a:lnTo>
                  <a:pt x="923" y="1829"/>
                </a:lnTo>
                <a:lnTo>
                  <a:pt x="920" y="1838"/>
                </a:lnTo>
                <a:lnTo>
                  <a:pt x="903" y="1842"/>
                </a:lnTo>
                <a:lnTo>
                  <a:pt x="903" y="1846"/>
                </a:lnTo>
                <a:lnTo>
                  <a:pt x="869" y="1851"/>
                </a:lnTo>
                <a:lnTo>
                  <a:pt x="869" y="1855"/>
                </a:lnTo>
                <a:lnTo>
                  <a:pt x="860" y="1855"/>
                </a:lnTo>
                <a:lnTo>
                  <a:pt x="856" y="1862"/>
                </a:lnTo>
                <a:lnTo>
                  <a:pt x="841" y="1869"/>
                </a:lnTo>
                <a:lnTo>
                  <a:pt x="820" y="1871"/>
                </a:lnTo>
                <a:lnTo>
                  <a:pt x="809" y="1858"/>
                </a:lnTo>
                <a:lnTo>
                  <a:pt x="796" y="1856"/>
                </a:lnTo>
                <a:lnTo>
                  <a:pt x="781" y="1856"/>
                </a:lnTo>
                <a:lnTo>
                  <a:pt x="763" y="1855"/>
                </a:lnTo>
                <a:lnTo>
                  <a:pt x="763" y="1851"/>
                </a:lnTo>
                <a:lnTo>
                  <a:pt x="740" y="1851"/>
                </a:lnTo>
                <a:lnTo>
                  <a:pt x="736" y="1842"/>
                </a:lnTo>
                <a:lnTo>
                  <a:pt x="729" y="1840"/>
                </a:lnTo>
                <a:lnTo>
                  <a:pt x="714" y="1840"/>
                </a:lnTo>
                <a:lnTo>
                  <a:pt x="701" y="1840"/>
                </a:lnTo>
                <a:lnTo>
                  <a:pt x="692" y="1842"/>
                </a:lnTo>
                <a:lnTo>
                  <a:pt x="689" y="1851"/>
                </a:lnTo>
                <a:lnTo>
                  <a:pt x="663" y="1851"/>
                </a:lnTo>
                <a:lnTo>
                  <a:pt x="663" y="1846"/>
                </a:lnTo>
                <a:lnTo>
                  <a:pt x="652" y="1851"/>
                </a:lnTo>
                <a:lnTo>
                  <a:pt x="652" y="1855"/>
                </a:lnTo>
                <a:lnTo>
                  <a:pt x="629" y="1855"/>
                </a:lnTo>
                <a:lnTo>
                  <a:pt x="629" y="1858"/>
                </a:lnTo>
                <a:lnTo>
                  <a:pt x="620" y="1858"/>
                </a:lnTo>
                <a:lnTo>
                  <a:pt x="616" y="1866"/>
                </a:lnTo>
                <a:lnTo>
                  <a:pt x="609" y="1866"/>
                </a:lnTo>
                <a:lnTo>
                  <a:pt x="609" y="1871"/>
                </a:lnTo>
                <a:lnTo>
                  <a:pt x="576" y="1875"/>
                </a:lnTo>
                <a:lnTo>
                  <a:pt x="576" y="1878"/>
                </a:lnTo>
                <a:lnTo>
                  <a:pt x="563" y="1878"/>
                </a:lnTo>
                <a:lnTo>
                  <a:pt x="560" y="1886"/>
                </a:lnTo>
                <a:lnTo>
                  <a:pt x="549" y="1886"/>
                </a:lnTo>
                <a:lnTo>
                  <a:pt x="549" y="1889"/>
                </a:lnTo>
                <a:lnTo>
                  <a:pt x="509" y="1895"/>
                </a:lnTo>
                <a:lnTo>
                  <a:pt x="509" y="1889"/>
                </a:lnTo>
                <a:lnTo>
                  <a:pt x="500" y="1889"/>
                </a:lnTo>
                <a:lnTo>
                  <a:pt x="496" y="1882"/>
                </a:lnTo>
                <a:lnTo>
                  <a:pt x="483" y="1882"/>
                </a:lnTo>
                <a:lnTo>
                  <a:pt x="480" y="1875"/>
                </a:lnTo>
                <a:lnTo>
                  <a:pt x="472" y="1875"/>
                </a:lnTo>
                <a:lnTo>
                  <a:pt x="469" y="1866"/>
                </a:lnTo>
                <a:lnTo>
                  <a:pt x="460" y="1866"/>
                </a:lnTo>
                <a:lnTo>
                  <a:pt x="456" y="1858"/>
                </a:lnTo>
                <a:lnTo>
                  <a:pt x="449" y="1858"/>
                </a:lnTo>
                <a:lnTo>
                  <a:pt x="443" y="1851"/>
                </a:lnTo>
                <a:lnTo>
                  <a:pt x="429" y="1846"/>
                </a:lnTo>
                <a:lnTo>
                  <a:pt x="420" y="1835"/>
                </a:lnTo>
                <a:lnTo>
                  <a:pt x="412" y="1835"/>
                </a:lnTo>
                <a:lnTo>
                  <a:pt x="372" y="1791"/>
                </a:lnTo>
                <a:lnTo>
                  <a:pt x="363" y="1791"/>
                </a:lnTo>
                <a:lnTo>
                  <a:pt x="360" y="1782"/>
                </a:lnTo>
                <a:lnTo>
                  <a:pt x="349" y="1778"/>
                </a:lnTo>
                <a:lnTo>
                  <a:pt x="349" y="1775"/>
                </a:lnTo>
                <a:lnTo>
                  <a:pt x="332" y="1769"/>
                </a:lnTo>
                <a:lnTo>
                  <a:pt x="329" y="1762"/>
                </a:lnTo>
                <a:lnTo>
                  <a:pt x="316" y="1762"/>
                </a:lnTo>
                <a:lnTo>
                  <a:pt x="309" y="1742"/>
                </a:lnTo>
                <a:lnTo>
                  <a:pt x="300" y="1742"/>
                </a:lnTo>
                <a:lnTo>
                  <a:pt x="300" y="1738"/>
                </a:lnTo>
                <a:lnTo>
                  <a:pt x="292" y="1738"/>
                </a:lnTo>
                <a:lnTo>
                  <a:pt x="289" y="1731"/>
                </a:lnTo>
                <a:lnTo>
                  <a:pt x="276" y="1731"/>
                </a:lnTo>
                <a:lnTo>
                  <a:pt x="269" y="1718"/>
                </a:lnTo>
                <a:lnTo>
                  <a:pt x="265" y="1716"/>
                </a:lnTo>
                <a:lnTo>
                  <a:pt x="261" y="1716"/>
                </a:lnTo>
                <a:lnTo>
                  <a:pt x="260" y="1716"/>
                </a:lnTo>
                <a:lnTo>
                  <a:pt x="258" y="1716"/>
                </a:lnTo>
                <a:lnTo>
                  <a:pt x="258" y="1716"/>
                </a:lnTo>
                <a:lnTo>
                  <a:pt x="256" y="1716"/>
                </a:lnTo>
                <a:lnTo>
                  <a:pt x="254" y="1715"/>
                </a:lnTo>
                <a:lnTo>
                  <a:pt x="254" y="1711"/>
                </a:lnTo>
                <a:lnTo>
                  <a:pt x="252" y="1706"/>
                </a:lnTo>
                <a:lnTo>
                  <a:pt x="240" y="1706"/>
                </a:lnTo>
                <a:lnTo>
                  <a:pt x="236" y="1689"/>
                </a:lnTo>
                <a:lnTo>
                  <a:pt x="232" y="1689"/>
                </a:lnTo>
                <a:lnTo>
                  <a:pt x="232" y="1678"/>
                </a:lnTo>
                <a:lnTo>
                  <a:pt x="216" y="1671"/>
                </a:lnTo>
                <a:lnTo>
                  <a:pt x="212" y="1622"/>
                </a:lnTo>
                <a:lnTo>
                  <a:pt x="216" y="1622"/>
                </a:lnTo>
                <a:lnTo>
                  <a:pt x="216" y="1618"/>
                </a:lnTo>
                <a:lnTo>
                  <a:pt x="209" y="1615"/>
                </a:lnTo>
                <a:lnTo>
                  <a:pt x="203" y="1602"/>
                </a:lnTo>
                <a:lnTo>
                  <a:pt x="192" y="1595"/>
                </a:lnTo>
                <a:lnTo>
                  <a:pt x="192" y="1582"/>
                </a:lnTo>
                <a:lnTo>
                  <a:pt x="189" y="1582"/>
                </a:lnTo>
                <a:lnTo>
                  <a:pt x="189" y="1578"/>
                </a:lnTo>
                <a:lnTo>
                  <a:pt x="185" y="1576"/>
                </a:lnTo>
                <a:lnTo>
                  <a:pt x="180" y="1575"/>
                </a:lnTo>
                <a:lnTo>
                  <a:pt x="176" y="1575"/>
                </a:lnTo>
                <a:lnTo>
                  <a:pt x="171" y="1573"/>
                </a:lnTo>
                <a:lnTo>
                  <a:pt x="169" y="1569"/>
                </a:lnTo>
                <a:lnTo>
                  <a:pt x="169" y="1562"/>
                </a:lnTo>
                <a:lnTo>
                  <a:pt x="149" y="1558"/>
                </a:lnTo>
                <a:lnTo>
                  <a:pt x="143" y="1547"/>
                </a:lnTo>
                <a:lnTo>
                  <a:pt x="140" y="1540"/>
                </a:lnTo>
                <a:lnTo>
                  <a:pt x="134" y="1531"/>
                </a:lnTo>
                <a:lnTo>
                  <a:pt x="132" y="1518"/>
                </a:lnTo>
                <a:lnTo>
                  <a:pt x="118" y="1511"/>
                </a:lnTo>
                <a:lnTo>
                  <a:pt x="111" y="1498"/>
                </a:lnTo>
                <a:lnTo>
                  <a:pt x="109" y="1478"/>
                </a:lnTo>
                <a:lnTo>
                  <a:pt x="107" y="1476"/>
                </a:lnTo>
                <a:lnTo>
                  <a:pt x="105" y="1476"/>
                </a:lnTo>
                <a:lnTo>
                  <a:pt x="105" y="1475"/>
                </a:lnTo>
                <a:lnTo>
                  <a:pt x="105" y="1475"/>
                </a:lnTo>
                <a:lnTo>
                  <a:pt x="105" y="1473"/>
                </a:lnTo>
                <a:lnTo>
                  <a:pt x="103" y="1469"/>
                </a:lnTo>
                <a:lnTo>
                  <a:pt x="92" y="1469"/>
                </a:lnTo>
                <a:lnTo>
                  <a:pt x="92" y="1478"/>
                </a:lnTo>
                <a:lnTo>
                  <a:pt x="72" y="1478"/>
                </a:lnTo>
                <a:lnTo>
                  <a:pt x="69" y="1462"/>
                </a:lnTo>
                <a:lnTo>
                  <a:pt x="56" y="1458"/>
                </a:lnTo>
                <a:lnTo>
                  <a:pt x="54" y="1453"/>
                </a:lnTo>
                <a:lnTo>
                  <a:pt x="52" y="1449"/>
                </a:lnTo>
                <a:lnTo>
                  <a:pt x="51" y="1446"/>
                </a:lnTo>
                <a:lnTo>
                  <a:pt x="49" y="1444"/>
                </a:lnTo>
                <a:lnTo>
                  <a:pt x="45" y="1440"/>
                </a:lnTo>
                <a:lnTo>
                  <a:pt x="43" y="1435"/>
                </a:lnTo>
                <a:lnTo>
                  <a:pt x="29" y="1435"/>
                </a:lnTo>
                <a:lnTo>
                  <a:pt x="25" y="1416"/>
                </a:lnTo>
                <a:lnTo>
                  <a:pt x="23" y="1395"/>
                </a:lnTo>
                <a:lnTo>
                  <a:pt x="27" y="1386"/>
                </a:lnTo>
                <a:lnTo>
                  <a:pt x="27" y="1376"/>
                </a:lnTo>
                <a:lnTo>
                  <a:pt x="27" y="1366"/>
                </a:lnTo>
                <a:lnTo>
                  <a:pt x="29" y="1355"/>
                </a:lnTo>
                <a:lnTo>
                  <a:pt x="32" y="1355"/>
                </a:lnTo>
                <a:lnTo>
                  <a:pt x="34" y="1351"/>
                </a:lnTo>
                <a:lnTo>
                  <a:pt x="34" y="1347"/>
                </a:lnTo>
                <a:lnTo>
                  <a:pt x="36" y="1344"/>
                </a:lnTo>
                <a:lnTo>
                  <a:pt x="36" y="1338"/>
                </a:lnTo>
                <a:lnTo>
                  <a:pt x="23" y="1335"/>
                </a:lnTo>
                <a:lnTo>
                  <a:pt x="20" y="1322"/>
                </a:lnTo>
                <a:lnTo>
                  <a:pt x="14" y="1311"/>
                </a:lnTo>
                <a:lnTo>
                  <a:pt x="7" y="1302"/>
                </a:lnTo>
                <a:lnTo>
                  <a:pt x="3" y="1291"/>
                </a:lnTo>
                <a:lnTo>
                  <a:pt x="0" y="1275"/>
                </a:lnTo>
                <a:lnTo>
                  <a:pt x="14" y="1264"/>
                </a:lnTo>
                <a:lnTo>
                  <a:pt x="27" y="1251"/>
                </a:lnTo>
                <a:lnTo>
                  <a:pt x="36" y="1235"/>
                </a:lnTo>
                <a:lnTo>
                  <a:pt x="40" y="1235"/>
                </a:lnTo>
                <a:lnTo>
                  <a:pt x="43" y="1209"/>
                </a:lnTo>
                <a:lnTo>
                  <a:pt x="49" y="1209"/>
                </a:lnTo>
                <a:lnTo>
                  <a:pt x="52" y="1166"/>
                </a:lnTo>
                <a:lnTo>
                  <a:pt x="60" y="1162"/>
                </a:lnTo>
                <a:lnTo>
                  <a:pt x="63" y="1142"/>
                </a:lnTo>
                <a:lnTo>
                  <a:pt x="69" y="1142"/>
                </a:lnTo>
                <a:lnTo>
                  <a:pt x="69" y="1135"/>
                </a:lnTo>
                <a:lnTo>
                  <a:pt x="72" y="1135"/>
                </a:lnTo>
                <a:lnTo>
                  <a:pt x="78" y="1113"/>
                </a:lnTo>
                <a:lnTo>
                  <a:pt x="76" y="1089"/>
                </a:lnTo>
                <a:lnTo>
                  <a:pt x="72" y="1066"/>
                </a:lnTo>
                <a:lnTo>
                  <a:pt x="72" y="1049"/>
                </a:lnTo>
                <a:lnTo>
                  <a:pt x="56" y="1038"/>
                </a:lnTo>
                <a:lnTo>
                  <a:pt x="60" y="1002"/>
                </a:lnTo>
                <a:lnTo>
                  <a:pt x="63" y="1002"/>
                </a:lnTo>
                <a:lnTo>
                  <a:pt x="63" y="995"/>
                </a:lnTo>
                <a:lnTo>
                  <a:pt x="69" y="995"/>
                </a:lnTo>
                <a:lnTo>
                  <a:pt x="69" y="982"/>
                </a:lnTo>
                <a:lnTo>
                  <a:pt x="67" y="971"/>
                </a:lnTo>
                <a:lnTo>
                  <a:pt x="63" y="962"/>
                </a:lnTo>
                <a:lnTo>
                  <a:pt x="52" y="962"/>
                </a:lnTo>
                <a:lnTo>
                  <a:pt x="52" y="955"/>
                </a:lnTo>
                <a:lnTo>
                  <a:pt x="51" y="956"/>
                </a:lnTo>
                <a:lnTo>
                  <a:pt x="49" y="956"/>
                </a:lnTo>
                <a:lnTo>
                  <a:pt x="49" y="956"/>
                </a:lnTo>
                <a:lnTo>
                  <a:pt x="49" y="958"/>
                </a:lnTo>
                <a:lnTo>
                  <a:pt x="49" y="958"/>
                </a:lnTo>
                <a:lnTo>
                  <a:pt x="49" y="962"/>
                </a:lnTo>
                <a:lnTo>
                  <a:pt x="23" y="962"/>
                </a:lnTo>
                <a:lnTo>
                  <a:pt x="29" y="902"/>
                </a:lnTo>
                <a:lnTo>
                  <a:pt x="36" y="902"/>
                </a:lnTo>
                <a:lnTo>
                  <a:pt x="36" y="871"/>
                </a:lnTo>
                <a:lnTo>
                  <a:pt x="63" y="849"/>
                </a:lnTo>
                <a:lnTo>
                  <a:pt x="69" y="831"/>
                </a:lnTo>
                <a:lnTo>
                  <a:pt x="72" y="831"/>
                </a:lnTo>
                <a:lnTo>
                  <a:pt x="76" y="815"/>
                </a:lnTo>
                <a:lnTo>
                  <a:pt x="80" y="815"/>
                </a:lnTo>
                <a:lnTo>
                  <a:pt x="80" y="802"/>
                </a:lnTo>
                <a:lnTo>
                  <a:pt x="89" y="798"/>
                </a:lnTo>
                <a:lnTo>
                  <a:pt x="92" y="769"/>
                </a:lnTo>
                <a:lnTo>
                  <a:pt x="92" y="769"/>
                </a:lnTo>
                <a:lnTo>
                  <a:pt x="94" y="767"/>
                </a:lnTo>
                <a:lnTo>
                  <a:pt x="96" y="767"/>
                </a:lnTo>
                <a:lnTo>
                  <a:pt x="98" y="766"/>
                </a:lnTo>
                <a:lnTo>
                  <a:pt x="98" y="764"/>
                </a:lnTo>
                <a:lnTo>
                  <a:pt x="100" y="758"/>
                </a:lnTo>
                <a:lnTo>
                  <a:pt x="109" y="758"/>
                </a:lnTo>
                <a:lnTo>
                  <a:pt x="149" y="715"/>
                </a:lnTo>
                <a:lnTo>
                  <a:pt x="156" y="709"/>
                </a:lnTo>
                <a:lnTo>
                  <a:pt x="156" y="675"/>
                </a:lnTo>
                <a:lnTo>
                  <a:pt x="160" y="675"/>
                </a:lnTo>
                <a:lnTo>
                  <a:pt x="163" y="658"/>
                </a:lnTo>
                <a:lnTo>
                  <a:pt x="172" y="655"/>
                </a:lnTo>
                <a:lnTo>
                  <a:pt x="172" y="646"/>
                </a:lnTo>
                <a:lnTo>
                  <a:pt x="176" y="646"/>
                </a:lnTo>
                <a:lnTo>
                  <a:pt x="176" y="629"/>
                </a:lnTo>
                <a:lnTo>
                  <a:pt x="180" y="629"/>
                </a:lnTo>
                <a:lnTo>
                  <a:pt x="183" y="626"/>
                </a:lnTo>
                <a:lnTo>
                  <a:pt x="187" y="624"/>
                </a:lnTo>
                <a:lnTo>
                  <a:pt x="191" y="624"/>
                </a:lnTo>
                <a:lnTo>
                  <a:pt x="194" y="624"/>
                </a:lnTo>
                <a:lnTo>
                  <a:pt x="196" y="624"/>
                </a:lnTo>
                <a:lnTo>
                  <a:pt x="200" y="624"/>
                </a:lnTo>
                <a:lnTo>
                  <a:pt x="203" y="622"/>
                </a:lnTo>
                <a:lnTo>
                  <a:pt x="212" y="611"/>
                </a:lnTo>
                <a:lnTo>
                  <a:pt x="220" y="611"/>
                </a:lnTo>
                <a:lnTo>
                  <a:pt x="223" y="602"/>
                </a:lnTo>
                <a:lnTo>
                  <a:pt x="229" y="602"/>
                </a:lnTo>
                <a:lnTo>
                  <a:pt x="229" y="595"/>
                </a:lnTo>
                <a:lnTo>
                  <a:pt x="236" y="589"/>
                </a:lnTo>
                <a:lnTo>
                  <a:pt x="236" y="582"/>
                </a:lnTo>
                <a:lnTo>
                  <a:pt x="243" y="578"/>
                </a:lnTo>
                <a:lnTo>
                  <a:pt x="243" y="558"/>
                </a:lnTo>
                <a:lnTo>
                  <a:pt x="249" y="558"/>
                </a:lnTo>
                <a:lnTo>
                  <a:pt x="251" y="555"/>
                </a:lnTo>
                <a:lnTo>
                  <a:pt x="252" y="551"/>
                </a:lnTo>
                <a:lnTo>
                  <a:pt x="254" y="549"/>
                </a:lnTo>
                <a:lnTo>
                  <a:pt x="254" y="544"/>
                </a:lnTo>
                <a:lnTo>
                  <a:pt x="256" y="538"/>
                </a:lnTo>
                <a:lnTo>
                  <a:pt x="280" y="531"/>
                </a:lnTo>
                <a:lnTo>
                  <a:pt x="280" y="526"/>
                </a:lnTo>
                <a:lnTo>
                  <a:pt x="320" y="522"/>
                </a:lnTo>
                <a:lnTo>
                  <a:pt x="320" y="518"/>
                </a:lnTo>
                <a:lnTo>
                  <a:pt x="329" y="518"/>
                </a:lnTo>
                <a:lnTo>
                  <a:pt x="329" y="515"/>
                </a:lnTo>
                <a:lnTo>
                  <a:pt x="349" y="509"/>
                </a:lnTo>
                <a:lnTo>
                  <a:pt x="372" y="482"/>
                </a:lnTo>
                <a:lnTo>
                  <a:pt x="389" y="478"/>
                </a:lnTo>
                <a:lnTo>
                  <a:pt x="443" y="415"/>
                </a:lnTo>
                <a:lnTo>
                  <a:pt x="441" y="398"/>
                </a:lnTo>
                <a:lnTo>
                  <a:pt x="436" y="380"/>
                </a:lnTo>
                <a:lnTo>
                  <a:pt x="434" y="362"/>
                </a:lnTo>
                <a:lnTo>
                  <a:pt x="436" y="342"/>
                </a:lnTo>
                <a:lnTo>
                  <a:pt x="445" y="320"/>
                </a:lnTo>
                <a:lnTo>
                  <a:pt x="460" y="302"/>
                </a:lnTo>
                <a:lnTo>
                  <a:pt x="472" y="295"/>
                </a:lnTo>
                <a:lnTo>
                  <a:pt x="472" y="271"/>
                </a:lnTo>
                <a:lnTo>
                  <a:pt x="476" y="271"/>
                </a:lnTo>
                <a:lnTo>
                  <a:pt x="496" y="246"/>
                </a:lnTo>
                <a:lnTo>
                  <a:pt x="503" y="246"/>
                </a:lnTo>
                <a:lnTo>
                  <a:pt x="520" y="226"/>
                </a:lnTo>
                <a:lnTo>
                  <a:pt x="529" y="226"/>
                </a:lnTo>
                <a:lnTo>
                  <a:pt x="529" y="222"/>
                </a:lnTo>
                <a:lnTo>
                  <a:pt x="536" y="222"/>
                </a:lnTo>
                <a:lnTo>
                  <a:pt x="536" y="218"/>
                </a:lnTo>
                <a:lnTo>
                  <a:pt x="549" y="218"/>
                </a:lnTo>
                <a:lnTo>
                  <a:pt x="549" y="215"/>
                </a:lnTo>
                <a:lnTo>
                  <a:pt x="563" y="209"/>
                </a:lnTo>
                <a:lnTo>
                  <a:pt x="563" y="206"/>
                </a:lnTo>
                <a:lnTo>
                  <a:pt x="583" y="202"/>
                </a:lnTo>
                <a:lnTo>
                  <a:pt x="589" y="195"/>
                </a:lnTo>
                <a:lnTo>
                  <a:pt x="596" y="195"/>
                </a:lnTo>
                <a:lnTo>
                  <a:pt x="603" y="182"/>
                </a:lnTo>
                <a:lnTo>
                  <a:pt x="609" y="182"/>
                </a:lnTo>
                <a:lnTo>
                  <a:pt x="609" y="175"/>
                </a:lnTo>
                <a:lnTo>
                  <a:pt x="620" y="166"/>
                </a:lnTo>
                <a:lnTo>
                  <a:pt x="620" y="158"/>
                </a:lnTo>
                <a:lnTo>
                  <a:pt x="623" y="158"/>
                </a:lnTo>
                <a:lnTo>
                  <a:pt x="623" y="149"/>
                </a:lnTo>
                <a:lnTo>
                  <a:pt x="629" y="149"/>
                </a:lnTo>
                <a:lnTo>
                  <a:pt x="629" y="142"/>
                </a:lnTo>
                <a:lnTo>
                  <a:pt x="632" y="142"/>
                </a:lnTo>
                <a:lnTo>
                  <a:pt x="632" y="135"/>
                </a:lnTo>
                <a:lnTo>
                  <a:pt x="640" y="131"/>
                </a:lnTo>
                <a:lnTo>
                  <a:pt x="640" y="122"/>
                </a:lnTo>
                <a:lnTo>
                  <a:pt x="643" y="122"/>
                </a:lnTo>
                <a:lnTo>
                  <a:pt x="643" y="115"/>
                </a:lnTo>
                <a:lnTo>
                  <a:pt x="649" y="115"/>
                </a:lnTo>
                <a:lnTo>
                  <a:pt x="649" y="106"/>
                </a:lnTo>
                <a:lnTo>
                  <a:pt x="652" y="106"/>
                </a:lnTo>
                <a:lnTo>
                  <a:pt x="652" y="98"/>
                </a:lnTo>
                <a:lnTo>
                  <a:pt x="656" y="98"/>
                </a:lnTo>
                <a:lnTo>
                  <a:pt x="660" y="86"/>
                </a:lnTo>
                <a:lnTo>
                  <a:pt x="700" y="82"/>
                </a:lnTo>
                <a:lnTo>
                  <a:pt x="705" y="93"/>
                </a:lnTo>
                <a:lnTo>
                  <a:pt x="712" y="106"/>
                </a:lnTo>
                <a:lnTo>
                  <a:pt x="720" y="115"/>
                </a:lnTo>
                <a:lnTo>
                  <a:pt x="723" y="116"/>
                </a:lnTo>
                <a:lnTo>
                  <a:pt x="725" y="116"/>
                </a:lnTo>
                <a:lnTo>
                  <a:pt x="729" y="116"/>
                </a:lnTo>
                <a:lnTo>
                  <a:pt x="731" y="118"/>
                </a:lnTo>
                <a:lnTo>
                  <a:pt x="732" y="118"/>
                </a:lnTo>
                <a:lnTo>
                  <a:pt x="736" y="122"/>
                </a:lnTo>
                <a:lnTo>
                  <a:pt x="776" y="118"/>
                </a:lnTo>
                <a:lnTo>
                  <a:pt x="776" y="122"/>
                </a:lnTo>
                <a:lnTo>
                  <a:pt x="792" y="122"/>
                </a:lnTo>
                <a:lnTo>
                  <a:pt x="796" y="115"/>
                </a:lnTo>
                <a:lnTo>
                  <a:pt x="811" y="111"/>
                </a:lnTo>
                <a:lnTo>
                  <a:pt x="829" y="111"/>
                </a:lnTo>
                <a:lnTo>
                  <a:pt x="831" y="113"/>
                </a:lnTo>
                <a:lnTo>
                  <a:pt x="832" y="116"/>
                </a:lnTo>
                <a:lnTo>
                  <a:pt x="832" y="118"/>
                </a:lnTo>
                <a:lnTo>
                  <a:pt x="834" y="122"/>
                </a:lnTo>
                <a:lnTo>
                  <a:pt x="836" y="126"/>
                </a:lnTo>
                <a:lnTo>
                  <a:pt x="856" y="124"/>
                </a:lnTo>
                <a:lnTo>
                  <a:pt x="872" y="120"/>
                </a:lnTo>
                <a:lnTo>
                  <a:pt x="889" y="115"/>
                </a:lnTo>
                <a:lnTo>
                  <a:pt x="891" y="109"/>
                </a:lnTo>
                <a:lnTo>
                  <a:pt x="894" y="107"/>
                </a:lnTo>
                <a:lnTo>
                  <a:pt x="896" y="104"/>
                </a:lnTo>
                <a:lnTo>
                  <a:pt x="898" y="100"/>
                </a:lnTo>
                <a:lnTo>
                  <a:pt x="900" y="95"/>
                </a:lnTo>
                <a:lnTo>
                  <a:pt x="916" y="91"/>
                </a:lnTo>
                <a:lnTo>
                  <a:pt x="932" y="86"/>
                </a:lnTo>
                <a:lnTo>
                  <a:pt x="932" y="82"/>
                </a:lnTo>
                <a:lnTo>
                  <a:pt x="960" y="82"/>
                </a:lnTo>
                <a:lnTo>
                  <a:pt x="972" y="66"/>
                </a:lnTo>
                <a:lnTo>
                  <a:pt x="983" y="66"/>
                </a:lnTo>
                <a:lnTo>
                  <a:pt x="992" y="55"/>
                </a:lnTo>
                <a:lnTo>
                  <a:pt x="1012" y="55"/>
                </a:lnTo>
                <a:lnTo>
                  <a:pt x="1012" y="51"/>
                </a:lnTo>
                <a:lnTo>
                  <a:pt x="1023" y="51"/>
                </a:lnTo>
                <a:lnTo>
                  <a:pt x="1023" y="46"/>
                </a:lnTo>
                <a:lnTo>
                  <a:pt x="1032" y="46"/>
                </a:lnTo>
                <a:lnTo>
                  <a:pt x="1032" y="42"/>
                </a:lnTo>
                <a:lnTo>
                  <a:pt x="1096" y="42"/>
                </a:lnTo>
                <a:lnTo>
                  <a:pt x="1103" y="29"/>
                </a:lnTo>
                <a:lnTo>
                  <a:pt x="1209" y="26"/>
                </a:lnTo>
                <a:lnTo>
                  <a:pt x="1249" y="35"/>
                </a:lnTo>
                <a:lnTo>
                  <a:pt x="1249" y="29"/>
                </a:lnTo>
                <a:lnTo>
                  <a:pt x="1269" y="29"/>
                </a:lnTo>
                <a:lnTo>
                  <a:pt x="1272" y="22"/>
                </a:lnTo>
                <a:lnTo>
                  <a:pt x="1289" y="16"/>
                </a:lnTo>
                <a:lnTo>
                  <a:pt x="1312" y="15"/>
                </a:lnTo>
                <a:lnTo>
                  <a:pt x="1316" y="26"/>
                </a:lnTo>
                <a:lnTo>
                  <a:pt x="1320" y="26"/>
                </a:lnTo>
                <a:lnTo>
                  <a:pt x="1323" y="24"/>
                </a:lnTo>
                <a:lnTo>
                  <a:pt x="1325" y="24"/>
                </a:lnTo>
                <a:lnTo>
                  <a:pt x="1325" y="22"/>
                </a:lnTo>
                <a:lnTo>
                  <a:pt x="1327" y="18"/>
                </a:lnTo>
                <a:lnTo>
                  <a:pt x="1329" y="15"/>
                </a:lnTo>
                <a:lnTo>
                  <a:pt x="1356" y="15"/>
                </a:lnTo>
                <a:lnTo>
                  <a:pt x="1356" y="18"/>
                </a:lnTo>
                <a:lnTo>
                  <a:pt x="1365" y="22"/>
                </a:lnTo>
                <a:lnTo>
                  <a:pt x="1380" y="26"/>
                </a:lnTo>
                <a:lnTo>
                  <a:pt x="1394" y="27"/>
                </a:lnTo>
                <a:lnTo>
                  <a:pt x="1409" y="26"/>
                </a:lnTo>
                <a:lnTo>
                  <a:pt x="1412" y="18"/>
                </a:lnTo>
                <a:lnTo>
                  <a:pt x="1436" y="15"/>
                </a:lnTo>
                <a:lnTo>
                  <a:pt x="1436" y="9"/>
                </a:lnTo>
                <a:lnTo>
                  <a:pt x="1443" y="7"/>
                </a:lnTo>
                <a:lnTo>
                  <a:pt x="1456" y="4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3">
              <a:alpha val="60000"/>
            </a:schemeClr>
          </a:solidFill>
          <a:ln w="3175"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0" y="267494"/>
            <a:ext cx="899592" cy="21602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5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95A6D7-D6BE-436D-826E-C64B2D7D60A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Rectangle 4"/>
          <p:cNvSpPr/>
          <p:nvPr/>
        </p:nvSpPr>
        <p:spPr>
          <a:xfrm>
            <a:off x="600844" y="2521687"/>
            <a:ext cx="3395091" cy="1152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755576" y="2557120"/>
            <a:ext cx="3168352" cy="4861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Portfolio Designed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297267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>
          <a:xfrm>
            <a:off x="5868144" y="3199036"/>
            <a:ext cx="2808312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91772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336913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1270544"/>
            <a:ext cx="4355976" cy="653133"/>
            <a:chOff x="0" y="1270545"/>
            <a:chExt cx="4355976" cy="504056"/>
          </a:xfrm>
        </p:grpSpPr>
        <p:sp>
          <p:nvSpPr>
            <p:cNvPr id="5" name="Rectangle 4"/>
            <p:cNvSpPr/>
            <p:nvPr/>
          </p:nvSpPr>
          <p:spPr>
            <a:xfrm>
              <a:off x="323528" y="1270545"/>
              <a:ext cx="4032448" cy="5040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270545"/>
              <a:ext cx="323528" cy="50405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131536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Infographic Designed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60647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995686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 Easy to change colors, photos and Text. 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Left Arrow 11"/>
          <p:cNvSpPr/>
          <p:nvPr/>
        </p:nvSpPr>
        <p:spPr>
          <a:xfrm rot="20722497">
            <a:off x="4984754" y="838803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/>
          <p:cNvGrpSpPr/>
          <p:nvPr/>
        </p:nvGrpSpPr>
        <p:grpSpPr>
          <a:xfrm rot="20760000">
            <a:off x="5605020" y="1023682"/>
            <a:ext cx="3096344" cy="518645"/>
            <a:chOff x="803640" y="3362835"/>
            <a:chExt cx="2059657" cy="518645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Left Arrow 17"/>
          <p:cNvSpPr/>
          <p:nvPr/>
        </p:nvSpPr>
        <p:spPr>
          <a:xfrm rot="20722497">
            <a:off x="4984754" y="1707590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9" name="Group 18"/>
          <p:cNvGrpSpPr/>
          <p:nvPr/>
        </p:nvGrpSpPr>
        <p:grpSpPr>
          <a:xfrm rot="20760000">
            <a:off x="5605020" y="1892469"/>
            <a:ext cx="3096344" cy="518645"/>
            <a:chOff x="803640" y="3362835"/>
            <a:chExt cx="2059657" cy="518645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Left Arrow 22"/>
          <p:cNvSpPr/>
          <p:nvPr/>
        </p:nvSpPr>
        <p:spPr>
          <a:xfrm rot="20722497">
            <a:off x="4984754" y="2576377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4" name="Group 23"/>
          <p:cNvGrpSpPr/>
          <p:nvPr/>
        </p:nvGrpSpPr>
        <p:grpSpPr>
          <a:xfrm rot="20760000">
            <a:off x="5605020" y="2761256"/>
            <a:ext cx="3096344" cy="518645"/>
            <a:chOff x="803640" y="3362835"/>
            <a:chExt cx="2059657" cy="518645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Left Arrow 27"/>
          <p:cNvSpPr/>
          <p:nvPr/>
        </p:nvSpPr>
        <p:spPr>
          <a:xfrm rot="20722497">
            <a:off x="4984754" y="3445164"/>
            <a:ext cx="4312380" cy="894796"/>
          </a:xfrm>
          <a:custGeom>
            <a:avLst/>
            <a:gdLst/>
            <a:ahLst/>
            <a:cxnLst/>
            <a:rect l="l" t="t" r="r" b="b"/>
            <a:pathLst>
              <a:path w="4312380" h="894796">
                <a:moveTo>
                  <a:pt x="4312380" y="117603"/>
                </a:moveTo>
                <a:lnTo>
                  <a:pt x="4140261" y="777193"/>
                </a:lnTo>
                <a:lnTo>
                  <a:pt x="497381" y="777193"/>
                </a:lnTo>
                <a:lnTo>
                  <a:pt x="497381" y="894796"/>
                </a:lnTo>
                <a:lnTo>
                  <a:pt x="0" y="447398"/>
                </a:lnTo>
                <a:lnTo>
                  <a:pt x="497381" y="0"/>
                </a:lnTo>
                <a:lnTo>
                  <a:pt x="497381" y="1176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9" name="Group 28"/>
          <p:cNvGrpSpPr/>
          <p:nvPr/>
        </p:nvGrpSpPr>
        <p:grpSpPr>
          <a:xfrm rot="20760000">
            <a:off x="5605020" y="3630043"/>
            <a:ext cx="3096344" cy="518645"/>
            <a:chOff x="803640" y="3362835"/>
            <a:chExt cx="2059657" cy="518645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04481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01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715404"/>
              </p:ext>
            </p:extLst>
          </p:nvPr>
        </p:nvGraphicFramePr>
        <p:xfrm>
          <a:off x="755128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030310"/>
              </p:ext>
            </p:extLst>
          </p:nvPr>
        </p:nvGraphicFramePr>
        <p:xfrm>
          <a:off x="4691564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21896"/>
              </p:ext>
            </p:extLst>
          </p:nvPr>
        </p:nvGraphicFramePr>
        <p:xfrm>
          <a:off x="2723346" y="1360950"/>
          <a:ext cx="1752196" cy="3142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21"/>
          <p:cNvSpPr>
            <a:spLocks noChangeAspect="1"/>
          </p:cNvSpPr>
          <p:nvPr/>
        </p:nvSpPr>
        <p:spPr>
          <a:xfrm>
            <a:off x="7393223" y="1906808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767795" y="2459538"/>
            <a:ext cx="1656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64792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Fullppt\PNG이미지\핸드폰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19" y="11281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Mobile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394" y="1850522"/>
            <a:ext cx="4827694" cy="678692"/>
            <a:chOff x="803640" y="3362835"/>
            <a:chExt cx="2059657" cy="678692"/>
          </a:xfrm>
        </p:grpSpPr>
        <p:sp>
          <p:nvSpPr>
            <p:cNvPr id="6" name="TextBox 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394" y="2528644"/>
            <a:ext cx="4827694" cy="678692"/>
            <a:chOff x="803640" y="3362835"/>
            <a:chExt cx="2059657" cy="678692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394" y="3206766"/>
            <a:ext cx="4827694" cy="678692"/>
            <a:chOff x="803640" y="3362835"/>
            <a:chExt cx="2059657" cy="67869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 flipH="1">
            <a:off x="5871186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684872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3278029" y="4258449"/>
            <a:ext cx="505476" cy="5054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/>
          <p:cNvSpPr/>
          <p:nvPr/>
        </p:nvSpPr>
        <p:spPr>
          <a:xfrm flipH="1">
            <a:off x="811780" y="4393399"/>
            <a:ext cx="251661" cy="2355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Rectangle 16"/>
          <p:cNvSpPr/>
          <p:nvPr/>
        </p:nvSpPr>
        <p:spPr>
          <a:xfrm rot="18900000" flipH="1">
            <a:off x="6020558" y="4340278"/>
            <a:ext cx="190661" cy="3418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 Same Side Corner Rectangle 6"/>
          <p:cNvSpPr>
            <a:spLocks noChangeAspect="1"/>
          </p:cNvSpPr>
          <p:nvPr/>
        </p:nvSpPr>
        <p:spPr>
          <a:xfrm rot="18900000" flipH="1">
            <a:off x="3488086" y="4353516"/>
            <a:ext cx="85363" cy="34223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91357" y="4171842"/>
            <a:ext cx="1772938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8390" y="4171842"/>
            <a:ext cx="1772938" cy="678692"/>
            <a:chOff x="803640" y="3362835"/>
            <a:chExt cx="2059657" cy="678692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65423" y="4171842"/>
            <a:ext cx="1772938" cy="678692"/>
            <a:chOff x="803640" y="3362835"/>
            <a:chExt cx="2059657" cy="678692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 Placeholder 1"/>
          <p:cNvSpPr txBox="1">
            <a:spLocks/>
          </p:cNvSpPr>
          <p:nvPr/>
        </p:nvSpPr>
        <p:spPr>
          <a:xfrm>
            <a:off x="511434" y="1419622"/>
            <a:ext cx="2999507" cy="2880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Simple Portfolio Designed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DDAFEB3C-9D9D-48B7-B82B-D5031E69C3A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CC3BC67-E5A0-4C30-AFC1-1A60A568B52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6838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4DDC3D16-22DE-4E6F-AB6A-699A17EB5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903756"/>
              </p:ext>
            </p:extLst>
          </p:nvPr>
        </p:nvGraphicFramePr>
        <p:xfrm>
          <a:off x="4792521" y="1130459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73107026"/>
              </p:ext>
            </p:extLst>
          </p:nvPr>
        </p:nvGraphicFramePr>
        <p:xfrm>
          <a:off x="2023942" y="1131590"/>
          <a:ext cx="2327920" cy="233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ound Same Side Corner Rectangle 8"/>
          <p:cNvSpPr/>
          <p:nvPr/>
        </p:nvSpPr>
        <p:spPr>
          <a:xfrm>
            <a:off x="863588" y="1350157"/>
            <a:ext cx="720080" cy="1896513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A40D"/>
              </a:solidFill>
            </a:endParaRPr>
          </a:p>
        </p:txBody>
      </p:sp>
      <p:sp>
        <p:nvSpPr>
          <p:cNvPr id="9" name="Round Same Side Corner Rectangle 20"/>
          <p:cNvSpPr/>
          <p:nvPr/>
        </p:nvSpPr>
        <p:spPr>
          <a:xfrm rot="10800000">
            <a:off x="7560331" y="1341398"/>
            <a:ext cx="897259" cy="1914030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203598"/>
            <a:ext cx="0" cy="2376264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9552" y="3579862"/>
            <a:ext cx="8064896" cy="0"/>
          </a:xfrm>
          <a:prstGeom prst="line">
            <a:avLst/>
          </a:prstGeom>
          <a:ln w="317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 Same Side Corner Rectangle 8"/>
          <p:cNvSpPr/>
          <p:nvPr/>
        </p:nvSpPr>
        <p:spPr>
          <a:xfrm>
            <a:off x="863588" y="3757328"/>
            <a:ext cx="162170" cy="427116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ound Same Side Corner Rectangle 20"/>
          <p:cNvSpPr/>
          <p:nvPr/>
        </p:nvSpPr>
        <p:spPr>
          <a:xfrm rot="10800000">
            <a:off x="8255517" y="4316077"/>
            <a:ext cx="202073" cy="43106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4221" y="374005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2649" y="4299896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209321" y="3717471"/>
            <a:ext cx="4738943" cy="506830"/>
            <a:chOff x="6228184" y="1749861"/>
            <a:chExt cx="2592288" cy="506830"/>
          </a:xfrm>
        </p:grpSpPr>
        <p:sp>
          <p:nvSpPr>
            <p:cNvPr id="22" name="TextBox 21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09321" y="4278193"/>
            <a:ext cx="4738943" cy="506830"/>
            <a:chOff x="6228184" y="1749861"/>
            <a:chExt cx="2592288" cy="506830"/>
          </a:xfrm>
        </p:grpSpPr>
        <p:sp>
          <p:nvSpPr>
            <p:cNvPr id="25" name="TextBox 24"/>
            <p:cNvSpPr txBox="1"/>
            <p:nvPr/>
          </p:nvSpPr>
          <p:spPr>
            <a:xfrm>
              <a:off x="6228184" y="1979692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28184" y="1749861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57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3291830"/>
            <a:ext cx="8748464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Portfolio</a:t>
            </a:r>
            <a:r>
              <a:rPr lang="en-US" altLang="ko-KR" b="1" dirty="0">
                <a:solidFill>
                  <a:srgbClr val="F2A40D"/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5536" y="3867894"/>
            <a:ext cx="8748464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4227934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 Easy to change colors, photos and Text.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ED70E4A-038B-48B7-B897-D152F6DFBAE6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C7A53B2-A2F3-474D-AB2D-72203D54F6A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54A0E86D-F418-4305-B80C-96948704E24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2D205EE6-E63C-41BD-B9A0-097FA24E2E1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8351663-667F-482D-B20F-3CE639FE3E3E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39524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4164238" y="140394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164238" y="2262705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4164238" y="3104324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841189" y="1319495"/>
            <a:ext cx="3672408" cy="744962"/>
            <a:chOff x="803640" y="3362835"/>
            <a:chExt cx="2059657" cy="744962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41189" y="2178256"/>
            <a:ext cx="3672408" cy="744962"/>
            <a:chOff x="803640" y="3362835"/>
            <a:chExt cx="2059657" cy="744962"/>
          </a:xfrm>
        </p:grpSpPr>
        <p:sp>
          <p:nvSpPr>
            <p:cNvPr id="57" name="TextBox 56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841189" y="3019875"/>
            <a:ext cx="3672408" cy="744962"/>
            <a:chOff x="803640" y="3362835"/>
            <a:chExt cx="2059657" cy="744962"/>
          </a:xfrm>
        </p:grpSpPr>
        <p:sp>
          <p:nvSpPr>
            <p:cNvPr id="60" name="TextBox 59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130834" y="146114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30834" y="231990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0834" y="316152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41189" y="3870065"/>
            <a:ext cx="3672408" cy="744962"/>
            <a:chOff x="803640" y="3362835"/>
            <a:chExt cx="2059657" cy="744962"/>
          </a:xfrm>
        </p:grpSpPr>
        <p:sp>
          <p:nvSpPr>
            <p:cNvPr id="66" name="TextBox 65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4164238" y="3954514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30834" y="4011714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Chart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9797" y="1655091"/>
            <a:ext cx="5435727" cy="623061"/>
            <a:chOff x="925943" y="1690403"/>
            <a:chExt cx="5435727" cy="623061"/>
          </a:xfrm>
        </p:grpSpPr>
        <p:sp>
          <p:nvSpPr>
            <p:cNvPr id="5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9797" y="2675709"/>
            <a:ext cx="5435727" cy="623061"/>
            <a:chOff x="925943" y="1690403"/>
            <a:chExt cx="5435727" cy="623061"/>
          </a:xfrm>
        </p:grpSpPr>
        <p:sp>
          <p:nvSpPr>
            <p:cNvPr id="17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99797" y="3696326"/>
            <a:ext cx="5435727" cy="623061"/>
            <a:chOff x="925943" y="1690403"/>
            <a:chExt cx="5435727" cy="623061"/>
          </a:xfrm>
        </p:grpSpPr>
        <p:sp>
          <p:nvSpPr>
            <p:cNvPr id="28" name="Teardrop 1"/>
            <p:cNvSpPr/>
            <p:nvPr/>
          </p:nvSpPr>
          <p:spPr>
            <a:xfrm rot="18805991">
              <a:off x="922692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ardrop 1"/>
            <p:cNvSpPr/>
            <p:nvPr/>
          </p:nvSpPr>
          <p:spPr>
            <a:xfrm rot="18805991">
              <a:off x="1458155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ardrop 1"/>
            <p:cNvSpPr/>
            <p:nvPr/>
          </p:nvSpPr>
          <p:spPr>
            <a:xfrm rot="18805991">
              <a:off x="1993618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Teardrop 1"/>
            <p:cNvSpPr/>
            <p:nvPr/>
          </p:nvSpPr>
          <p:spPr>
            <a:xfrm rot="18805991">
              <a:off x="2529081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Teardrop 1"/>
            <p:cNvSpPr/>
            <p:nvPr/>
          </p:nvSpPr>
          <p:spPr>
            <a:xfrm rot="18805991">
              <a:off x="3064544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Teardrop 1"/>
            <p:cNvSpPr/>
            <p:nvPr/>
          </p:nvSpPr>
          <p:spPr>
            <a:xfrm rot="18805991">
              <a:off x="3600007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Teardrop 1"/>
            <p:cNvSpPr/>
            <p:nvPr/>
          </p:nvSpPr>
          <p:spPr>
            <a:xfrm rot="18805991">
              <a:off x="4135470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Teardrop 1"/>
            <p:cNvSpPr/>
            <p:nvPr/>
          </p:nvSpPr>
          <p:spPr>
            <a:xfrm rot="18805991">
              <a:off x="4670933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ardrop 1"/>
            <p:cNvSpPr/>
            <p:nvPr/>
          </p:nvSpPr>
          <p:spPr>
            <a:xfrm rot="18805991">
              <a:off x="5206396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ardrop 1"/>
            <p:cNvSpPr/>
            <p:nvPr/>
          </p:nvSpPr>
          <p:spPr>
            <a:xfrm rot="18805991">
              <a:off x="5741859" y="1693654"/>
              <a:ext cx="623061" cy="616560"/>
            </a:xfrm>
            <a:custGeom>
              <a:avLst/>
              <a:gdLst/>
              <a:ahLst/>
              <a:cxnLst/>
              <a:rect l="l" t="t" r="r" b="b"/>
              <a:pathLst>
                <a:path w="1807241" h="1788383">
                  <a:moveTo>
                    <a:pt x="712876" y="1117592"/>
                  </a:moveTo>
                  <a:cubicBezTo>
                    <a:pt x="771173" y="1181828"/>
                    <a:pt x="811089" y="1255910"/>
                    <a:pt x="847925" y="1348018"/>
                  </a:cubicBezTo>
                  <a:cubicBezTo>
                    <a:pt x="814544" y="1418896"/>
                    <a:pt x="753893" y="1474052"/>
                    <a:pt x="679064" y="1498332"/>
                  </a:cubicBezTo>
                  <a:lnTo>
                    <a:pt x="308226" y="1106637"/>
                  </a:lnTo>
                  <a:cubicBezTo>
                    <a:pt x="336560" y="1033247"/>
                    <a:pt x="394949" y="975701"/>
                    <a:pt x="467546" y="946245"/>
                  </a:cubicBezTo>
                  <a:cubicBezTo>
                    <a:pt x="577903" y="998968"/>
                    <a:pt x="654580" y="1053357"/>
                    <a:pt x="712876" y="1117592"/>
                  </a:cubicBezTo>
                  <a:close/>
                  <a:moveTo>
                    <a:pt x="1038527" y="398886"/>
                  </a:moveTo>
                  <a:lnTo>
                    <a:pt x="1405560" y="786562"/>
                  </a:lnTo>
                  <a:cubicBezTo>
                    <a:pt x="1374476" y="799049"/>
                    <a:pt x="1340402" y="804299"/>
                    <a:pt x="1305054" y="803332"/>
                  </a:cubicBezTo>
                  <a:lnTo>
                    <a:pt x="1008167" y="795212"/>
                  </a:lnTo>
                  <a:lnTo>
                    <a:pt x="1016288" y="498325"/>
                  </a:lnTo>
                  <a:cubicBezTo>
                    <a:pt x="1017255" y="462976"/>
                    <a:pt x="1024360" y="429240"/>
                    <a:pt x="1038527" y="398886"/>
                  </a:cubicBezTo>
                  <a:close/>
                  <a:moveTo>
                    <a:pt x="1097925" y="218888"/>
                  </a:moveTo>
                  <a:cubicBezTo>
                    <a:pt x="992582" y="279303"/>
                    <a:pt x="921871" y="392886"/>
                    <a:pt x="921053" y="523256"/>
                  </a:cubicBezTo>
                  <a:lnTo>
                    <a:pt x="919136" y="828763"/>
                  </a:lnTo>
                  <a:lnTo>
                    <a:pt x="830924" y="915875"/>
                  </a:lnTo>
                  <a:lnTo>
                    <a:pt x="525417" y="913958"/>
                  </a:lnTo>
                  <a:cubicBezTo>
                    <a:pt x="403891" y="913196"/>
                    <a:pt x="296188" y="973343"/>
                    <a:pt x="234366" y="1067831"/>
                  </a:cubicBezTo>
                  <a:lnTo>
                    <a:pt x="710285" y="1570519"/>
                  </a:lnTo>
                  <a:cubicBezTo>
                    <a:pt x="811872" y="1510375"/>
                    <a:pt x="878808" y="1399439"/>
                    <a:pt x="879603" y="1272618"/>
                  </a:cubicBezTo>
                  <a:lnTo>
                    <a:pt x="881520" y="967111"/>
                  </a:lnTo>
                  <a:lnTo>
                    <a:pt x="969732" y="879999"/>
                  </a:lnTo>
                  <a:lnTo>
                    <a:pt x="1275239" y="881916"/>
                  </a:lnTo>
                  <a:cubicBezTo>
                    <a:pt x="1400271" y="882701"/>
                    <a:pt x="1510670" y="819011"/>
                    <a:pt x="1573529" y="721242"/>
                  </a:cubicBezTo>
                  <a:close/>
                  <a:moveTo>
                    <a:pt x="1162945" y="27894"/>
                  </a:moveTo>
                  <a:lnTo>
                    <a:pt x="1782798" y="682611"/>
                  </a:lnTo>
                  <a:cubicBezTo>
                    <a:pt x="1816692" y="718411"/>
                    <a:pt x="1815147" y="774907"/>
                    <a:pt x="1779347" y="808801"/>
                  </a:cubicBezTo>
                  <a:cubicBezTo>
                    <a:pt x="1743547" y="842694"/>
                    <a:pt x="1687050" y="841149"/>
                    <a:pt x="1653157" y="805349"/>
                  </a:cubicBezTo>
                  <a:lnTo>
                    <a:pt x="1644015" y="795693"/>
                  </a:lnTo>
                  <a:cubicBezTo>
                    <a:pt x="1561789" y="910282"/>
                    <a:pt x="1426630" y="983636"/>
                    <a:pt x="1274606" y="982683"/>
                  </a:cubicBezTo>
                  <a:lnTo>
                    <a:pt x="980378" y="980836"/>
                  </a:lnTo>
                  <a:lnTo>
                    <a:pt x="980378" y="1270380"/>
                  </a:lnTo>
                  <a:cubicBezTo>
                    <a:pt x="980378" y="1427425"/>
                    <a:pt x="901198" y="1565976"/>
                    <a:pt x="779756" y="1647056"/>
                  </a:cubicBezTo>
                  <a:cubicBezTo>
                    <a:pt x="807405" y="1681913"/>
                    <a:pt x="803595" y="1732594"/>
                    <a:pt x="770486" y="1763941"/>
                  </a:cubicBezTo>
                  <a:cubicBezTo>
                    <a:pt x="734686" y="1797834"/>
                    <a:pt x="678189" y="1796289"/>
                    <a:pt x="644296" y="1760489"/>
                  </a:cubicBezTo>
                  <a:lnTo>
                    <a:pt x="24442" y="1105772"/>
                  </a:lnTo>
                  <a:cubicBezTo>
                    <a:pt x="-9451" y="1069973"/>
                    <a:pt x="-7906" y="1013476"/>
                    <a:pt x="27894" y="979583"/>
                  </a:cubicBezTo>
                  <a:cubicBezTo>
                    <a:pt x="63694" y="945689"/>
                    <a:pt x="120190" y="947235"/>
                    <a:pt x="154084" y="983034"/>
                  </a:cubicBezTo>
                  <a:lnTo>
                    <a:pt x="163237" y="992702"/>
                  </a:lnTo>
                  <a:cubicBezTo>
                    <a:pt x="244774" y="882877"/>
                    <a:pt x="375836" y="813180"/>
                    <a:pt x="523178" y="813180"/>
                  </a:cubicBezTo>
                  <a:lnTo>
                    <a:pt x="818460" y="813180"/>
                  </a:lnTo>
                  <a:lnTo>
                    <a:pt x="820284" y="522622"/>
                  </a:lnTo>
                  <a:cubicBezTo>
                    <a:pt x="821285" y="363119"/>
                    <a:pt x="903845" y="223207"/>
                    <a:pt x="1028952" y="143673"/>
                  </a:cubicBezTo>
                  <a:cubicBezTo>
                    <a:pt x="999689" y="108599"/>
                    <a:pt x="1002953" y="56445"/>
                    <a:pt x="1036755" y="24443"/>
                  </a:cubicBezTo>
                  <a:cubicBezTo>
                    <a:pt x="1072555" y="-9451"/>
                    <a:pt x="1129052" y="-7906"/>
                    <a:pt x="1162945" y="2789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972405" y="377702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30%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72405" y="173578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972405" y="2756407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839043" y="1442610"/>
            <a:ext cx="1941674" cy="1048024"/>
            <a:chOff x="803640" y="3362835"/>
            <a:chExt cx="2059657" cy="104802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9043" y="2463227"/>
            <a:ext cx="1941674" cy="1048024"/>
            <a:chOff x="803640" y="3362835"/>
            <a:chExt cx="2059657" cy="104802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9043" y="3483844"/>
            <a:ext cx="1941674" cy="1048024"/>
            <a:chOff x="803640" y="3362835"/>
            <a:chExt cx="2059657" cy="104802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60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87491"/>
            <a:ext cx="9144000" cy="2208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ECE61CD3-8F4B-4A40-BC31-D5BBB3A6BA29}"/>
              </a:ext>
            </a:extLst>
          </p:cNvPr>
          <p:cNvGrpSpPr/>
          <p:nvPr/>
        </p:nvGrpSpPr>
        <p:grpSpPr>
          <a:xfrm>
            <a:off x="380218" y="1757103"/>
            <a:ext cx="3326084" cy="194038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7" name="Freeform 8">
              <a:extLst>
                <a:ext uri="{FF2B5EF4-FFF2-40B4-BE49-F238E27FC236}">
                  <a16:creationId xmlns:a16="http://schemas.microsoft.com/office/drawing/2014/main" id="{6BBF56F4-E711-416E-A076-208EC9A11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9">
              <a:extLst>
                <a:ext uri="{FF2B5EF4-FFF2-40B4-BE49-F238E27FC236}">
                  <a16:creationId xmlns:a16="http://schemas.microsoft.com/office/drawing/2014/main" id="{735AC350-C62C-4F99-B83E-2F75A304D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0">
              <a:extLst>
                <a:ext uri="{FF2B5EF4-FFF2-40B4-BE49-F238E27FC236}">
                  <a16:creationId xmlns:a16="http://schemas.microsoft.com/office/drawing/2014/main" id="{B8852F81-1CAE-4872-BB07-90E21A8BA3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Freeform 11">
              <a:extLst>
                <a:ext uri="{FF2B5EF4-FFF2-40B4-BE49-F238E27FC236}">
                  <a16:creationId xmlns:a16="http://schemas.microsoft.com/office/drawing/2014/main" id="{F5E1AC79-EBC7-403F-9B0C-E002749EE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Worldmap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5043354" y="1770690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447510" y="1772844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7851666" y="1777152"/>
            <a:ext cx="648072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 flipH="1">
            <a:off x="5206062" y="194586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18900000" flipH="1">
            <a:off x="6649322" y="1882063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21"/>
          <p:cNvSpPr>
            <a:spLocks noChangeAspect="1"/>
          </p:cNvSpPr>
          <p:nvPr/>
        </p:nvSpPr>
        <p:spPr>
          <a:xfrm>
            <a:off x="7973037" y="1899730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3972742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19" name="Text Placeholder 13"/>
          <p:cNvSpPr txBox="1">
            <a:spLocks/>
          </p:cNvSpPr>
          <p:nvPr/>
        </p:nvSpPr>
        <p:spPr>
          <a:xfrm>
            <a:off x="486984" y="3934889"/>
            <a:ext cx="3975894" cy="90670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sz="2400" b="1" dirty="0">
                <a:solidFill>
                  <a:schemeClr val="accent3"/>
                </a:solidFill>
                <a:cs typeface="Arial" pitchFamily="34" charset="0"/>
              </a:rPr>
              <a:t>PowerPoint</a:t>
            </a:r>
            <a:endParaRPr lang="en-US" altLang="ko-KR" sz="2400" b="1" dirty="0">
              <a:solidFill>
                <a:schemeClr val="accent3"/>
              </a:solidFill>
              <a:cs typeface="Arial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97" y="1143946"/>
            <a:ext cx="18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798" y="1079063"/>
            <a:ext cx="624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650612" y="2499945"/>
            <a:ext cx="1433556" cy="1111275"/>
            <a:chOff x="6228184" y="1749861"/>
            <a:chExt cx="2592288" cy="1111275"/>
          </a:xfrm>
        </p:grpSpPr>
        <p:sp>
          <p:nvSpPr>
            <p:cNvPr id="23" name="TextBox 22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4768" y="2499945"/>
            <a:ext cx="1433556" cy="1111275"/>
            <a:chOff x="6228184" y="1749861"/>
            <a:chExt cx="2592288" cy="1111275"/>
          </a:xfrm>
        </p:grpSpPr>
        <p:sp>
          <p:nvSpPr>
            <p:cNvPr id="26" name="TextBox 25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58924" y="2499945"/>
            <a:ext cx="1433556" cy="1111275"/>
            <a:chOff x="6228184" y="1749861"/>
            <a:chExt cx="2592288" cy="1111275"/>
          </a:xfrm>
        </p:grpSpPr>
        <p:sp>
          <p:nvSpPr>
            <p:cNvPr id="29" name="TextBox 28"/>
            <p:cNvSpPr txBox="1"/>
            <p:nvPr/>
          </p:nvSpPr>
          <p:spPr>
            <a:xfrm>
              <a:off x="6228184" y="2030139"/>
              <a:ext cx="2592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28184" y="174986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7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395536" y="1635646"/>
            <a:ext cx="2808312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363838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9CF7C6-7731-4B75-8450-41761D409D3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BF9296-B926-47AD-BF44-3D536A3135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417688FE-1F93-40B5-86B7-206BD24B143A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993F7107-C362-4CA3-B438-A199FE8B253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Table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3571"/>
              </p:ext>
            </p:extLst>
          </p:nvPr>
        </p:nvGraphicFramePr>
        <p:xfrm>
          <a:off x="683568" y="1506052"/>
          <a:ext cx="1744244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85400"/>
              </p:ext>
            </p:extLst>
          </p:nvPr>
        </p:nvGraphicFramePr>
        <p:xfrm>
          <a:off x="3923928" y="1506052"/>
          <a:ext cx="1731865" cy="2899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68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$160</a:t>
                      </a:r>
                      <a:endParaRPr lang="ko-KR" altLang="en-US" sz="3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AEB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29"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9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3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7067" marR="87067" marT="43533" marB="43533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97486"/>
              </p:ext>
            </p:extLst>
          </p:nvPr>
        </p:nvGraphicFramePr>
        <p:xfrm>
          <a:off x="2267744" y="1386336"/>
          <a:ext cx="1888260" cy="313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79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3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6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87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94256" marR="94256" marT="47127" marB="47127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2160" y="1203598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PowerPoint 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972" y="2157705"/>
            <a:ext cx="1260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12160" y="2355727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972" y="4155926"/>
            <a:ext cx="1728192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5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One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5688632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6763892" y="771302"/>
            <a:ext cx="180020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Two Columns Designed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1560" y="691634"/>
            <a:ext cx="2736304" cy="3781584"/>
            <a:chOff x="3687661" y="1203598"/>
            <a:chExt cx="2252491" cy="378158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35896" y="691634"/>
            <a:ext cx="2736304" cy="3781584"/>
            <a:chOff x="3687661" y="1203598"/>
            <a:chExt cx="2252491" cy="3781584"/>
          </a:xfrm>
        </p:grpSpPr>
        <p:sp>
          <p:nvSpPr>
            <p:cNvPr id="10" name="TextBox 9"/>
            <p:cNvSpPr txBox="1"/>
            <p:nvPr/>
          </p:nvSpPr>
          <p:spPr>
            <a:xfrm>
              <a:off x="3687661" y="1568862"/>
              <a:ext cx="225249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122018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FAEA90-371A-4379-AFBB-702E2A876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20C2B74B-BECB-4535-B502-06DC80D74B06}"/>
              </a:ext>
            </a:extLst>
          </p:cNvPr>
          <p:cNvGrpSpPr/>
          <p:nvPr/>
        </p:nvGrpSpPr>
        <p:grpSpPr>
          <a:xfrm>
            <a:off x="5705611" y="1090334"/>
            <a:ext cx="1052368" cy="3696329"/>
            <a:chOff x="4058860" y="987781"/>
            <a:chExt cx="1052368" cy="3696329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5302530-3AAA-4B18-B144-C49D138138CE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1FA14DC-BAA1-4B27-93F4-512A9C64EF6C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6C7785C-8982-46D8-BD2D-F0082959A035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EA746AB-277A-4BA1-9F0A-B7C535C1FB4A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8DD3C104-DCA5-4C07-AA7C-5F42944E40F4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6979A23-A285-45E9-95F0-43DC4293EA1E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Parallelogram 15">
              <a:extLst>
                <a:ext uri="{FF2B5EF4-FFF2-40B4-BE49-F238E27FC236}">
                  <a16:creationId xmlns:a16="http://schemas.microsoft.com/office/drawing/2014/main" id="{00FFC3E9-ACCE-438D-B2B5-5AA4625B76F2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5F79F49-58E8-4478-83BB-5809BAA07443}"/>
              </a:ext>
            </a:extLst>
          </p:cNvPr>
          <p:cNvGrpSpPr/>
          <p:nvPr/>
        </p:nvGrpSpPr>
        <p:grpSpPr>
          <a:xfrm>
            <a:off x="6996748" y="1882422"/>
            <a:ext cx="1296144" cy="2760467"/>
            <a:chOff x="6777274" y="1831284"/>
            <a:chExt cx="552841" cy="1177414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39069EC5-081A-4BF5-ADB4-DFB8C9680FD7}"/>
                </a:ext>
              </a:extLst>
            </p:cNvPr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BA14A9F0-A0DA-428A-B109-2F3FAF5EA287}"/>
                  </a:ext>
                </a:extLst>
              </p:cNvPr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Freeform 17">
                <a:extLst>
                  <a:ext uri="{FF2B5EF4-FFF2-40B4-BE49-F238E27FC236}">
                    <a16:creationId xmlns:a16="http://schemas.microsoft.com/office/drawing/2014/main" id="{4E58BA02-427E-476C-927F-941A5BEE8001}"/>
                  </a:ext>
                </a:extLst>
              </p:cNvPr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D576C7F-8CAF-4600-8ECF-22D5FBEC5FEA}"/>
                </a:ext>
              </a:extLst>
            </p:cNvPr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21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3C447687-3C26-4F6D-946F-76D90165FA0C}"/>
              </a:ext>
            </a:extLst>
          </p:cNvPr>
          <p:cNvSpPr>
            <a:spLocks/>
          </p:cNvSpPr>
          <p:nvPr/>
        </p:nvSpPr>
        <p:spPr bwMode="auto">
          <a:xfrm>
            <a:off x="4600019" y="1667069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F1894373-B840-4EBA-98FE-CA22E68244EE}"/>
              </a:ext>
            </a:extLst>
          </p:cNvPr>
          <p:cNvSpPr>
            <a:spLocks/>
          </p:cNvSpPr>
          <p:nvPr/>
        </p:nvSpPr>
        <p:spPr bwMode="auto">
          <a:xfrm>
            <a:off x="3376937" y="1614524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86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FB609-7A19-44D1-B525-84CFE1AFC4B9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650D06-9E0F-4A16-9BA7-68A853F6711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A24E18-AD70-4F63-BF88-F4E0316C4A1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C0798B-90FF-42B6-B8BE-F699B1C9852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id="{C7B1A352-E2FA-44F8-955B-F254EA6BCD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id="{22E04AC5-3D5D-44A3-B85F-3C46FF6B106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id="{9A9F1428-D6AF-42CF-ACAE-862AB0539C61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id="{D847FF81-ED0E-4944-971B-8D61C653B4C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id="{D182E6CD-4CFA-4805-BEBD-A2DC3C84C7A1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id="{C9DC0C1D-3502-429E-84AD-04BDA184190A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id="{07669210-0B33-41BE-AD79-4D2E87480E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id="{E4EBF18E-E0FE-47A6-9E22-17B7F89DBDB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id="{11019D2A-E46D-4C3C-8E25-EA9988769582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id="{985CE427-97EC-4285-8CAF-CA31D8270BC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26307E08-8E26-4C52-BB43-7385E23A1EE2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id="{E18B9F06-7DAD-4717-861F-6DD4F1BCA27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id="{C268DD55-2CAD-43B1-86CE-21161683394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id="{D61DCC02-D926-4C20-9E66-CD6D1C3D8E5C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id="{A2906A5E-11CE-439D-88FD-AF5DA1E56998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id="{DB35B5B0-62B3-491B-9613-981EC8F2082F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id="{FA8FDE70-0B3F-41A1-AD35-5F67C9750B0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id="{DE25AF50-FA87-4F55-917E-2C3E09C144FD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id="{F05F76C4-5E35-4001-AFBA-35069448C8FC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id="{23AD0CD6-23C3-4D75-B94E-AD570CADE2CF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id="{EEAC6E97-E676-4161-A721-8D6E8D83915D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id="{5ACFD55C-92CA-445A-A847-811EB58CB455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id="{65B41AA3-3D7E-4809-86A4-560440B1AC5F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id="{4EC75EF9-3089-40BF-A39B-2F45148D55F1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id="{893CFD62-5459-4EBF-97BB-D70F8A47B26B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id="{500C0F3C-FC7A-450B-9C43-2C0D7474C007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id="{40C8979D-264D-45A7-BF02-E1754F6CC34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id="{49B56D59-1682-4C73-A88B-1788741086F7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id="{CEF02E58-1852-401B-AB7B-5B5A6F113480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id="{286E964B-49B6-4CA8-86D0-3251E6301D00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id="{806181FE-0A38-45F4-B63B-BED4117C283D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id="{73256B73-8802-44B2-BFE4-B954BB8AE41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id="{47FB2288-7BD8-4BDB-907D-B19C225B4FF7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id="{52D20C77-1959-465A-BBD9-151B90E4EC3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id="{B22382FD-FD6B-4C0B-85A8-4A675281CBD6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id="{FC02C8E9-846F-41B9-AC61-9957A217C369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8C44BBA3-9515-437A-8A87-0D1824C8368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id="{791BB18B-0794-424E-8F50-76C7ECFA818B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id="{A7E4FA8A-AD41-47FC-A762-DBEB945B92A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id="{311E7B84-1D84-43B5-84E1-ACC5D42E939B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id="{E89C0EFA-62C6-4908-B74A-53A8602F2CED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id="{AD2CD3E7-47E9-4192-9F51-A13A6E0D13B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id="{14157CED-2334-4295-B868-B6EA6128FB6C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id="{2A0E0768-5E24-4FFE-AF17-29DF25053786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id="{65DA68F7-F8BA-4529-82F2-86B3BB728C3C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id="{A1E1D6C3-A397-430A-B6A9-A9BA521522F6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id="{A7657EED-E478-4EF7-89EC-B315B7023DBD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0F1A694A-FE19-4E53-80A8-166C35CB3FF7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id="{C90F6C65-75C7-4028-A832-02FE286F7E40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id="{38B4B8D4-18EC-403F-99D4-837A6550A44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id="{CCF36991-7320-4C8B-8712-E3155FA5CD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719219-9E67-4DAC-85D7-A3AFF422F66E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28F97-CC0E-4C16-A345-A0262ECE0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F1348-10F3-4306-AC4B-9006051082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26C931-6CE0-461C-B5E2-A9758C5D49E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2802B8DA-D79F-437B-9FC4-530FEE689402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2785F37C-89B6-41A9-A866-76DFF5D6F5D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AE07B366-E063-4CEA-B754-73F99464289B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28E676BD-9007-4707-A78A-2490A2894C39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58BF11B7-AAB1-4829-8E58-F2A39705A491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8F477428-6263-4FB6-9BD6-34BA43189AB9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C6CA8DE7-3DBE-4B15-85A8-3C0405FBB6CB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F5D6EF7B-D6AF-4240-B045-6F45F3ACEDD6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8914A128-6C9C-4A7F-B589-5F2F4FA57D2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C8042280-BE02-49AB-9E62-7224735E53C1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C687B29A-D1D4-4311-8B91-DFFEAC6D6006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0F0EE793-C76B-4EAF-A4EF-5B6A1A8B49F2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93FDF72C-CFD0-4A57-BB56-2DA9B6BCFCF2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E839834C-E1CB-48BC-BAA2-DEBD5A6FE2BF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4DF8FFB7-B749-4BE0-8A9E-B21BCFAEC18D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CD27F52B-3377-4656-95DC-22B25D6F14B8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F6C6765B-4B14-4B27-B8FF-F800DF9E48A2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A4466021-7E26-4516-AADD-96864FFEBFEE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F5944467-AC6A-472F-AEE2-62BA053F308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id="{C9FA1ACA-06CE-4F61-9B2B-D0F7C69274A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id="{3F887986-3676-4556-BFF2-67137457BD48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id="{62D835FE-0DB2-49DF-9DE6-D60809D295D0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id="{4DA4CD61-B539-4BE7-A98F-932D32416D32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id="{8D35833F-9A32-4B64-B26B-731E4693BB58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id="{DA3CD984-83A0-4757-AF94-DE24B13BD4F3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id="{BCF73366-B70C-402F-9692-83588A64024C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55C6317D-1BC3-4BE2-B903-6678A18D0B54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id="{4291CE6B-839E-468C-AB80-8F4BB22F0EB6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id="{6CC2AE7E-B349-409D-BB89-6F1BC0F71F4E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id="{E5365346-328D-478A-9D4C-04CCC0612C25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id="{F155C497-A527-4C10-86ED-D59A006C85A6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id="{BF2584F5-7543-42B8-B17C-DF2C16298A1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id="{A189326B-D5B1-4B89-B568-C5C98B426DA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id="{C3301B02-8AF1-4540-A5BF-25F7FD098E14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id="{2C3E19FA-1D42-427C-91C6-75C44B777BDF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id="{DC4D2AC3-90B0-4585-9F7E-7635D0CA9235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id="{D444A66A-D073-4BC5-A155-1090463BBC3D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id="{EF8B4143-20D8-49EC-84D0-B3D6CF6171DD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id="{51670EB1-6021-4560-90D6-D165BD2B409A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id="{88999345-EF9E-4B68-8FFE-BC7999940C26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id="{13B424CE-D5FE-4336-8645-0799793EB009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id="{A88F9008-C685-4BEB-8190-E3EC441DF81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id="{B2449543-5CDD-41B8-BEBE-46CB0038528A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id="{BF78E8BC-DE69-4EE4-8AD7-619E8018BA06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id="{0454996B-499B-4BC7-B797-E7F354A35BF9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7193A7-4C8B-44CE-94C4-C86E65147513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C08EB1-DC8A-4500-A3FA-9AC1E3F270C2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D9557F-5A2A-401E-AF8D-D6BAFD297B83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6A94BD-B3E3-43A2-811D-38FE31F9E8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30CF32B9-ECB4-44C8-BEDF-76C074B691C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id="{FF3FB170-E471-472F-8512-0EEEC935DD88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id="{BA6094BD-6F71-4C1C-861F-3290D619096A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id="{69647430-B1BC-4064-8959-6E81A28B9C5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id="{228BC8AD-E321-49AE-80E5-B30AC7F4359F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id="{6882AAD7-5A4C-44D3-8BDD-F8EDD671D4D4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id="{8A7E79B1-A177-44DD-B447-3E6836A7D06E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id="{118CC416-EC21-4729-8B6E-EC15F4FA6F4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id="{A6C46EC2-6FB3-4EB9-854C-041FB2D0BE5A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id="{93D11610-F47A-464A-8FBE-8D182E95799D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id="{C4998218-3E4E-4117-BB19-F76AE3BA58E0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id="{09F6BB43-5DF2-4677-A089-45165A615B94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id="{2FFD5661-3C76-462B-B84D-9B3C52680FC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id="{8A78F495-42EE-40E3-9C23-3ACA1D66215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id="{B10E1D9C-917E-47D2-A4F5-D6A6ACBAE1DD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id="{E387DEBC-6529-4761-910F-067E7B1D01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58140152-F04F-4DE8-B618-16043939A73E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id="{2D13C322-014E-41DC-B9FD-D36A27F965E4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id="{02953C2A-A659-48B6-9822-892E796D3FA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id="{77CC61D4-2523-4C66-AB62-9D12EC0E64F4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id="{2F71EE5A-07DB-4128-9DEB-932FA57A421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id="{539C01A1-0227-4DE0-AECB-E3A9A3B79AB6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id="{FA2B0D04-CA28-4C77-8E5B-DD0D219D156B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id="{BC4955D7-F391-47E6-8A0F-684B8392D60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id="{6FA97EC7-2DD1-4542-8061-1B38FEB3AB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id="{530FA610-ACE7-4BC2-8921-C42FEF57E6D9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id="{B55EB50B-0803-43D5-BA6D-72B9012EDC8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id="{3737488D-4B29-4242-8962-39042F0B78B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id="{E7F923DA-BE0E-4F51-939B-1326A704E0A6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id="{3ACE160B-119F-4464-8CE4-0890C0443D5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id="{67FD0C55-FBA5-4555-BCF2-96E9D8BB735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id="{6E79F3CC-EBE0-4AD4-974E-2160A9571828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id="{CE40DB04-8BC8-48A7-8481-E19E4499EC9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id="{B319FC87-969C-41F5-88B5-B820FF8FCAE2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id="{CE58735F-24B8-4BA7-8374-612DEF00203F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id="{EC46BC78-43DD-4A5D-A949-09CE3CF34740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id="{3F6462EE-4D05-45B1-9D79-9629E726A186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id="{E77FE283-D30C-4187-B47D-87C28372B82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id="{C4DC59AF-DC3F-4CF2-B6B9-78AA9367D365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id="{7C11AC43-7F4E-4ACC-B837-59E5BDBB4096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id="{001F1DD7-843F-466E-9E33-682269349B3C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id="{8FA9265D-2C6C-4FB9-8196-7B4D0BDD3784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id="{CF85642D-9D29-4662-A070-541232354418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56A49FD8-8956-4C25-A70C-E587F020717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id="{1C9D49A9-DC0D-4A16-A295-59E810656A6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id="{5F08B4A6-F921-4039-984D-B5F468AFF9ED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id="{E134B9E3-9F23-425B-B823-533F789B57C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id="{D9A70811-8A4A-4357-A287-21838679094A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id="{E9DA8E8A-6F24-4440-8EBC-C3C852C90618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id="{AD24666F-8C46-4E93-8906-F8CA5451115B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id="{FA8CCA7F-9BA2-453F-B494-EDC24E99A95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155608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I hope and I believe that this Template will your Time, Money and Reputation. Easy to change colors, photos and Text. Easy to change colors, photos and Text. Get a modern PowerPoint  Presentation that is beautifully designed.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Our Team Layout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1520" y="3350185"/>
            <a:ext cx="1656184" cy="1366330"/>
            <a:chOff x="251520" y="3350185"/>
            <a:chExt cx="1656184" cy="1366330"/>
          </a:xfrm>
        </p:grpSpPr>
        <p:grpSp>
          <p:nvGrpSpPr>
            <p:cNvPr id="12" name="Group 11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13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14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579609" y="3350185"/>
            <a:ext cx="1656184" cy="1366330"/>
            <a:chOff x="251520" y="3350185"/>
            <a:chExt cx="1656184" cy="1366330"/>
          </a:xfrm>
        </p:grpSpPr>
        <p:grpSp>
          <p:nvGrpSpPr>
            <p:cNvPr id="18" name="Group 1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907698" y="3350185"/>
            <a:ext cx="1656184" cy="1366330"/>
            <a:chOff x="251520" y="3350185"/>
            <a:chExt cx="1656184" cy="1366330"/>
          </a:xfrm>
        </p:grpSpPr>
        <p:grpSp>
          <p:nvGrpSpPr>
            <p:cNvPr id="23" name="Group 22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25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26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35788" y="3350185"/>
            <a:ext cx="1656184" cy="1366330"/>
            <a:chOff x="251520" y="3350185"/>
            <a:chExt cx="1656184" cy="1366330"/>
          </a:xfrm>
        </p:grpSpPr>
        <p:grpSp>
          <p:nvGrpSpPr>
            <p:cNvPr id="28" name="Group 27"/>
            <p:cNvGrpSpPr/>
            <p:nvPr/>
          </p:nvGrpSpPr>
          <p:grpSpPr>
            <a:xfrm>
              <a:off x="251520" y="3350185"/>
              <a:ext cx="1656184" cy="511791"/>
              <a:chOff x="3779911" y="3327771"/>
              <a:chExt cx="1584178" cy="511791"/>
            </a:xfrm>
            <a:noFill/>
          </p:grpSpPr>
          <p:sp>
            <p:nvSpPr>
              <p:cNvPr id="30" name="Text Placeholder 17"/>
              <p:cNvSpPr txBox="1">
                <a:spLocks/>
              </p:cNvSpPr>
              <p:nvPr/>
            </p:nvSpPr>
            <p:spPr>
              <a:xfrm>
                <a:off x="3779911" y="3327771"/>
                <a:ext cx="1584177" cy="246087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Name Here</a:t>
                </a:r>
              </a:p>
            </p:txBody>
          </p:sp>
          <p:sp>
            <p:nvSpPr>
              <p:cNvPr id="31" name="Text Placeholder 18"/>
              <p:cNvSpPr txBox="1">
                <a:spLocks/>
              </p:cNvSpPr>
              <p:nvPr/>
            </p:nvSpPr>
            <p:spPr>
              <a:xfrm>
                <a:off x="3779912" y="3589982"/>
                <a:ext cx="1584177" cy="249580"/>
              </a:xfrm>
              <a:prstGeom prst="rect">
                <a:avLst/>
              </a:prstGeom>
              <a:grpFill/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b="1" dirty="0">
                    <a:solidFill>
                      <a:schemeClr val="accent1"/>
                    </a:solidFill>
                    <a:cs typeface="Arial" pitchFamily="34" charset="0"/>
                  </a:rPr>
                  <a:t>Programmer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1520" y="3885518"/>
              <a:ext cx="16561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C153C51-869D-4B56-A0F6-8DF088F4003A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9FD51A2-334B-40FC-803A-39FE4F524BB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3A8F909-FEB5-444D-A52E-B6704F46341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E8352AB9-680C-47B5-8F98-4E774E9FD608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6031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872859" y="200038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24"/>
          <p:cNvSpPr/>
          <p:nvPr/>
        </p:nvSpPr>
        <p:spPr>
          <a:xfrm>
            <a:off x="4872859" y="273867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25"/>
          <p:cNvSpPr/>
          <p:nvPr/>
        </p:nvSpPr>
        <p:spPr>
          <a:xfrm>
            <a:off x="4872859" y="3476967"/>
            <a:ext cx="370595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6" name="Rectangle 8"/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ectangle 8"/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2"/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2"/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2"/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Parallelogram 15"/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01382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683568" y="275211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683568" y="3490403"/>
            <a:ext cx="370595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81675" y="202649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675" y="2743103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81675" y="3523624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2045722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91680" y="276232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354284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11228" y="23936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1228" y="31502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11228" y="39069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6278" y="2407529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6278" y="3164168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78" y="3920807"/>
            <a:ext cx="327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apezoid 18"/>
          <p:cNvSpPr/>
          <p:nvPr/>
        </p:nvSpPr>
        <p:spPr>
          <a:xfrm rot="5400000">
            <a:off x="3551985" y="2172250"/>
            <a:ext cx="2736052" cy="1518828"/>
          </a:xfrm>
          <a:prstGeom prst="trapezoid">
            <a:avLst>
              <a:gd name="adj" fmla="val 72234"/>
            </a:avLst>
          </a:prstGeom>
          <a:gradFill>
            <a:gsLst>
              <a:gs pos="0">
                <a:schemeClr val="accent1">
                  <a:lumMod val="50000"/>
                  <a:lumOff val="5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1681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1403648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ounded Rectangle 6"/>
          <p:cNvSpPr/>
          <p:nvPr/>
        </p:nvSpPr>
        <p:spPr>
          <a:xfrm>
            <a:off x="2155615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2907582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ounded Rectangle 8"/>
          <p:cNvSpPr/>
          <p:nvPr/>
        </p:nvSpPr>
        <p:spPr>
          <a:xfrm>
            <a:off x="3659549" y="1399883"/>
            <a:ext cx="540000" cy="306001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5245101" y="2317823"/>
            <a:ext cx="1224136" cy="12241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588224" y="2419626"/>
            <a:ext cx="2304256" cy="1048024"/>
            <a:chOff x="803640" y="3362835"/>
            <a:chExt cx="2059657" cy="1048024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3411746">
            <a:off x="5587356" y="2382006"/>
            <a:ext cx="480665" cy="1023698"/>
            <a:chOff x="6777274" y="1831284"/>
            <a:chExt cx="552841" cy="1177414"/>
          </a:xfrm>
        </p:grpSpPr>
        <p:grpSp>
          <p:nvGrpSpPr>
            <p:cNvPr id="15" name="Group 14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Freeform 15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690633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1442600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2194567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2946534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3698501" y="1445644"/>
            <a:ext cx="462096" cy="462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8962" y="147586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10126" y="147410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61290" y="147235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2454" y="1470597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63618" y="1468842"/>
            <a:ext cx="5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-264216" y="3011307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487751" y="3011308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239718" y="3011309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1991685" y="3011310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2743652" y="3011311"/>
            <a:ext cx="237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394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2969</Words>
  <Application>Microsoft Macintosh PowerPoint</Application>
  <PresentationFormat>On-screen Show (16:9)</PresentationFormat>
  <Paragraphs>373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Microsoft Office User</cp:lastModifiedBy>
  <cp:revision>81</cp:revision>
  <dcterms:created xsi:type="dcterms:W3CDTF">2016-12-05T23:26:54Z</dcterms:created>
  <dcterms:modified xsi:type="dcterms:W3CDTF">2018-11-17T05:34:01Z</dcterms:modified>
</cp:coreProperties>
</file>