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Hammersmith One"/>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jdCKy46ek1GiwItjfdTVIfFSur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D89DAA8-69DE-43FE-AAD0-BA0409437EB2}">
  <a:tblStyle styleId="{7D89DAA8-69DE-43FE-AAD0-BA0409437EB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HammersmithOn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4"/>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700"/>
              <a:buFont typeface="Trebuchet MS"/>
              <a:buNone/>
              <a:defRPr sz="2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4"/>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25" name="Google Shape;25;p2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33"/>
          <p:cNvSpPr txBox="1"/>
          <p:nvPr>
            <p:ph type="title"/>
          </p:nvPr>
        </p:nvSpPr>
        <p:spPr>
          <a:xfrm>
            <a:off x="508001" y="2025651"/>
            <a:ext cx="6447501" cy="13699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000"/>
              <a:buFont typeface="Trebuchet MS"/>
              <a:buNone/>
              <a:defRPr b="0" sz="3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3"/>
          <p:cNvSpPr txBox="1"/>
          <p:nvPr>
            <p:ph idx="1" type="body"/>
          </p:nvPr>
        </p:nvSpPr>
        <p:spPr>
          <a:xfrm>
            <a:off x="508001" y="3395586"/>
            <a:ext cx="6447501"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200"/>
              <a:buNone/>
              <a:defRPr sz="150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70" name="Google Shape;70;p3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3" name="Shape 73"/>
        <p:cNvGrpSpPr/>
        <p:nvPr/>
      </p:nvGrpSpPr>
      <p:grpSpPr>
        <a:xfrm>
          <a:off x="0" y="0"/>
          <a:ext cx="0" cy="0"/>
          <a:chOff x="0" y="0"/>
          <a:chExt cx="0" cy="0"/>
        </a:xfrm>
      </p:grpSpPr>
      <p:sp>
        <p:nvSpPr>
          <p:cNvPr id="74" name="Google Shape;74;p34"/>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4"/>
          <p:cNvSpPr txBox="1"/>
          <p:nvPr>
            <p:ph idx="1" type="body"/>
          </p:nvPr>
        </p:nvSpPr>
        <p:spPr>
          <a:xfrm>
            <a:off x="508001" y="1620442"/>
            <a:ext cx="3138026" cy="2910579"/>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76" name="Google Shape;76;p34"/>
          <p:cNvSpPr txBox="1"/>
          <p:nvPr>
            <p:ph idx="2" type="body"/>
          </p:nvPr>
        </p:nvSpPr>
        <p:spPr>
          <a:xfrm>
            <a:off x="3817477" y="1620442"/>
            <a:ext cx="3138026" cy="2910580"/>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77" name="Google Shape;77;p3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0" name="Shape 80"/>
        <p:cNvGrpSpPr/>
        <p:nvPr/>
      </p:nvGrpSpPr>
      <p:grpSpPr>
        <a:xfrm>
          <a:off x="0" y="0"/>
          <a:ext cx="0" cy="0"/>
          <a:chOff x="0" y="0"/>
          <a:chExt cx="0" cy="0"/>
        </a:xfrm>
      </p:grpSpPr>
      <p:sp>
        <p:nvSpPr>
          <p:cNvPr id="81" name="Google Shape;81;p35"/>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 type="body"/>
          </p:nvPr>
        </p:nvSpPr>
        <p:spPr>
          <a:xfrm>
            <a:off x="506809" y="1620737"/>
            <a:ext cx="3139217"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83" name="Google Shape;83;p35"/>
          <p:cNvSpPr txBox="1"/>
          <p:nvPr>
            <p:ph idx="2" type="body"/>
          </p:nvPr>
        </p:nvSpPr>
        <p:spPr>
          <a:xfrm>
            <a:off x="506809" y="2052934"/>
            <a:ext cx="3139217"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84" name="Google Shape;84;p35"/>
          <p:cNvSpPr txBox="1"/>
          <p:nvPr>
            <p:ph idx="3" type="body"/>
          </p:nvPr>
        </p:nvSpPr>
        <p:spPr>
          <a:xfrm>
            <a:off x="3816287" y="1620737"/>
            <a:ext cx="3139214" cy="432197"/>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None/>
              <a:defRPr b="0" sz="1800"/>
            </a:lvl1pPr>
            <a:lvl2pPr indent="-228600" lvl="1" marL="914400" algn="l">
              <a:spcBef>
                <a:spcPts val="750"/>
              </a:spcBef>
              <a:spcAft>
                <a:spcPts val="0"/>
              </a:spcAft>
              <a:buSzPts val="1200"/>
              <a:buNone/>
              <a:defRPr b="1" sz="1500"/>
            </a:lvl2pPr>
            <a:lvl3pPr indent="-228600" lvl="2" marL="1371600" algn="l">
              <a:spcBef>
                <a:spcPts val="750"/>
              </a:spcBef>
              <a:spcAft>
                <a:spcPts val="0"/>
              </a:spcAft>
              <a:buSzPts val="1080"/>
              <a:buNone/>
              <a:defRPr b="1" sz="1350"/>
            </a:lvl3pPr>
            <a:lvl4pPr indent="-228600" lvl="3" marL="1828800" algn="l">
              <a:spcBef>
                <a:spcPts val="750"/>
              </a:spcBef>
              <a:spcAft>
                <a:spcPts val="0"/>
              </a:spcAft>
              <a:buSzPts val="960"/>
              <a:buNone/>
              <a:defRPr b="1" sz="1200"/>
            </a:lvl4pPr>
            <a:lvl5pPr indent="-228600" lvl="4" marL="2286000" algn="l">
              <a:spcBef>
                <a:spcPts val="750"/>
              </a:spcBef>
              <a:spcAft>
                <a:spcPts val="0"/>
              </a:spcAft>
              <a:buSzPts val="960"/>
              <a:buNone/>
              <a:defRPr b="1" sz="1200"/>
            </a:lvl5pPr>
            <a:lvl6pPr indent="-228600" lvl="5" marL="2743200" algn="l">
              <a:spcBef>
                <a:spcPts val="750"/>
              </a:spcBef>
              <a:spcAft>
                <a:spcPts val="0"/>
              </a:spcAft>
              <a:buSzPts val="960"/>
              <a:buNone/>
              <a:defRPr b="1" sz="1200"/>
            </a:lvl6pPr>
            <a:lvl7pPr indent="-228600" lvl="6" marL="3200400" algn="l">
              <a:spcBef>
                <a:spcPts val="750"/>
              </a:spcBef>
              <a:spcAft>
                <a:spcPts val="0"/>
              </a:spcAft>
              <a:buSzPts val="960"/>
              <a:buNone/>
              <a:defRPr b="1" sz="1200"/>
            </a:lvl7pPr>
            <a:lvl8pPr indent="-228600" lvl="7" marL="3657600" algn="l">
              <a:spcBef>
                <a:spcPts val="750"/>
              </a:spcBef>
              <a:spcAft>
                <a:spcPts val="0"/>
              </a:spcAft>
              <a:buSzPts val="960"/>
              <a:buNone/>
              <a:defRPr b="1" sz="1200"/>
            </a:lvl8pPr>
            <a:lvl9pPr indent="-228600" lvl="8" marL="4114800" algn="l">
              <a:spcBef>
                <a:spcPts val="750"/>
              </a:spcBef>
              <a:spcAft>
                <a:spcPts val="0"/>
              </a:spcAft>
              <a:buSzPts val="960"/>
              <a:buNone/>
              <a:defRPr b="1" sz="1200"/>
            </a:lvl9pPr>
          </a:lstStyle>
          <a:p/>
        </p:txBody>
      </p:sp>
      <p:sp>
        <p:nvSpPr>
          <p:cNvPr id="85" name="Google Shape;85;p35"/>
          <p:cNvSpPr txBox="1"/>
          <p:nvPr>
            <p:ph idx="4" type="body"/>
          </p:nvPr>
        </p:nvSpPr>
        <p:spPr>
          <a:xfrm>
            <a:off x="3816288" y="2052934"/>
            <a:ext cx="3139213" cy="247808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86" name="Google Shape;86;p3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9" name="Shape 89"/>
        <p:cNvGrpSpPr/>
        <p:nvPr/>
      </p:nvGrpSpPr>
      <p:grpSpPr>
        <a:xfrm>
          <a:off x="0" y="0"/>
          <a:ext cx="0" cy="0"/>
          <a:chOff x="0" y="0"/>
          <a:chExt cx="0" cy="0"/>
        </a:xfrm>
      </p:grpSpPr>
      <p:sp>
        <p:nvSpPr>
          <p:cNvPr id="90" name="Google Shape;90;p36"/>
          <p:cNvSpPr txBox="1"/>
          <p:nvPr>
            <p:ph type="title"/>
          </p:nvPr>
        </p:nvSpPr>
        <p:spPr>
          <a:xfrm>
            <a:off x="508001" y="1123953"/>
            <a:ext cx="2890896" cy="9588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6"/>
          <p:cNvSpPr txBox="1"/>
          <p:nvPr>
            <p:ph idx="1" type="body"/>
          </p:nvPr>
        </p:nvSpPr>
        <p:spPr>
          <a:xfrm>
            <a:off x="3570346" y="386193"/>
            <a:ext cx="3385156" cy="4144828"/>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92" name="Google Shape;92;p36"/>
          <p:cNvSpPr txBox="1"/>
          <p:nvPr>
            <p:ph idx="2" type="body"/>
          </p:nvPr>
        </p:nvSpPr>
        <p:spPr>
          <a:xfrm>
            <a:off x="508001" y="2082802"/>
            <a:ext cx="2890896" cy="1938337"/>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840"/>
              <a:buNone/>
              <a:defRPr sz="1050"/>
            </a:lvl1pPr>
            <a:lvl2pPr indent="-228600" lvl="1" marL="914400" algn="l">
              <a:spcBef>
                <a:spcPts val="750"/>
              </a:spcBef>
              <a:spcAft>
                <a:spcPts val="0"/>
              </a:spcAft>
              <a:buSzPts val="840"/>
              <a:buNone/>
              <a:defRPr sz="1050"/>
            </a:lvl2pPr>
            <a:lvl3pPr indent="-228600" lvl="2" marL="1371600" algn="l">
              <a:spcBef>
                <a:spcPts val="750"/>
              </a:spcBef>
              <a:spcAft>
                <a:spcPts val="0"/>
              </a:spcAft>
              <a:buSzPts val="720"/>
              <a:buNone/>
              <a:defRPr sz="900"/>
            </a:lvl3pPr>
            <a:lvl4pPr indent="-228600" lvl="3" marL="1828800" algn="l">
              <a:spcBef>
                <a:spcPts val="750"/>
              </a:spcBef>
              <a:spcAft>
                <a:spcPts val="0"/>
              </a:spcAft>
              <a:buSzPts val="600"/>
              <a:buNone/>
              <a:defRPr sz="750"/>
            </a:lvl4pPr>
            <a:lvl5pPr indent="-228600" lvl="4" marL="2286000" algn="l">
              <a:spcBef>
                <a:spcPts val="750"/>
              </a:spcBef>
              <a:spcAft>
                <a:spcPts val="0"/>
              </a:spcAft>
              <a:buSzPts val="600"/>
              <a:buNone/>
              <a:defRPr sz="750"/>
            </a:lvl5pPr>
            <a:lvl6pPr indent="-228600" lvl="5" marL="2743200" algn="l">
              <a:spcBef>
                <a:spcPts val="750"/>
              </a:spcBef>
              <a:spcAft>
                <a:spcPts val="0"/>
              </a:spcAft>
              <a:buSzPts val="600"/>
              <a:buNone/>
              <a:defRPr sz="750"/>
            </a:lvl6pPr>
            <a:lvl7pPr indent="-228600" lvl="6" marL="3200400" algn="l">
              <a:spcBef>
                <a:spcPts val="750"/>
              </a:spcBef>
              <a:spcAft>
                <a:spcPts val="0"/>
              </a:spcAft>
              <a:buSzPts val="600"/>
              <a:buNone/>
              <a:defRPr sz="750"/>
            </a:lvl7pPr>
            <a:lvl8pPr indent="-228600" lvl="7" marL="3657600" algn="l">
              <a:spcBef>
                <a:spcPts val="750"/>
              </a:spcBef>
              <a:spcAft>
                <a:spcPts val="0"/>
              </a:spcAft>
              <a:buSzPts val="600"/>
              <a:buNone/>
              <a:defRPr sz="750"/>
            </a:lvl8pPr>
            <a:lvl9pPr indent="-228600" lvl="8" marL="4114800" algn="l">
              <a:spcBef>
                <a:spcPts val="750"/>
              </a:spcBef>
              <a:spcAft>
                <a:spcPts val="0"/>
              </a:spcAft>
              <a:buSzPts val="600"/>
              <a:buNone/>
              <a:defRPr sz="750"/>
            </a:lvl9pPr>
          </a:lstStyle>
          <a:p/>
        </p:txBody>
      </p:sp>
      <p:sp>
        <p:nvSpPr>
          <p:cNvPr id="93" name="Google Shape;93;p36"/>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6"/>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6"/>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6" name="Shape 96"/>
        <p:cNvGrpSpPr/>
        <p:nvPr/>
      </p:nvGrpSpPr>
      <p:grpSpPr>
        <a:xfrm>
          <a:off x="0" y="0"/>
          <a:ext cx="0" cy="0"/>
          <a:chOff x="0" y="0"/>
          <a:chExt cx="0" cy="0"/>
        </a:xfrm>
      </p:grpSpPr>
      <p:sp>
        <p:nvSpPr>
          <p:cNvPr id="97" name="Google Shape;97;p37"/>
          <p:cNvSpPr txBox="1"/>
          <p:nvPr>
            <p:ph type="title"/>
          </p:nvPr>
        </p:nvSpPr>
        <p:spPr>
          <a:xfrm>
            <a:off x="508001" y="3600450"/>
            <a:ext cx="64475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Font typeface="Trebuchet MS"/>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7"/>
          <p:cNvSpPr/>
          <p:nvPr>
            <p:ph idx="2" type="pic"/>
          </p:nvPr>
        </p:nvSpPr>
        <p:spPr>
          <a:xfrm>
            <a:off x="508001" y="457200"/>
            <a:ext cx="6447501" cy="2884289"/>
          </a:xfrm>
          <a:prstGeom prst="rect">
            <a:avLst/>
          </a:prstGeom>
          <a:noFill/>
          <a:ln>
            <a:noFill/>
          </a:ln>
        </p:spPr>
      </p:sp>
      <p:sp>
        <p:nvSpPr>
          <p:cNvPr id="99" name="Google Shape;99;p37"/>
          <p:cNvSpPr txBox="1"/>
          <p:nvPr>
            <p:ph idx="1" type="body"/>
          </p:nvPr>
        </p:nvSpPr>
        <p:spPr>
          <a:xfrm>
            <a:off x="508001" y="4025504"/>
            <a:ext cx="6447500" cy="505518"/>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720"/>
              <a:buNone/>
              <a:defRPr sz="900"/>
            </a:lvl1pPr>
            <a:lvl2pPr indent="-228600" lvl="1" marL="914400" algn="l">
              <a:spcBef>
                <a:spcPts val="750"/>
              </a:spcBef>
              <a:spcAft>
                <a:spcPts val="0"/>
              </a:spcAft>
              <a:buSzPts val="720"/>
              <a:buNone/>
              <a:defRPr sz="900"/>
            </a:lvl2pPr>
            <a:lvl3pPr indent="-228600" lvl="2" marL="1371600" algn="l">
              <a:spcBef>
                <a:spcPts val="750"/>
              </a:spcBef>
              <a:spcAft>
                <a:spcPts val="0"/>
              </a:spcAft>
              <a:buSzPts val="600"/>
              <a:buNone/>
              <a:defRPr sz="750"/>
            </a:lvl3pPr>
            <a:lvl4pPr indent="-228600" lvl="3" marL="1828800" algn="l">
              <a:spcBef>
                <a:spcPts val="750"/>
              </a:spcBef>
              <a:spcAft>
                <a:spcPts val="0"/>
              </a:spcAft>
              <a:buSzPts val="540"/>
              <a:buNone/>
              <a:defRPr sz="675"/>
            </a:lvl4pPr>
            <a:lvl5pPr indent="-228600" lvl="4" marL="2286000" algn="l">
              <a:spcBef>
                <a:spcPts val="750"/>
              </a:spcBef>
              <a:spcAft>
                <a:spcPts val="0"/>
              </a:spcAft>
              <a:buSzPts val="540"/>
              <a:buNone/>
              <a:defRPr sz="675"/>
            </a:lvl5pPr>
            <a:lvl6pPr indent="-228600" lvl="5" marL="2743200" algn="l">
              <a:spcBef>
                <a:spcPts val="750"/>
              </a:spcBef>
              <a:spcAft>
                <a:spcPts val="0"/>
              </a:spcAft>
              <a:buSzPts val="540"/>
              <a:buNone/>
              <a:defRPr sz="675"/>
            </a:lvl6pPr>
            <a:lvl7pPr indent="-228600" lvl="6" marL="3200400" algn="l">
              <a:spcBef>
                <a:spcPts val="750"/>
              </a:spcBef>
              <a:spcAft>
                <a:spcPts val="0"/>
              </a:spcAft>
              <a:buSzPts val="540"/>
              <a:buNone/>
              <a:defRPr sz="675"/>
            </a:lvl7pPr>
            <a:lvl8pPr indent="-228600" lvl="7" marL="3657600" algn="l">
              <a:spcBef>
                <a:spcPts val="750"/>
              </a:spcBef>
              <a:spcAft>
                <a:spcPts val="0"/>
              </a:spcAft>
              <a:buSzPts val="540"/>
              <a:buNone/>
              <a:defRPr sz="675"/>
            </a:lvl8pPr>
            <a:lvl9pPr indent="-228600" lvl="8" marL="4114800" algn="l">
              <a:spcBef>
                <a:spcPts val="750"/>
              </a:spcBef>
              <a:spcAft>
                <a:spcPts val="0"/>
              </a:spcAft>
              <a:buSzPts val="540"/>
              <a:buNone/>
              <a:defRPr sz="675"/>
            </a:lvl9pPr>
          </a:lstStyle>
          <a:p/>
        </p:txBody>
      </p:sp>
      <p:sp>
        <p:nvSpPr>
          <p:cNvPr id="100" name="Google Shape;100;p3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03" name="Shape 103"/>
        <p:cNvGrpSpPr/>
        <p:nvPr/>
      </p:nvGrpSpPr>
      <p:grpSpPr>
        <a:xfrm>
          <a:off x="0" y="0"/>
          <a:ext cx="0" cy="0"/>
          <a:chOff x="0" y="0"/>
          <a:chExt cx="0" cy="0"/>
        </a:xfrm>
      </p:grpSpPr>
      <p:sp>
        <p:nvSpPr>
          <p:cNvPr id="104" name="Google Shape;104;p38"/>
          <p:cNvSpPr txBox="1"/>
          <p:nvPr>
            <p:ph type="title"/>
          </p:nvPr>
        </p:nvSpPr>
        <p:spPr>
          <a:xfrm>
            <a:off x="508001" y="457200"/>
            <a:ext cx="6447501" cy="25527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8"/>
          <p:cNvSpPr txBox="1"/>
          <p:nvPr>
            <p:ph idx="1"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06" name="Google Shape;106;p38"/>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8"/>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8"/>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9" name="Shape 109"/>
        <p:cNvGrpSpPr/>
        <p:nvPr/>
      </p:nvGrpSpPr>
      <p:grpSpPr>
        <a:xfrm>
          <a:off x="0" y="0"/>
          <a:ext cx="0" cy="0"/>
          <a:chOff x="0" y="0"/>
          <a:chExt cx="0" cy="0"/>
        </a:xfrm>
      </p:grpSpPr>
      <p:sp>
        <p:nvSpPr>
          <p:cNvPr id="110" name="Google Shape;110;p39"/>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9"/>
          <p:cNvSpPr txBox="1"/>
          <p:nvPr>
            <p:ph idx="1" type="body"/>
          </p:nvPr>
        </p:nvSpPr>
        <p:spPr>
          <a:xfrm>
            <a:off x="1024604" y="2724150"/>
            <a:ext cx="5418393" cy="285750"/>
          </a:xfrm>
          <a:prstGeom prst="rect">
            <a:avLst/>
          </a:prstGeom>
          <a:noFill/>
          <a:ln>
            <a:noFill/>
          </a:ln>
        </p:spPr>
        <p:txBody>
          <a:bodyPr anchorCtr="0" anchor="ctr" bIns="45700" lIns="91425" spcFirstLastPara="1" rIns="91425" wrap="square" tIns="45700">
            <a:noAutofit/>
          </a:bodyPr>
          <a:lstStyle>
            <a:lvl1pPr indent="-228600" lvl="0" marL="457200" algn="l">
              <a:spcBef>
                <a:spcPts val="750"/>
              </a:spcBef>
              <a:spcAft>
                <a:spcPts val="0"/>
              </a:spcAft>
              <a:buSzPts val="960"/>
              <a:buFont typeface="Trebuchet MS"/>
              <a:buNone/>
              <a:defRPr sz="1200">
                <a:solidFill>
                  <a:srgbClr val="7F7F7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12" name="Google Shape;112;p39"/>
          <p:cNvSpPr txBox="1"/>
          <p:nvPr>
            <p:ph idx="2" type="body"/>
          </p:nvPr>
        </p:nvSpPr>
        <p:spPr>
          <a:xfrm>
            <a:off x="508001" y="3352800"/>
            <a:ext cx="6447501" cy="1178222"/>
          </a:xfrm>
          <a:prstGeom prst="rect">
            <a:avLst/>
          </a:prstGeom>
          <a:noFill/>
          <a:ln>
            <a:noFill/>
          </a:ln>
        </p:spPr>
        <p:txBody>
          <a:bodyPr anchorCtr="0" anchor="ctr"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13" name="Google Shape;113;p39"/>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39"/>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9"/>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39"/>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rgbClr val="BFE471"/>
                </a:solidFill>
                <a:latin typeface="Arial"/>
                <a:ea typeface="Arial"/>
                <a:cs typeface="Arial"/>
                <a:sym typeface="Arial"/>
              </a:rPr>
              <a:t>“</a:t>
            </a:r>
            <a:endParaRPr/>
          </a:p>
        </p:txBody>
      </p:sp>
      <p:sp>
        <p:nvSpPr>
          <p:cNvPr id="117" name="Google Shape;117;p39"/>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rgbClr val="BFE471"/>
                </a:solidFill>
                <a:latin typeface="Arial"/>
                <a:ea typeface="Arial"/>
                <a:cs typeface="Arial"/>
                <a:sym typeface="Arial"/>
              </a:rPr>
              <a:t>”</a:t>
            </a:r>
            <a:endParaRPr b="0" i="0" sz="105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8" name="Shape 118"/>
        <p:cNvGrpSpPr/>
        <p:nvPr/>
      </p:nvGrpSpPr>
      <p:grpSpPr>
        <a:xfrm>
          <a:off x="0" y="0"/>
          <a:ext cx="0" cy="0"/>
          <a:chOff x="0" y="0"/>
          <a:chExt cx="0" cy="0"/>
        </a:xfrm>
      </p:grpSpPr>
      <p:sp>
        <p:nvSpPr>
          <p:cNvPr id="119" name="Google Shape;119;p40"/>
          <p:cNvSpPr txBox="1"/>
          <p:nvPr>
            <p:ph type="title"/>
          </p:nvPr>
        </p:nvSpPr>
        <p:spPr>
          <a:xfrm>
            <a:off x="508001" y="1448991"/>
            <a:ext cx="6447501" cy="194659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40"/>
          <p:cNvSpPr txBox="1"/>
          <p:nvPr>
            <p:ph idx="1"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3F3F3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21" name="Google Shape;121;p4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4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4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24" name="Shape 124"/>
        <p:cNvGrpSpPr/>
        <p:nvPr/>
      </p:nvGrpSpPr>
      <p:grpSpPr>
        <a:xfrm>
          <a:off x="0" y="0"/>
          <a:ext cx="0" cy="0"/>
          <a:chOff x="0" y="0"/>
          <a:chExt cx="0" cy="0"/>
        </a:xfrm>
      </p:grpSpPr>
      <p:sp>
        <p:nvSpPr>
          <p:cNvPr id="125" name="Google Shape;125;p41"/>
          <p:cNvSpPr txBox="1"/>
          <p:nvPr>
            <p:ph type="title"/>
          </p:nvPr>
        </p:nvSpPr>
        <p:spPr>
          <a:xfrm>
            <a:off x="698500" y="457200"/>
            <a:ext cx="6070601"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41"/>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rgbClr val="3F3F3F"/>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27" name="Google Shape;127;p41"/>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28" name="Google Shape;128;p41"/>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41"/>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41"/>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1" name="Google Shape;131;p41"/>
          <p:cNvSpPr txBox="1"/>
          <p:nvPr/>
        </p:nvSpPr>
        <p:spPr>
          <a:xfrm>
            <a:off x="406403" y="592784"/>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rgbClr val="BFE471"/>
                </a:solidFill>
                <a:latin typeface="Arial"/>
                <a:ea typeface="Arial"/>
                <a:cs typeface="Arial"/>
                <a:sym typeface="Arial"/>
              </a:rPr>
              <a:t>“</a:t>
            </a:r>
            <a:endParaRPr/>
          </a:p>
        </p:txBody>
      </p:sp>
      <p:sp>
        <p:nvSpPr>
          <p:cNvPr id="132" name="Google Shape;132;p41"/>
          <p:cNvSpPr txBox="1"/>
          <p:nvPr/>
        </p:nvSpPr>
        <p:spPr>
          <a:xfrm>
            <a:off x="6669758" y="216491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33" name="Shape 133"/>
        <p:cNvGrpSpPr/>
        <p:nvPr/>
      </p:nvGrpSpPr>
      <p:grpSpPr>
        <a:xfrm>
          <a:off x="0" y="0"/>
          <a:ext cx="0" cy="0"/>
          <a:chOff x="0" y="0"/>
          <a:chExt cx="0" cy="0"/>
        </a:xfrm>
      </p:grpSpPr>
      <p:sp>
        <p:nvSpPr>
          <p:cNvPr id="134" name="Google Shape;134;p42"/>
          <p:cNvSpPr txBox="1"/>
          <p:nvPr>
            <p:ph type="title"/>
          </p:nvPr>
        </p:nvSpPr>
        <p:spPr>
          <a:xfrm>
            <a:off x="514350" y="457200"/>
            <a:ext cx="6441152" cy="2266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3300"/>
              <a:buFont typeface="Trebuchet MS"/>
              <a:buNone/>
              <a:defRPr b="0" sz="33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2"/>
          <p:cNvSpPr txBox="1"/>
          <p:nvPr>
            <p:ph idx="1" type="body"/>
          </p:nvPr>
        </p:nvSpPr>
        <p:spPr>
          <a:xfrm>
            <a:off x="507999" y="3009900"/>
            <a:ext cx="6447502" cy="385686"/>
          </a:xfrm>
          <a:prstGeom prst="rect">
            <a:avLst/>
          </a:prstGeom>
          <a:noFill/>
          <a:ln>
            <a:noFill/>
          </a:ln>
        </p:spPr>
        <p:txBody>
          <a:bodyPr anchorCtr="0" anchor="b" bIns="45700" lIns="91425" spcFirstLastPara="1" rIns="91425" wrap="square" tIns="45700">
            <a:noAutofit/>
          </a:bodyPr>
          <a:lstStyle>
            <a:lvl1pPr indent="-228600" lvl="0" marL="457200" algn="l">
              <a:spcBef>
                <a:spcPts val="750"/>
              </a:spcBef>
              <a:spcAft>
                <a:spcPts val="0"/>
              </a:spcAft>
              <a:buSzPts val="1440"/>
              <a:buFont typeface="Trebuchet MS"/>
              <a:buNone/>
              <a:defRPr sz="1800">
                <a:solidFill>
                  <a:schemeClr val="accent1"/>
                </a:solidFill>
              </a:defRPr>
            </a:lvl1pPr>
            <a:lvl2pPr indent="-228600" lvl="1" marL="914400" algn="l">
              <a:spcBef>
                <a:spcPts val="750"/>
              </a:spcBef>
              <a:spcAft>
                <a:spcPts val="0"/>
              </a:spcAft>
              <a:buSzPts val="960"/>
              <a:buFont typeface="Trebuchet MS"/>
              <a:buNone/>
              <a:defRPr/>
            </a:lvl2pPr>
            <a:lvl3pPr indent="-228600" lvl="2" marL="1371600" algn="l">
              <a:spcBef>
                <a:spcPts val="750"/>
              </a:spcBef>
              <a:spcAft>
                <a:spcPts val="0"/>
              </a:spcAft>
              <a:buSzPts val="840"/>
              <a:buFont typeface="Trebuchet MS"/>
              <a:buNone/>
              <a:defRPr/>
            </a:lvl3pPr>
            <a:lvl4pPr indent="-228600" lvl="3" marL="1828800" algn="l">
              <a:spcBef>
                <a:spcPts val="750"/>
              </a:spcBef>
              <a:spcAft>
                <a:spcPts val="0"/>
              </a:spcAft>
              <a:buSzPts val="720"/>
              <a:buFont typeface="Trebuchet MS"/>
              <a:buNone/>
              <a:defRPr/>
            </a:lvl4pPr>
            <a:lvl5pPr indent="-228600" lvl="4" marL="2286000" algn="l">
              <a:spcBef>
                <a:spcPts val="750"/>
              </a:spcBef>
              <a:spcAft>
                <a:spcPts val="0"/>
              </a:spcAft>
              <a:buSzPts val="720"/>
              <a:buFont typeface="Trebuchet MS"/>
              <a:buNone/>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36" name="Google Shape;136;p42"/>
          <p:cNvSpPr txBox="1"/>
          <p:nvPr>
            <p:ph idx="2" type="body"/>
          </p:nvPr>
        </p:nvSpPr>
        <p:spPr>
          <a:xfrm>
            <a:off x="508001" y="3395586"/>
            <a:ext cx="6447501" cy="1135436"/>
          </a:xfrm>
          <a:prstGeom prst="rect">
            <a:avLst/>
          </a:prstGeom>
          <a:noFill/>
          <a:ln>
            <a:noFill/>
          </a:ln>
        </p:spPr>
        <p:txBody>
          <a:bodyPr anchorCtr="0" anchor="t" bIns="45700" lIns="91425" spcFirstLastPara="1" rIns="91425" wrap="square" tIns="45700">
            <a:normAutofit/>
          </a:bodyPr>
          <a:lstStyle>
            <a:lvl1pPr indent="-228600" lvl="0" marL="457200" algn="l">
              <a:spcBef>
                <a:spcPts val="750"/>
              </a:spcBef>
              <a:spcAft>
                <a:spcPts val="0"/>
              </a:spcAft>
              <a:buSzPts val="1080"/>
              <a:buNone/>
              <a:defRPr sz="1350">
                <a:solidFill>
                  <a:srgbClr val="7F7F7F"/>
                </a:solidFill>
              </a:defRPr>
            </a:lvl1pPr>
            <a:lvl2pPr indent="-228600" lvl="1" marL="914400" algn="l">
              <a:spcBef>
                <a:spcPts val="750"/>
              </a:spcBef>
              <a:spcAft>
                <a:spcPts val="0"/>
              </a:spcAft>
              <a:buSzPts val="1080"/>
              <a:buNone/>
              <a:defRPr sz="1350">
                <a:solidFill>
                  <a:srgbClr val="888888"/>
                </a:solidFill>
              </a:defRPr>
            </a:lvl2pPr>
            <a:lvl3pPr indent="-228600" lvl="2" marL="1371600" algn="l">
              <a:spcBef>
                <a:spcPts val="750"/>
              </a:spcBef>
              <a:spcAft>
                <a:spcPts val="0"/>
              </a:spcAft>
              <a:buSzPts val="960"/>
              <a:buNone/>
              <a:defRPr sz="1200">
                <a:solidFill>
                  <a:srgbClr val="888888"/>
                </a:solidFill>
              </a:defRPr>
            </a:lvl3pPr>
            <a:lvl4pPr indent="-228600" lvl="3" marL="1828800" algn="l">
              <a:spcBef>
                <a:spcPts val="750"/>
              </a:spcBef>
              <a:spcAft>
                <a:spcPts val="0"/>
              </a:spcAft>
              <a:buSzPts val="840"/>
              <a:buNone/>
              <a:defRPr sz="1050">
                <a:solidFill>
                  <a:srgbClr val="888888"/>
                </a:solidFill>
              </a:defRPr>
            </a:lvl4pPr>
            <a:lvl5pPr indent="-228600" lvl="4" marL="2286000" algn="l">
              <a:spcBef>
                <a:spcPts val="750"/>
              </a:spcBef>
              <a:spcAft>
                <a:spcPts val="0"/>
              </a:spcAft>
              <a:buSzPts val="840"/>
              <a:buNone/>
              <a:defRPr sz="1050">
                <a:solidFill>
                  <a:srgbClr val="888888"/>
                </a:solidFill>
              </a:defRPr>
            </a:lvl5pPr>
            <a:lvl6pPr indent="-228600" lvl="5" marL="2743200" algn="l">
              <a:spcBef>
                <a:spcPts val="750"/>
              </a:spcBef>
              <a:spcAft>
                <a:spcPts val="0"/>
              </a:spcAft>
              <a:buSzPts val="840"/>
              <a:buNone/>
              <a:defRPr sz="1050">
                <a:solidFill>
                  <a:srgbClr val="888888"/>
                </a:solidFill>
              </a:defRPr>
            </a:lvl6pPr>
            <a:lvl7pPr indent="-228600" lvl="6" marL="3200400" algn="l">
              <a:spcBef>
                <a:spcPts val="750"/>
              </a:spcBef>
              <a:spcAft>
                <a:spcPts val="0"/>
              </a:spcAft>
              <a:buSzPts val="840"/>
              <a:buNone/>
              <a:defRPr sz="1050">
                <a:solidFill>
                  <a:srgbClr val="888888"/>
                </a:solidFill>
              </a:defRPr>
            </a:lvl7pPr>
            <a:lvl8pPr indent="-228600" lvl="7" marL="3657600" algn="l">
              <a:spcBef>
                <a:spcPts val="750"/>
              </a:spcBef>
              <a:spcAft>
                <a:spcPts val="0"/>
              </a:spcAft>
              <a:buSzPts val="840"/>
              <a:buNone/>
              <a:defRPr sz="1050">
                <a:solidFill>
                  <a:srgbClr val="888888"/>
                </a:solidFill>
              </a:defRPr>
            </a:lvl8pPr>
            <a:lvl9pPr indent="-228600" lvl="8" marL="4114800" algn="l">
              <a:spcBef>
                <a:spcPts val="750"/>
              </a:spcBef>
              <a:spcAft>
                <a:spcPts val="0"/>
              </a:spcAft>
              <a:buSzPts val="840"/>
              <a:buNone/>
              <a:defRPr sz="1050">
                <a:solidFill>
                  <a:srgbClr val="888888"/>
                </a:solidFill>
              </a:defRPr>
            </a:lvl9pPr>
          </a:lstStyle>
          <a:p/>
        </p:txBody>
      </p:sp>
      <p:sp>
        <p:nvSpPr>
          <p:cNvPr id="137" name="Google Shape;137;p42"/>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2"/>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2"/>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 name="Shape 28"/>
        <p:cNvGrpSpPr/>
        <p:nvPr/>
      </p:nvGrpSpPr>
      <p:grpSpPr>
        <a:xfrm>
          <a:off x="0" y="0"/>
          <a:ext cx="0" cy="0"/>
          <a:chOff x="0" y="0"/>
          <a:chExt cx="0" cy="0"/>
        </a:xfrm>
      </p:grpSpPr>
      <p:grpSp>
        <p:nvGrpSpPr>
          <p:cNvPr id="29" name="Google Shape;29;p25"/>
          <p:cNvGrpSpPr/>
          <p:nvPr/>
        </p:nvGrpSpPr>
        <p:grpSpPr>
          <a:xfrm>
            <a:off x="0" y="-6350"/>
            <a:ext cx="9144000" cy="5149850"/>
            <a:chOff x="0" y="-8467"/>
            <a:chExt cx="12192000" cy="6866467"/>
          </a:xfrm>
        </p:grpSpPr>
        <p:cxnSp>
          <p:nvCxnSpPr>
            <p:cNvPr id="30" name="Google Shape;30;p2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1" name="Google Shape;31;p2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2" name="Google Shape;32;p2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 name="Google Shape;33;p2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2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 name="Google Shape;36;p2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7" name="Google Shape;37;p2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 name="Google Shape;38;p2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5"/>
          <p:cNvSpPr txBox="1"/>
          <p:nvPr>
            <p:ph type="ctrTitle"/>
          </p:nvPr>
        </p:nvSpPr>
        <p:spPr>
          <a:xfrm>
            <a:off x="1130300" y="1803400"/>
            <a:ext cx="5825202" cy="1234727"/>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4050"/>
              <a:buFont typeface="Trebuchet MS"/>
              <a:buNone/>
              <a:defRPr sz="405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5"/>
          <p:cNvSpPr txBox="1"/>
          <p:nvPr>
            <p:ph idx="1" type="subTitle"/>
          </p:nvPr>
        </p:nvSpPr>
        <p:spPr>
          <a:xfrm>
            <a:off x="1130300" y="3038125"/>
            <a:ext cx="5825202" cy="822674"/>
          </a:xfrm>
          <a:prstGeom prst="rect">
            <a:avLst/>
          </a:prstGeom>
          <a:noFill/>
          <a:ln>
            <a:noFill/>
          </a:ln>
        </p:spPr>
        <p:txBody>
          <a:bodyPr anchorCtr="0" anchor="t" bIns="45700" lIns="91425" spcFirstLastPara="1" rIns="91425" wrap="square" tIns="45700">
            <a:normAutofit/>
          </a:bodyPr>
          <a:lstStyle>
            <a:lvl1pPr lvl="0" algn="r">
              <a:spcBef>
                <a:spcPts val="750"/>
              </a:spcBef>
              <a:spcAft>
                <a:spcPts val="0"/>
              </a:spcAft>
              <a:buSzPts val="1080"/>
              <a:buNone/>
              <a:defRPr>
                <a:solidFill>
                  <a:srgbClr val="7F7F7F"/>
                </a:solidFill>
              </a:defRPr>
            </a:lvl1pPr>
            <a:lvl2pPr lvl="1" algn="ctr">
              <a:spcBef>
                <a:spcPts val="750"/>
              </a:spcBef>
              <a:spcAft>
                <a:spcPts val="0"/>
              </a:spcAft>
              <a:buSzPts val="960"/>
              <a:buNone/>
              <a:defRPr>
                <a:solidFill>
                  <a:srgbClr val="888888"/>
                </a:solidFill>
              </a:defRPr>
            </a:lvl2pPr>
            <a:lvl3pPr lvl="2" algn="ctr">
              <a:spcBef>
                <a:spcPts val="750"/>
              </a:spcBef>
              <a:spcAft>
                <a:spcPts val="0"/>
              </a:spcAft>
              <a:buSzPts val="840"/>
              <a:buNone/>
              <a:defRPr>
                <a:solidFill>
                  <a:srgbClr val="888888"/>
                </a:solidFill>
              </a:defRPr>
            </a:lvl3pPr>
            <a:lvl4pPr lvl="3" algn="ctr">
              <a:spcBef>
                <a:spcPts val="750"/>
              </a:spcBef>
              <a:spcAft>
                <a:spcPts val="0"/>
              </a:spcAft>
              <a:buSzPts val="720"/>
              <a:buNone/>
              <a:defRPr>
                <a:solidFill>
                  <a:srgbClr val="888888"/>
                </a:solidFill>
              </a:defRPr>
            </a:lvl4pPr>
            <a:lvl5pPr lvl="4" algn="ctr">
              <a:spcBef>
                <a:spcPts val="750"/>
              </a:spcBef>
              <a:spcAft>
                <a:spcPts val="0"/>
              </a:spcAft>
              <a:buSzPts val="720"/>
              <a:buNone/>
              <a:defRPr>
                <a:solidFill>
                  <a:srgbClr val="888888"/>
                </a:solidFill>
              </a:defRPr>
            </a:lvl5pPr>
            <a:lvl6pPr lvl="5" algn="ctr">
              <a:spcBef>
                <a:spcPts val="750"/>
              </a:spcBef>
              <a:spcAft>
                <a:spcPts val="0"/>
              </a:spcAft>
              <a:buSzPts val="720"/>
              <a:buNone/>
              <a:defRPr>
                <a:solidFill>
                  <a:srgbClr val="888888"/>
                </a:solidFill>
              </a:defRPr>
            </a:lvl6pPr>
            <a:lvl7pPr lvl="6" algn="ctr">
              <a:spcBef>
                <a:spcPts val="750"/>
              </a:spcBef>
              <a:spcAft>
                <a:spcPts val="0"/>
              </a:spcAft>
              <a:buSzPts val="720"/>
              <a:buNone/>
              <a:defRPr>
                <a:solidFill>
                  <a:srgbClr val="888888"/>
                </a:solidFill>
              </a:defRPr>
            </a:lvl7pPr>
            <a:lvl8pPr lvl="7" algn="ctr">
              <a:spcBef>
                <a:spcPts val="750"/>
              </a:spcBef>
              <a:spcAft>
                <a:spcPts val="0"/>
              </a:spcAft>
              <a:buSzPts val="720"/>
              <a:buNone/>
              <a:defRPr>
                <a:solidFill>
                  <a:srgbClr val="888888"/>
                </a:solidFill>
              </a:defRPr>
            </a:lvl8pPr>
            <a:lvl9pPr lvl="8" algn="ctr">
              <a:spcBef>
                <a:spcPts val="750"/>
              </a:spcBef>
              <a:spcAft>
                <a:spcPts val="0"/>
              </a:spcAft>
              <a:buSzPts val="720"/>
              <a:buNone/>
              <a:defRPr>
                <a:solidFill>
                  <a:srgbClr val="888888"/>
                </a:solidFill>
              </a:defRPr>
            </a:lvl9pPr>
          </a:lstStyle>
          <a:p/>
        </p:txBody>
      </p:sp>
      <p:sp>
        <p:nvSpPr>
          <p:cNvPr id="42" name="Google Shape;42;p25"/>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0" name="Shape 140"/>
        <p:cNvGrpSpPr/>
        <p:nvPr/>
      </p:nvGrpSpPr>
      <p:grpSpPr>
        <a:xfrm>
          <a:off x="0" y="0"/>
          <a:ext cx="0" cy="0"/>
          <a:chOff x="0" y="0"/>
          <a:chExt cx="0" cy="0"/>
        </a:xfrm>
      </p:grpSpPr>
      <p:sp>
        <p:nvSpPr>
          <p:cNvPr id="141" name="Google Shape;141;p43"/>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43"/>
          <p:cNvSpPr txBox="1"/>
          <p:nvPr>
            <p:ph idx="1" type="body"/>
          </p:nvPr>
        </p:nvSpPr>
        <p:spPr>
          <a:xfrm rot="5400000">
            <a:off x="2276462" y="-148019"/>
            <a:ext cx="2910580" cy="6447501"/>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43" name="Google Shape;143;p4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6" name="Shape 146"/>
        <p:cNvGrpSpPr/>
        <p:nvPr/>
      </p:nvGrpSpPr>
      <p:grpSpPr>
        <a:xfrm>
          <a:off x="0" y="0"/>
          <a:ext cx="0" cy="0"/>
          <a:chOff x="0" y="0"/>
          <a:chExt cx="0" cy="0"/>
        </a:xfrm>
      </p:grpSpPr>
      <p:sp>
        <p:nvSpPr>
          <p:cNvPr id="147" name="Google Shape;147;p44"/>
          <p:cNvSpPr txBox="1"/>
          <p:nvPr>
            <p:ph type="title"/>
          </p:nvPr>
        </p:nvSpPr>
        <p:spPr>
          <a:xfrm rot="5400000">
            <a:off x="4495739" y="1937216"/>
            <a:ext cx="3938588" cy="97855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44"/>
          <p:cNvSpPr txBox="1"/>
          <p:nvPr>
            <p:ph idx="1" type="body"/>
          </p:nvPr>
        </p:nvSpPr>
        <p:spPr>
          <a:xfrm rot="5400000">
            <a:off x="1186264" y="-221062"/>
            <a:ext cx="3938588" cy="5295113"/>
          </a:xfrm>
          <a:prstGeom prst="rect">
            <a:avLst/>
          </a:prstGeom>
          <a:noFill/>
          <a:ln>
            <a:noFill/>
          </a:ln>
        </p:spPr>
        <p:txBody>
          <a:bodyPr anchorCtr="0" anchor="t" bIns="45700" lIns="91425" spcFirstLastPara="1" rIns="91425" wrap="square" tIns="45700">
            <a:normAutofit/>
          </a:bodyPr>
          <a:lstStyle>
            <a:lvl1pPr indent="-320040" lvl="0" marL="457200" algn="l">
              <a:spcBef>
                <a:spcPts val="750"/>
              </a:spcBef>
              <a:spcAft>
                <a:spcPts val="0"/>
              </a:spcAft>
              <a:buSzPts val="1440"/>
              <a:buChar char="►"/>
              <a:defRPr/>
            </a:lvl1pPr>
            <a:lvl2pPr indent="-320040" lvl="1" marL="914400" algn="l">
              <a:spcBef>
                <a:spcPts val="750"/>
              </a:spcBef>
              <a:spcAft>
                <a:spcPts val="0"/>
              </a:spcAft>
              <a:buSzPts val="1440"/>
              <a:buChar char="►"/>
              <a:defRPr/>
            </a:lvl2pPr>
            <a:lvl3pPr indent="-320039" lvl="2" marL="1371600" algn="l">
              <a:spcBef>
                <a:spcPts val="750"/>
              </a:spcBef>
              <a:spcAft>
                <a:spcPts val="0"/>
              </a:spcAft>
              <a:buSzPts val="1440"/>
              <a:buChar char="►"/>
              <a:defRPr/>
            </a:lvl3pPr>
            <a:lvl4pPr indent="-320039" lvl="3" marL="1828800" algn="l">
              <a:spcBef>
                <a:spcPts val="750"/>
              </a:spcBef>
              <a:spcAft>
                <a:spcPts val="0"/>
              </a:spcAft>
              <a:buSzPts val="1440"/>
              <a:buChar char="►"/>
              <a:defRPr/>
            </a:lvl4pPr>
            <a:lvl5pPr indent="-320039" lvl="4" marL="2286000" algn="l">
              <a:spcBef>
                <a:spcPts val="750"/>
              </a:spcBef>
              <a:spcAft>
                <a:spcPts val="0"/>
              </a:spcAft>
              <a:buSzPts val="1440"/>
              <a:buChar char="►"/>
              <a:defRPr/>
            </a:lvl5pPr>
            <a:lvl6pPr indent="-320039" lvl="5" marL="2743200" algn="l">
              <a:spcBef>
                <a:spcPts val="750"/>
              </a:spcBef>
              <a:spcAft>
                <a:spcPts val="0"/>
              </a:spcAft>
              <a:buSzPts val="1440"/>
              <a:buChar char="►"/>
              <a:defRPr/>
            </a:lvl6pPr>
            <a:lvl7pPr indent="-320039" lvl="6" marL="3200400" algn="l">
              <a:spcBef>
                <a:spcPts val="750"/>
              </a:spcBef>
              <a:spcAft>
                <a:spcPts val="0"/>
              </a:spcAft>
              <a:buSzPts val="1440"/>
              <a:buChar char="►"/>
              <a:defRPr/>
            </a:lvl7pPr>
            <a:lvl8pPr indent="-320040" lvl="7" marL="3657600" algn="l">
              <a:spcBef>
                <a:spcPts val="750"/>
              </a:spcBef>
              <a:spcAft>
                <a:spcPts val="0"/>
              </a:spcAft>
              <a:buSzPts val="1440"/>
              <a:buChar char="►"/>
              <a:defRPr/>
            </a:lvl8pPr>
            <a:lvl9pPr indent="-320040" lvl="8" marL="4114800" algn="l">
              <a:spcBef>
                <a:spcPts val="750"/>
              </a:spcBef>
              <a:spcAft>
                <a:spcPts val="0"/>
              </a:spcAft>
              <a:buSzPts val="1440"/>
              <a:buChar char="►"/>
              <a:defRPr/>
            </a:lvl9pPr>
          </a:lstStyle>
          <a:p/>
        </p:txBody>
      </p:sp>
      <p:sp>
        <p:nvSpPr>
          <p:cNvPr id="149" name="Google Shape;149;p44"/>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44"/>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4"/>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5" name="Shape 45"/>
        <p:cNvGrpSpPr/>
        <p:nvPr/>
      </p:nvGrpSpPr>
      <p:grpSpPr>
        <a:xfrm>
          <a:off x="0" y="0"/>
          <a:ext cx="0" cy="0"/>
          <a:chOff x="0" y="0"/>
          <a:chExt cx="0" cy="0"/>
        </a:xfrm>
      </p:grpSpPr>
      <p:sp>
        <p:nvSpPr>
          <p:cNvPr id="46" name="Google Shape;46;p26"/>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gn="l">
              <a:spcBef>
                <a:spcPts val="0"/>
              </a:spcBef>
              <a:spcAft>
                <a:spcPts val="0"/>
              </a:spcAft>
              <a:buClr>
                <a:schemeClr val="accent1"/>
              </a:buClr>
              <a:buSzPts val="1200"/>
              <a:buAutoNum type="arabicPeriod"/>
              <a:defRPr sz="1200"/>
            </a:lvl1pPr>
            <a:lvl2pPr indent="-304800" lvl="1" marL="914400" algn="l">
              <a:spcBef>
                <a:spcPts val="0"/>
              </a:spcBef>
              <a:spcAft>
                <a:spcPts val="0"/>
              </a:spcAft>
              <a:buClr>
                <a:srgbClr val="434343"/>
              </a:buClr>
              <a:buSzPts val="1200"/>
              <a:buFont typeface="Roboto Condensed Light"/>
              <a:buAutoNum type="alphaLcPeriod"/>
              <a:defRPr/>
            </a:lvl2pPr>
            <a:lvl3pPr indent="-304800" lvl="2" marL="1371600" algn="l">
              <a:spcBef>
                <a:spcPts val="0"/>
              </a:spcBef>
              <a:spcAft>
                <a:spcPts val="0"/>
              </a:spcAft>
              <a:buClr>
                <a:srgbClr val="434343"/>
              </a:buClr>
              <a:buSzPts val="1200"/>
              <a:buFont typeface="Roboto Condensed Light"/>
              <a:buAutoNum type="romanLcPeriod"/>
              <a:defRPr/>
            </a:lvl3pPr>
            <a:lvl4pPr indent="-304800" lvl="3" marL="1828800" algn="l">
              <a:spcBef>
                <a:spcPts val="0"/>
              </a:spcBef>
              <a:spcAft>
                <a:spcPts val="0"/>
              </a:spcAft>
              <a:buClr>
                <a:srgbClr val="434343"/>
              </a:buClr>
              <a:buSzPts val="1200"/>
              <a:buFont typeface="Roboto Condensed Light"/>
              <a:buAutoNum type="arabicPeriod"/>
              <a:defRPr/>
            </a:lvl4pPr>
            <a:lvl5pPr indent="-304800" lvl="4" marL="2286000" algn="l">
              <a:spcBef>
                <a:spcPts val="0"/>
              </a:spcBef>
              <a:spcAft>
                <a:spcPts val="0"/>
              </a:spcAft>
              <a:buClr>
                <a:srgbClr val="434343"/>
              </a:buClr>
              <a:buSzPts val="1200"/>
              <a:buFont typeface="Roboto Condensed Light"/>
              <a:buAutoNum type="alphaLcPeriod"/>
              <a:defRPr/>
            </a:lvl5pPr>
            <a:lvl6pPr indent="-304800" lvl="5" marL="2743200" algn="l">
              <a:spcBef>
                <a:spcPts val="0"/>
              </a:spcBef>
              <a:spcAft>
                <a:spcPts val="0"/>
              </a:spcAft>
              <a:buClr>
                <a:srgbClr val="434343"/>
              </a:buClr>
              <a:buSzPts val="1200"/>
              <a:buFont typeface="Roboto Condensed Light"/>
              <a:buAutoNum type="romanLcPeriod"/>
              <a:defRPr/>
            </a:lvl6pPr>
            <a:lvl7pPr indent="-304800" lvl="6" marL="3200400" algn="l">
              <a:spcBef>
                <a:spcPts val="0"/>
              </a:spcBef>
              <a:spcAft>
                <a:spcPts val="0"/>
              </a:spcAft>
              <a:buClr>
                <a:srgbClr val="434343"/>
              </a:buClr>
              <a:buSzPts val="1200"/>
              <a:buFont typeface="Roboto Condensed Light"/>
              <a:buAutoNum type="arabicPeriod"/>
              <a:defRPr/>
            </a:lvl7pPr>
            <a:lvl8pPr indent="-304800" lvl="7" marL="3657600" algn="l">
              <a:spcBef>
                <a:spcPts val="0"/>
              </a:spcBef>
              <a:spcAft>
                <a:spcPts val="0"/>
              </a:spcAft>
              <a:buClr>
                <a:srgbClr val="434343"/>
              </a:buClr>
              <a:buSzPts val="1200"/>
              <a:buFont typeface="Roboto Condensed Light"/>
              <a:buAutoNum type="alphaLcPeriod"/>
              <a:defRPr/>
            </a:lvl8pPr>
            <a:lvl9pPr indent="-304800" lvl="8" marL="4114800" algn="l">
              <a:spcBef>
                <a:spcPts val="0"/>
              </a:spcBef>
              <a:spcAft>
                <a:spcPts val="0"/>
              </a:spcAft>
              <a:buClr>
                <a:srgbClr val="434343"/>
              </a:buClr>
              <a:buSzPts val="1200"/>
              <a:buFont typeface="Roboto Condensed Light"/>
              <a:buAutoNum type="romanLcPeriod"/>
              <a:defRPr/>
            </a:lvl9pPr>
          </a:lstStyle>
          <a:p/>
        </p:txBody>
      </p:sp>
      <p:sp>
        <p:nvSpPr>
          <p:cNvPr id="47" name="Google Shape;47;p26"/>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2"/>
              </a:buClr>
              <a:buSzPts val="2400"/>
              <a:buFont typeface="Trebuchet MS"/>
              <a:buNone/>
              <a:defRPr>
                <a:solidFill>
                  <a:schemeClr val="accent2"/>
                </a:solidFill>
              </a:defRPr>
            </a:lvl1pPr>
            <a:lvl2pPr lvl="1" algn="l">
              <a:spcBef>
                <a:spcPts val="0"/>
              </a:spcBef>
              <a:spcAft>
                <a:spcPts val="0"/>
              </a:spcAft>
              <a:buClr>
                <a:schemeClr val="dk2"/>
              </a:buClr>
              <a:buSzPts val="2400"/>
              <a:buNone/>
              <a:defRPr sz="2400"/>
            </a:lvl2pPr>
            <a:lvl3pPr lvl="2" algn="l">
              <a:spcBef>
                <a:spcPts val="0"/>
              </a:spcBef>
              <a:spcAft>
                <a:spcPts val="0"/>
              </a:spcAft>
              <a:buClr>
                <a:schemeClr val="dk2"/>
              </a:buClr>
              <a:buSzPts val="2400"/>
              <a:buNone/>
              <a:defRPr sz="2400"/>
            </a:lvl3pPr>
            <a:lvl4pPr lvl="3" algn="l">
              <a:spcBef>
                <a:spcPts val="0"/>
              </a:spcBef>
              <a:spcAft>
                <a:spcPts val="0"/>
              </a:spcAft>
              <a:buClr>
                <a:schemeClr val="dk2"/>
              </a:buClr>
              <a:buSzPts val="2400"/>
              <a:buNone/>
              <a:defRPr sz="2400"/>
            </a:lvl4pPr>
            <a:lvl5pPr lvl="4" algn="l">
              <a:spcBef>
                <a:spcPts val="0"/>
              </a:spcBef>
              <a:spcAft>
                <a:spcPts val="0"/>
              </a:spcAft>
              <a:buClr>
                <a:schemeClr val="dk2"/>
              </a:buClr>
              <a:buSzPts val="2400"/>
              <a:buNone/>
              <a:defRPr sz="2400"/>
            </a:lvl5pPr>
            <a:lvl6pPr lvl="5" algn="l">
              <a:spcBef>
                <a:spcPts val="0"/>
              </a:spcBef>
              <a:spcAft>
                <a:spcPts val="0"/>
              </a:spcAft>
              <a:buClr>
                <a:schemeClr val="dk2"/>
              </a:buClr>
              <a:buSzPts val="2400"/>
              <a:buNone/>
              <a:defRPr sz="2400"/>
            </a:lvl6pPr>
            <a:lvl7pPr lvl="6" algn="l">
              <a:spcBef>
                <a:spcPts val="0"/>
              </a:spcBef>
              <a:spcAft>
                <a:spcPts val="0"/>
              </a:spcAft>
              <a:buClr>
                <a:schemeClr val="dk2"/>
              </a:buClr>
              <a:buSzPts val="2400"/>
              <a:buNone/>
              <a:defRPr sz="2400"/>
            </a:lvl7pPr>
            <a:lvl8pPr lvl="7" algn="l">
              <a:spcBef>
                <a:spcPts val="0"/>
              </a:spcBef>
              <a:spcAft>
                <a:spcPts val="0"/>
              </a:spcAft>
              <a:buClr>
                <a:schemeClr val="dk2"/>
              </a:buClr>
              <a:buSzPts val="2400"/>
              <a:buNone/>
              <a:defRPr sz="2400"/>
            </a:lvl8pPr>
            <a:lvl9pPr lvl="8" algn="l">
              <a:spcBef>
                <a:spcPts val="0"/>
              </a:spcBef>
              <a:spcAft>
                <a:spcPts val="0"/>
              </a:spcAft>
              <a:buClr>
                <a:schemeClr val="dk2"/>
              </a:buClr>
              <a:buSzPts val="2400"/>
              <a:buNone/>
              <a:defRPr sz="24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7"/>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52" name="Shape 52"/>
        <p:cNvGrpSpPr/>
        <p:nvPr/>
      </p:nvGrpSpPr>
      <p:grpSpPr>
        <a:xfrm>
          <a:off x="0" y="0"/>
          <a:ext cx="0" cy="0"/>
          <a:chOff x="0" y="0"/>
          <a:chExt cx="0" cy="0"/>
        </a:xfrm>
      </p:grpSpPr>
      <p:sp>
        <p:nvSpPr>
          <p:cNvPr id="53" name="Google Shape;53;p28"/>
          <p:cNvSpPr txBox="1"/>
          <p:nvPr>
            <p:ph type="title"/>
          </p:nvPr>
        </p:nvSpPr>
        <p:spPr>
          <a:xfrm>
            <a:off x="1569450" y="1152050"/>
            <a:ext cx="6005100" cy="15168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2"/>
              </a:buClr>
              <a:buSzPts val="4200"/>
              <a:buFont typeface="Trebuchet MS"/>
              <a:buNone/>
              <a:defRPr sz="3600">
                <a:solidFill>
                  <a:schemeClr val="accent2"/>
                </a:solidFill>
              </a:defRPr>
            </a:lvl1pPr>
            <a:lvl2pPr lvl="1" algn="ctr">
              <a:spcBef>
                <a:spcPts val="0"/>
              </a:spcBef>
              <a:spcAft>
                <a:spcPts val="0"/>
              </a:spcAft>
              <a:buClr>
                <a:schemeClr val="dk2"/>
              </a:buClr>
              <a:buSzPts val="4200"/>
              <a:buNone/>
              <a:defRPr sz="4200"/>
            </a:lvl2pPr>
            <a:lvl3pPr lvl="2" algn="ctr">
              <a:spcBef>
                <a:spcPts val="0"/>
              </a:spcBef>
              <a:spcAft>
                <a:spcPts val="0"/>
              </a:spcAft>
              <a:buClr>
                <a:schemeClr val="dk2"/>
              </a:buClr>
              <a:buSzPts val="4200"/>
              <a:buNone/>
              <a:defRPr sz="4200"/>
            </a:lvl3pPr>
            <a:lvl4pPr lvl="3" algn="ctr">
              <a:spcBef>
                <a:spcPts val="0"/>
              </a:spcBef>
              <a:spcAft>
                <a:spcPts val="0"/>
              </a:spcAft>
              <a:buClr>
                <a:schemeClr val="dk2"/>
              </a:buClr>
              <a:buSzPts val="4200"/>
              <a:buNone/>
              <a:defRPr sz="4200"/>
            </a:lvl4pPr>
            <a:lvl5pPr lvl="4" algn="ctr">
              <a:spcBef>
                <a:spcPts val="0"/>
              </a:spcBef>
              <a:spcAft>
                <a:spcPts val="0"/>
              </a:spcAft>
              <a:buClr>
                <a:schemeClr val="dk2"/>
              </a:buClr>
              <a:buSzPts val="4200"/>
              <a:buNone/>
              <a:defRPr sz="4200"/>
            </a:lvl5pPr>
            <a:lvl6pPr lvl="5" algn="ctr">
              <a:spcBef>
                <a:spcPts val="0"/>
              </a:spcBef>
              <a:spcAft>
                <a:spcPts val="0"/>
              </a:spcAft>
              <a:buClr>
                <a:schemeClr val="dk2"/>
              </a:buClr>
              <a:buSzPts val="4200"/>
              <a:buNone/>
              <a:defRPr sz="4200"/>
            </a:lvl6pPr>
            <a:lvl7pPr lvl="6" algn="ctr">
              <a:spcBef>
                <a:spcPts val="0"/>
              </a:spcBef>
              <a:spcAft>
                <a:spcPts val="0"/>
              </a:spcAft>
              <a:buClr>
                <a:schemeClr val="dk2"/>
              </a:buClr>
              <a:buSzPts val="4200"/>
              <a:buNone/>
              <a:defRPr sz="4200"/>
            </a:lvl7pPr>
            <a:lvl8pPr lvl="7" algn="ctr">
              <a:spcBef>
                <a:spcPts val="0"/>
              </a:spcBef>
              <a:spcAft>
                <a:spcPts val="0"/>
              </a:spcAft>
              <a:buClr>
                <a:schemeClr val="dk2"/>
              </a:buClr>
              <a:buSzPts val="4200"/>
              <a:buNone/>
              <a:defRPr sz="4200"/>
            </a:lvl8pPr>
            <a:lvl9pPr lvl="8" algn="ctr">
              <a:spcBef>
                <a:spcPts val="0"/>
              </a:spcBef>
              <a:spcAft>
                <a:spcPts val="0"/>
              </a:spcAft>
              <a:buClr>
                <a:schemeClr val="dk2"/>
              </a:buClr>
              <a:buSzPts val="4200"/>
              <a:buNone/>
              <a:defRPr sz="4200"/>
            </a:lvl9pPr>
          </a:lstStyle>
          <a:p/>
        </p:txBody>
      </p:sp>
      <p:sp>
        <p:nvSpPr>
          <p:cNvPr id="54" name="Google Shape;54;p28"/>
          <p:cNvSpPr txBox="1"/>
          <p:nvPr>
            <p:ph idx="1" type="subTitle"/>
          </p:nvPr>
        </p:nvSpPr>
        <p:spPr>
          <a:xfrm>
            <a:off x="1904250" y="2756350"/>
            <a:ext cx="53355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ackground 2">
    <p:spTree>
      <p:nvGrpSpPr>
        <p:cNvPr id="55" name="Shape 5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30"/>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0"/>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Title and text ">
    <p:spTree>
      <p:nvGrpSpPr>
        <p:cNvPr id="61" name="Shape 61"/>
        <p:cNvGrpSpPr/>
        <p:nvPr/>
      </p:nvGrpSpPr>
      <p:grpSpPr>
        <a:xfrm>
          <a:off x="0" y="0"/>
          <a:ext cx="0" cy="0"/>
          <a:chOff x="0" y="0"/>
          <a:chExt cx="0" cy="0"/>
        </a:xfrm>
      </p:grpSpPr>
      <p:sp>
        <p:nvSpPr>
          <p:cNvPr id="62" name="Google Shape;62;p31"/>
          <p:cNvSpPr txBox="1"/>
          <p:nvPr>
            <p:ph type="title"/>
          </p:nvPr>
        </p:nvSpPr>
        <p:spPr>
          <a:xfrm>
            <a:off x="713250" y="523025"/>
            <a:ext cx="7717500" cy="5415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Clr>
                <a:schemeClr val="accent1"/>
              </a:buClr>
              <a:buSzPts val="2400"/>
              <a:buFont typeface="Trebuchet MS"/>
              <a:buNone/>
              <a:defRPr/>
            </a:lvl1pPr>
            <a:lvl2pPr lvl="1" algn="l">
              <a:spcBef>
                <a:spcPts val="0"/>
              </a:spcBef>
              <a:spcAft>
                <a:spcPts val="0"/>
              </a:spcAft>
              <a:buClr>
                <a:schemeClr val="dk2"/>
              </a:buClr>
              <a:buSzPts val="2400"/>
              <a:buNone/>
              <a:defRPr sz="2400"/>
            </a:lvl2pPr>
            <a:lvl3pPr lvl="2" algn="l">
              <a:spcBef>
                <a:spcPts val="0"/>
              </a:spcBef>
              <a:spcAft>
                <a:spcPts val="0"/>
              </a:spcAft>
              <a:buClr>
                <a:schemeClr val="dk2"/>
              </a:buClr>
              <a:buSzPts val="2400"/>
              <a:buNone/>
              <a:defRPr sz="2400"/>
            </a:lvl3pPr>
            <a:lvl4pPr lvl="3" algn="l">
              <a:spcBef>
                <a:spcPts val="0"/>
              </a:spcBef>
              <a:spcAft>
                <a:spcPts val="0"/>
              </a:spcAft>
              <a:buClr>
                <a:schemeClr val="dk2"/>
              </a:buClr>
              <a:buSzPts val="2400"/>
              <a:buNone/>
              <a:defRPr sz="2400"/>
            </a:lvl4pPr>
            <a:lvl5pPr lvl="4" algn="l">
              <a:spcBef>
                <a:spcPts val="0"/>
              </a:spcBef>
              <a:spcAft>
                <a:spcPts val="0"/>
              </a:spcAft>
              <a:buClr>
                <a:schemeClr val="dk2"/>
              </a:buClr>
              <a:buSzPts val="2400"/>
              <a:buNone/>
              <a:defRPr sz="2400"/>
            </a:lvl5pPr>
            <a:lvl6pPr lvl="5" algn="l">
              <a:spcBef>
                <a:spcPts val="0"/>
              </a:spcBef>
              <a:spcAft>
                <a:spcPts val="0"/>
              </a:spcAft>
              <a:buClr>
                <a:schemeClr val="dk2"/>
              </a:buClr>
              <a:buSzPts val="2400"/>
              <a:buNone/>
              <a:defRPr sz="2400"/>
            </a:lvl6pPr>
            <a:lvl7pPr lvl="6" algn="l">
              <a:spcBef>
                <a:spcPts val="0"/>
              </a:spcBef>
              <a:spcAft>
                <a:spcPts val="0"/>
              </a:spcAft>
              <a:buClr>
                <a:schemeClr val="dk2"/>
              </a:buClr>
              <a:buSzPts val="2400"/>
              <a:buNone/>
              <a:defRPr sz="2400"/>
            </a:lvl7pPr>
            <a:lvl8pPr lvl="7" algn="l">
              <a:spcBef>
                <a:spcPts val="0"/>
              </a:spcBef>
              <a:spcAft>
                <a:spcPts val="0"/>
              </a:spcAft>
              <a:buClr>
                <a:schemeClr val="dk2"/>
              </a:buClr>
              <a:buSzPts val="2400"/>
              <a:buNone/>
              <a:defRPr sz="2400"/>
            </a:lvl8pPr>
            <a:lvl9pPr lvl="8" algn="l">
              <a:spcBef>
                <a:spcPts val="0"/>
              </a:spcBef>
              <a:spcAft>
                <a:spcPts val="0"/>
              </a:spcAft>
              <a:buClr>
                <a:schemeClr val="dk2"/>
              </a:buClr>
              <a:buSzPts val="2400"/>
              <a:buNone/>
              <a:defRPr sz="2400"/>
            </a:lvl9pPr>
          </a:lstStyle>
          <a:p/>
        </p:txBody>
      </p:sp>
      <p:sp>
        <p:nvSpPr>
          <p:cNvPr id="63" name="Google Shape;63;p31"/>
          <p:cNvSpPr txBox="1"/>
          <p:nvPr>
            <p:ph idx="1" type="subTitle"/>
          </p:nvPr>
        </p:nvSpPr>
        <p:spPr>
          <a:xfrm>
            <a:off x="713250" y="1126100"/>
            <a:ext cx="7717500" cy="3442800"/>
          </a:xfrm>
          <a:prstGeom prst="rect">
            <a:avLst/>
          </a:prstGeom>
          <a:noFill/>
          <a:ln>
            <a:noFill/>
          </a:ln>
        </p:spPr>
        <p:txBody>
          <a:bodyPr anchorCtr="0" anchor="t" bIns="91425" lIns="91425" spcFirstLastPara="1" rIns="91425" wrap="square" tIns="91425">
            <a:noAutofit/>
          </a:bodyPr>
          <a:lstStyle>
            <a:lvl1pPr lvl="0" algn="l">
              <a:spcBef>
                <a:spcPts val="0"/>
              </a:spcBef>
              <a:spcAft>
                <a:spcPts val="0"/>
              </a:spcAft>
              <a:buClr>
                <a:schemeClr val="accent1"/>
              </a:buClr>
              <a:buSzPts val="1050"/>
              <a:buFont typeface="Ubuntu"/>
              <a:buChar char="●"/>
              <a:defRPr sz="1600"/>
            </a:lvl1pPr>
            <a:lvl2pPr lvl="1" algn="l">
              <a:spcBef>
                <a:spcPts val="0"/>
              </a:spcBef>
              <a:spcAft>
                <a:spcPts val="0"/>
              </a:spcAft>
              <a:buClr>
                <a:schemeClr val="dk1"/>
              </a:buClr>
              <a:buSzPts val="1400"/>
              <a:buFont typeface="Ubuntu"/>
              <a:buAutoNum type="alphaLcPeriod"/>
              <a:defRPr sz="1600"/>
            </a:lvl2pPr>
            <a:lvl3pPr lvl="2" algn="l">
              <a:spcBef>
                <a:spcPts val="0"/>
              </a:spcBef>
              <a:spcAft>
                <a:spcPts val="0"/>
              </a:spcAft>
              <a:buClr>
                <a:schemeClr val="dk1"/>
              </a:buClr>
              <a:buSzPts val="1400"/>
              <a:buFont typeface="Ubuntu"/>
              <a:buAutoNum type="romanLcPeriod"/>
              <a:defRPr/>
            </a:lvl3pPr>
            <a:lvl4pPr lvl="3" algn="l">
              <a:spcBef>
                <a:spcPts val="0"/>
              </a:spcBef>
              <a:spcAft>
                <a:spcPts val="0"/>
              </a:spcAft>
              <a:buClr>
                <a:schemeClr val="dk1"/>
              </a:buClr>
              <a:buSzPts val="1400"/>
              <a:buFont typeface="Ubuntu"/>
              <a:buAutoNum type="arabicPeriod"/>
              <a:defRPr/>
            </a:lvl4pPr>
            <a:lvl5pPr lvl="4" algn="l">
              <a:spcBef>
                <a:spcPts val="0"/>
              </a:spcBef>
              <a:spcAft>
                <a:spcPts val="0"/>
              </a:spcAft>
              <a:buClr>
                <a:schemeClr val="dk1"/>
              </a:buClr>
              <a:buSzPts val="1400"/>
              <a:buFont typeface="Ubuntu"/>
              <a:buAutoNum type="alphaLcPeriod"/>
              <a:defRPr/>
            </a:lvl5pPr>
            <a:lvl6pPr lvl="5" algn="l">
              <a:spcBef>
                <a:spcPts val="0"/>
              </a:spcBef>
              <a:spcAft>
                <a:spcPts val="0"/>
              </a:spcAft>
              <a:buClr>
                <a:schemeClr val="dk1"/>
              </a:buClr>
              <a:buSzPts val="1400"/>
              <a:buFont typeface="Ubuntu"/>
              <a:buAutoNum type="romanLcPeriod"/>
              <a:defRPr/>
            </a:lvl6pPr>
            <a:lvl7pPr lvl="6" algn="l">
              <a:spcBef>
                <a:spcPts val="0"/>
              </a:spcBef>
              <a:spcAft>
                <a:spcPts val="0"/>
              </a:spcAft>
              <a:buClr>
                <a:schemeClr val="dk1"/>
              </a:buClr>
              <a:buSzPts val="1400"/>
              <a:buFont typeface="Ubuntu"/>
              <a:buAutoNum type="arabicPeriod"/>
              <a:defRPr/>
            </a:lvl7pPr>
            <a:lvl8pPr lvl="7" algn="l">
              <a:spcBef>
                <a:spcPts val="0"/>
              </a:spcBef>
              <a:spcAft>
                <a:spcPts val="0"/>
              </a:spcAft>
              <a:buClr>
                <a:schemeClr val="dk1"/>
              </a:buClr>
              <a:buSzPts val="1400"/>
              <a:buFont typeface="Ubuntu"/>
              <a:buAutoNum type="alphaLcPeriod"/>
              <a:defRPr/>
            </a:lvl8pPr>
            <a:lvl9pPr lvl="8" algn="l">
              <a:spcBef>
                <a:spcPts val="0"/>
              </a:spcBef>
              <a:spcAft>
                <a:spcPts val="0"/>
              </a:spcAft>
              <a:buClr>
                <a:schemeClr val="dk1"/>
              </a:buClr>
              <a:buSzPts val="1400"/>
              <a:buFont typeface="Ubuntu"/>
              <a:buAutoNum type="romanLcPeriod"/>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64" name="Shape 64"/>
        <p:cNvGrpSpPr/>
        <p:nvPr/>
      </p:nvGrpSpPr>
      <p:grpSpPr>
        <a:xfrm>
          <a:off x="0" y="0"/>
          <a:ext cx="0" cy="0"/>
          <a:chOff x="0" y="0"/>
          <a:chExt cx="0" cy="0"/>
        </a:xfrm>
      </p:grpSpPr>
      <p:sp>
        <p:nvSpPr>
          <p:cNvPr id="65" name="Google Shape;65;p32"/>
          <p:cNvSpPr txBox="1"/>
          <p:nvPr>
            <p:ph type="title"/>
          </p:nvPr>
        </p:nvSpPr>
        <p:spPr>
          <a:xfrm flipH="1">
            <a:off x="3275625" y="2841950"/>
            <a:ext cx="4575000" cy="5727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Clr>
                <a:schemeClr val="accent2"/>
              </a:buClr>
              <a:buSzPts val="1800"/>
              <a:buFont typeface="Trebuchet MS"/>
              <a:buNone/>
              <a:defRPr sz="1800"/>
            </a:lvl1pPr>
            <a:lvl2pPr lvl="1" algn="l">
              <a:spcBef>
                <a:spcPts val="0"/>
              </a:spcBef>
              <a:spcAft>
                <a:spcPts val="0"/>
              </a:spcAft>
              <a:buClr>
                <a:schemeClr val="accent2"/>
              </a:buClr>
              <a:buSzPts val="1800"/>
              <a:buNone/>
              <a:defRPr sz="1800">
                <a:solidFill>
                  <a:schemeClr val="accent2"/>
                </a:solidFill>
              </a:defRPr>
            </a:lvl2pPr>
            <a:lvl3pPr lvl="2" algn="l">
              <a:spcBef>
                <a:spcPts val="0"/>
              </a:spcBef>
              <a:spcAft>
                <a:spcPts val="0"/>
              </a:spcAft>
              <a:buClr>
                <a:schemeClr val="accent2"/>
              </a:buClr>
              <a:buSzPts val="1800"/>
              <a:buNone/>
              <a:defRPr sz="1800">
                <a:solidFill>
                  <a:schemeClr val="accent2"/>
                </a:solidFill>
              </a:defRPr>
            </a:lvl3pPr>
            <a:lvl4pPr lvl="3" algn="l">
              <a:spcBef>
                <a:spcPts val="0"/>
              </a:spcBef>
              <a:spcAft>
                <a:spcPts val="0"/>
              </a:spcAft>
              <a:buClr>
                <a:schemeClr val="accent2"/>
              </a:buClr>
              <a:buSzPts val="1800"/>
              <a:buNone/>
              <a:defRPr sz="1800">
                <a:solidFill>
                  <a:schemeClr val="accent2"/>
                </a:solidFill>
              </a:defRPr>
            </a:lvl4pPr>
            <a:lvl5pPr lvl="4" algn="l">
              <a:spcBef>
                <a:spcPts val="0"/>
              </a:spcBef>
              <a:spcAft>
                <a:spcPts val="0"/>
              </a:spcAft>
              <a:buClr>
                <a:schemeClr val="accent2"/>
              </a:buClr>
              <a:buSzPts val="1800"/>
              <a:buNone/>
              <a:defRPr sz="1800">
                <a:solidFill>
                  <a:schemeClr val="accent2"/>
                </a:solidFill>
              </a:defRPr>
            </a:lvl5pPr>
            <a:lvl6pPr lvl="5" algn="l">
              <a:spcBef>
                <a:spcPts val="0"/>
              </a:spcBef>
              <a:spcAft>
                <a:spcPts val="0"/>
              </a:spcAft>
              <a:buClr>
                <a:schemeClr val="accent2"/>
              </a:buClr>
              <a:buSzPts val="1800"/>
              <a:buNone/>
              <a:defRPr sz="1800">
                <a:solidFill>
                  <a:schemeClr val="accent2"/>
                </a:solidFill>
              </a:defRPr>
            </a:lvl6pPr>
            <a:lvl7pPr lvl="6" algn="l">
              <a:spcBef>
                <a:spcPts val="0"/>
              </a:spcBef>
              <a:spcAft>
                <a:spcPts val="0"/>
              </a:spcAft>
              <a:buClr>
                <a:schemeClr val="accent2"/>
              </a:buClr>
              <a:buSzPts val="1800"/>
              <a:buNone/>
              <a:defRPr sz="1800">
                <a:solidFill>
                  <a:schemeClr val="accent2"/>
                </a:solidFill>
              </a:defRPr>
            </a:lvl7pPr>
            <a:lvl8pPr lvl="7" algn="l">
              <a:spcBef>
                <a:spcPts val="0"/>
              </a:spcBef>
              <a:spcAft>
                <a:spcPts val="0"/>
              </a:spcAft>
              <a:buClr>
                <a:schemeClr val="accent2"/>
              </a:buClr>
              <a:buSzPts val="1800"/>
              <a:buNone/>
              <a:defRPr sz="1800">
                <a:solidFill>
                  <a:schemeClr val="accent2"/>
                </a:solidFill>
              </a:defRPr>
            </a:lvl8pPr>
            <a:lvl9pPr lvl="8" algn="l">
              <a:spcBef>
                <a:spcPts val="0"/>
              </a:spcBef>
              <a:spcAft>
                <a:spcPts val="0"/>
              </a:spcAft>
              <a:buClr>
                <a:schemeClr val="accent2"/>
              </a:buClr>
              <a:buSzPts val="1800"/>
              <a:buNone/>
              <a:defRPr sz="1800">
                <a:solidFill>
                  <a:schemeClr val="accent2"/>
                </a:solidFill>
              </a:defRPr>
            </a:lvl9pPr>
          </a:lstStyle>
          <a:p/>
        </p:txBody>
      </p:sp>
      <p:sp>
        <p:nvSpPr>
          <p:cNvPr id="66" name="Google Shape;66;p32"/>
          <p:cNvSpPr txBox="1"/>
          <p:nvPr>
            <p:ph idx="1" type="subTitle"/>
          </p:nvPr>
        </p:nvSpPr>
        <p:spPr>
          <a:xfrm flipH="1">
            <a:off x="3275625" y="1728850"/>
            <a:ext cx="4575000" cy="11073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SzPts val="1800"/>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23"/>
          <p:cNvGrpSpPr/>
          <p:nvPr/>
        </p:nvGrpSpPr>
        <p:grpSpPr>
          <a:xfrm>
            <a:off x="0" y="-6350"/>
            <a:ext cx="9144000" cy="5149850"/>
            <a:chOff x="0" y="-8467"/>
            <a:chExt cx="12192000" cy="6866467"/>
          </a:xfrm>
        </p:grpSpPr>
        <p:cxnSp>
          <p:nvCxnSpPr>
            <p:cNvPr id="7" name="Google Shape;7;p2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2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2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2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2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2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2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2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3"/>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3"/>
          <p:cNvSpPr txBox="1"/>
          <p:nvPr>
            <p:ph type="title"/>
          </p:nvPr>
        </p:nvSpPr>
        <p:spPr>
          <a:xfrm>
            <a:off x="508001" y="457200"/>
            <a:ext cx="6447501" cy="9906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23"/>
          <p:cNvSpPr txBox="1"/>
          <p:nvPr>
            <p:ph idx="1" type="body"/>
          </p:nvPr>
        </p:nvSpPr>
        <p:spPr>
          <a:xfrm>
            <a:off x="508001" y="1620442"/>
            <a:ext cx="6447501" cy="2910580"/>
          </a:xfrm>
          <a:prstGeom prst="rect">
            <a:avLst/>
          </a:prstGeom>
          <a:noFill/>
          <a:ln>
            <a:noFill/>
          </a:ln>
        </p:spPr>
        <p:txBody>
          <a:bodyPr anchorCtr="0" anchor="t" bIns="45700" lIns="91425" spcFirstLastPara="1" rIns="91425" wrap="square" tIns="45700">
            <a:normAutofit/>
          </a:bodyPr>
          <a:lstStyle>
            <a:lvl1pPr indent="-297180" lvl="0" marL="457200" marR="0" rtl="0" algn="l">
              <a:spcBef>
                <a:spcPts val="750"/>
              </a:spcBef>
              <a:spcAft>
                <a:spcPts val="0"/>
              </a:spcAft>
              <a:buClr>
                <a:schemeClr val="accent1"/>
              </a:buClr>
              <a:buSzPts val="1080"/>
              <a:buFont typeface="Noto Sans Symbols"/>
              <a:buChar char="►"/>
              <a:defRPr b="0" i="0" sz="1350" u="none" cap="none" strike="noStrike">
                <a:solidFill>
                  <a:srgbClr val="3F3F3F"/>
                </a:solidFill>
                <a:latin typeface="Trebuchet MS"/>
                <a:ea typeface="Trebuchet MS"/>
                <a:cs typeface="Trebuchet MS"/>
                <a:sym typeface="Trebuchet MS"/>
              </a:defRPr>
            </a:lvl1pPr>
            <a:lvl2pPr indent="-289560" lvl="1" marL="914400" marR="0" rtl="0" algn="l">
              <a:spcBef>
                <a:spcPts val="75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2pPr>
            <a:lvl3pPr indent="-281939" lvl="2" marL="1371600" marR="0" rtl="0" algn="l">
              <a:spcBef>
                <a:spcPts val="750"/>
              </a:spcBef>
              <a:spcAft>
                <a:spcPts val="0"/>
              </a:spcAft>
              <a:buClr>
                <a:schemeClr val="accent1"/>
              </a:buClr>
              <a:buSzPts val="840"/>
              <a:buFont typeface="Noto Sans Symbols"/>
              <a:buChar char="►"/>
              <a:defRPr b="0" i="0" sz="1050" u="none" cap="none" strike="noStrike">
                <a:solidFill>
                  <a:srgbClr val="3F3F3F"/>
                </a:solidFill>
                <a:latin typeface="Trebuchet MS"/>
                <a:ea typeface="Trebuchet MS"/>
                <a:cs typeface="Trebuchet MS"/>
                <a:sym typeface="Trebuchet MS"/>
              </a:defRPr>
            </a:lvl3pPr>
            <a:lvl4pPr indent="-274319" lvl="3" marL="1828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4pPr>
            <a:lvl5pPr indent="-274320" lvl="4" marL="22860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5pPr>
            <a:lvl6pPr indent="-274320" lvl="5" marL="27432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6pPr>
            <a:lvl7pPr indent="-274320" lvl="6" marL="32004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7pPr>
            <a:lvl8pPr indent="-274320" lvl="7" marL="36576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8pPr>
            <a:lvl9pPr indent="-274320" lvl="8" marL="4114800" marR="0" rtl="0" algn="l">
              <a:spcBef>
                <a:spcPts val="750"/>
              </a:spcBef>
              <a:spcAft>
                <a:spcPts val="0"/>
              </a:spcAft>
              <a:buClr>
                <a:schemeClr val="accent1"/>
              </a:buClr>
              <a:buSzPts val="72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23"/>
          <p:cNvSpPr txBox="1"/>
          <p:nvPr>
            <p:ph idx="10" type="dt"/>
          </p:nvPr>
        </p:nvSpPr>
        <p:spPr>
          <a:xfrm>
            <a:off x="5403850" y="4531022"/>
            <a:ext cx="683954" cy="273844"/>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675"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23"/>
          <p:cNvSpPr txBox="1"/>
          <p:nvPr>
            <p:ph idx="11" type="ftr"/>
          </p:nvPr>
        </p:nvSpPr>
        <p:spPr>
          <a:xfrm>
            <a:off x="508001" y="4531022"/>
            <a:ext cx="4723209"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75"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23"/>
          <p:cNvSpPr txBox="1"/>
          <p:nvPr>
            <p:ph idx="12" type="sldNum"/>
          </p:nvPr>
        </p:nvSpPr>
        <p:spPr>
          <a:xfrm>
            <a:off x="6442998" y="4531022"/>
            <a:ext cx="512504"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675"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675"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675"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675"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675"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675"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675"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675"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675"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sp>
        <p:nvSpPr>
          <p:cNvPr id="156" name="Google Shape;156;p1"/>
          <p:cNvSpPr txBox="1"/>
          <p:nvPr>
            <p:ph type="title"/>
          </p:nvPr>
        </p:nvSpPr>
        <p:spPr>
          <a:xfrm>
            <a:off x="569452" y="4404248"/>
            <a:ext cx="6193941" cy="502778"/>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2"/>
              </a:buClr>
              <a:buSzPts val="4000"/>
              <a:buFont typeface="Trebuchet MS"/>
              <a:buNone/>
            </a:pPr>
            <a:r>
              <a:rPr lang="en-US" sz="4000">
                <a:solidFill>
                  <a:schemeClr val="accent2"/>
                </a:solidFill>
              </a:rPr>
              <a:t>Presentation:</a:t>
            </a:r>
            <a:br>
              <a:rPr lang="en-US" sz="4000">
                <a:solidFill>
                  <a:schemeClr val="accent2"/>
                </a:solidFill>
              </a:rPr>
            </a:br>
            <a:r>
              <a:rPr lang="en-US" sz="4000">
                <a:solidFill>
                  <a:schemeClr val="accent2"/>
                </a:solidFill>
              </a:rPr>
              <a:t>EcoBikeRental Application</a:t>
            </a:r>
            <a:endParaRPr sz="4000">
              <a:solidFill>
                <a:schemeClr val="accent2"/>
              </a:solidFill>
            </a:endParaRPr>
          </a:p>
        </p:txBody>
      </p:sp>
      <p:sp>
        <p:nvSpPr>
          <p:cNvPr id="157" name="Google Shape;157;p1"/>
          <p:cNvSpPr txBox="1"/>
          <p:nvPr>
            <p:ph idx="1" type="body"/>
          </p:nvPr>
        </p:nvSpPr>
        <p:spPr>
          <a:xfrm>
            <a:off x="3539643" y="2949692"/>
            <a:ext cx="6447501" cy="49372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a:t>Group 4</a:t>
            </a:r>
            <a:endParaRPr/>
          </a:p>
        </p:txBody>
      </p:sp>
      <p:pic>
        <p:nvPicPr>
          <p:cNvPr id="158" name="Google Shape;158;p1"/>
          <p:cNvPicPr preferRelativeResize="0"/>
          <p:nvPr/>
        </p:nvPicPr>
        <p:blipFill rotWithShape="1">
          <a:blip r:embed="rId3">
            <a:alphaModFix/>
          </a:blip>
          <a:srcRect b="0" l="0" r="0" t="0"/>
          <a:stretch/>
        </p:blipFill>
        <p:spPr>
          <a:xfrm>
            <a:off x="1021571" y="487863"/>
            <a:ext cx="5222239" cy="2955549"/>
          </a:xfrm>
          <a:prstGeom prst="rect">
            <a:avLst/>
          </a:prstGeom>
          <a:noFill/>
          <a:ln>
            <a:noFill/>
          </a:ln>
        </p:spPr>
      </p:pic>
    </p:spTree>
  </p:cSld>
  <p:clrMapOvr>
    <a:masterClrMapping/>
  </p:clrMapOvr>
  <mc:AlternateContent>
    <mc:Choice Requires="p14">
      <p:transition spd="slow" p14:dur="3400">
        <p14:reveal dir="l"/>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type="title"/>
          </p:nvPr>
        </p:nvSpPr>
        <p:spPr>
          <a:xfrm>
            <a:off x="-87221" y="11633"/>
            <a:ext cx="4112758" cy="529793"/>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2"/>
              </a:buClr>
              <a:buSzPts val="4200"/>
              <a:buFont typeface="Trebuchet MS"/>
              <a:buNone/>
            </a:pPr>
            <a:r>
              <a:rPr lang="en-US" sz="2400"/>
              <a:t>View dock and bike infor</a:t>
            </a:r>
            <a:endParaRPr sz="2400"/>
          </a:p>
        </p:txBody>
      </p:sp>
      <p:pic>
        <p:nvPicPr>
          <p:cNvPr id="208" name="Google Shape;208;p10"/>
          <p:cNvPicPr preferRelativeResize="0"/>
          <p:nvPr/>
        </p:nvPicPr>
        <p:blipFill>
          <a:blip r:embed="rId3">
            <a:alphaModFix/>
          </a:blip>
          <a:stretch>
            <a:fillRect/>
          </a:stretch>
        </p:blipFill>
        <p:spPr>
          <a:xfrm>
            <a:off x="381625" y="458600"/>
            <a:ext cx="5132974" cy="46849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212" name="Shape 212"/>
        <p:cNvGrpSpPr/>
        <p:nvPr/>
      </p:nvGrpSpPr>
      <p:grpSpPr>
        <a:xfrm>
          <a:off x="0" y="0"/>
          <a:ext cx="0" cy="0"/>
          <a:chOff x="0" y="0"/>
          <a:chExt cx="0" cy="0"/>
        </a:xfrm>
      </p:grpSpPr>
      <p:sp>
        <p:nvSpPr>
          <p:cNvPr id="213" name="Google Shape;213;p11"/>
          <p:cNvSpPr txBox="1"/>
          <p:nvPr>
            <p:ph type="title"/>
          </p:nvPr>
        </p:nvSpPr>
        <p:spPr>
          <a:xfrm>
            <a:off x="1081770" y="1571150"/>
            <a:ext cx="6005100" cy="153781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2"/>
              </a:buClr>
              <a:buSzPts val="4200"/>
              <a:buFont typeface="Trebuchet MS"/>
              <a:buNone/>
            </a:pPr>
            <a:r>
              <a:rPr lang="en-US" sz="4500"/>
              <a:t>Interaction Diagram</a:t>
            </a:r>
            <a:endParaRPr sz="4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7" name="Shape 217"/>
        <p:cNvGrpSpPr/>
        <p:nvPr/>
      </p:nvGrpSpPr>
      <p:grpSpPr>
        <a:xfrm>
          <a:off x="0" y="0"/>
          <a:ext cx="0" cy="0"/>
          <a:chOff x="0" y="0"/>
          <a:chExt cx="0" cy="0"/>
        </a:xfrm>
      </p:grpSpPr>
      <p:sp>
        <p:nvSpPr>
          <p:cNvPr id="218" name="Google Shape;218;p12"/>
          <p:cNvSpPr txBox="1"/>
          <p:nvPr/>
        </p:nvSpPr>
        <p:spPr>
          <a:xfrm>
            <a:off x="-274968" y="176526"/>
            <a:ext cx="3037839" cy="349748"/>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accent1"/>
              </a:buClr>
              <a:buSzPts val="2000"/>
              <a:buFont typeface="Trebuchet MS"/>
              <a:buNone/>
            </a:pPr>
            <a:r>
              <a:rPr b="0" i="0" lang="en-US" sz="2000" u="none" cap="none" strike="noStrike">
                <a:solidFill>
                  <a:schemeClr val="accent1"/>
                </a:solidFill>
                <a:latin typeface="Trebuchet MS"/>
                <a:ea typeface="Trebuchet MS"/>
                <a:cs typeface="Trebuchet MS"/>
                <a:sym typeface="Trebuchet MS"/>
              </a:rPr>
              <a:t>Rent a bike</a:t>
            </a:r>
            <a:endParaRPr/>
          </a:p>
        </p:txBody>
      </p:sp>
      <p:pic>
        <p:nvPicPr>
          <p:cNvPr descr="Diagram&#10;&#10;Description automatically generated" id="219" name="Google Shape;219;p12"/>
          <p:cNvPicPr preferRelativeResize="0"/>
          <p:nvPr/>
        </p:nvPicPr>
        <p:blipFill rotWithShape="1">
          <a:blip r:embed="rId3">
            <a:alphaModFix/>
          </a:blip>
          <a:srcRect b="0" l="0" r="0" t="0"/>
          <a:stretch/>
        </p:blipFill>
        <p:spPr>
          <a:xfrm>
            <a:off x="0" y="526274"/>
            <a:ext cx="9144000" cy="43282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3" name="Shape 223"/>
        <p:cNvGrpSpPr/>
        <p:nvPr/>
      </p:nvGrpSpPr>
      <p:grpSpPr>
        <a:xfrm>
          <a:off x="0" y="0"/>
          <a:ext cx="0" cy="0"/>
          <a:chOff x="0" y="0"/>
          <a:chExt cx="0" cy="0"/>
        </a:xfrm>
      </p:grpSpPr>
      <p:sp>
        <p:nvSpPr>
          <p:cNvPr id="224" name="Google Shape;224;p13"/>
          <p:cNvSpPr txBox="1"/>
          <p:nvPr/>
        </p:nvSpPr>
        <p:spPr>
          <a:xfrm>
            <a:off x="-274968" y="176526"/>
            <a:ext cx="3037839" cy="349748"/>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accent1"/>
              </a:buClr>
              <a:buSzPts val="2000"/>
              <a:buFont typeface="Trebuchet MS"/>
              <a:buNone/>
            </a:pPr>
            <a:r>
              <a:rPr b="0" i="0" lang="en-US" sz="2000" u="none" cap="none" strike="noStrike">
                <a:solidFill>
                  <a:schemeClr val="accent1"/>
                </a:solidFill>
                <a:latin typeface="Trebuchet MS"/>
                <a:ea typeface="Trebuchet MS"/>
                <a:cs typeface="Trebuchet MS"/>
                <a:sym typeface="Trebuchet MS"/>
              </a:rPr>
              <a:t>Rent a bike</a:t>
            </a:r>
            <a:endParaRPr/>
          </a:p>
        </p:txBody>
      </p:sp>
      <p:pic>
        <p:nvPicPr>
          <p:cNvPr descr="Diagram&#10;&#10;Description automatically generated" id="225" name="Google Shape;225;p13"/>
          <p:cNvPicPr preferRelativeResize="0"/>
          <p:nvPr/>
        </p:nvPicPr>
        <p:blipFill rotWithShape="1">
          <a:blip r:embed="rId3">
            <a:alphaModFix/>
          </a:blip>
          <a:srcRect b="0" l="0" r="0" t="0"/>
          <a:stretch/>
        </p:blipFill>
        <p:spPr>
          <a:xfrm>
            <a:off x="-114300" y="606046"/>
            <a:ext cx="9144000" cy="443876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9" name="Shape 229"/>
        <p:cNvGrpSpPr/>
        <p:nvPr/>
      </p:nvGrpSpPr>
      <p:grpSpPr>
        <a:xfrm>
          <a:off x="0" y="0"/>
          <a:ext cx="0" cy="0"/>
          <a:chOff x="0" y="0"/>
          <a:chExt cx="0" cy="0"/>
        </a:xfrm>
      </p:grpSpPr>
      <p:sp>
        <p:nvSpPr>
          <p:cNvPr id="230" name="Google Shape;230;p14"/>
          <p:cNvSpPr txBox="1"/>
          <p:nvPr/>
        </p:nvSpPr>
        <p:spPr>
          <a:xfrm>
            <a:off x="-939389" y="920006"/>
            <a:ext cx="3037839" cy="349748"/>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accent1"/>
              </a:buClr>
              <a:buSzPts val="2000"/>
              <a:buFont typeface="Trebuchet MS"/>
              <a:buNone/>
            </a:pPr>
            <a:r>
              <a:rPr b="0" i="0" lang="en-US" sz="2000" u="none" cap="none" strike="noStrike">
                <a:solidFill>
                  <a:schemeClr val="accent1"/>
                </a:solidFill>
                <a:latin typeface="Trebuchet MS"/>
                <a:ea typeface="Trebuchet MS"/>
                <a:cs typeface="Trebuchet MS"/>
                <a:sym typeface="Trebuchet MS"/>
              </a:rPr>
              <a:t>Return</a:t>
            </a:r>
            <a:endParaRPr/>
          </a:p>
          <a:p>
            <a:pPr indent="0" lvl="0" marL="0" marR="0" rtl="0" algn="ctr">
              <a:spcBef>
                <a:spcPts val="0"/>
              </a:spcBef>
              <a:spcAft>
                <a:spcPts val="0"/>
              </a:spcAft>
              <a:buClr>
                <a:schemeClr val="accent1"/>
              </a:buClr>
              <a:buSzPts val="2000"/>
              <a:buFont typeface="Trebuchet MS"/>
              <a:buNone/>
            </a:pPr>
            <a:r>
              <a:rPr b="0" i="0" lang="en-US" sz="2000" u="none" cap="none" strike="noStrike">
                <a:solidFill>
                  <a:schemeClr val="accent1"/>
                </a:solidFill>
                <a:latin typeface="Trebuchet MS"/>
                <a:ea typeface="Trebuchet MS"/>
                <a:cs typeface="Trebuchet MS"/>
                <a:sym typeface="Trebuchet MS"/>
              </a:rPr>
              <a:t> a </a:t>
            </a:r>
            <a:endParaRPr/>
          </a:p>
          <a:p>
            <a:pPr indent="0" lvl="0" marL="0" marR="0" rtl="0" algn="ctr">
              <a:spcBef>
                <a:spcPts val="0"/>
              </a:spcBef>
              <a:spcAft>
                <a:spcPts val="0"/>
              </a:spcAft>
              <a:buClr>
                <a:schemeClr val="accent1"/>
              </a:buClr>
              <a:buSzPts val="2000"/>
              <a:buFont typeface="Trebuchet MS"/>
              <a:buNone/>
            </a:pPr>
            <a:r>
              <a:rPr b="0" i="0" lang="en-US" sz="2000" u="none" cap="none" strike="noStrike">
                <a:solidFill>
                  <a:schemeClr val="accent1"/>
                </a:solidFill>
                <a:latin typeface="Trebuchet MS"/>
                <a:ea typeface="Trebuchet MS"/>
                <a:cs typeface="Trebuchet MS"/>
                <a:sym typeface="Trebuchet MS"/>
              </a:rPr>
              <a:t>bike</a:t>
            </a:r>
            <a:endParaRPr/>
          </a:p>
        </p:txBody>
      </p:sp>
      <p:pic>
        <p:nvPicPr>
          <p:cNvPr descr="Diagram&#10;&#10;Description automatically generated" id="231" name="Google Shape;231;p14"/>
          <p:cNvPicPr preferRelativeResize="0"/>
          <p:nvPr/>
        </p:nvPicPr>
        <p:blipFill rotWithShape="1">
          <a:blip r:embed="rId3">
            <a:alphaModFix/>
          </a:blip>
          <a:srcRect b="0" l="0" r="0" t="0"/>
          <a:stretch/>
        </p:blipFill>
        <p:spPr>
          <a:xfrm>
            <a:off x="989074" y="0"/>
            <a:ext cx="8025386"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Diagram&#10;&#10;Description automatically generated" id="236" name="Google Shape;236;p15"/>
          <p:cNvPicPr preferRelativeResize="0"/>
          <p:nvPr/>
        </p:nvPicPr>
        <p:blipFill rotWithShape="1">
          <a:blip r:embed="rId3">
            <a:alphaModFix/>
          </a:blip>
          <a:srcRect b="0" l="0" r="0" t="0"/>
          <a:stretch/>
        </p:blipFill>
        <p:spPr>
          <a:xfrm>
            <a:off x="947292" y="182940"/>
            <a:ext cx="8278336" cy="4960559"/>
          </a:xfrm>
          <a:prstGeom prst="rect">
            <a:avLst/>
          </a:prstGeom>
          <a:noFill/>
          <a:ln>
            <a:noFill/>
          </a:ln>
        </p:spPr>
      </p:pic>
      <p:sp>
        <p:nvSpPr>
          <p:cNvPr id="237" name="Google Shape;237;p15"/>
          <p:cNvSpPr txBox="1"/>
          <p:nvPr/>
        </p:nvSpPr>
        <p:spPr>
          <a:xfrm>
            <a:off x="-939389" y="1064730"/>
            <a:ext cx="3037839" cy="512609"/>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accent1"/>
              </a:buClr>
              <a:buSzPts val="2000"/>
              <a:buFont typeface="Trebuchet MS"/>
              <a:buNone/>
            </a:pPr>
            <a:r>
              <a:rPr b="0" i="0" lang="en-US" sz="2000" u="none" cap="none" strike="noStrike">
                <a:solidFill>
                  <a:schemeClr val="accent1"/>
                </a:solidFill>
                <a:latin typeface="Trebuchet MS"/>
                <a:ea typeface="Trebuchet MS"/>
                <a:cs typeface="Trebuchet MS"/>
                <a:sym typeface="Trebuchet MS"/>
              </a:rPr>
              <a:t>View </a:t>
            </a:r>
            <a:endParaRPr/>
          </a:p>
          <a:p>
            <a:pPr indent="0" lvl="0" marL="0" marR="0" rtl="0" algn="ctr">
              <a:spcBef>
                <a:spcPts val="0"/>
              </a:spcBef>
              <a:spcAft>
                <a:spcPts val="0"/>
              </a:spcAft>
              <a:buClr>
                <a:schemeClr val="accent1"/>
              </a:buClr>
              <a:buSzPts val="2000"/>
              <a:buFont typeface="Trebuchet MS"/>
              <a:buNone/>
            </a:pPr>
            <a:r>
              <a:rPr b="0" i="0" lang="en-US" sz="2000" u="none" cap="none" strike="noStrike">
                <a:solidFill>
                  <a:schemeClr val="accent1"/>
                </a:solidFill>
                <a:latin typeface="Trebuchet MS"/>
                <a:ea typeface="Trebuchet MS"/>
                <a:cs typeface="Trebuchet MS"/>
                <a:sym typeface="Trebuchet MS"/>
              </a:rPr>
              <a:t>bike </a:t>
            </a:r>
            <a:endParaRPr/>
          </a:p>
          <a:p>
            <a:pPr indent="0" lvl="0" marL="0" marR="0" rtl="0" algn="ctr">
              <a:spcBef>
                <a:spcPts val="0"/>
              </a:spcBef>
              <a:spcAft>
                <a:spcPts val="0"/>
              </a:spcAft>
              <a:buClr>
                <a:schemeClr val="accent1"/>
              </a:buClr>
              <a:buSzPts val="2000"/>
              <a:buFont typeface="Trebuchet MS"/>
              <a:buNone/>
            </a:pPr>
            <a:r>
              <a:rPr b="0" i="0" lang="en-US" sz="2000" u="none" cap="none" strike="noStrike">
                <a:solidFill>
                  <a:schemeClr val="accent1"/>
                </a:solidFill>
                <a:latin typeface="Trebuchet MS"/>
                <a:ea typeface="Trebuchet MS"/>
                <a:cs typeface="Trebuchet MS"/>
                <a:sym typeface="Trebuchet MS"/>
              </a:rPr>
              <a:t>and </a:t>
            </a:r>
            <a:endParaRPr/>
          </a:p>
          <a:p>
            <a:pPr indent="0" lvl="0" marL="0" marR="0" rtl="0" algn="ctr">
              <a:spcBef>
                <a:spcPts val="0"/>
              </a:spcBef>
              <a:spcAft>
                <a:spcPts val="0"/>
              </a:spcAft>
              <a:buClr>
                <a:schemeClr val="accent1"/>
              </a:buClr>
              <a:buSzPts val="2000"/>
              <a:buFont typeface="Trebuchet MS"/>
              <a:buNone/>
            </a:pPr>
            <a:r>
              <a:rPr b="0" i="0" lang="en-US" sz="2000" u="none" cap="none" strike="noStrike">
                <a:solidFill>
                  <a:schemeClr val="accent1"/>
                </a:solidFill>
                <a:latin typeface="Trebuchet MS"/>
                <a:ea typeface="Trebuchet MS"/>
                <a:cs typeface="Trebuchet MS"/>
                <a:sym typeface="Trebuchet MS"/>
              </a:rPr>
              <a:t>dock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6"/>
          <p:cNvSpPr txBox="1"/>
          <p:nvPr>
            <p:ph type="title"/>
          </p:nvPr>
        </p:nvSpPr>
        <p:spPr>
          <a:xfrm>
            <a:off x="2115821" y="2076450"/>
            <a:ext cx="6447501"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2"/>
              </a:buClr>
              <a:buSzPts val="4500"/>
              <a:buFont typeface="Trebuchet MS"/>
              <a:buNone/>
            </a:pPr>
            <a:r>
              <a:rPr lang="en-US" sz="4500">
                <a:solidFill>
                  <a:schemeClr val="accent2"/>
                </a:solidFill>
              </a:rPr>
              <a:t>ERD Diagram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17"/>
          <p:cNvPicPr preferRelativeResize="0"/>
          <p:nvPr/>
        </p:nvPicPr>
        <p:blipFill rotWithShape="1">
          <a:blip r:embed="rId3">
            <a:alphaModFix/>
          </a:blip>
          <a:srcRect b="0" l="0" r="0" t="0"/>
          <a:stretch/>
        </p:blipFill>
        <p:spPr>
          <a:xfrm>
            <a:off x="93129" y="42826"/>
            <a:ext cx="7549731" cy="50578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1051290" y="1533050"/>
            <a:ext cx="6005100" cy="1516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2"/>
              </a:buClr>
              <a:buSzPts val="4200"/>
              <a:buFont typeface="Trebuchet MS"/>
              <a:buNone/>
            </a:pPr>
            <a:r>
              <a:rPr lang="en-US" sz="4500"/>
              <a:t>Design Considerations</a:t>
            </a:r>
            <a:endParaRPr sz="4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9"/>
          <p:cNvSpPr txBox="1"/>
          <p:nvPr>
            <p:ph type="title"/>
          </p:nvPr>
        </p:nvSpPr>
        <p:spPr>
          <a:xfrm>
            <a:off x="634858" y="384882"/>
            <a:ext cx="2036528" cy="541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1"/>
              </a:buClr>
              <a:buSzPts val="2400"/>
              <a:buFont typeface="Trebuchet MS"/>
              <a:buNone/>
            </a:pPr>
            <a:r>
              <a:rPr lang="en-US"/>
              <a:t>Coupling</a:t>
            </a:r>
            <a:endParaRPr/>
          </a:p>
        </p:txBody>
      </p:sp>
      <p:sp>
        <p:nvSpPr>
          <p:cNvPr id="258" name="Google Shape;258;p19"/>
          <p:cNvSpPr txBox="1"/>
          <p:nvPr/>
        </p:nvSpPr>
        <p:spPr>
          <a:xfrm>
            <a:off x="244773" y="1175816"/>
            <a:ext cx="3290907" cy="318292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5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The project is designed following MVC architecture. Each module only depends on each other via function parameters, which make each class more independent. </a:t>
            </a:r>
            <a:endParaRPr/>
          </a:p>
          <a:p>
            <a:pPr indent="0" lvl="0" marL="0" marR="0" rtl="0" algn="l">
              <a:lnSpc>
                <a:spcPct val="115000"/>
              </a:lnSpc>
              <a:spcBef>
                <a:spcPts val="0"/>
              </a:spcBef>
              <a:spcAft>
                <a:spcPts val="0"/>
              </a:spcAft>
              <a:buNone/>
            </a:pPr>
            <a:r>
              <a:rPr b="0" i="0" lang="en-US" sz="1600" u="none" cap="none" strike="noStrike">
                <a:solidFill>
                  <a:schemeClr val="dk1"/>
                </a:solidFill>
                <a:latin typeface="Arial"/>
                <a:ea typeface="Arial"/>
                <a:cs typeface="Arial"/>
                <a:sym typeface="Arial"/>
              </a:rPr>
              <a:t>=&gt; The project is still not good enough for coupling, because many variables are still public why they can be optimized for private, which is not good for coupling.</a:t>
            </a:r>
            <a:endParaRPr/>
          </a:p>
        </p:txBody>
      </p:sp>
      <p:sp>
        <p:nvSpPr>
          <p:cNvPr id="259" name="Google Shape;259;p19"/>
          <p:cNvSpPr txBox="1"/>
          <p:nvPr/>
        </p:nvSpPr>
        <p:spPr>
          <a:xfrm>
            <a:off x="4084320" y="1175816"/>
            <a:ext cx="3208020" cy="346607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5000"/>
              </a:lnSpc>
              <a:spcBef>
                <a:spcPts val="0"/>
              </a:spcBef>
              <a:spcAft>
                <a:spcPts val="0"/>
              </a:spcAft>
              <a:buClr>
                <a:schemeClr val="dk1"/>
              </a:buClr>
              <a:buSzPts val="1600"/>
              <a:buFont typeface="Noto Sans Symbols"/>
              <a:buChar char="❖"/>
            </a:pPr>
            <a:r>
              <a:rPr b="0" i="0" lang="en-US" sz="1600" u="none" cap="none" strike="noStrike">
                <a:solidFill>
                  <a:schemeClr val="dk1"/>
                </a:solidFill>
                <a:latin typeface="Arial"/>
                <a:ea typeface="Arial"/>
                <a:cs typeface="Arial"/>
                <a:sym typeface="Arial"/>
              </a:rPr>
              <a:t>The classes Util, GlobalStore is global and can be used by many other classes. Loops, multiple conditions and steps in the codes which is procedural cohesion and we can clearly see them. Reuse code for many function. The class in each group depend on each other closely.</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b="0" i="0" lang="en-US" sz="1600" u="none" cap="none" strike="noStrike">
                <a:solidFill>
                  <a:schemeClr val="dk1"/>
                </a:solidFill>
                <a:latin typeface="Arial"/>
                <a:ea typeface="Arial"/>
                <a:cs typeface="Arial"/>
                <a:sym typeface="Arial"/>
              </a:rPr>
              <a:t>=&gt; The project is really good for cohesion.</a:t>
            </a:r>
            <a:endParaRPr/>
          </a:p>
        </p:txBody>
      </p:sp>
      <p:sp>
        <p:nvSpPr>
          <p:cNvPr id="260" name="Google Shape;260;p19"/>
          <p:cNvSpPr txBox="1"/>
          <p:nvPr/>
        </p:nvSpPr>
        <p:spPr>
          <a:xfrm>
            <a:off x="4572000" y="415362"/>
            <a:ext cx="2036528" cy="541500"/>
          </a:xfrm>
          <a:prstGeom prst="rect">
            <a:avLst/>
          </a:prstGeom>
          <a:noFill/>
          <a:ln>
            <a:noFill/>
          </a:ln>
        </p:spPr>
        <p:txBody>
          <a:bodyPr anchorCtr="0" anchor="b" bIns="91425" lIns="91425" spcFirstLastPara="1" rIns="91425" wrap="square" tIns="91425">
            <a:noAutofit/>
          </a:bodyPr>
          <a:lstStyle/>
          <a:p>
            <a:pPr indent="0" lvl="0" marL="0" marR="0" rtl="0" algn="ctr">
              <a:spcBef>
                <a:spcPts val="0"/>
              </a:spcBef>
              <a:spcAft>
                <a:spcPts val="0"/>
              </a:spcAft>
              <a:buClr>
                <a:schemeClr val="accent1"/>
              </a:buClr>
              <a:buSzPts val="2400"/>
              <a:buFont typeface="Trebuchet MS"/>
              <a:buNone/>
            </a:pPr>
            <a:r>
              <a:rPr b="0" i="0" lang="en-US" sz="2700" u="none" cap="none" strike="noStrike">
                <a:solidFill>
                  <a:schemeClr val="accent1"/>
                </a:solidFill>
                <a:latin typeface="Trebuchet MS"/>
                <a:ea typeface="Trebuchet MS"/>
                <a:cs typeface="Trebuchet MS"/>
                <a:sym typeface="Trebuchet MS"/>
              </a:rPr>
              <a:t>Cohesion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aphicFrame>
        <p:nvGraphicFramePr>
          <p:cNvPr id="163" name="Google Shape;163;p2"/>
          <p:cNvGraphicFramePr/>
          <p:nvPr/>
        </p:nvGraphicFramePr>
        <p:xfrm>
          <a:off x="495301" y="2031054"/>
          <a:ext cx="3000000" cy="3000000"/>
        </p:xfrm>
        <a:graphic>
          <a:graphicData uri="http://schemas.openxmlformats.org/drawingml/2006/table">
            <a:tbl>
              <a:tblPr bandRow="1" firstRow="1">
                <a:noFill/>
                <a:tableStyleId>{7D89DAA8-69DE-43FE-AAD0-BA0409437EB2}</a:tableStyleId>
              </a:tblPr>
              <a:tblGrid>
                <a:gridCol w="457200"/>
                <a:gridCol w="1584950"/>
                <a:gridCol w="1117950"/>
                <a:gridCol w="2192725"/>
                <a:gridCol w="1619475"/>
              </a:tblGrid>
              <a:tr h="760175">
                <a:tc>
                  <a:txBody>
                    <a:bodyPr/>
                    <a:lstStyle/>
                    <a:p>
                      <a:pPr indent="0" lvl="0" marL="0" marR="0" rtl="0" algn="ctr">
                        <a:spcBef>
                          <a:spcPts val="0"/>
                        </a:spcBef>
                        <a:spcAft>
                          <a:spcPts val="0"/>
                        </a:spcAft>
                        <a:buNone/>
                      </a:pPr>
                      <a:r>
                        <a:rPr b="1" lang="en-US" sz="1300" u="none" cap="none" strike="noStrike"/>
                        <a:t>No</a:t>
                      </a:r>
                      <a:endParaRPr b="1" sz="1300" u="none" cap="none" strike="noStrike"/>
                    </a:p>
                  </a:txBody>
                  <a:tcPr marT="45725" marB="45725" marR="91450" marL="91450">
                    <a:solidFill>
                      <a:schemeClr val="lt1"/>
                    </a:solidFill>
                  </a:tcPr>
                </a:tc>
                <a:tc>
                  <a:txBody>
                    <a:bodyPr/>
                    <a:lstStyle/>
                    <a:p>
                      <a:pPr indent="0" lvl="0" marL="0" marR="0" rtl="0" algn="ctr">
                        <a:spcBef>
                          <a:spcPts val="0"/>
                        </a:spcBef>
                        <a:spcAft>
                          <a:spcPts val="0"/>
                        </a:spcAft>
                        <a:buNone/>
                      </a:pPr>
                      <a:r>
                        <a:rPr b="1" lang="en-US" sz="1300" u="none" cap="none" strike="noStrike"/>
                        <a:t>Team member</a:t>
                      </a:r>
                      <a:endParaRPr b="1" sz="1300" u="none" cap="none" strike="noStrike"/>
                    </a:p>
                  </a:txBody>
                  <a:tcPr marT="45725" marB="45725" marR="91450" marL="91450">
                    <a:solidFill>
                      <a:schemeClr val="lt1"/>
                    </a:solidFill>
                  </a:tcPr>
                </a:tc>
                <a:tc>
                  <a:txBody>
                    <a:bodyPr/>
                    <a:lstStyle/>
                    <a:p>
                      <a:pPr indent="0" lvl="0" marL="0" marR="0" rtl="0" algn="ctr">
                        <a:spcBef>
                          <a:spcPts val="0"/>
                        </a:spcBef>
                        <a:spcAft>
                          <a:spcPts val="0"/>
                        </a:spcAft>
                        <a:buNone/>
                      </a:pPr>
                      <a:r>
                        <a:rPr b="1" lang="en-US" sz="1300" u="none" cap="none" strike="noStrike"/>
                        <a:t>Student ID</a:t>
                      </a:r>
                      <a:endParaRPr b="1" sz="1300" u="none" cap="none" strike="noStrike"/>
                    </a:p>
                  </a:txBody>
                  <a:tcPr marT="45725" marB="45725" marR="91450" marL="91450">
                    <a:solidFill>
                      <a:schemeClr val="lt1"/>
                    </a:solidFill>
                  </a:tcPr>
                </a:tc>
                <a:tc>
                  <a:txBody>
                    <a:bodyPr/>
                    <a:lstStyle/>
                    <a:p>
                      <a:pPr indent="0" lvl="0" marL="0" marR="0" rtl="0" algn="ctr">
                        <a:spcBef>
                          <a:spcPts val="0"/>
                        </a:spcBef>
                        <a:spcAft>
                          <a:spcPts val="0"/>
                        </a:spcAft>
                        <a:buNone/>
                      </a:pPr>
                      <a:r>
                        <a:rPr b="1" lang="en-US" sz="1300" u="none" cap="none" strike="noStrike"/>
                        <a:t>Assignment</a:t>
                      </a:r>
                      <a:endParaRPr b="1" sz="1300" u="none" cap="none" strike="noStrike"/>
                    </a:p>
                  </a:txBody>
                  <a:tcPr marT="45725" marB="45725" marR="91450" marL="91450">
                    <a:solidFill>
                      <a:schemeClr val="lt1"/>
                    </a:solidFill>
                  </a:tcPr>
                </a:tc>
                <a:tc>
                  <a:txBody>
                    <a:bodyPr/>
                    <a:lstStyle/>
                    <a:p>
                      <a:pPr indent="0" lvl="0" marL="0" marR="0" rtl="0" algn="ctr">
                        <a:spcBef>
                          <a:spcPts val="0"/>
                        </a:spcBef>
                        <a:spcAft>
                          <a:spcPts val="0"/>
                        </a:spcAft>
                        <a:buNone/>
                      </a:pPr>
                      <a:r>
                        <a:rPr b="1" lang="en-US" sz="1300" u="none" cap="none" strike="noStrike"/>
                        <a:t>Contribution</a:t>
                      </a:r>
                      <a:endParaRPr b="1" sz="1300" u="none" cap="none" strike="noStrike"/>
                    </a:p>
                  </a:txBody>
                  <a:tcPr marT="45725" marB="45725" marR="91450" marL="91450">
                    <a:solidFill>
                      <a:schemeClr val="lt1"/>
                    </a:solidFill>
                  </a:tcPr>
                </a:tc>
              </a:tr>
              <a:tr h="603575">
                <a:tc>
                  <a:txBody>
                    <a:bodyPr/>
                    <a:lstStyle/>
                    <a:p>
                      <a:pPr indent="0" lvl="0" marL="0" marR="0" rtl="0" algn="l">
                        <a:spcBef>
                          <a:spcPts val="0"/>
                        </a:spcBef>
                        <a:spcAft>
                          <a:spcPts val="0"/>
                        </a:spcAft>
                        <a:buNone/>
                      </a:pPr>
                      <a:r>
                        <a:rPr lang="en-US" sz="1300" u="none" cap="none" strike="noStrike"/>
                        <a:t>1</a:t>
                      </a:r>
                      <a:endParaRPr sz="1300" u="none" cap="none" strike="noStrike"/>
                    </a:p>
                  </a:txBody>
                  <a:tcPr marT="45725" marB="45725" marR="91450" marL="91450">
                    <a:solidFill>
                      <a:schemeClr val="lt1"/>
                    </a:solidFill>
                  </a:tcPr>
                </a:tc>
                <a:tc>
                  <a:txBody>
                    <a:bodyPr/>
                    <a:lstStyle/>
                    <a:p>
                      <a:pPr indent="0" lvl="0" marL="0" marR="0" rtl="0" algn="l">
                        <a:spcBef>
                          <a:spcPts val="0"/>
                        </a:spcBef>
                        <a:spcAft>
                          <a:spcPts val="0"/>
                        </a:spcAft>
                        <a:buNone/>
                      </a:pPr>
                      <a:r>
                        <a:rPr lang="en-US" sz="1300" u="none" cap="none" strike="noStrike"/>
                        <a:t>Vu Thanh Hai</a:t>
                      </a:r>
                      <a:endParaRPr sz="1300" u="none" cap="none" strike="noStrike"/>
                    </a:p>
                  </a:txBody>
                  <a:tcPr marT="45725" marB="45725" marR="91450" marL="91450">
                    <a:solidFill>
                      <a:schemeClr val="lt1"/>
                    </a:solidFill>
                  </a:tcPr>
                </a:tc>
                <a:tc>
                  <a:txBody>
                    <a:bodyPr/>
                    <a:lstStyle/>
                    <a:p>
                      <a:pPr indent="0" lvl="0" marL="0" marR="0" rtl="0" algn="l">
                        <a:spcBef>
                          <a:spcPts val="0"/>
                        </a:spcBef>
                        <a:spcAft>
                          <a:spcPts val="0"/>
                        </a:spcAft>
                        <a:buNone/>
                      </a:pPr>
                      <a:r>
                        <a:rPr lang="en-US" sz="1300" u="none" cap="none" strike="noStrike"/>
                        <a:t>20194756</a:t>
                      </a:r>
                      <a:endParaRPr sz="1300" u="none" cap="none" strike="noStrike"/>
                    </a:p>
                  </a:txBody>
                  <a:tcPr marT="45725" marB="45725" marR="91450" marL="91450">
                    <a:solidFill>
                      <a:schemeClr val="lt1"/>
                    </a:solidFill>
                  </a:tcPr>
                </a:tc>
                <a:tc>
                  <a:txBody>
                    <a:bodyPr/>
                    <a:lstStyle/>
                    <a:p>
                      <a:pPr indent="0" lvl="0" marL="0" marR="0" rtl="0" algn="l">
                        <a:spcBef>
                          <a:spcPts val="0"/>
                        </a:spcBef>
                        <a:spcAft>
                          <a:spcPts val="0"/>
                        </a:spcAft>
                        <a:buNone/>
                      </a:pPr>
                      <a:r>
                        <a:rPr lang="en-US" sz="1300" u="none" cap="none" strike="noStrike"/>
                        <a:t>Usecase return bike</a:t>
                      </a:r>
                      <a:endParaRPr sz="1300" u="none" cap="none" strike="noStrike"/>
                    </a:p>
                  </a:txBody>
                  <a:tcPr marT="45725" marB="45725" marR="91450" marL="91450">
                    <a:solidFill>
                      <a:schemeClr val="lt1"/>
                    </a:solidFill>
                  </a:tcPr>
                </a:tc>
                <a:tc>
                  <a:txBody>
                    <a:bodyPr/>
                    <a:lstStyle/>
                    <a:p>
                      <a:pPr indent="0" lvl="0" marL="0" marR="0" rtl="0" algn="l">
                        <a:spcBef>
                          <a:spcPts val="0"/>
                        </a:spcBef>
                        <a:spcAft>
                          <a:spcPts val="0"/>
                        </a:spcAft>
                        <a:buNone/>
                      </a:pPr>
                      <a:r>
                        <a:rPr lang="en-US" sz="1300" u="none" cap="none" strike="noStrike"/>
                        <a:t>33.333%</a:t>
                      </a:r>
                      <a:endParaRPr sz="1300" u="none" cap="none" strike="noStrike"/>
                    </a:p>
                  </a:txBody>
                  <a:tcPr marT="45725" marB="45725" marR="91450" marL="91450">
                    <a:solidFill>
                      <a:schemeClr val="lt1"/>
                    </a:solidFill>
                  </a:tcPr>
                </a:tc>
              </a:tr>
              <a:tr h="505125">
                <a:tc>
                  <a:txBody>
                    <a:bodyPr/>
                    <a:lstStyle/>
                    <a:p>
                      <a:pPr indent="0" lvl="0" marL="0" marR="0" rtl="0" algn="l">
                        <a:spcBef>
                          <a:spcPts val="0"/>
                        </a:spcBef>
                        <a:spcAft>
                          <a:spcPts val="0"/>
                        </a:spcAft>
                        <a:buNone/>
                      </a:pPr>
                      <a:r>
                        <a:rPr lang="en-US" sz="1300" u="none" cap="none" strike="noStrike"/>
                        <a:t>2</a:t>
                      </a:r>
                      <a:endParaRPr sz="1300" u="none" cap="none" strike="noStrike"/>
                    </a:p>
                  </a:txBody>
                  <a:tcPr marT="45725" marB="45725" marR="91450" marL="91450">
                    <a:solidFill>
                      <a:schemeClr val="lt1"/>
                    </a:solidFill>
                  </a:tcPr>
                </a:tc>
                <a:tc>
                  <a:txBody>
                    <a:bodyPr/>
                    <a:lstStyle/>
                    <a:p>
                      <a:pPr indent="0" lvl="0" marL="0" marR="0" rtl="0" algn="l">
                        <a:spcBef>
                          <a:spcPts val="0"/>
                        </a:spcBef>
                        <a:spcAft>
                          <a:spcPts val="0"/>
                        </a:spcAft>
                        <a:buNone/>
                      </a:pPr>
                      <a:r>
                        <a:rPr lang="en-US" sz="1300" u="none" cap="none" strike="noStrike"/>
                        <a:t>Hoang Thi Hang</a:t>
                      </a:r>
                      <a:endParaRPr sz="1300" u="none" cap="none" strike="noStrike"/>
                    </a:p>
                  </a:txBody>
                  <a:tcPr marT="45725" marB="45725" marR="91450" marL="91450">
                    <a:solidFill>
                      <a:schemeClr val="lt1"/>
                    </a:solidFill>
                  </a:tcPr>
                </a:tc>
                <a:tc>
                  <a:txBody>
                    <a:bodyPr/>
                    <a:lstStyle/>
                    <a:p>
                      <a:pPr indent="0" lvl="0" marL="0" marR="0" rtl="0" algn="l">
                        <a:spcBef>
                          <a:spcPts val="0"/>
                        </a:spcBef>
                        <a:spcAft>
                          <a:spcPts val="0"/>
                        </a:spcAft>
                        <a:buNone/>
                      </a:pPr>
                      <a:r>
                        <a:rPr lang="en-US" sz="1300" u="none" cap="none" strike="noStrike"/>
                        <a:t>20194757</a:t>
                      </a:r>
                      <a:endParaRPr sz="1300" u="none" cap="none" strike="noStrike"/>
                    </a:p>
                  </a:txBody>
                  <a:tcPr marT="45725" marB="45725" marR="91450" marL="91450">
                    <a:solidFill>
                      <a:schemeClr val="lt1"/>
                    </a:solidFill>
                  </a:tcPr>
                </a:tc>
                <a:tc>
                  <a:txBody>
                    <a:bodyPr/>
                    <a:lstStyle/>
                    <a:p>
                      <a:pPr indent="0" lvl="0" marL="0" marR="0" rtl="0" algn="l">
                        <a:spcBef>
                          <a:spcPts val="0"/>
                        </a:spcBef>
                        <a:spcAft>
                          <a:spcPts val="0"/>
                        </a:spcAft>
                        <a:buNone/>
                      </a:pPr>
                      <a:r>
                        <a:rPr lang="en-US" sz="1300" u="none" cap="none" strike="noStrike"/>
                        <a:t>Usecase view dock and bike</a:t>
                      </a:r>
                      <a:endParaRPr sz="1300" u="none" cap="none" strike="noStrike"/>
                    </a:p>
                  </a:txBody>
                  <a:tcPr marT="45725" marB="45725" marR="91450" marL="91450">
                    <a:solidFill>
                      <a:schemeClr val="lt1"/>
                    </a:solidFill>
                  </a:tcPr>
                </a:tc>
                <a:tc>
                  <a:txBody>
                    <a:bodyPr/>
                    <a:lstStyle/>
                    <a:p>
                      <a:pPr indent="0" lvl="0" marL="0" marR="0" rtl="0" algn="l">
                        <a:spcBef>
                          <a:spcPts val="0"/>
                        </a:spcBef>
                        <a:spcAft>
                          <a:spcPts val="0"/>
                        </a:spcAft>
                        <a:buNone/>
                      </a:pPr>
                      <a:r>
                        <a:rPr lang="en-US" sz="1300" u="none" cap="none" strike="noStrike"/>
                        <a:t>33.333%</a:t>
                      </a:r>
                      <a:endParaRPr sz="1300" u="none" cap="none" strike="noStrike"/>
                    </a:p>
                  </a:txBody>
                  <a:tcPr marT="45725" marB="45725" marR="91450" marL="91450">
                    <a:solidFill>
                      <a:schemeClr val="lt1"/>
                    </a:solidFill>
                  </a:tcPr>
                </a:tc>
              </a:tr>
              <a:tr h="505125">
                <a:tc>
                  <a:txBody>
                    <a:bodyPr/>
                    <a:lstStyle/>
                    <a:p>
                      <a:pPr indent="0" lvl="0" marL="0" marR="0" rtl="0" algn="l">
                        <a:spcBef>
                          <a:spcPts val="0"/>
                        </a:spcBef>
                        <a:spcAft>
                          <a:spcPts val="0"/>
                        </a:spcAft>
                        <a:buNone/>
                      </a:pPr>
                      <a:r>
                        <a:rPr lang="en-US" sz="1300" u="none" cap="none" strike="noStrike"/>
                        <a:t>3</a:t>
                      </a:r>
                      <a:endParaRPr sz="1300" u="none" cap="none" strike="noStrike"/>
                    </a:p>
                  </a:txBody>
                  <a:tcPr marT="45725" marB="45725" marR="91450" marL="91450">
                    <a:solidFill>
                      <a:schemeClr val="lt1"/>
                    </a:solidFill>
                  </a:tcPr>
                </a:tc>
                <a:tc>
                  <a:txBody>
                    <a:bodyPr/>
                    <a:lstStyle/>
                    <a:p>
                      <a:pPr indent="0" lvl="0" marL="0" marR="0" rtl="0" algn="l">
                        <a:spcBef>
                          <a:spcPts val="0"/>
                        </a:spcBef>
                        <a:spcAft>
                          <a:spcPts val="0"/>
                        </a:spcAft>
                        <a:buNone/>
                      </a:pPr>
                      <a:r>
                        <a:rPr lang="en-US" sz="1300" u="none" cap="none" strike="noStrike"/>
                        <a:t>Nguyen Thu Hieu</a:t>
                      </a:r>
                      <a:endParaRPr sz="1300" u="none" cap="none" strike="noStrike"/>
                    </a:p>
                  </a:txBody>
                  <a:tcPr marT="45725" marB="45725" marR="91450" marL="91450">
                    <a:solidFill>
                      <a:schemeClr val="lt1"/>
                    </a:solidFill>
                  </a:tcPr>
                </a:tc>
                <a:tc>
                  <a:txBody>
                    <a:bodyPr/>
                    <a:lstStyle/>
                    <a:p>
                      <a:pPr indent="0" lvl="0" marL="0" marR="0" rtl="0" algn="l">
                        <a:spcBef>
                          <a:spcPts val="0"/>
                        </a:spcBef>
                        <a:spcAft>
                          <a:spcPts val="0"/>
                        </a:spcAft>
                        <a:buNone/>
                      </a:pPr>
                      <a:r>
                        <a:rPr lang="en-US" sz="1300" u="none" cap="none" strike="noStrike"/>
                        <a:t>20194761</a:t>
                      </a:r>
                      <a:endParaRPr sz="1300" u="none" cap="none" strike="noStrike"/>
                    </a:p>
                  </a:txBody>
                  <a:tcPr marT="45725" marB="45725" marR="91450" marL="91450">
                    <a:solidFill>
                      <a:schemeClr val="lt1"/>
                    </a:solidFill>
                  </a:tcPr>
                </a:tc>
                <a:tc>
                  <a:txBody>
                    <a:bodyPr/>
                    <a:lstStyle/>
                    <a:p>
                      <a:pPr indent="0" lvl="0" marL="0" marR="0" rtl="0" algn="l">
                        <a:spcBef>
                          <a:spcPts val="0"/>
                        </a:spcBef>
                        <a:spcAft>
                          <a:spcPts val="0"/>
                        </a:spcAft>
                        <a:buNone/>
                      </a:pPr>
                      <a:r>
                        <a:rPr lang="en-US" sz="1300" u="none" cap="none" strike="noStrike"/>
                        <a:t>Usecase rent a bike</a:t>
                      </a:r>
                      <a:endParaRPr sz="1300" u="none" cap="none" strike="noStrike"/>
                    </a:p>
                  </a:txBody>
                  <a:tcPr marT="45725" marB="45725" marR="91450" marL="91450">
                    <a:solidFill>
                      <a:schemeClr val="lt1"/>
                    </a:solidFill>
                  </a:tcPr>
                </a:tc>
                <a:tc>
                  <a:txBody>
                    <a:bodyPr/>
                    <a:lstStyle/>
                    <a:p>
                      <a:pPr indent="0" lvl="0" marL="0" marR="0" rtl="0" algn="l">
                        <a:spcBef>
                          <a:spcPts val="0"/>
                        </a:spcBef>
                        <a:spcAft>
                          <a:spcPts val="0"/>
                        </a:spcAft>
                        <a:buNone/>
                      </a:pPr>
                      <a:r>
                        <a:rPr lang="en-US" sz="1300" u="none" cap="none" strike="noStrike"/>
                        <a:t>33.333%</a:t>
                      </a:r>
                      <a:endParaRPr sz="1300" u="none" cap="none" strike="noStrike"/>
                    </a:p>
                  </a:txBody>
                  <a:tcPr marT="45725" marB="45725" marR="91450" marL="91450">
                    <a:solidFill>
                      <a:schemeClr val="lt1"/>
                    </a:solidFill>
                  </a:tcPr>
                </a:tc>
              </a:tr>
            </a:tbl>
          </a:graphicData>
        </a:graphic>
      </p:graphicFrame>
      <p:sp>
        <p:nvSpPr>
          <p:cNvPr id="164" name="Google Shape;164;p2"/>
          <p:cNvSpPr txBox="1"/>
          <p:nvPr>
            <p:ph type="ctrTitle"/>
          </p:nvPr>
        </p:nvSpPr>
        <p:spPr>
          <a:xfrm>
            <a:off x="1474552" y="738427"/>
            <a:ext cx="5013795" cy="828739"/>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2"/>
              </a:buClr>
              <a:buSzPts val="4400"/>
              <a:buFont typeface="Trebuchet MS"/>
              <a:buNone/>
            </a:pPr>
            <a:r>
              <a:rPr lang="en-US" sz="4400">
                <a:solidFill>
                  <a:schemeClr val="accent2"/>
                </a:solidFill>
              </a:rPr>
              <a:t>Team assignment</a:t>
            </a:r>
            <a:endParaRPr i="1" sz="4000">
              <a:solidFill>
                <a:schemeClr val="accen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5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txBox="1"/>
          <p:nvPr>
            <p:ph idx="1" type="body"/>
          </p:nvPr>
        </p:nvSpPr>
        <p:spPr>
          <a:xfrm>
            <a:off x="713250" y="2485975"/>
            <a:ext cx="5885670" cy="600125"/>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1"/>
              </a:buClr>
              <a:buSzPts val="1200"/>
              <a:buAutoNum type="arabicPeriod"/>
            </a:pPr>
            <a:r>
              <a:rPr lang="en-US" sz="1800">
                <a:latin typeface="Arial"/>
                <a:ea typeface="Arial"/>
                <a:cs typeface="Arial"/>
                <a:sym typeface="Arial"/>
              </a:rPr>
              <a:t>Unit Test </a:t>
            </a:r>
            <a:endParaRPr/>
          </a:p>
          <a:p>
            <a:pPr indent="-304800" lvl="0" marL="457200" rtl="0" algn="l">
              <a:spcBef>
                <a:spcPts val="0"/>
              </a:spcBef>
              <a:spcAft>
                <a:spcPts val="0"/>
              </a:spcAft>
              <a:buClr>
                <a:schemeClr val="accent1"/>
              </a:buClr>
              <a:buSzPts val="1200"/>
              <a:buAutoNum type="arabicPeriod"/>
            </a:pPr>
            <a:r>
              <a:rPr lang="en-US" sz="1800">
                <a:latin typeface="Arial"/>
                <a:ea typeface="Arial"/>
                <a:cs typeface="Arial"/>
                <a:sym typeface="Arial"/>
              </a:rPr>
              <a:t>SQL, Java, JavaFx</a:t>
            </a:r>
            <a:endParaRPr sz="1800">
              <a:latin typeface="Arial"/>
              <a:ea typeface="Arial"/>
              <a:cs typeface="Arial"/>
              <a:sym typeface="Arial"/>
            </a:endParaRPr>
          </a:p>
          <a:p>
            <a:pPr indent="0" lvl="0" marL="152400" rtl="0" algn="l">
              <a:spcBef>
                <a:spcPts val="0"/>
              </a:spcBef>
              <a:spcAft>
                <a:spcPts val="0"/>
              </a:spcAft>
              <a:buSzPts val="1200"/>
              <a:buNone/>
            </a:pPr>
            <a:r>
              <a:t/>
            </a:r>
            <a:endParaRPr sz="1800">
              <a:latin typeface="Arial"/>
              <a:ea typeface="Arial"/>
              <a:cs typeface="Arial"/>
              <a:sym typeface="Arial"/>
            </a:endParaRPr>
          </a:p>
        </p:txBody>
      </p:sp>
      <p:sp>
        <p:nvSpPr>
          <p:cNvPr id="266" name="Google Shape;266;p20"/>
          <p:cNvSpPr txBox="1"/>
          <p:nvPr>
            <p:ph type="title"/>
          </p:nvPr>
        </p:nvSpPr>
        <p:spPr>
          <a:xfrm>
            <a:off x="-202665" y="1285025"/>
            <a:ext cx="7717500" cy="541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2"/>
              </a:buClr>
              <a:buSzPts val="2400"/>
              <a:buFont typeface="Trebuchet MS"/>
              <a:buNone/>
            </a:pPr>
            <a:r>
              <a:rPr lang="en-US" sz="4500"/>
              <a:t>Software Design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5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500"/>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500"/>
                                        <p:tgtEl>
                                          <p:spTgt spid="26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1"/>
          <p:cNvSpPr txBox="1"/>
          <p:nvPr>
            <p:ph type="title"/>
          </p:nvPr>
        </p:nvSpPr>
        <p:spPr>
          <a:xfrm>
            <a:off x="723630" y="2446020"/>
            <a:ext cx="6005100" cy="76962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2"/>
              </a:buClr>
              <a:buSzPts val="4200"/>
              <a:buFont typeface="Trebuchet MS"/>
              <a:buNone/>
            </a:pPr>
            <a:r>
              <a:rPr lang="en-US" sz="4500"/>
              <a:t>Demo</a:t>
            </a:r>
            <a:endParaRPr sz="4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2"/>
          <p:cNvSpPr txBox="1"/>
          <p:nvPr/>
        </p:nvSpPr>
        <p:spPr>
          <a:xfrm>
            <a:off x="682591" y="2701290"/>
            <a:ext cx="6389036" cy="6997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2"/>
              </a:buClr>
              <a:buSzPts val="1800"/>
              <a:buFont typeface="Hammersmith One"/>
              <a:buNone/>
            </a:pPr>
            <a:r>
              <a:rPr b="1" i="0" lang="en-US" sz="5000" u="none" cap="none" strike="noStrike">
                <a:solidFill>
                  <a:schemeClr val="accent2"/>
                </a:solidFill>
                <a:latin typeface="Hammersmith One"/>
                <a:ea typeface="Hammersmith One"/>
                <a:cs typeface="Hammersmith One"/>
                <a:sym typeface="Hammersmith One"/>
              </a:rPr>
              <a:t>Thank you for listening!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2000"/>
                                        <p:tgtEl>
                                          <p:spTgt spid="276"/>
                                        </p:tgtEl>
                                      </p:cBhvr>
                                    </p:animEffect>
                                    <p:set>
                                      <p:cBhvr>
                                        <p:cTn dur="1" fill="hold">
                                          <p:stCondLst>
                                            <p:cond delay="2000"/>
                                          </p:stCondLst>
                                        </p:cTn>
                                        <p:tgtEl>
                                          <p:spTgt spid="27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
          <p:cNvSpPr txBox="1"/>
          <p:nvPr>
            <p:ph idx="1" type="body"/>
          </p:nvPr>
        </p:nvSpPr>
        <p:spPr>
          <a:xfrm>
            <a:off x="408450" y="1400423"/>
            <a:ext cx="77175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200"/>
              <a:buNone/>
            </a:pPr>
            <a:r>
              <a:rPr lang="en-US" sz="4000"/>
              <a:t>1. Diagrams</a:t>
            </a:r>
            <a:endParaRPr/>
          </a:p>
          <a:p>
            <a:pPr indent="0" lvl="0" marL="0" rtl="0" algn="l">
              <a:spcBef>
                <a:spcPts val="0"/>
              </a:spcBef>
              <a:spcAft>
                <a:spcPts val="0"/>
              </a:spcAft>
              <a:buSzPts val="1200"/>
              <a:buNone/>
            </a:pPr>
            <a:r>
              <a:rPr lang="en-US" sz="4000"/>
              <a:t>2. Design considerations</a:t>
            </a:r>
            <a:endParaRPr/>
          </a:p>
          <a:p>
            <a:pPr indent="0" lvl="0" marL="0" rtl="0" algn="l">
              <a:spcBef>
                <a:spcPts val="0"/>
              </a:spcBef>
              <a:spcAft>
                <a:spcPts val="0"/>
              </a:spcAft>
              <a:buSzPts val="1200"/>
              <a:buNone/>
            </a:pPr>
            <a:r>
              <a:rPr lang="en-US" sz="4000"/>
              <a:t>3. Design pattern</a:t>
            </a:r>
            <a:endParaRPr/>
          </a:p>
          <a:p>
            <a:pPr indent="0" lvl="0" marL="0" rtl="0" algn="l">
              <a:spcBef>
                <a:spcPts val="0"/>
              </a:spcBef>
              <a:spcAft>
                <a:spcPts val="0"/>
              </a:spcAft>
              <a:buSzPts val="1200"/>
              <a:buNone/>
            </a:pPr>
            <a:r>
              <a:rPr lang="en-US" sz="4000"/>
              <a:t>4. Software Design</a:t>
            </a:r>
            <a:endParaRPr/>
          </a:p>
          <a:p>
            <a:pPr indent="0" lvl="0" marL="0" rtl="0" algn="l">
              <a:spcBef>
                <a:spcPts val="0"/>
              </a:spcBef>
              <a:spcAft>
                <a:spcPts val="0"/>
              </a:spcAft>
              <a:buSzPts val="1200"/>
              <a:buNone/>
            </a:pPr>
            <a:r>
              <a:rPr lang="en-US" sz="4000"/>
              <a:t>5. Demo</a:t>
            </a:r>
            <a:endParaRPr sz="4000"/>
          </a:p>
        </p:txBody>
      </p:sp>
      <p:sp>
        <p:nvSpPr>
          <p:cNvPr id="170" name="Google Shape;170;p3"/>
          <p:cNvSpPr txBox="1"/>
          <p:nvPr>
            <p:ph type="title"/>
          </p:nvPr>
        </p:nvSpPr>
        <p:spPr>
          <a:xfrm>
            <a:off x="-201150" y="649053"/>
            <a:ext cx="7717500" cy="541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2"/>
              </a:buClr>
              <a:buSzPts val="2400"/>
              <a:buFont typeface="Trebuchet MS"/>
              <a:buNone/>
            </a:pPr>
            <a:r>
              <a:rPr lang="en-US" sz="4800"/>
              <a:t>Content of presentation</a:t>
            </a:r>
            <a:endParaRPr sz="4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animEffect filter="fade" transition="in">
                                      <p:cBhvr>
                                        <p:cTn dur="500"/>
                                        <p:tgtEl>
                                          <p:spTgt spid="1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animEffect filter="fade" transition="in">
                                      <p:cBhvr>
                                        <p:cTn dur="500"/>
                                        <p:tgtEl>
                                          <p:spTgt spid="1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animEffect filter="fade" transition="in">
                                      <p:cBhvr>
                                        <p:cTn dur="500"/>
                                        <p:tgtEl>
                                          <p:spTgt spid="1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animEffect filter="fade" transition="in">
                                      <p:cBhvr>
                                        <p:cTn dur="500"/>
                                        <p:tgtEl>
                                          <p:spTgt spid="1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animEffect filter="fade" transition="in">
                                      <p:cBhvr>
                                        <p:cTn dur="500"/>
                                        <p:tgtEl>
                                          <p:spTgt spid="16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
          <p:cNvSpPr txBox="1"/>
          <p:nvPr>
            <p:ph type="ctrTitle"/>
          </p:nvPr>
        </p:nvSpPr>
        <p:spPr>
          <a:xfrm>
            <a:off x="1130300" y="1803400"/>
            <a:ext cx="5825202" cy="1234727"/>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2"/>
              </a:buClr>
              <a:buSzPts val="4000"/>
              <a:buFont typeface="Trebuchet MS"/>
              <a:buNone/>
            </a:pPr>
            <a:r>
              <a:rPr lang="en-US">
                <a:solidFill>
                  <a:schemeClr val="accent2"/>
                </a:solidFill>
              </a:rPr>
              <a:t>Usecase Diagram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5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5"/>
          <p:cNvPicPr preferRelativeResize="0"/>
          <p:nvPr/>
        </p:nvPicPr>
        <p:blipFill rotWithShape="1">
          <a:blip r:embed="rId3">
            <a:alphaModFix/>
          </a:blip>
          <a:srcRect b="0" l="0" r="0" t="0"/>
          <a:stretch/>
        </p:blipFill>
        <p:spPr>
          <a:xfrm>
            <a:off x="810449" y="0"/>
            <a:ext cx="6079312"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txBox="1"/>
          <p:nvPr>
            <p:ph type="title"/>
          </p:nvPr>
        </p:nvSpPr>
        <p:spPr>
          <a:xfrm>
            <a:off x="1157970" y="1571150"/>
            <a:ext cx="6005100" cy="1516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2"/>
              </a:buClr>
              <a:buSzPts val="4200"/>
              <a:buFont typeface="Trebuchet MS"/>
              <a:buNone/>
            </a:pPr>
            <a:r>
              <a:rPr lang="en-US" sz="4500"/>
              <a:t>Class Diagram</a:t>
            </a:r>
            <a:endParaRPr sz="4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7"/>
          <p:cNvPicPr preferRelativeResize="0"/>
          <p:nvPr/>
        </p:nvPicPr>
        <p:blipFill>
          <a:blip r:embed="rId3">
            <a:alphaModFix/>
          </a:blip>
          <a:stretch>
            <a:fillRect/>
          </a:stretch>
        </p:blipFill>
        <p:spPr>
          <a:xfrm>
            <a:off x="0" y="0"/>
            <a:ext cx="8492918" cy="52025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8"/>
          <p:cNvSpPr txBox="1"/>
          <p:nvPr>
            <p:ph type="title"/>
          </p:nvPr>
        </p:nvSpPr>
        <p:spPr>
          <a:xfrm>
            <a:off x="-270101" y="0"/>
            <a:ext cx="2390773" cy="529793"/>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2"/>
              </a:buClr>
              <a:buSzPts val="4200"/>
              <a:buFont typeface="Trebuchet MS"/>
              <a:buNone/>
            </a:pPr>
            <a:r>
              <a:rPr lang="en-US" sz="2400"/>
              <a:t>Rent a bike</a:t>
            </a:r>
            <a:endParaRPr sz="2400"/>
          </a:p>
        </p:txBody>
      </p:sp>
      <p:pic>
        <p:nvPicPr>
          <p:cNvPr descr="Diagram&#10;&#10;Description automatically generated" id="196" name="Google Shape;196;p8"/>
          <p:cNvPicPr preferRelativeResize="0"/>
          <p:nvPr/>
        </p:nvPicPr>
        <p:blipFill rotWithShape="1">
          <a:blip r:embed="rId3">
            <a:alphaModFix/>
          </a:blip>
          <a:srcRect b="0" l="0" r="0" t="0"/>
          <a:stretch/>
        </p:blipFill>
        <p:spPr>
          <a:xfrm>
            <a:off x="141515" y="380512"/>
            <a:ext cx="8738372" cy="4659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9"/>
          <p:cNvSpPr txBox="1"/>
          <p:nvPr>
            <p:ph type="title"/>
          </p:nvPr>
        </p:nvSpPr>
        <p:spPr>
          <a:xfrm>
            <a:off x="0" y="0"/>
            <a:ext cx="2390773" cy="529793"/>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Clr>
                <a:schemeClr val="accent2"/>
              </a:buClr>
              <a:buSzPts val="4200"/>
              <a:buFont typeface="Trebuchet MS"/>
              <a:buNone/>
            </a:pPr>
            <a:r>
              <a:rPr lang="en-US" sz="2400"/>
              <a:t>Return a bike</a:t>
            </a:r>
            <a:endParaRPr sz="2400"/>
          </a:p>
        </p:txBody>
      </p:sp>
      <p:pic>
        <p:nvPicPr>
          <p:cNvPr descr="Diagram&#10;&#10;Description automatically generated" id="202" name="Google Shape;202;p9"/>
          <p:cNvPicPr preferRelativeResize="0"/>
          <p:nvPr/>
        </p:nvPicPr>
        <p:blipFill rotWithShape="1">
          <a:blip r:embed="rId3">
            <a:alphaModFix/>
          </a:blip>
          <a:srcRect b="0" l="0" r="0" t="0"/>
          <a:stretch/>
        </p:blipFill>
        <p:spPr>
          <a:xfrm>
            <a:off x="585612" y="391901"/>
            <a:ext cx="7972775" cy="47515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