
<file path=[Content_Types].xml><?xml version="1.0" encoding="utf-8"?>
<Types xmlns="http://schemas.openxmlformats.org/package/2006/content-types">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slideLayouts/slideLayout15.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3"/>
  </p:notesMasterIdLst>
  <p:sldIdLst>
    <p:sldId id="515" r:id="rId3"/>
    <p:sldId id="516" r:id="rId4"/>
    <p:sldId id="517" r:id="rId5"/>
    <p:sldId id="518" r:id="rId6"/>
    <p:sldId id="519" r:id="rId7"/>
    <p:sldId id="520" r:id="rId8"/>
    <p:sldId id="521" r:id="rId9"/>
    <p:sldId id="522" r:id="rId10"/>
    <p:sldId id="523" r:id="rId11"/>
    <p:sldId id="524" r:id="rId12"/>
    <p:sldId id="525" r:id="rId13"/>
    <p:sldId id="526" r:id="rId14"/>
    <p:sldId id="527" r:id="rId15"/>
    <p:sldId id="528" r:id="rId16"/>
    <p:sldId id="529" r:id="rId17"/>
    <p:sldId id="530" r:id="rId18"/>
    <p:sldId id="531" r:id="rId19"/>
    <p:sldId id="532" r:id="rId20"/>
    <p:sldId id="533" r:id="rId21"/>
    <p:sldId id="534" r:id="rId22"/>
    <p:sldId id="535" r:id="rId23"/>
    <p:sldId id="536" r:id="rId24"/>
    <p:sldId id="537" r:id="rId25"/>
    <p:sldId id="538" r:id="rId26"/>
    <p:sldId id="539" r:id="rId27"/>
    <p:sldId id="540" r:id="rId28"/>
    <p:sldId id="541" r:id="rId29"/>
    <p:sldId id="542" r:id="rId30"/>
    <p:sldId id="543" r:id="rId31"/>
    <p:sldId id="544"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8" d="100"/>
          <a:sy n="88" d="100"/>
        </p:scale>
        <p:origin x="885"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customXml" Target="../customXml/item2.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customXml" Target="../customXml/item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76C519-DA2D-4A93-98C4-ACB680D7EBF1}" type="datetimeFigureOut">
              <a:rPr lang="en-US" smtClean="0"/>
              <a:t>8/2/2021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36F3DD-1185-45D9-B54F-08F69603FC40}" type="slidenum">
              <a:rPr lang="en-US" smtClean="0"/>
              <a:t>‹#›</a:t>
            </a:fld>
            <a:endParaRPr lang="en-US"/>
          </a:p>
        </p:txBody>
      </p:sp>
    </p:spTree>
    <p:extLst>
      <p:ext uri="{BB962C8B-B14F-4D97-AF65-F5344CB8AC3E}">
        <p14:creationId xmlns:p14="http://schemas.microsoft.com/office/powerpoint/2010/main" val="3061010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CF5BF83-AE8A-4F6C-8B56-AD36A8BDA401}" type="slidenum">
              <a:rPr lang="en-US" smtClean="0"/>
              <a:pPr/>
              <a:t>12</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CF5BF83-AE8A-4F6C-8B56-AD36A8BDA401}" type="slidenum">
              <a:rPr lang="en-US" smtClean="0"/>
              <a:pPr/>
              <a:t>13</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CF5BF83-AE8A-4F6C-8B56-AD36A8BDA401}" type="slidenum">
              <a:rPr lang="en-US" smtClean="0"/>
              <a:pPr/>
              <a:t>14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CF5BF83-AE8A-4F6C-8B56-AD36A8BDA401}" type="slidenum">
              <a:rPr lang="en-US" smtClean="0"/>
              <a:pPr/>
              <a:t>15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CF5BF83-AE8A-4F6C-8B56-AD36A8BDA401}" type="slidenum">
              <a:rPr lang="en-US" smtClean="0"/>
              <a:pPr/>
              <a:t>16</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CF5BF83-AE8A-4F6C-8B56-AD36A8BDA401}" type="slidenum">
              <a:rPr lang="en-US" smtClean="0"/>
              <a:pPr/>
              <a:t>17</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E1CAD-7252-4B97-BF3F-2605A2B1F52F}"/>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ED5A7A4F-633F-49BE-868D-6E78973B4EDF}"/>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814C325B-DB53-4062-86BB-6CAF66FB2675}"/>
              </a:ext>
            </a:extLst>
          </p:cNvPr>
          <p:cNvSpPr>
            <a:spLocks noGrp="1"/>
          </p:cNvSpPr>
          <p:nvPr>
            <p:ph type="dt" sz="half" idx="10"/>
          </p:nvPr>
        </p:nvSpPr>
        <p:spPr/>
        <p:txBody>
          <a:bodyPr/>
          <a:lstStyle/>
          <a:p>
            <a:fld id="{31B9A0D2-88D3-4B8D-A95A-0B603CB01EAA}" type="datetimeFigureOut">
              <a:rPr lang="en-US" smtClean="0"/>
              <a:t>8/2/2021</a:t>
            </a:fld>
            <a:endParaRPr lang="en-US"/>
          </a:p>
        </p:txBody>
      </p:sp>
      <p:sp>
        <p:nvSpPr>
          <p:cNvPr id="5" name="Footer Placeholder 4">
            <a:extLst>
              <a:ext uri="{FF2B5EF4-FFF2-40B4-BE49-F238E27FC236}">
                <a16:creationId xmlns:a16="http://schemas.microsoft.com/office/drawing/2014/main" id="{609318D4-E41B-4F5C-82CB-8E869C2365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E178C0-76A9-4895-ABBA-67EC5F313CA5}"/>
              </a:ext>
            </a:extLst>
          </p:cNvPr>
          <p:cNvSpPr>
            <a:spLocks noGrp="1"/>
          </p:cNvSpPr>
          <p:nvPr>
            <p:ph type="sldNum" sz="quarter" idx="12"/>
          </p:nvPr>
        </p:nvSpPr>
        <p:spPr/>
        <p:txBody>
          <a:bodyPr/>
          <a:lstStyle/>
          <a:p>
            <a:fld id="{538708FB-F807-4F00-B39A-A6D2649CD12C}" type="slidenum">
              <a:rPr lang="en-US" smtClean="0"/>
              <a:t>‹#›</a:t>
            </a:fld>
            <a:endParaRPr lang="en-US"/>
          </a:p>
        </p:txBody>
      </p:sp>
    </p:spTree>
    <p:extLst>
      <p:ext uri="{BB962C8B-B14F-4D97-AF65-F5344CB8AC3E}">
        <p14:creationId xmlns:p14="http://schemas.microsoft.com/office/powerpoint/2010/main" val="987892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4098F-BB6B-4018-A492-20A292F067A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72A4F1-3A60-4B44-8CB7-6360A1B481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1FF55D-697B-4E70-A760-2F233B2D6FB8}"/>
              </a:ext>
            </a:extLst>
          </p:cNvPr>
          <p:cNvSpPr>
            <a:spLocks noGrp="1"/>
          </p:cNvSpPr>
          <p:nvPr>
            <p:ph type="dt" sz="half" idx="10"/>
          </p:nvPr>
        </p:nvSpPr>
        <p:spPr/>
        <p:txBody>
          <a:bodyPr/>
          <a:lstStyle/>
          <a:p>
            <a:fld id="{31B9A0D2-88D3-4B8D-A95A-0B603CB01EAA}" type="datetimeFigureOut">
              <a:rPr lang="en-US" smtClean="0"/>
              <a:t>8/2/2021</a:t>
            </a:fld>
            <a:endParaRPr lang="en-US"/>
          </a:p>
        </p:txBody>
      </p:sp>
      <p:sp>
        <p:nvSpPr>
          <p:cNvPr id="5" name="Footer Placeholder 4">
            <a:extLst>
              <a:ext uri="{FF2B5EF4-FFF2-40B4-BE49-F238E27FC236}">
                <a16:creationId xmlns:a16="http://schemas.microsoft.com/office/drawing/2014/main" id="{71C000FD-C0EA-409B-9D41-F06B02A4B8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5C6934-126D-43A4-A6E5-49C4AD70B931}"/>
              </a:ext>
            </a:extLst>
          </p:cNvPr>
          <p:cNvSpPr>
            <a:spLocks noGrp="1"/>
          </p:cNvSpPr>
          <p:nvPr>
            <p:ph type="sldNum" sz="quarter" idx="12"/>
          </p:nvPr>
        </p:nvSpPr>
        <p:spPr/>
        <p:txBody>
          <a:bodyPr/>
          <a:lstStyle/>
          <a:p>
            <a:fld id="{538708FB-F807-4F00-B39A-A6D2649CD12C}" type="slidenum">
              <a:rPr lang="en-US" smtClean="0"/>
              <a:t>‹#›</a:t>
            </a:fld>
            <a:endParaRPr lang="en-US"/>
          </a:p>
        </p:txBody>
      </p:sp>
    </p:spTree>
    <p:extLst>
      <p:ext uri="{BB962C8B-B14F-4D97-AF65-F5344CB8AC3E}">
        <p14:creationId xmlns:p14="http://schemas.microsoft.com/office/powerpoint/2010/main" val="2896954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40C329-4AD4-405F-A2EA-8BD03CA7F2EC}"/>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BABE32-9385-4E96-8CCE-ECC70546511C}"/>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BA32BF-74E4-401A-8084-10C7C26DEDF8}"/>
              </a:ext>
            </a:extLst>
          </p:cNvPr>
          <p:cNvSpPr>
            <a:spLocks noGrp="1"/>
          </p:cNvSpPr>
          <p:nvPr>
            <p:ph type="dt" sz="half" idx="10"/>
          </p:nvPr>
        </p:nvSpPr>
        <p:spPr/>
        <p:txBody>
          <a:bodyPr/>
          <a:lstStyle/>
          <a:p>
            <a:fld id="{31B9A0D2-88D3-4B8D-A95A-0B603CB01EAA}" type="datetimeFigureOut">
              <a:rPr lang="en-US" smtClean="0"/>
              <a:t>8/2/2021</a:t>
            </a:fld>
            <a:endParaRPr lang="en-US"/>
          </a:p>
        </p:txBody>
      </p:sp>
      <p:sp>
        <p:nvSpPr>
          <p:cNvPr id="5" name="Footer Placeholder 4">
            <a:extLst>
              <a:ext uri="{FF2B5EF4-FFF2-40B4-BE49-F238E27FC236}">
                <a16:creationId xmlns:a16="http://schemas.microsoft.com/office/drawing/2014/main" id="{E0007BB9-C24C-4947-BBF1-D317DB28FD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E87F11-6B9C-45FC-B685-B886761C4E8E}"/>
              </a:ext>
            </a:extLst>
          </p:cNvPr>
          <p:cNvSpPr>
            <a:spLocks noGrp="1"/>
          </p:cNvSpPr>
          <p:nvPr>
            <p:ph type="sldNum" sz="quarter" idx="12"/>
          </p:nvPr>
        </p:nvSpPr>
        <p:spPr/>
        <p:txBody>
          <a:bodyPr/>
          <a:lstStyle/>
          <a:p>
            <a:fld id="{538708FB-F807-4F00-B39A-A6D2649CD12C}" type="slidenum">
              <a:rPr lang="en-US" smtClean="0"/>
              <a:t>‹#›</a:t>
            </a:fld>
            <a:endParaRPr lang="en-US"/>
          </a:p>
        </p:txBody>
      </p:sp>
    </p:spTree>
    <p:extLst>
      <p:ext uri="{BB962C8B-B14F-4D97-AF65-F5344CB8AC3E}">
        <p14:creationId xmlns:p14="http://schemas.microsoft.com/office/powerpoint/2010/main" val="1957863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705600" y="4206240"/>
            <a:ext cx="960120" cy="457200"/>
          </a:xfrm>
        </p:spPr>
        <p:txBody>
          <a:bodyPr/>
          <a:lstStyle/>
          <a:p>
            <a:fld id="{1D8BD707-D9CF-40AE-B4C6-C98DA3205C09}" type="datetimeFigureOut">
              <a:rPr lang="en-US" smtClean="0"/>
              <a:pPr/>
              <a:t>8/2/2021</a:t>
            </a:fld>
            <a:endParaRPr lang="en-US" dirty="0"/>
          </a:p>
        </p:txBody>
      </p:sp>
      <p:sp>
        <p:nvSpPr>
          <p:cNvPr id="17" name="Footer Placeholder 16"/>
          <p:cNvSpPr>
            <a:spLocks noGrp="1"/>
          </p:cNvSpPr>
          <p:nvPr>
            <p:ph type="ftr" sz="quarter" idx="11"/>
          </p:nvPr>
        </p:nvSpPr>
        <p:spPr>
          <a:xfrm>
            <a:off x="5410200" y="4205288"/>
            <a:ext cx="1295400" cy="457200"/>
          </a:xfrm>
        </p:spPr>
        <p:txBody>
          <a:bodyPr/>
          <a:lstStyle/>
          <a:p>
            <a:endParaRPr lang="en-US" dirty="0"/>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5114259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7160424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2728544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6471200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1D8BD707-D9CF-40AE-B4C6-C98DA3205C09}" type="datetimeFigureOut">
              <a:rPr lang="en-US" smtClean="0"/>
              <a:pPr/>
              <a:t>8/2/2021</a:t>
            </a:fld>
            <a:endParaRPr lang="en-US" dirty="0"/>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dirty="0"/>
          </a:p>
        </p:txBody>
      </p:sp>
      <p:sp>
        <p:nvSpPr>
          <p:cNvPr id="28" name="Footer Placeholder 27"/>
          <p:cNvSpPr>
            <a:spLocks noGrp="1"/>
          </p:cNvSpPr>
          <p:nvPr>
            <p:ph type="ftr" sz="quarter" idx="12"/>
          </p:nvPr>
        </p:nvSpPr>
        <p:spPr/>
        <p:txBody>
          <a:bodyPr rtlCol="0"/>
          <a:lstStyle/>
          <a:p>
            <a:endParaRPr lang="en-US" dirty="0"/>
          </a:p>
        </p:txBody>
      </p:sp>
    </p:spTree>
    <p:extLst>
      <p:ext uri="{BB962C8B-B14F-4D97-AF65-F5344CB8AC3E}">
        <p14:creationId xmlns:p14="http://schemas.microsoft.com/office/powerpoint/2010/main" val="33275332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612648"/>
            <a:ext cx="957264" cy="457200"/>
          </a:xfrm>
        </p:spPr>
        <p:txBody>
          <a:bodyPr/>
          <a:lstStyle/>
          <a:p>
            <a:fld id="{1D8BD707-D9CF-40AE-B4C6-C98DA3205C09}" type="datetimeFigureOut">
              <a:rPr lang="en-US" smtClean="0"/>
              <a:pPr/>
              <a:t>8/2/2021</a:t>
            </a:fld>
            <a:endParaRPr lang="en-US" dirty="0"/>
          </a:p>
        </p:txBody>
      </p:sp>
      <p:sp>
        <p:nvSpPr>
          <p:cNvPr id="4" name="Footer Placeholder 3"/>
          <p:cNvSpPr>
            <a:spLocks noGrp="1"/>
          </p:cNvSpPr>
          <p:nvPr>
            <p:ph type="ftr" sz="quarter" idx="11"/>
          </p:nvPr>
        </p:nvSpPr>
        <p:spPr>
          <a:xfrm>
            <a:off x="5257800" y="612648"/>
            <a:ext cx="1325880" cy="457200"/>
          </a:xfrm>
        </p:spPr>
        <p:txBody>
          <a:bodyPr/>
          <a:lstStyle/>
          <a:p>
            <a:endParaRPr lang="en-US" dirty="0"/>
          </a:p>
        </p:txBody>
      </p:sp>
      <p:sp>
        <p:nvSpPr>
          <p:cNvPr id="5" name="Slide Number Placeholder 4"/>
          <p:cNvSpPr>
            <a:spLocks noGrp="1"/>
          </p:cNvSpPr>
          <p:nvPr>
            <p:ph type="sldNum" sz="quarter" idx="12"/>
          </p:nvPr>
        </p:nvSpPr>
        <p:spPr>
          <a:xfrm>
            <a:off x="8174736" y="2272"/>
            <a:ext cx="762000" cy="365760"/>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5142349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9929514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21770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03F17-DBBB-4B08-AB9B-E3234A04A8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985758-0BBB-4066-8143-ADBAD14BA4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767325-5C55-4CFC-95CB-DBF5CC861DA8}"/>
              </a:ext>
            </a:extLst>
          </p:cNvPr>
          <p:cNvSpPr>
            <a:spLocks noGrp="1"/>
          </p:cNvSpPr>
          <p:nvPr>
            <p:ph type="dt" sz="half" idx="10"/>
          </p:nvPr>
        </p:nvSpPr>
        <p:spPr/>
        <p:txBody>
          <a:bodyPr/>
          <a:lstStyle/>
          <a:p>
            <a:fld id="{31B9A0D2-88D3-4B8D-A95A-0B603CB01EAA}" type="datetimeFigureOut">
              <a:rPr lang="en-US" smtClean="0"/>
              <a:t>8/2/2021</a:t>
            </a:fld>
            <a:endParaRPr lang="en-US"/>
          </a:p>
        </p:txBody>
      </p:sp>
      <p:sp>
        <p:nvSpPr>
          <p:cNvPr id="5" name="Footer Placeholder 4">
            <a:extLst>
              <a:ext uri="{FF2B5EF4-FFF2-40B4-BE49-F238E27FC236}">
                <a16:creationId xmlns:a16="http://schemas.microsoft.com/office/drawing/2014/main" id="{8E4414D1-38D1-4D61-AF71-A491247158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DAFDAE-7417-45C4-BB23-A55A89ADAA83}"/>
              </a:ext>
            </a:extLst>
          </p:cNvPr>
          <p:cNvSpPr>
            <a:spLocks noGrp="1"/>
          </p:cNvSpPr>
          <p:nvPr>
            <p:ph type="sldNum" sz="quarter" idx="12"/>
          </p:nvPr>
        </p:nvSpPr>
        <p:spPr/>
        <p:txBody>
          <a:bodyPr/>
          <a:lstStyle/>
          <a:p>
            <a:fld id="{538708FB-F807-4F00-B39A-A6D2649CD12C}" type="slidenum">
              <a:rPr lang="en-US" smtClean="0"/>
              <a:t>‹#›</a:t>
            </a:fld>
            <a:endParaRPr lang="en-US"/>
          </a:p>
        </p:txBody>
      </p:sp>
    </p:spTree>
    <p:extLst>
      <p:ext uri="{BB962C8B-B14F-4D97-AF65-F5344CB8AC3E}">
        <p14:creationId xmlns:p14="http://schemas.microsoft.com/office/powerpoint/2010/main" val="35668917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dirty="0"/>
              <a:t>Click icon to add picture</a:t>
            </a:r>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0001871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7310379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144331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523FC-54DF-493D-87FA-BE631134A119}"/>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BB49539C-DD5E-4FE4-BFB1-B95F0BA972F8}"/>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CA8D8E-9D6C-4767-BF2D-0956E44E7B8A}"/>
              </a:ext>
            </a:extLst>
          </p:cNvPr>
          <p:cNvSpPr>
            <a:spLocks noGrp="1"/>
          </p:cNvSpPr>
          <p:nvPr>
            <p:ph type="dt" sz="half" idx="10"/>
          </p:nvPr>
        </p:nvSpPr>
        <p:spPr/>
        <p:txBody>
          <a:bodyPr/>
          <a:lstStyle/>
          <a:p>
            <a:fld id="{31B9A0D2-88D3-4B8D-A95A-0B603CB01EAA}" type="datetimeFigureOut">
              <a:rPr lang="en-US" smtClean="0"/>
              <a:t>8/2/2021</a:t>
            </a:fld>
            <a:endParaRPr lang="en-US"/>
          </a:p>
        </p:txBody>
      </p:sp>
      <p:sp>
        <p:nvSpPr>
          <p:cNvPr id="5" name="Footer Placeholder 4">
            <a:extLst>
              <a:ext uri="{FF2B5EF4-FFF2-40B4-BE49-F238E27FC236}">
                <a16:creationId xmlns:a16="http://schemas.microsoft.com/office/drawing/2014/main" id="{C4D66FF5-B9C7-4D8D-8CF9-34A165CC99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D09485-72C1-478E-9135-AB723C69BFA0}"/>
              </a:ext>
            </a:extLst>
          </p:cNvPr>
          <p:cNvSpPr>
            <a:spLocks noGrp="1"/>
          </p:cNvSpPr>
          <p:nvPr>
            <p:ph type="sldNum" sz="quarter" idx="12"/>
          </p:nvPr>
        </p:nvSpPr>
        <p:spPr/>
        <p:txBody>
          <a:bodyPr/>
          <a:lstStyle/>
          <a:p>
            <a:fld id="{538708FB-F807-4F00-B39A-A6D2649CD12C}" type="slidenum">
              <a:rPr lang="en-US" smtClean="0"/>
              <a:t>‹#›</a:t>
            </a:fld>
            <a:endParaRPr lang="en-US"/>
          </a:p>
        </p:txBody>
      </p:sp>
    </p:spTree>
    <p:extLst>
      <p:ext uri="{BB962C8B-B14F-4D97-AF65-F5344CB8AC3E}">
        <p14:creationId xmlns:p14="http://schemas.microsoft.com/office/powerpoint/2010/main" val="1153222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CAC9B-18D7-4927-A25F-8F72A657FF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A08188-F3FB-4AB5-A245-4CB929A785CD}"/>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265F43-1522-42D4-8748-4397D62AAD64}"/>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862665-2327-4FB2-9F92-9134D6997F24}"/>
              </a:ext>
            </a:extLst>
          </p:cNvPr>
          <p:cNvSpPr>
            <a:spLocks noGrp="1"/>
          </p:cNvSpPr>
          <p:nvPr>
            <p:ph type="dt" sz="half" idx="10"/>
          </p:nvPr>
        </p:nvSpPr>
        <p:spPr/>
        <p:txBody>
          <a:bodyPr/>
          <a:lstStyle/>
          <a:p>
            <a:fld id="{31B9A0D2-88D3-4B8D-A95A-0B603CB01EAA}" type="datetimeFigureOut">
              <a:rPr lang="en-US" smtClean="0"/>
              <a:t>8/2/2021</a:t>
            </a:fld>
            <a:endParaRPr lang="en-US"/>
          </a:p>
        </p:txBody>
      </p:sp>
      <p:sp>
        <p:nvSpPr>
          <p:cNvPr id="6" name="Footer Placeholder 5">
            <a:extLst>
              <a:ext uri="{FF2B5EF4-FFF2-40B4-BE49-F238E27FC236}">
                <a16:creationId xmlns:a16="http://schemas.microsoft.com/office/drawing/2014/main" id="{84269A34-AEF9-41D1-B987-042951E30B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63B2D7-548D-422A-8E39-D247305E2AB2}"/>
              </a:ext>
            </a:extLst>
          </p:cNvPr>
          <p:cNvSpPr>
            <a:spLocks noGrp="1"/>
          </p:cNvSpPr>
          <p:nvPr>
            <p:ph type="sldNum" sz="quarter" idx="12"/>
          </p:nvPr>
        </p:nvSpPr>
        <p:spPr/>
        <p:txBody>
          <a:bodyPr/>
          <a:lstStyle/>
          <a:p>
            <a:fld id="{538708FB-F807-4F00-B39A-A6D2649CD12C}" type="slidenum">
              <a:rPr lang="en-US" smtClean="0"/>
              <a:t>‹#›</a:t>
            </a:fld>
            <a:endParaRPr lang="en-US"/>
          </a:p>
        </p:txBody>
      </p:sp>
    </p:spTree>
    <p:extLst>
      <p:ext uri="{BB962C8B-B14F-4D97-AF65-F5344CB8AC3E}">
        <p14:creationId xmlns:p14="http://schemas.microsoft.com/office/powerpoint/2010/main" val="1234964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C69C7-F1E0-4B50-974C-4DE66C574771}"/>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D83AE7-BB09-4929-ADCD-3B656F110877}"/>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A632F9DC-6574-4AB4-9B1B-515D13AFDEB1}"/>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4C683FB-39FF-497D-8D26-C9CA0F0A396A}"/>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C675022D-B825-4DB8-94AD-F13C83B3626B}"/>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A4528D2-CF2C-49C8-8ED2-EE77449C9926}"/>
              </a:ext>
            </a:extLst>
          </p:cNvPr>
          <p:cNvSpPr>
            <a:spLocks noGrp="1"/>
          </p:cNvSpPr>
          <p:nvPr>
            <p:ph type="dt" sz="half" idx="10"/>
          </p:nvPr>
        </p:nvSpPr>
        <p:spPr/>
        <p:txBody>
          <a:bodyPr/>
          <a:lstStyle/>
          <a:p>
            <a:fld id="{31B9A0D2-88D3-4B8D-A95A-0B603CB01EAA}" type="datetimeFigureOut">
              <a:rPr lang="en-US" smtClean="0"/>
              <a:t>8/2/2021</a:t>
            </a:fld>
            <a:endParaRPr lang="en-US"/>
          </a:p>
        </p:txBody>
      </p:sp>
      <p:sp>
        <p:nvSpPr>
          <p:cNvPr id="8" name="Footer Placeholder 7">
            <a:extLst>
              <a:ext uri="{FF2B5EF4-FFF2-40B4-BE49-F238E27FC236}">
                <a16:creationId xmlns:a16="http://schemas.microsoft.com/office/drawing/2014/main" id="{6EF6EDAA-630A-4922-8C46-795E77F978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F188A3B-0F89-40A7-8712-F485D8C98C63}"/>
              </a:ext>
            </a:extLst>
          </p:cNvPr>
          <p:cNvSpPr>
            <a:spLocks noGrp="1"/>
          </p:cNvSpPr>
          <p:nvPr>
            <p:ph type="sldNum" sz="quarter" idx="12"/>
          </p:nvPr>
        </p:nvSpPr>
        <p:spPr/>
        <p:txBody>
          <a:bodyPr/>
          <a:lstStyle/>
          <a:p>
            <a:fld id="{538708FB-F807-4F00-B39A-A6D2649CD12C}" type="slidenum">
              <a:rPr lang="en-US" smtClean="0"/>
              <a:t>‹#›</a:t>
            </a:fld>
            <a:endParaRPr lang="en-US"/>
          </a:p>
        </p:txBody>
      </p:sp>
    </p:spTree>
    <p:extLst>
      <p:ext uri="{BB962C8B-B14F-4D97-AF65-F5344CB8AC3E}">
        <p14:creationId xmlns:p14="http://schemas.microsoft.com/office/powerpoint/2010/main" val="2109804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F05BF-C079-45E6-A104-72DC80F572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968AB6-63B8-4482-9F24-47E2D5F90DE2}"/>
              </a:ext>
            </a:extLst>
          </p:cNvPr>
          <p:cNvSpPr>
            <a:spLocks noGrp="1"/>
          </p:cNvSpPr>
          <p:nvPr>
            <p:ph type="dt" sz="half" idx="10"/>
          </p:nvPr>
        </p:nvSpPr>
        <p:spPr/>
        <p:txBody>
          <a:bodyPr/>
          <a:lstStyle/>
          <a:p>
            <a:fld id="{31B9A0D2-88D3-4B8D-A95A-0B603CB01EAA}" type="datetimeFigureOut">
              <a:rPr lang="en-US" smtClean="0"/>
              <a:t>8/2/2021</a:t>
            </a:fld>
            <a:endParaRPr lang="en-US"/>
          </a:p>
        </p:txBody>
      </p:sp>
      <p:sp>
        <p:nvSpPr>
          <p:cNvPr id="4" name="Footer Placeholder 3">
            <a:extLst>
              <a:ext uri="{FF2B5EF4-FFF2-40B4-BE49-F238E27FC236}">
                <a16:creationId xmlns:a16="http://schemas.microsoft.com/office/drawing/2014/main" id="{3351D8D0-BC18-4598-86A3-7F568A8310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A152E9A-21AD-46C5-925E-C4C72B6331B5}"/>
              </a:ext>
            </a:extLst>
          </p:cNvPr>
          <p:cNvSpPr>
            <a:spLocks noGrp="1"/>
          </p:cNvSpPr>
          <p:nvPr>
            <p:ph type="sldNum" sz="quarter" idx="12"/>
          </p:nvPr>
        </p:nvSpPr>
        <p:spPr/>
        <p:txBody>
          <a:bodyPr/>
          <a:lstStyle/>
          <a:p>
            <a:fld id="{538708FB-F807-4F00-B39A-A6D2649CD12C}" type="slidenum">
              <a:rPr lang="en-US" smtClean="0"/>
              <a:t>‹#›</a:t>
            </a:fld>
            <a:endParaRPr lang="en-US"/>
          </a:p>
        </p:txBody>
      </p:sp>
    </p:spTree>
    <p:extLst>
      <p:ext uri="{BB962C8B-B14F-4D97-AF65-F5344CB8AC3E}">
        <p14:creationId xmlns:p14="http://schemas.microsoft.com/office/powerpoint/2010/main" val="2328663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F3B13B-2C8C-4427-A711-B4EA003DCB8D}"/>
              </a:ext>
            </a:extLst>
          </p:cNvPr>
          <p:cNvSpPr>
            <a:spLocks noGrp="1"/>
          </p:cNvSpPr>
          <p:nvPr>
            <p:ph type="dt" sz="half" idx="10"/>
          </p:nvPr>
        </p:nvSpPr>
        <p:spPr/>
        <p:txBody>
          <a:bodyPr/>
          <a:lstStyle/>
          <a:p>
            <a:fld id="{31B9A0D2-88D3-4B8D-A95A-0B603CB01EAA}" type="datetimeFigureOut">
              <a:rPr lang="en-US" smtClean="0"/>
              <a:t>8/2/2021</a:t>
            </a:fld>
            <a:endParaRPr lang="en-US"/>
          </a:p>
        </p:txBody>
      </p:sp>
      <p:sp>
        <p:nvSpPr>
          <p:cNvPr id="3" name="Footer Placeholder 2">
            <a:extLst>
              <a:ext uri="{FF2B5EF4-FFF2-40B4-BE49-F238E27FC236}">
                <a16:creationId xmlns:a16="http://schemas.microsoft.com/office/drawing/2014/main" id="{1226A262-BAD7-4F0B-9A01-48014D7453F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7F074A5-D6AB-4CD2-A888-E9A61ACA6033}"/>
              </a:ext>
            </a:extLst>
          </p:cNvPr>
          <p:cNvSpPr>
            <a:spLocks noGrp="1"/>
          </p:cNvSpPr>
          <p:nvPr>
            <p:ph type="sldNum" sz="quarter" idx="12"/>
          </p:nvPr>
        </p:nvSpPr>
        <p:spPr/>
        <p:txBody>
          <a:bodyPr/>
          <a:lstStyle/>
          <a:p>
            <a:fld id="{538708FB-F807-4F00-B39A-A6D2649CD12C}" type="slidenum">
              <a:rPr lang="en-US" smtClean="0"/>
              <a:t>‹#›</a:t>
            </a:fld>
            <a:endParaRPr lang="en-US"/>
          </a:p>
        </p:txBody>
      </p:sp>
    </p:spTree>
    <p:extLst>
      <p:ext uri="{BB962C8B-B14F-4D97-AF65-F5344CB8AC3E}">
        <p14:creationId xmlns:p14="http://schemas.microsoft.com/office/powerpoint/2010/main" val="2519996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E76E7-942A-4226-A3F7-FACC2026AC72}"/>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5317BACB-B78B-4FC6-A966-1D8A4D161F4B}"/>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69CEEF-F906-47F4-90FF-ADDC280FBEA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B14F48B-4BDB-445A-8E47-E8D317E55E4C}"/>
              </a:ext>
            </a:extLst>
          </p:cNvPr>
          <p:cNvSpPr>
            <a:spLocks noGrp="1"/>
          </p:cNvSpPr>
          <p:nvPr>
            <p:ph type="dt" sz="half" idx="10"/>
          </p:nvPr>
        </p:nvSpPr>
        <p:spPr/>
        <p:txBody>
          <a:bodyPr/>
          <a:lstStyle/>
          <a:p>
            <a:fld id="{31B9A0D2-88D3-4B8D-A95A-0B603CB01EAA}" type="datetimeFigureOut">
              <a:rPr lang="en-US" smtClean="0"/>
              <a:t>8/2/2021</a:t>
            </a:fld>
            <a:endParaRPr lang="en-US"/>
          </a:p>
        </p:txBody>
      </p:sp>
      <p:sp>
        <p:nvSpPr>
          <p:cNvPr id="6" name="Footer Placeholder 5">
            <a:extLst>
              <a:ext uri="{FF2B5EF4-FFF2-40B4-BE49-F238E27FC236}">
                <a16:creationId xmlns:a16="http://schemas.microsoft.com/office/drawing/2014/main" id="{C16879D8-75B7-42CC-B137-D70338AEE4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89F684-C149-47C7-A603-DD7E47EB8D2B}"/>
              </a:ext>
            </a:extLst>
          </p:cNvPr>
          <p:cNvSpPr>
            <a:spLocks noGrp="1"/>
          </p:cNvSpPr>
          <p:nvPr>
            <p:ph type="sldNum" sz="quarter" idx="12"/>
          </p:nvPr>
        </p:nvSpPr>
        <p:spPr/>
        <p:txBody>
          <a:bodyPr/>
          <a:lstStyle/>
          <a:p>
            <a:fld id="{538708FB-F807-4F00-B39A-A6D2649CD12C}" type="slidenum">
              <a:rPr lang="en-US" smtClean="0"/>
              <a:t>‹#›</a:t>
            </a:fld>
            <a:endParaRPr lang="en-US"/>
          </a:p>
        </p:txBody>
      </p:sp>
    </p:spTree>
    <p:extLst>
      <p:ext uri="{BB962C8B-B14F-4D97-AF65-F5344CB8AC3E}">
        <p14:creationId xmlns:p14="http://schemas.microsoft.com/office/powerpoint/2010/main" val="3135322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A7796-DAE0-463F-8073-2426DE7AA1D8}"/>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731C6F59-2DE2-4980-9737-1666E3AB0CE7}"/>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90112481-8BE5-4AE1-9F29-DB8BE7DD97F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F7659CD8-BB5C-47E5-A848-B7F743E1C59B}"/>
              </a:ext>
            </a:extLst>
          </p:cNvPr>
          <p:cNvSpPr>
            <a:spLocks noGrp="1"/>
          </p:cNvSpPr>
          <p:nvPr>
            <p:ph type="dt" sz="half" idx="10"/>
          </p:nvPr>
        </p:nvSpPr>
        <p:spPr/>
        <p:txBody>
          <a:bodyPr/>
          <a:lstStyle/>
          <a:p>
            <a:fld id="{31B9A0D2-88D3-4B8D-A95A-0B603CB01EAA}" type="datetimeFigureOut">
              <a:rPr lang="en-US" smtClean="0"/>
              <a:t>8/2/2021</a:t>
            </a:fld>
            <a:endParaRPr lang="en-US"/>
          </a:p>
        </p:txBody>
      </p:sp>
      <p:sp>
        <p:nvSpPr>
          <p:cNvPr id="6" name="Footer Placeholder 5">
            <a:extLst>
              <a:ext uri="{FF2B5EF4-FFF2-40B4-BE49-F238E27FC236}">
                <a16:creationId xmlns:a16="http://schemas.microsoft.com/office/drawing/2014/main" id="{FDED2E14-0F57-4074-A762-54AB85DA9E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C82188-87CB-476D-A5F4-4F2AE96EF91B}"/>
              </a:ext>
            </a:extLst>
          </p:cNvPr>
          <p:cNvSpPr>
            <a:spLocks noGrp="1"/>
          </p:cNvSpPr>
          <p:nvPr>
            <p:ph type="sldNum" sz="quarter" idx="12"/>
          </p:nvPr>
        </p:nvSpPr>
        <p:spPr/>
        <p:txBody>
          <a:bodyPr/>
          <a:lstStyle/>
          <a:p>
            <a:fld id="{538708FB-F807-4F00-B39A-A6D2649CD12C}" type="slidenum">
              <a:rPr lang="en-US" smtClean="0"/>
              <a:t>‹#›</a:t>
            </a:fld>
            <a:endParaRPr lang="en-US"/>
          </a:p>
        </p:txBody>
      </p:sp>
    </p:spTree>
    <p:extLst>
      <p:ext uri="{BB962C8B-B14F-4D97-AF65-F5344CB8AC3E}">
        <p14:creationId xmlns:p14="http://schemas.microsoft.com/office/powerpoint/2010/main" val="2697378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438718-8F0A-4F1C-8AC8-F75600ACDCFF}"/>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A3DD74C-F3A8-4148-A939-B0C7AB8DC98A}"/>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47093E-F11F-4D14-BCE2-E5998AC98DB7}"/>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31B9A0D2-88D3-4B8D-A95A-0B603CB01EAA}" type="datetimeFigureOut">
              <a:rPr lang="en-US" smtClean="0"/>
              <a:t>8/2/2021</a:t>
            </a:fld>
            <a:endParaRPr lang="en-US"/>
          </a:p>
        </p:txBody>
      </p:sp>
      <p:sp>
        <p:nvSpPr>
          <p:cNvPr id="5" name="Footer Placeholder 4">
            <a:extLst>
              <a:ext uri="{FF2B5EF4-FFF2-40B4-BE49-F238E27FC236}">
                <a16:creationId xmlns:a16="http://schemas.microsoft.com/office/drawing/2014/main" id="{A9DF789D-F2F9-4B82-98A8-E1D1EC28717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4DEEBF0-4C8B-411B-A20A-8BE4A0816387}"/>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38708FB-F807-4F00-B39A-A6D2649CD12C}" type="slidenum">
              <a:rPr lang="en-US" smtClean="0"/>
              <a:t>‹#›</a:t>
            </a:fld>
            <a:endParaRPr lang="en-US"/>
          </a:p>
        </p:txBody>
      </p:sp>
    </p:spTree>
    <p:extLst>
      <p:ext uri="{BB962C8B-B14F-4D97-AF65-F5344CB8AC3E}">
        <p14:creationId xmlns:p14="http://schemas.microsoft.com/office/powerpoint/2010/main" val="2638530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1D8BD707-D9CF-40AE-B4C6-C98DA3205C09}" type="datetimeFigureOut">
              <a:rPr lang="en-US" smtClean="0"/>
              <a:pPr/>
              <a:t>8/2/2021</a:t>
            </a:fld>
            <a:endParaRPr lang="en-US" dirty="0"/>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dirty="0"/>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3635451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3.w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4000" b="1" dirty="0"/>
              <a:t>H.323</a:t>
            </a:r>
          </a:p>
        </p:txBody>
      </p:sp>
      <p:sp>
        <p:nvSpPr>
          <p:cNvPr id="5" name="Subtitle 4"/>
          <p:cNvSpPr>
            <a:spLocks noGrp="1"/>
          </p:cNvSpPr>
          <p:nvPr>
            <p:ph type="subTitle" idx="1"/>
          </p:nvPr>
        </p:nvSpPr>
        <p:spPr/>
        <p:txBody>
          <a:bodyPr>
            <a:normAutofit/>
          </a:bodyPr>
          <a:lstStyle/>
          <a:p>
            <a:r>
              <a:rPr lang="en-US" dirty="0"/>
              <a:t>Dr. </a:t>
            </a:r>
            <a:r>
              <a:rPr lang="en-US" dirty="0" err="1"/>
              <a:t>Quang</a:t>
            </a:r>
            <a:r>
              <a:rPr lang="en-US" dirty="0"/>
              <a:t> </a:t>
            </a:r>
            <a:r>
              <a:rPr lang="en-US" dirty="0" err="1"/>
              <a:t>Duc</a:t>
            </a:r>
            <a:r>
              <a:rPr lang="en-US" dirty="0"/>
              <a:t> Tran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H.225 Call Signaling</a:t>
            </a:r>
          </a:p>
        </p:txBody>
      </p:sp>
      <p:graphicFrame>
        <p:nvGraphicFramePr>
          <p:cNvPr id="4" name="Content Placeholder 3"/>
          <p:cNvGraphicFramePr>
            <a:graphicFrameLocks noGrp="1"/>
          </p:cNvGraphicFramePr>
          <p:nvPr>
            <p:ph idx="1"/>
          </p:nvPr>
        </p:nvGraphicFramePr>
        <p:xfrm>
          <a:off x="304800" y="2249488"/>
          <a:ext cx="8534400" cy="4150360"/>
        </p:xfrm>
        <a:graphic>
          <a:graphicData uri="http://schemas.openxmlformats.org/drawingml/2006/table">
            <a:tbl>
              <a:tblPr firstRow="1" bandRow="1">
                <a:tableStyleId>{21E4AEA4-8DFA-4A89-87EB-49C32662AFE0}</a:tableStyleId>
              </a:tblPr>
              <a:tblGrid>
                <a:gridCol w="1828800">
                  <a:extLst>
                    <a:ext uri="{9D8B030D-6E8A-4147-A177-3AD203B41FA5}">
                      <a16:colId xmlns:a16="http://schemas.microsoft.com/office/drawing/2014/main" val="20000"/>
                    </a:ext>
                  </a:extLst>
                </a:gridCol>
                <a:gridCol w="6705600">
                  <a:extLst>
                    <a:ext uri="{9D8B030D-6E8A-4147-A177-3AD203B41FA5}">
                      <a16:colId xmlns:a16="http://schemas.microsoft.com/office/drawing/2014/main" val="20001"/>
                    </a:ext>
                  </a:extLst>
                </a:gridCol>
              </a:tblGrid>
              <a:tr h="370840">
                <a:tc>
                  <a:txBody>
                    <a:bodyPr/>
                    <a:lstStyle/>
                    <a:p>
                      <a:pPr algn="ctr"/>
                      <a:r>
                        <a:rPr lang="en-US" sz="1400" dirty="0"/>
                        <a:t>Message</a:t>
                      </a:r>
                    </a:p>
                  </a:txBody>
                  <a:tcPr/>
                </a:tc>
                <a:tc>
                  <a:txBody>
                    <a:bodyPr/>
                    <a:lstStyle/>
                    <a:p>
                      <a:pPr algn="ctr"/>
                      <a:r>
                        <a:rPr lang="en-US" sz="1400" dirty="0"/>
                        <a:t>Description</a:t>
                      </a:r>
                    </a:p>
                  </a:txBody>
                  <a:tcPr/>
                </a:tc>
                <a:extLst>
                  <a:ext uri="{0D108BD9-81ED-4DB2-BD59-A6C34878D82A}">
                    <a16:rowId xmlns:a16="http://schemas.microsoft.com/office/drawing/2014/main" val="10000"/>
                  </a:ext>
                </a:extLst>
              </a:tr>
              <a:tr h="370840">
                <a:tc>
                  <a:txBody>
                    <a:bodyPr/>
                    <a:lstStyle/>
                    <a:p>
                      <a:pPr algn="just"/>
                      <a:r>
                        <a:rPr lang="en-US" sz="1400" b="1" dirty="0"/>
                        <a:t>Setup</a:t>
                      </a:r>
                    </a:p>
                  </a:txBody>
                  <a:tcPr anchor="ctr"/>
                </a:tc>
                <a:tc>
                  <a:txBody>
                    <a:bodyPr/>
                    <a:lstStyle/>
                    <a:p>
                      <a:pPr algn="just"/>
                      <a:r>
                        <a:rPr lang="en-US" sz="1400" dirty="0"/>
                        <a:t>This</a:t>
                      </a:r>
                      <a:r>
                        <a:rPr lang="en-US" sz="1400" baseline="0" dirty="0"/>
                        <a:t> is sent by H.323 caller to indicate its desire to set up a connection to the callee.</a:t>
                      </a:r>
                      <a:endParaRPr lang="en-US" sz="1400" dirty="0"/>
                    </a:p>
                  </a:txBody>
                  <a:tcPr anchor="ctr"/>
                </a:tc>
                <a:extLst>
                  <a:ext uri="{0D108BD9-81ED-4DB2-BD59-A6C34878D82A}">
                    <a16:rowId xmlns:a16="http://schemas.microsoft.com/office/drawing/2014/main" val="10001"/>
                  </a:ext>
                </a:extLst>
              </a:tr>
              <a:tr h="370840">
                <a:tc>
                  <a:txBody>
                    <a:bodyPr/>
                    <a:lstStyle/>
                    <a:p>
                      <a:pPr algn="just"/>
                      <a:r>
                        <a:rPr lang="en-US" sz="1400" b="1" dirty="0"/>
                        <a:t>Call Proceeding</a:t>
                      </a:r>
                    </a:p>
                  </a:txBody>
                  <a:tcPr anchor="ctr"/>
                </a:tc>
                <a:tc>
                  <a:txBody>
                    <a:bodyPr/>
                    <a:lstStyle/>
                    <a:p>
                      <a:pPr algn="just"/>
                      <a:r>
                        <a:rPr lang="en-US" sz="1400" dirty="0"/>
                        <a:t>This is sent by the callee  to indicate that it has received all the information it needs to route the call to its destination.</a:t>
                      </a:r>
                    </a:p>
                  </a:txBody>
                  <a:tcPr anchor="ctr"/>
                </a:tc>
                <a:extLst>
                  <a:ext uri="{0D108BD9-81ED-4DB2-BD59-A6C34878D82A}">
                    <a16:rowId xmlns:a16="http://schemas.microsoft.com/office/drawing/2014/main" val="10002"/>
                  </a:ext>
                </a:extLst>
              </a:tr>
              <a:tr h="370840">
                <a:tc>
                  <a:txBody>
                    <a:bodyPr/>
                    <a:lstStyle/>
                    <a:p>
                      <a:pPr algn="just"/>
                      <a:r>
                        <a:rPr lang="en-US" sz="1400" b="1" dirty="0"/>
                        <a:t>Alerting</a:t>
                      </a:r>
                    </a:p>
                  </a:txBody>
                  <a:tcPr anchor="ctr"/>
                </a:tc>
                <a:tc>
                  <a:txBody>
                    <a:bodyPr/>
                    <a:lstStyle/>
                    <a:p>
                      <a:pPr algn="just"/>
                      <a:r>
                        <a:rPr lang="en-US" sz="1400" dirty="0"/>
                        <a:t>This message might be sent by the callee to indicate that the callee</a:t>
                      </a:r>
                      <a:r>
                        <a:rPr lang="en-US" sz="1400" baseline="0" dirty="0"/>
                        <a:t> is being alerted of the incoming call, i.e., the phone is ringing.</a:t>
                      </a:r>
                      <a:endParaRPr lang="en-US" sz="1400" dirty="0"/>
                    </a:p>
                  </a:txBody>
                  <a:tcPr anchor="ctr"/>
                </a:tc>
                <a:extLst>
                  <a:ext uri="{0D108BD9-81ED-4DB2-BD59-A6C34878D82A}">
                    <a16:rowId xmlns:a16="http://schemas.microsoft.com/office/drawing/2014/main" val="10003"/>
                  </a:ext>
                </a:extLst>
              </a:tr>
              <a:tr h="370840">
                <a:tc>
                  <a:txBody>
                    <a:bodyPr/>
                    <a:lstStyle/>
                    <a:p>
                      <a:pPr algn="just"/>
                      <a:r>
                        <a:rPr lang="en-US" sz="1400" b="1" dirty="0"/>
                        <a:t>Connect</a:t>
                      </a:r>
                    </a:p>
                  </a:txBody>
                  <a:tcPr anchor="ctr"/>
                </a:tc>
                <a:tc>
                  <a:txBody>
                    <a:bodyPr/>
                    <a:lstStyle/>
                    <a:p>
                      <a:pPr algn="just"/>
                      <a:r>
                        <a:rPr lang="en-US" sz="1400" dirty="0"/>
                        <a:t>This is sent by the callee to the caller to indicate that the call has been accepted.</a:t>
                      </a:r>
                    </a:p>
                  </a:txBody>
                  <a:tcPr anchor="ctr"/>
                </a:tc>
                <a:extLst>
                  <a:ext uri="{0D108BD9-81ED-4DB2-BD59-A6C34878D82A}">
                    <a16:rowId xmlns:a16="http://schemas.microsoft.com/office/drawing/2014/main" val="10004"/>
                  </a:ext>
                </a:extLst>
              </a:tr>
              <a:tr h="370840">
                <a:tc>
                  <a:txBody>
                    <a:bodyPr/>
                    <a:lstStyle/>
                    <a:p>
                      <a:pPr algn="just"/>
                      <a:r>
                        <a:rPr lang="en-US" sz="1400" b="1" dirty="0"/>
                        <a:t>Release Complete</a:t>
                      </a:r>
                    </a:p>
                  </a:txBody>
                  <a:tcPr anchor="ctr"/>
                </a:tc>
                <a:tc>
                  <a:txBody>
                    <a:bodyPr/>
                    <a:lstStyle/>
                    <a:p>
                      <a:pPr algn="just"/>
                      <a:r>
                        <a:rPr lang="en-US" sz="1400" dirty="0"/>
                        <a:t>This is sent by either</a:t>
                      </a:r>
                      <a:r>
                        <a:rPr lang="en-US" sz="1400" baseline="0" dirty="0"/>
                        <a:t> callee or caller to indicate the call’s release.</a:t>
                      </a:r>
                      <a:endParaRPr lang="en-US" sz="1400" dirty="0"/>
                    </a:p>
                  </a:txBody>
                  <a:tcPr anchor="ctr"/>
                </a:tc>
                <a:extLst>
                  <a:ext uri="{0D108BD9-81ED-4DB2-BD59-A6C34878D82A}">
                    <a16:rowId xmlns:a16="http://schemas.microsoft.com/office/drawing/2014/main" val="10005"/>
                  </a:ext>
                </a:extLst>
              </a:tr>
              <a:tr h="370840">
                <a:tc>
                  <a:txBody>
                    <a:bodyPr/>
                    <a:lstStyle/>
                    <a:p>
                      <a:pPr algn="just"/>
                      <a:r>
                        <a:rPr lang="en-US" sz="1400" dirty="0"/>
                        <a:t>Notify</a:t>
                      </a:r>
                    </a:p>
                  </a:txBody>
                  <a:tcPr anchor="ctr"/>
                </a:tc>
                <a:tc>
                  <a:txBody>
                    <a:bodyPr/>
                    <a:lstStyle/>
                    <a:p>
                      <a:pPr algn="just"/>
                      <a:r>
                        <a:rPr lang="en-US" sz="1400" dirty="0"/>
                        <a:t>This is used to notify a device of a change that has occurred in the call.</a:t>
                      </a:r>
                    </a:p>
                  </a:txBody>
                  <a:tcPr anchor="ctr"/>
                </a:tc>
                <a:extLst>
                  <a:ext uri="{0D108BD9-81ED-4DB2-BD59-A6C34878D82A}">
                    <a16:rowId xmlns:a16="http://schemas.microsoft.com/office/drawing/2014/main" val="10006"/>
                  </a:ext>
                </a:extLst>
              </a:tr>
              <a:tr h="370840">
                <a:tc>
                  <a:txBody>
                    <a:bodyPr/>
                    <a:lstStyle/>
                    <a:p>
                      <a:pPr algn="just"/>
                      <a:r>
                        <a:rPr lang="en-US" sz="1400" dirty="0"/>
                        <a:t>Status Inquiry</a:t>
                      </a:r>
                    </a:p>
                  </a:txBody>
                  <a:tcPr anchor="ctr"/>
                </a:tc>
                <a:tc>
                  <a:txBody>
                    <a:bodyPr/>
                    <a:lstStyle/>
                    <a:p>
                      <a:pPr algn="just"/>
                      <a:r>
                        <a:rPr lang="en-US" sz="1400" dirty="0"/>
                        <a:t>This can be used to request call status.</a:t>
                      </a:r>
                    </a:p>
                  </a:txBody>
                  <a:tcPr anchor="ctr"/>
                </a:tc>
                <a:extLst>
                  <a:ext uri="{0D108BD9-81ED-4DB2-BD59-A6C34878D82A}">
                    <a16:rowId xmlns:a16="http://schemas.microsoft.com/office/drawing/2014/main" val="10007"/>
                  </a:ext>
                </a:extLst>
              </a:tr>
              <a:tr h="370840">
                <a:tc>
                  <a:txBody>
                    <a:bodyPr/>
                    <a:lstStyle/>
                    <a:p>
                      <a:pPr algn="just"/>
                      <a:r>
                        <a:rPr lang="en-US" sz="1400" dirty="0"/>
                        <a:t>Status</a:t>
                      </a:r>
                    </a:p>
                  </a:txBody>
                  <a:tcPr anchor="ctr"/>
                </a:tc>
                <a:tc>
                  <a:txBody>
                    <a:bodyPr/>
                    <a:lstStyle/>
                    <a:p>
                      <a:pPr algn="just"/>
                      <a:r>
                        <a:rPr lang="en-US" sz="1400" dirty="0"/>
                        <a:t>This is used</a:t>
                      </a:r>
                      <a:r>
                        <a:rPr lang="en-US" sz="1400" baseline="0" dirty="0"/>
                        <a:t> to respond to an unknown call signaling or a Status Inquiry message.</a:t>
                      </a:r>
                      <a:endParaRPr lang="en-US" sz="1400" dirty="0"/>
                    </a:p>
                  </a:txBody>
                  <a:tcPr anchor="ctr"/>
                </a:tc>
                <a:extLst>
                  <a:ext uri="{0D108BD9-81ED-4DB2-BD59-A6C34878D82A}">
                    <a16:rowId xmlns:a16="http://schemas.microsoft.com/office/drawing/2014/main" val="10008"/>
                  </a:ext>
                </a:extLst>
              </a:tr>
              <a:tr h="370840">
                <a:tc>
                  <a:txBody>
                    <a:bodyPr/>
                    <a:lstStyle/>
                    <a:p>
                      <a:pPr algn="just"/>
                      <a:r>
                        <a:rPr lang="en-US" sz="1400" dirty="0"/>
                        <a:t>…</a:t>
                      </a:r>
                    </a:p>
                  </a:txBody>
                  <a:tcPr anchor="ctr"/>
                </a:tc>
                <a:tc>
                  <a:txBody>
                    <a:bodyPr/>
                    <a:lstStyle/>
                    <a:p>
                      <a:pPr algn="l"/>
                      <a:r>
                        <a:rPr lang="en-US" sz="1400" dirty="0"/>
                        <a:t>…</a:t>
                      </a:r>
                    </a:p>
                  </a:txBody>
                  <a:tcPr anchor="ctr"/>
                </a:tc>
                <a:extLst>
                  <a:ext uri="{0D108BD9-81ED-4DB2-BD59-A6C34878D82A}">
                    <a16:rowId xmlns:a16="http://schemas.microsoft.com/office/drawing/2014/main" val="10009"/>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H.225 RSA</a:t>
            </a:r>
          </a:p>
        </p:txBody>
      </p:sp>
      <p:graphicFrame>
        <p:nvGraphicFramePr>
          <p:cNvPr id="4" name="Content Placeholder 3"/>
          <p:cNvGraphicFramePr>
            <a:graphicFrameLocks noGrp="1"/>
          </p:cNvGraphicFramePr>
          <p:nvPr>
            <p:ph idx="1"/>
          </p:nvPr>
        </p:nvGraphicFramePr>
        <p:xfrm>
          <a:off x="304800" y="2249488"/>
          <a:ext cx="8534400" cy="4275304"/>
        </p:xfrm>
        <a:graphic>
          <a:graphicData uri="http://schemas.openxmlformats.org/drawingml/2006/table">
            <a:tbl>
              <a:tblPr firstRow="1" bandRow="1">
                <a:tableStyleId>{5940675A-B579-460E-94D1-54222C63F5DA}</a:tableStyleId>
              </a:tblPr>
              <a:tblGrid>
                <a:gridCol w="4267200">
                  <a:extLst>
                    <a:ext uri="{9D8B030D-6E8A-4147-A177-3AD203B41FA5}">
                      <a16:colId xmlns:a16="http://schemas.microsoft.com/office/drawing/2014/main" val="20000"/>
                    </a:ext>
                  </a:extLst>
                </a:gridCol>
                <a:gridCol w="4267200">
                  <a:extLst>
                    <a:ext uri="{9D8B030D-6E8A-4147-A177-3AD203B41FA5}">
                      <a16:colId xmlns:a16="http://schemas.microsoft.com/office/drawing/2014/main" val="20001"/>
                    </a:ext>
                  </a:extLst>
                </a:gridCol>
              </a:tblGrid>
              <a:tr h="1096244">
                <a:tc>
                  <a:txBody>
                    <a:bodyPr/>
                    <a:lstStyle/>
                    <a:p>
                      <a:r>
                        <a:rPr lang="en-US" dirty="0"/>
                        <a:t>Gatekeeper Discovery</a:t>
                      </a:r>
                    </a:p>
                    <a:p>
                      <a:pPr>
                        <a:buFont typeface="Wingdings" pitchFamily="2" charset="2"/>
                        <a:buChar char="q"/>
                      </a:pPr>
                      <a:r>
                        <a:rPr lang="en-US" dirty="0"/>
                        <a:t> Gatekeeper Request (GRQ)</a:t>
                      </a:r>
                    </a:p>
                    <a:p>
                      <a:pPr>
                        <a:buFont typeface="Wingdings" pitchFamily="2" charset="2"/>
                        <a:buChar char="q"/>
                      </a:pPr>
                      <a:r>
                        <a:rPr lang="en-US" dirty="0"/>
                        <a:t> Gatekeeper Confirm (GCF)</a:t>
                      </a:r>
                    </a:p>
                    <a:p>
                      <a:pPr>
                        <a:buFont typeface="Wingdings" pitchFamily="2" charset="2"/>
                        <a:buChar char="q"/>
                      </a:pPr>
                      <a:r>
                        <a:rPr lang="en-US" dirty="0"/>
                        <a:t> Gatekeeper Reject (GRJ)</a:t>
                      </a:r>
                    </a:p>
                    <a:p>
                      <a:pPr>
                        <a:buFont typeface="Wingdings" pitchFamily="2" charset="2"/>
                        <a:buNone/>
                      </a:pP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lang="en-US" dirty="0"/>
                        <a:t>Registration</a:t>
                      </a:r>
                    </a:p>
                    <a:p>
                      <a:pPr>
                        <a:buFont typeface="Wingdings" pitchFamily="2" charset="2"/>
                        <a:buChar char="q"/>
                      </a:pPr>
                      <a:r>
                        <a:rPr lang="en-US" dirty="0"/>
                        <a:t> Registration Request (RRQ)</a:t>
                      </a:r>
                    </a:p>
                    <a:p>
                      <a:pPr>
                        <a:buFont typeface="Wingdings" pitchFamily="2" charset="2"/>
                        <a:buChar char="q"/>
                      </a:pPr>
                      <a:r>
                        <a:rPr lang="en-US" dirty="0"/>
                        <a:t> Registration Confirm (RCF)</a:t>
                      </a:r>
                    </a:p>
                    <a:p>
                      <a:pPr>
                        <a:buFont typeface="Wingdings" pitchFamily="2" charset="2"/>
                        <a:buChar char="q"/>
                      </a:pPr>
                      <a:r>
                        <a:rPr lang="en-US" dirty="0"/>
                        <a:t> Registration Reject (RRJ)</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0"/>
                  </a:ext>
                </a:extLst>
              </a:tr>
              <a:tr h="1096244">
                <a:tc>
                  <a:txBody>
                    <a:bodyPr/>
                    <a:lstStyle/>
                    <a:p>
                      <a:r>
                        <a:rPr lang="en-US" dirty="0"/>
                        <a:t>Admission Control</a:t>
                      </a:r>
                    </a:p>
                    <a:p>
                      <a:pPr>
                        <a:buFont typeface="Wingdings" pitchFamily="2" charset="2"/>
                        <a:buChar char="q"/>
                      </a:pPr>
                      <a:r>
                        <a:rPr lang="en-US" dirty="0"/>
                        <a:t> Admission Request (ARQ)</a:t>
                      </a:r>
                    </a:p>
                    <a:p>
                      <a:pPr>
                        <a:buFont typeface="Wingdings" pitchFamily="2" charset="2"/>
                        <a:buChar char="q"/>
                      </a:pPr>
                      <a:r>
                        <a:rPr lang="en-US" dirty="0"/>
                        <a:t> Admission Confirm (ACF)</a:t>
                      </a:r>
                    </a:p>
                    <a:p>
                      <a:pPr>
                        <a:buFont typeface="Wingdings" pitchFamily="2" charset="2"/>
                        <a:buChar char="q"/>
                      </a:pPr>
                      <a:r>
                        <a:rPr lang="en-US" dirty="0"/>
                        <a:t> Admission Reject (ARJ)</a:t>
                      </a:r>
                    </a:p>
                    <a:p>
                      <a:pPr>
                        <a:buFont typeface="Wingdings" pitchFamily="2" charset="2"/>
                        <a:buNone/>
                      </a:pP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lang="en-US" dirty="0"/>
                        <a:t>Unregistration</a:t>
                      </a:r>
                    </a:p>
                    <a:p>
                      <a:pPr>
                        <a:buFont typeface="Wingdings" pitchFamily="2" charset="2"/>
                        <a:buChar char="q"/>
                      </a:pPr>
                      <a:r>
                        <a:rPr lang="en-US" dirty="0"/>
                        <a:t> Unregistration Request (URQ)</a:t>
                      </a:r>
                    </a:p>
                    <a:p>
                      <a:pPr>
                        <a:buFont typeface="Wingdings" pitchFamily="2" charset="2"/>
                        <a:buChar char="q"/>
                      </a:pPr>
                      <a:r>
                        <a:rPr lang="en-US" dirty="0"/>
                        <a:t> Unregistration Confirm (UCF)</a:t>
                      </a:r>
                    </a:p>
                    <a:p>
                      <a:pPr>
                        <a:buFont typeface="Wingdings" pitchFamily="2" charset="2"/>
                        <a:buChar char="q"/>
                      </a:pPr>
                      <a:r>
                        <a:rPr lang="en-US" dirty="0"/>
                        <a:t> Unregistration Reject (URJ)</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1"/>
                  </a:ext>
                </a:extLst>
              </a:tr>
              <a:tr h="1349224">
                <a:tc>
                  <a:txBody>
                    <a:bodyPr/>
                    <a:lstStyle/>
                    <a:p>
                      <a:r>
                        <a:rPr lang="en-US" dirty="0"/>
                        <a:t>Disengage</a:t>
                      </a:r>
                    </a:p>
                    <a:p>
                      <a:pPr>
                        <a:buFont typeface="Wingdings" pitchFamily="2" charset="2"/>
                        <a:buChar char="q"/>
                      </a:pPr>
                      <a:r>
                        <a:rPr lang="en-US" dirty="0"/>
                        <a:t> Disengage Request (DRQ)</a:t>
                      </a:r>
                    </a:p>
                    <a:p>
                      <a:pPr>
                        <a:buFont typeface="Wingdings" pitchFamily="2" charset="2"/>
                        <a:buChar char="q"/>
                      </a:pPr>
                      <a:r>
                        <a:rPr lang="en-US" dirty="0"/>
                        <a:t> Disengage Confirm (DCF)</a:t>
                      </a:r>
                    </a:p>
                    <a:p>
                      <a:pPr>
                        <a:buFont typeface="Wingdings" pitchFamily="2" charset="2"/>
                        <a:buChar char="q"/>
                      </a:pPr>
                      <a:r>
                        <a:rPr lang="en-US" dirty="0"/>
                        <a:t> Disengage Reject (DRJ)</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lang="en-US" dirty="0"/>
                        <a:t>Endpoint Location</a:t>
                      </a:r>
                    </a:p>
                    <a:p>
                      <a:pPr>
                        <a:buFont typeface="Wingdings" pitchFamily="2" charset="2"/>
                        <a:buChar char="q"/>
                      </a:pPr>
                      <a:r>
                        <a:rPr lang="en-US" dirty="0"/>
                        <a:t> Location Request (LRQ)</a:t>
                      </a:r>
                    </a:p>
                    <a:p>
                      <a:pPr>
                        <a:buFont typeface="Wingdings" pitchFamily="2" charset="2"/>
                        <a:buChar char="q"/>
                      </a:pPr>
                      <a:r>
                        <a:rPr lang="en-US" dirty="0"/>
                        <a:t> Location Confirm (LCF)</a:t>
                      </a:r>
                    </a:p>
                    <a:p>
                      <a:pPr>
                        <a:buFont typeface="Wingdings" pitchFamily="2" charset="2"/>
                        <a:buChar char="q"/>
                      </a:pPr>
                      <a:r>
                        <a:rPr lang="en-US" dirty="0"/>
                        <a:t> Location Reject (LRJ)</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H.245</a:t>
            </a:r>
          </a:p>
        </p:txBody>
      </p:sp>
      <p:sp>
        <p:nvSpPr>
          <p:cNvPr id="3" name="Content Placeholder 2"/>
          <p:cNvSpPr>
            <a:spLocks noGrp="1"/>
          </p:cNvSpPr>
          <p:nvPr>
            <p:ph idx="1"/>
          </p:nvPr>
        </p:nvSpPr>
        <p:spPr>
          <a:xfrm>
            <a:off x="228600" y="2249424"/>
            <a:ext cx="8686800" cy="4325112"/>
          </a:xfrm>
        </p:spPr>
        <p:txBody>
          <a:bodyPr>
            <a:normAutofit/>
          </a:bodyPr>
          <a:lstStyle/>
          <a:p>
            <a:pPr marL="0" indent="0" algn="just">
              <a:spcBef>
                <a:spcPts val="0"/>
              </a:spcBef>
              <a:buNone/>
            </a:pPr>
            <a:r>
              <a:rPr lang="en-US" sz="2400" dirty="0"/>
              <a:t>H.245 control signaling is used to exchange end-to-end control messages, governing H.323 operation. </a:t>
            </a:r>
          </a:p>
        </p:txBody>
      </p:sp>
      <p:graphicFrame>
        <p:nvGraphicFramePr>
          <p:cNvPr id="4" name="Table 3"/>
          <p:cNvGraphicFramePr>
            <a:graphicFrameLocks noGrp="1"/>
          </p:cNvGraphicFramePr>
          <p:nvPr/>
        </p:nvGraphicFramePr>
        <p:xfrm>
          <a:off x="304800" y="3215640"/>
          <a:ext cx="8534400" cy="3566160"/>
        </p:xfrm>
        <a:graphic>
          <a:graphicData uri="http://schemas.openxmlformats.org/drawingml/2006/table">
            <a:tbl>
              <a:tblPr firstRow="1" bandRow="1">
                <a:tableStyleId>{5940675A-B579-460E-94D1-54222C63F5DA}</a:tableStyleId>
              </a:tblPr>
              <a:tblGrid>
                <a:gridCol w="4267200">
                  <a:extLst>
                    <a:ext uri="{9D8B030D-6E8A-4147-A177-3AD203B41FA5}">
                      <a16:colId xmlns:a16="http://schemas.microsoft.com/office/drawing/2014/main" val="20000"/>
                    </a:ext>
                  </a:extLst>
                </a:gridCol>
                <a:gridCol w="4267200">
                  <a:extLst>
                    <a:ext uri="{9D8B030D-6E8A-4147-A177-3AD203B41FA5}">
                      <a16:colId xmlns:a16="http://schemas.microsoft.com/office/drawing/2014/main" val="20001"/>
                    </a:ext>
                  </a:extLst>
                </a:gridCol>
              </a:tblGrid>
              <a:tr h="370840">
                <a:tc>
                  <a:txBody>
                    <a:bodyPr/>
                    <a:lstStyle/>
                    <a:p>
                      <a:r>
                        <a:rPr lang="en-US" dirty="0"/>
                        <a:t>Master/Slave Determination</a:t>
                      </a:r>
                    </a:p>
                    <a:p>
                      <a:pPr>
                        <a:buFont typeface="Wingdings" pitchFamily="2" charset="2"/>
                        <a:buChar char="q"/>
                      </a:pPr>
                      <a:r>
                        <a:rPr lang="en-US" dirty="0"/>
                        <a:t> Master-Slave Determination</a:t>
                      </a:r>
                    </a:p>
                    <a:p>
                      <a:pPr marL="0" marR="0" indent="0" algn="l" defTabSz="914400" rtl="0" eaLnBrk="1" fontAlgn="auto" latinLnBrk="0" hangingPunct="1">
                        <a:lnSpc>
                          <a:spcPct val="100000"/>
                        </a:lnSpc>
                        <a:spcBef>
                          <a:spcPts val="0"/>
                        </a:spcBef>
                        <a:spcAft>
                          <a:spcPts val="0"/>
                        </a:spcAft>
                        <a:buClrTx/>
                        <a:buSzTx/>
                        <a:buFont typeface="Wingdings" pitchFamily="2" charset="2"/>
                        <a:buChar char="q"/>
                        <a:tabLst/>
                        <a:defRPr/>
                      </a:pPr>
                      <a:r>
                        <a:rPr lang="en-US" dirty="0"/>
                        <a:t> Master-Slave Determination</a:t>
                      </a:r>
                      <a:r>
                        <a:rPr lang="en-US" baseline="0" dirty="0"/>
                        <a:t> Ack.</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lang="en-US" dirty="0"/>
                        <a:t>Logical Channel Signaling</a:t>
                      </a:r>
                    </a:p>
                    <a:p>
                      <a:pPr>
                        <a:buFont typeface="Wingdings" pitchFamily="2" charset="2"/>
                        <a:buChar char="q"/>
                      </a:pPr>
                      <a:r>
                        <a:rPr lang="en-US" dirty="0"/>
                        <a:t> Open Logical Channel</a:t>
                      </a:r>
                    </a:p>
                    <a:p>
                      <a:pPr marL="0" marR="0" indent="0" algn="l" defTabSz="914400" rtl="0" eaLnBrk="1" fontAlgn="auto" latinLnBrk="0" hangingPunct="1">
                        <a:lnSpc>
                          <a:spcPct val="100000"/>
                        </a:lnSpc>
                        <a:spcBef>
                          <a:spcPts val="0"/>
                        </a:spcBef>
                        <a:spcAft>
                          <a:spcPts val="0"/>
                        </a:spcAft>
                        <a:buClrTx/>
                        <a:buSzTx/>
                        <a:buFont typeface="Wingdings" pitchFamily="2" charset="2"/>
                        <a:buChar char="q"/>
                        <a:tabLst/>
                        <a:defRPr/>
                      </a:pPr>
                      <a:r>
                        <a:rPr lang="en-US" dirty="0"/>
                        <a:t> Open Logical Channel</a:t>
                      </a:r>
                      <a:r>
                        <a:rPr lang="en-US" baseline="0" dirty="0"/>
                        <a:t> Ack.</a:t>
                      </a:r>
                    </a:p>
                    <a:p>
                      <a:pPr marL="0" marR="0" indent="0" algn="l" defTabSz="914400" rtl="0" eaLnBrk="1" fontAlgn="auto" latinLnBrk="0" hangingPunct="1">
                        <a:lnSpc>
                          <a:spcPct val="100000"/>
                        </a:lnSpc>
                        <a:spcBef>
                          <a:spcPts val="0"/>
                        </a:spcBef>
                        <a:spcAft>
                          <a:spcPts val="0"/>
                        </a:spcAft>
                        <a:buClrTx/>
                        <a:buSzTx/>
                        <a:buFont typeface="Wingdings" pitchFamily="2" charset="2"/>
                        <a:buChar char="q"/>
                        <a:tabLst/>
                        <a:defRPr/>
                      </a:pP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0"/>
                  </a:ext>
                </a:extLst>
              </a:tr>
              <a:tr h="370840">
                <a:tc>
                  <a:txBody>
                    <a:bodyPr/>
                    <a:lstStyle/>
                    <a:p>
                      <a:r>
                        <a:rPr lang="en-US" dirty="0"/>
                        <a:t>Close Logical Channel Signaling</a:t>
                      </a:r>
                    </a:p>
                    <a:p>
                      <a:pPr>
                        <a:buFont typeface="Wingdings" pitchFamily="2" charset="2"/>
                        <a:buChar char="q"/>
                      </a:pPr>
                      <a:r>
                        <a:rPr lang="en-US" dirty="0"/>
                        <a:t> Close Logical Channel</a:t>
                      </a:r>
                    </a:p>
                    <a:p>
                      <a:pPr marL="0" marR="0" indent="0" algn="l" defTabSz="914400" rtl="0" eaLnBrk="1" fontAlgn="auto" latinLnBrk="0" hangingPunct="1">
                        <a:lnSpc>
                          <a:spcPct val="100000"/>
                        </a:lnSpc>
                        <a:spcBef>
                          <a:spcPts val="0"/>
                        </a:spcBef>
                        <a:spcAft>
                          <a:spcPts val="0"/>
                        </a:spcAft>
                        <a:buClrTx/>
                        <a:buSzTx/>
                        <a:buFont typeface="Wingdings" pitchFamily="2" charset="2"/>
                        <a:buChar char="q"/>
                        <a:tabLst/>
                        <a:defRPr/>
                      </a:pPr>
                      <a:r>
                        <a:rPr lang="en-US" dirty="0"/>
                        <a:t> Close Logical Channel</a:t>
                      </a:r>
                      <a:r>
                        <a:rPr lang="en-US" baseline="0" dirty="0"/>
                        <a:t> Ack.</a:t>
                      </a:r>
                    </a:p>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lang="en-US" dirty="0"/>
                        <a:t>Bidirectional Logical</a:t>
                      </a:r>
                      <a:r>
                        <a:rPr lang="en-US" baseline="0" dirty="0"/>
                        <a:t> </a:t>
                      </a:r>
                      <a:r>
                        <a:rPr lang="en-US" dirty="0"/>
                        <a:t>Channel Signaling</a:t>
                      </a:r>
                    </a:p>
                    <a:p>
                      <a:pPr>
                        <a:buFont typeface="Wingdings" pitchFamily="2" charset="2"/>
                        <a:buChar char="q"/>
                      </a:pPr>
                      <a:r>
                        <a:rPr lang="en-US" dirty="0"/>
                        <a:t> Open Logical Channel</a:t>
                      </a:r>
                    </a:p>
                    <a:p>
                      <a:pPr marL="0" marR="0" indent="0" algn="l" defTabSz="914400" rtl="0" eaLnBrk="1" fontAlgn="auto" latinLnBrk="0" hangingPunct="1">
                        <a:lnSpc>
                          <a:spcPct val="100000"/>
                        </a:lnSpc>
                        <a:spcBef>
                          <a:spcPts val="0"/>
                        </a:spcBef>
                        <a:spcAft>
                          <a:spcPts val="0"/>
                        </a:spcAft>
                        <a:buClrTx/>
                        <a:buSzTx/>
                        <a:buFont typeface="Wingdings" pitchFamily="2" charset="2"/>
                        <a:buChar char="q"/>
                        <a:tabLst/>
                        <a:defRPr/>
                      </a:pPr>
                      <a:r>
                        <a:rPr lang="en-US" dirty="0"/>
                        <a:t> Open Logical Channel</a:t>
                      </a:r>
                      <a:r>
                        <a:rPr lang="en-US" baseline="0" dirty="0"/>
                        <a:t> Ack.</a:t>
                      </a:r>
                    </a:p>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1"/>
                  </a:ext>
                </a:extLst>
              </a:tr>
              <a:tr h="370840">
                <a:tc>
                  <a:txBody>
                    <a:bodyPr/>
                    <a:lstStyle/>
                    <a:p>
                      <a:r>
                        <a:rPr lang="en-US" dirty="0"/>
                        <a:t>Ending a session</a:t>
                      </a:r>
                    </a:p>
                    <a:p>
                      <a:pPr>
                        <a:buFont typeface="Wingdings" pitchFamily="2" charset="2"/>
                        <a:buChar char="q"/>
                      </a:pPr>
                      <a:r>
                        <a:rPr lang="en-US" dirty="0"/>
                        <a:t> End</a:t>
                      </a:r>
                      <a:r>
                        <a:rPr lang="en-US" baseline="0" dirty="0"/>
                        <a:t> Session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lang="en-US" dirty="0"/>
                        <a:t>Capabilities Exchange</a:t>
                      </a:r>
                    </a:p>
                    <a:p>
                      <a:pPr>
                        <a:buFont typeface="Wingdings" pitchFamily="2" charset="2"/>
                        <a:buChar char="q"/>
                      </a:pPr>
                      <a:r>
                        <a:rPr lang="en-US" dirty="0"/>
                        <a:t> Terminal Capability</a:t>
                      </a:r>
                      <a:r>
                        <a:rPr lang="en-US" baseline="0" dirty="0"/>
                        <a:t> Set</a:t>
                      </a:r>
                    </a:p>
                    <a:p>
                      <a:pPr marL="0" marR="0" indent="0" algn="l" defTabSz="914400" rtl="0" eaLnBrk="1" fontAlgn="auto" latinLnBrk="0" hangingPunct="1">
                        <a:lnSpc>
                          <a:spcPct val="100000"/>
                        </a:lnSpc>
                        <a:spcBef>
                          <a:spcPts val="0"/>
                        </a:spcBef>
                        <a:spcAft>
                          <a:spcPts val="0"/>
                        </a:spcAft>
                        <a:buClrTx/>
                        <a:buSzTx/>
                        <a:buFont typeface="Wingdings" pitchFamily="2" charset="2"/>
                        <a:buChar char="q"/>
                        <a:tabLst/>
                        <a:defRPr/>
                      </a:pPr>
                      <a:r>
                        <a:rPr lang="en-US" baseline="0" dirty="0"/>
                        <a:t> </a:t>
                      </a:r>
                      <a:r>
                        <a:rPr lang="en-US" dirty="0"/>
                        <a:t>Terminal Capability</a:t>
                      </a:r>
                      <a:r>
                        <a:rPr lang="en-US" baseline="0" dirty="0"/>
                        <a:t> Set Ack.</a:t>
                      </a:r>
                    </a:p>
                    <a:p>
                      <a:pPr marL="0" marR="0" indent="0" algn="l" defTabSz="914400" rtl="0" eaLnBrk="1" fontAlgn="auto" latinLnBrk="0" hangingPunct="1">
                        <a:lnSpc>
                          <a:spcPct val="100000"/>
                        </a:lnSpc>
                        <a:spcBef>
                          <a:spcPts val="0"/>
                        </a:spcBef>
                        <a:spcAft>
                          <a:spcPts val="0"/>
                        </a:spcAft>
                        <a:buClrTx/>
                        <a:buSzTx/>
                        <a:buFont typeface="Wingdings" pitchFamily="2" charset="2"/>
                        <a:buChar char="q"/>
                        <a:tabLst/>
                        <a:defRPr/>
                      </a:pPr>
                      <a:r>
                        <a:rPr lang="en-US" baseline="0" dirty="0"/>
                        <a:t> </a:t>
                      </a:r>
                      <a:r>
                        <a:rPr lang="en-US" dirty="0"/>
                        <a:t>Terminal Capability</a:t>
                      </a:r>
                      <a:r>
                        <a:rPr lang="en-US" baseline="0" dirty="0"/>
                        <a:t> Set Reject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H.323 Call Flow</a:t>
            </a:r>
          </a:p>
        </p:txBody>
      </p:sp>
      <p:pic>
        <p:nvPicPr>
          <p:cNvPr id="5" name="Picture 297"/>
          <p:cNvPicPr preferRelativeResize="0">
            <a:picLocks noGrp="1" noChangeArrowheads="1"/>
          </p:cNvPicPr>
          <p:nvPr>
            <p:ph sz="quarter" idx="4294967295"/>
          </p:nvPr>
        </p:nvPicPr>
        <p:blipFill>
          <a:blip r:embed="rId3"/>
          <a:srcRect/>
          <a:stretch>
            <a:fillRect/>
          </a:stretch>
        </p:blipFill>
        <p:spPr>
          <a:xfrm>
            <a:off x="729334" y="2270125"/>
            <a:ext cx="557213" cy="473075"/>
          </a:xfrm>
          <a:prstGeom prst="rect">
            <a:avLst/>
          </a:prstGeom>
          <a:noFill/>
        </p:spPr>
      </p:pic>
      <p:pic>
        <p:nvPicPr>
          <p:cNvPr id="6" name="Picture 295"/>
          <p:cNvPicPr preferRelativeResize="0">
            <a:picLocks noGrp="1" noChangeArrowheads="1"/>
          </p:cNvPicPr>
          <p:nvPr>
            <p:ph sz="quarter" idx="4294967295"/>
          </p:nvPr>
        </p:nvPicPr>
        <p:blipFill>
          <a:blip r:embed="rId3"/>
          <a:srcRect/>
          <a:stretch>
            <a:fillRect/>
          </a:stretch>
        </p:blipFill>
        <p:spPr>
          <a:xfrm>
            <a:off x="3318547" y="2263775"/>
            <a:ext cx="557212" cy="473075"/>
          </a:xfrm>
          <a:prstGeom prst="rect">
            <a:avLst/>
          </a:prstGeom>
          <a:noFill/>
        </p:spPr>
      </p:pic>
      <p:cxnSp>
        <p:nvCxnSpPr>
          <p:cNvPr id="8" name="Straight Connector 7"/>
          <p:cNvCxnSpPr/>
          <p:nvPr/>
        </p:nvCxnSpPr>
        <p:spPr>
          <a:xfrm rot="5400000">
            <a:off x="-1038347" y="4686300"/>
            <a:ext cx="4037806" cy="794"/>
          </a:xfrm>
          <a:prstGeom prst="line">
            <a:avLst/>
          </a:prstGeom>
          <a:ln w="1968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1628653" y="4686300"/>
            <a:ext cx="4037806" cy="794"/>
          </a:xfrm>
          <a:prstGeom prst="line">
            <a:avLst/>
          </a:prstGeom>
          <a:ln w="1968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80159" y="2743200"/>
            <a:ext cx="2667000" cy="1588"/>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10800000">
            <a:off x="980159" y="3048000"/>
            <a:ext cx="2667000" cy="1588"/>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10800000">
            <a:off x="980160" y="3352800"/>
            <a:ext cx="2667000" cy="1588"/>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10800000" flipV="1">
            <a:off x="980159" y="3657600"/>
            <a:ext cx="2667000" cy="2"/>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980159" y="4343400"/>
            <a:ext cx="2667000" cy="1588"/>
          </a:xfrm>
          <a:prstGeom prst="straightConnector1">
            <a:avLst/>
          </a:prstGeom>
          <a:ln w="1968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10800000">
            <a:off x="980160" y="4648200"/>
            <a:ext cx="2667007" cy="1588"/>
          </a:xfrm>
          <a:prstGeom prst="straightConnector1">
            <a:avLst/>
          </a:prstGeom>
          <a:ln w="1968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980160" y="5257800"/>
            <a:ext cx="2667000" cy="1588"/>
          </a:xfrm>
          <a:prstGeom prst="straightConnector1">
            <a:avLst/>
          </a:prstGeom>
          <a:ln w="1968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rot="10800000" flipV="1">
            <a:off x="980161" y="4953000"/>
            <a:ext cx="2666999" cy="1588"/>
          </a:xfrm>
          <a:prstGeom prst="straightConnector1">
            <a:avLst/>
          </a:prstGeom>
          <a:ln w="1968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980159" y="6323012"/>
            <a:ext cx="2667000" cy="1588"/>
          </a:xfrm>
          <a:prstGeom prst="straightConnector1">
            <a:avLst/>
          </a:prstGeom>
          <a:ln w="1968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rot="10800000">
            <a:off x="980159" y="6019800"/>
            <a:ext cx="2667000" cy="1588"/>
          </a:xfrm>
          <a:prstGeom prst="straightConnector1">
            <a:avLst/>
          </a:prstGeom>
          <a:ln w="1968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rot="10800000">
            <a:off x="980159" y="6629400"/>
            <a:ext cx="2667000" cy="1588"/>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8" name="Left-Right Arrow 47"/>
          <p:cNvSpPr/>
          <p:nvPr/>
        </p:nvSpPr>
        <p:spPr>
          <a:xfrm>
            <a:off x="980159" y="5410200"/>
            <a:ext cx="2667000" cy="381000"/>
          </a:xfrm>
          <a:prstGeom prst="leftRightArrow">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Left-Right Arrow 49"/>
          <p:cNvSpPr/>
          <p:nvPr/>
        </p:nvSpPr>
        <p:spPr>
          <a:xfrm>
            <a:off x="980159" y="3810000"/>
            <a:ext cx="2667000" cy="381000"/>
          </a:xfrm>
          <a:prstGeom prst="leftRightArrow">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2123159" y="2667000"/>
            <a:ext cx="3810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72" name="Rectangle 71"/>
          <p:cNvSpPr/>
          <p:nvPr/>
        </p:nvSpPr>
        <p:spPr>
          <a:xfrm>
            <a:off x="2123159" y="2971800"/>
            <a:ext cx="3810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a:t>
            </a:r>
          </a:p>
        </p:txBody>
      </p:sp>
      <p:sp>
        <p:nvSpPr>
          <p:cNvPr id="73" name="Rectangle 72"/>
          <p:cNvSpPr/>
          <p:nvPr/>
        </p:nvSpPr>
        <p:spPr>
          <a:xfrm>
            <a:off x="2123159" y="3276600"/>
            <a:ext cx="3810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3</a:t>
            </a:r>
          </a:p>
        </p:txBody>
      </p:sp>
      <p:sp>
        <p:nvSpPr>
          <p:cNvPr id="74" name="Rectangle 73"/>
          <p:cNvSpPr/>
          <p:nvPr/>
        </p:nvSpPr>
        <p:spPr>
          <a:xfrm>
            <a:off x="2123159" y="3581400"/>
            <a:ext cx="3810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4</a:t>
            </a:r>
          </a:p>
        </p:txBody>
      </p:sp>
      <p:sp>
        <p:nvSpPr>
          <p:cNvPr id="75" name="Rectangle 74"/>
          <p:cNvSpPr/>
          <p:nvPr/>
        </p:nvSpPr>
        <p:spPr>
          <a:xfrm>
            <a:off x="1970759" y="3886200"/>
            <a:ext cx="685800" cy="2286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5,6</a:t>
            </a:r>
          </a:p>
        </p:txBody>
      </p:sp>
      <p:sp>
        <p:nvSpPr>
          <p:cNvPr id="76" name="Rectangle 75"/>
          <p:cNvSpPr/>
          <p:nvPr/>
        </p:nvSpPr>
        <p:spPr>
          <a:xfrm>
            <a:off x="2123159" y="4267200"/>
            <a:ext cx="381000" cy="2286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7</a:t>
            </a:r>
          </a:p>
        </p:txBody>
      </p:sp>
      <p:sp>
        <p:nvSpPr>
          <p:cNvPr id="77" name="Rectangle 76"/>
          <p:cNvSpPr/>
          <p:nvPr/>
        </p:nvSpPr>
        <p:spPr>
          <a:xfrm>
            <a:off x="2123159" y="4572000"/>
            <a:ext cx="381000" cy="2286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8</a:t>
            </a:r>
          </a:p>
        </p:txBody>
      </p:sp>
      <p:sp>
        <p:nvSpPr>
          <p:cNvPr id="78" name="Rectangle 77"/>
          <p:cNvSpPr/>
          <p:nvPr/>
        </p:nvSpPr>
        <p:spPr>
          <a:xfrm>
            <a:off x="2123159" y="4876800"/>
            <a:ext cx="381000" cy="2286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9</a:t>
            </a:r>
          </a:p>
        </p:txBody>
      </p:sp>
      <p:sp>
        <p:nvSpPr>
          <p:cNvPr id="79" name="Rectangle 78"/>
          <p:cNvSpPr/>
          <p:nvPr/>
        </p:nvSpPr>
        <p:spPr>
          <a:xfrm>
            <a:off x="2123159" y="5181600"/>
            <a:ext cx="381000" cy="2286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10</a:t>
            </a:r>
          </a:p>
        </p:txBody>
      </p:sp>
      <p:sp>
        <p:nvSpPr>
          <p:cNvPr id="80" name="Rectangle 79"/>
          <p:cNvSpPr/>
          <p:nvPr/>
        </p:nvSpPr>
        <p:spPr>
          <a:xfrm>
            <a:off x="2123159" y="5943600"/>
            <a:ext cx="381000" cy="228600"/>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11</a:t>
            </a:r>
          </a:p>
        </p:txBody>
      </p:sp>
      <p:sp>
        <p:nvSpPr>
          <p:cNvPr id="81" name="Rectangle 80"/>
          <p:cNvSpPr/>
          <p:nvPr/>
        </p:nvSpPr>
        <p:spPr>
          <a:xfrm>
            <a:off x="2123159" y="6248400"/>
            <a:ext cx="381000" cy="228600"/>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12</a:t>
            </a:r>
          </a:p>
        </p:txBody>
      </p:sp>
      <p:sp>
        <p:nvSpPr>
          <p:cNvPr id="82" name="Rectangle 81"/>
          <p:cNvSpPr/>
          <p:nvPr/>
        </p:nvSpPr>
        <p:spPr>
          <a:xfrm>
            <a:off x="2123159" y="6553200"/>
            <a:ext cx="381000" cy="22860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13</a:t>
            </a:r>
          </a:p>
        </p:txBody>
      </p:sp>
      <p:sp>
        <p:nvSpPr>
          <p:cNvPr id="84" name="Rectangle 83"/>
          <p:cNvSpPr/>
          <p:nvPr/>
        </p:nvSpPr>
        <p:spPr>
          <a:xfrm>
            <a:off x="1513559" y="5486400"/>
            <a:ext cx="1600200" cy="2286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(RTP/RTCP)</a:t>
            </a:r>
          </a:p>
        </p:txBody>
      </p:sp>
      <p:cxnSp>
        <p:nvCxnSpPr>
          <p:cNvPr id="86" name="Straight Arrow Connector 85"/>
          <p:cNvCxnSpPr/>
          <p:nvPr/>
        </p:nvCxnSpPr>
        <p:spPr>
          <a:xfrm rot="5400000">
            <a:off x="3244728" y="3200400"/>
            <a:ext cx="1066006" cy="794"/>
          </a:xfrm>
          <a:prstGeom prst="straightConnector1">
            <a:avLst/>
          </a:prstGeom>
          <a:ln w="22225">
            <a:solidFill>
              <a:schemeClr val="accent4">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rot="5400000">
            <a:off x="3053831" y="4609703"/>
            <a:ext cx="1447800" cy="794"/>
          </a:xfrm>
          <a:prstGeom prst="straightConnector1">
            <a:avLst/>
          </a:prstGeom>
          <a:ln w="22225">
            <a:solidFill>
              <a:schemeClr val="accent2">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3777334" y="3048000"/>
            <a:ext cx="718466" cy="307777"/>
          </a:xfrm>
          <a:prstGeom prst="rect">
            <a:avLst/>
          </a:prstGeom>
          <a:noFill/>
        </p:spPr>
        <p:txBody>
          <a:bodyPr wrap="none" rtlCol="0">
            <a:spAutoFit/>
          </a:bodyPr>
          <a:lstStyle/>
          <a:p>
            <a:r>
              <a:rPr lang="en-US" sz="1400" dirty="0"/>
              <a:t>H. 225</a:t>
            </a:r>
          </a:p>
        </p:txBody>
      </p:sp>
      <p:cxnSp>
        <p:nvCxnSpPr>
          <p:cNvPr id="94" name="Straight Arrow Connector 93"/>
          <p:cNvCxnSpPr/>
          <p:nvPr/>
        </p:nvCxnSpPr>
        <p:spPr>
          <a:xfrm rot="5400000">
            <a:off x="3547940" y="6172200"/>
            <a:ext cx="457994" cy="794"/>
          </a:xfrm>
          <a:prstGeom prst="straightConnector1">
            <a:avLst/>
          </a:prstGeom>
          <a:ln w="22225">
            <a:solidFill>
              <a:schemeClr val="accent2">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rot="5400000">
            <a:off x="3624934" y="6628606"/>
            <a:ext cx="304800" cy="1588"/>
          </a:xfrm>
          <a:prstGeom prst="straightConnector1">
            <a:avLst/>
          </a:prstGeom>
          <a:ln w="22225">
            <a:solidFill>
              <a:schemeClr val="accent4">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3777334" y="4645223"/>
            <a:ext cx="718466" cy="307777"/>
          </a:xfrm>
          <a:prstGeom prst="rect">
            <a:avLst/>
          </a:prstGeom>
          <a:noFill/>
        </p:spPr>
        <p:txBody>
          <a:bodyPr wrap="none" rtlCol="0">
            <a:spAutoFit/>
          </a:bodyPr>
          <a:lstStyle/>
          <a:p>
            <a:r>
              <a:rPr lang="en-US" sz="1400" dirty="0"/>
              <a:t>H. 245</a:t>
            </a:r>
          </a:p>
        </p:txBody>
      </p:sp>
      <p:sp>
        <p:nvSpPr>
          <p:cNvPr id="103" name="TextBox 102"/>
          <p:cNvSpPr txBox="1"/>
          <p:nvPr/>
        </p:nvSpPr>
        <p:spPr>
          <a:xfrm>
            <a:off x="3777334" y="6019800"/>
            <a:ext cx="718466" cy="307777"/>
          </a:xfrm>
          <a:prstGeom prst="rect">
            <a:avLst/>
          </a:prstGeom>
          <a:noFill/>
        </p:spPr>
        <p:txBody>
          <a:bodyPr wrap="none" rtlCol="0">
            <a:spAutoFit/>
          </a:bodyPr>
          <a:lstStyle/>
          <a:p>
            <a:r>
              <a:rPr lang="en-US" sz="1400" dirty="0"/>
              <a:t>H. 245</a:t>
            </a:r>
          </a:p>
        </p:txBody>
      </p:sp>
      <p:sp>
        <p:nvSpPr>
          <p:cNvPr id="104" name="TextBox 103"/>
          <p:cNvSpPr txBox="1"/>
          <p:nvPr/>
        </p:nvSpPr>
        <p:spPr>
          <a:xfrm>
            <a:off x="3777334" y="6477000"/>
            <a:ext cx="718466" cy="307777"/>
          </a:xfrm>
          <a:prstGeom prst="rect">
            <a:avLst/>
          </a:prstGeom>
          <a:noFill/>
        </p:spPr>
        <p:txBody>
          <a:bodyPr wrap="none" rtlCol="0">
            <a:spAutoFit/>
          </a:bodyPr>
          <a:lstStyle/>
          <a:p>
            <a:r>
              <a:rPr lang="en-US" sz="1400" dirty="0"/>
              <a:t>H. 225</a:t>
            </a:r>
          </a:p>
        </p:txBody>
      </p:sp>
      <p:sp>
        <p:nvSpPr>
          <p:cNvPr id="105" name="TextBox 104"/>
          <p:cNvSpPr txBox="1"/>
          <p:nvPr/>
        </p:nvSpPr>
        <p:spPr>
          <a:xfrm>
            <a:off x="5597263" y="2819400"/>
            <a:ext cx="2784737" cy="3539430"/>
          </a:xfrm>
          <a:prstGeom prst="rect">
            <a:avLst/>
          </a:prstGeom>
          <a:noFill/>
        </p:spPr>
        <p:txBody>
          <a:bodyPr wrap="none" rtlCol="0">
            <a:spAutoFit/>
          </a:bodyPr>
          <a:lstStyle/>
          <a:p>
            <a:pPr marL="342900" indent="-342900">
              <a:buAutoNum type="arabicPeriod"/>
            </a:pPr>
            <a:r>
              <a:rPr lang="en-US" sz="1400" dirty="0"/>
              <a:t>Setup</a:t>
            </a:r>
          </a:p>
          <a:p>
            <a:pPr marL="342900" indent="-342900">
              <a:buAutoNum type="arabicPeriod"/>
            </a:pPr>
            <a:r>
              <a:rPr lang="en-US" sz="1400" dirty="0"/>
              <a:t>Call Proceeding</a:t>
            </a:r>
          </a:p>
          <a:p>
            <a:pPr marL="342900" indent="-342900">
              <a:buAutoNum type="arabicPeriod"/>
            </a:pPr>
            <a:r>
              <a:rPr lang="en-US" sz="1400" dirty="0"/>
              <a:t>Alerting</a:t>
            </a:r>
          </a:p>
          <a:p>
            <a:pPr marL="342900" indent="-342900">
              <a:buAutoNum type="arabicPeriod"/>
            </a:pPr>
            <a:r>
              <a:rPr lang="en-US" sz="1400" dirty="0"/>
              <a:t>Connect</a:t>
            </a:r>
          </a:p>
          <a:p>
            <a:pPr marL="342900" indent="-342900">
              <a:buAutoNum type="arabicPeriod"/>
            </a:pPr>
            <a:endParaRPr lang="en-US" sz="1400" dirty="0"/>
          </a:p>
          <a:p>
            <a:pPr marL="342900" indent="-342900">
              <a:buAutoNum type="arabicPeriod"/>
            </a:pPr>
            <a:r>
              <a:rPr lang="en-US" sz="1400" dirty="0"/>
              <a:t>Capability Exchange</a:t>
            </a:r>
          </a:p>
          <a:p>
            <a:pPr marL="342900" indent="-342900">
              <a:buAutoNum type="arabicPeriod"/>
            </a:pPr>
            <a:r>
              <a:rPr lang="en-US" sz="1400" dirty="0"/>
              <a:t>Master-Slave Determination</a:t>
            </a:r>
          </a:p>
          <a:p>
            <a:pPr marL="342900" indent="-342900">
              <a:buAutoNum type="arabicPeriod"/>
            </a:pPr>
            <a:r>
              <a:rPr lang="en-US" sz="1400" dirty="0"/>
              <a:t>Open Logical Channel</a:t>
            </a:r>
          </a:p>
          <a:p>
            <a:pPr marL="342900" indent="-342900">
              <a:buAutoNum type="arabicPeriod"/>
            </a:pPr>
            <a:r>
              <a:rPr lang="en-US" sz="1400" dirty="0"/>
              <a:t>Open Logical Channel Ack.</a:t>
            </a:r>
          </a:p>
          <a:p>
            <a:pPr marL="342900" indent="-342900">
              <a:buAutoNum type="arabicPeriod"/>
            </a:pPr>
            <a:r>
              <a:rPr lang="en-US" sz="1400" dirty="0"/>
              <a:t>Open Logical Channel</a:t>
            </a:r>
          </a:p>
          <a:p>
            <a:pPr marL="342900" indent="-342900">
              <a:buAutoNum type="arabicPeriod"/>
            </a:pPr>
            <a:r>
              <a:rPr lang="en-US" sz="1400" dirty="0"/>
              <a:t>Open Logical Channel Ack.</a:t>
            </a:r>
          </a:p>
          <a:p>
            <a:pPr marL="342900" indent="-342900">
              <a:buAutoNum type="arabicPeriod"/>
            </a:pPr>
            <a:endParaRPr lang="en-US" sz="1400" dirty="0"/>
          </a:p>
          <a:p>
            <a:pPr marL="342900" indent="-342900">
              <a:buAutoNum type="arabicPeriod"/>
            </a:pPr>
            <a:r>
              <a:rPr lang="en-US" sz="1400" dirty="0"/>
              <a:t>End Session</a:t>
            </a:r>
          </a:p>
          <a:p>
            <a:pPr marL="342900" indent="-342900">
              <a:buAutoNum type="arabicPeriod"/>
            </a:pPr>
            <a:r>
              <a:rPr lang="en-US" sz="1400" dirty="0"/>
              <a:t>End Session</a:t>
            </a:r>
          </a:p>
          <a:p>
            <a:pPr marL="342900" indent="-342900">
              <a:buAutoNum type="arabicPeriod"/>
            </a:pPr>
            <a:endParaRPr lang="en-US" sz="1400" dirty="0"/>
          </a:p>
          <a:p>
            <a:pPr marL="342900" indent="-342900">
              <a:buAutoNum type="arabicPeriod"/>
            </a:pPr>
            <a:r>
              <a:rPr lang="en-US" sz="1400" dirty="0"/>
              <a:t>Release Complete</a:t>
            </a:r>
          </a:p>
        </p:txBody>
      </p:sp>
      <p:sp>
        <p:nvSpPr>
          <p:cNvPr id="42" name="TextBox 41"/>
          <p:cNvSpPr txBox="1"/>
          <p:nvPr/>
        </p:nvSpPr>
        <p:spPr>
          <a:xfrm>
            <a:off x="1143000" y="2286000"/>
            <a:ext cx="821059" cy="307777"/>
          </a:xfrm>
          <a:prstGeom prst="rect">
            <a:avLst/>
          </a:prstGeom>
          <a:noFill/>
        </p:spPr>
        <p:txBody>
          <a:bodyPr wrap="none" rtlCol="0">
            <a:spAutoFit/>
          </a:bodyPr>
          <a:lstStyle/>
          <a:p>
            <a:r>
              <a:rPr lang="en-US" sz="1400" b="1" dirty="0"/>
              <a:t>TER. A</a:t>
            </a:r>
          </a:p>
        </p:txBody>
      </p:sp>
      <p:sp>
        <p:nvSpPr>
          <p:cNvPr id="43" name="TextBox 42"/>
          <p:cNvSpPr txBox="1"/>
          <p:nvPr/>
        </p:nvSpPr>
        <p:spPr>
          <a:xfrm>
            <a:off x="3733800" y="2286000"/>
            <a:ext cx="821059" cy="307777"/>
          </a:xfrm>
          <a:prstGeom prst="rect">
            <a:avLst/>
          </a:prstGeom>
          <a:noFill/>
        </p:spPr>
        <p:txBody>
          <a:bodyPr wrap="none" rtlCol="0">
            <a:spAutoFit/>
          </a:bodyPr>
          <a:lstStyle/>
          <a:p>
            <a:r>
              <a:rPr lang="en-US" sz="1400" b="1" dirty="0"/>
              <a:t>TER. B</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H.323 Call Flow (Cont.)</a:t>
            </a:r>
          </a:p>
        </p:txBody>
      </p:sp>
      <p:pic>
        <p:nvPicPr>
          <p:cNvPr id="5" name="Picture 297"/>
          <p:cNvPicPr preferRelativeResize="0">
            <a:picLocks noGrp="1" noChangeArrowheads="1"/>
          </p:cNvPicPr>
          <p:nvPr>
            <p:ph sz="quarter" idx="4294967295"/>
          </p:nvPr>
        </p:nvPicPr>
        <p:blipFill>
          <a:blip r:embed="rId3"/>
          <a:srcRect/>
          <a:stretch>
            <a:fillRect/>
          </a:stretch>
        </p:blipFill>
        <p:spPr>
          <a:xfrm>
            <a:off x="729334" y="2270125"/>
            <a:ext cx="557213" cy="473075"/>
          </a:xfrm>
          <a:prstGeom prst="rect">
            <a:avLst/>
          </a:prstGeom>
          <a:noFill/>
        </p:spPr>
      </p:pic>
      <p:cxnSp>
        <p:nvCxnSpPr>
          <p:cNvPr id="8" name="Straight Connector 7"/>
          <p:cNvCxnSpPr/>
          <p:nvPr/>
        </p:nvCxnSpPr>
        <p:spPr>
          <a:xfrm rot="5400000">
            <a:off x="-1038347" y="4686300"/>
            <a:ext cx="4037806" cy="794"/>
          </a:xfrm>
          <a:prstGeom prst="line">
            <a:avLst/>
          </a:prstGeom>
          <a:ln w="1968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800894" y="4686300"/>
            <a:ext cx="4037806" cy="794"/>
          </a:xfrm>
          <a:prstGeom prst="line">
            <a:avLst/>
          </a:prstGeom>
          <a:ln w="1968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80159" y="2743200"/>
            <a:ext cx="1839241" cy="1588"/>
          </a:xfrm>
          <a:prstGeom prst="straightConnector1">
            <a:avLst/>
          </a:prstGeom>
          <a:ln w="1968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10800000">
            <a:off x="980160" y="3048000"/>
            <a:ext cx="1839241" cy="1588"/>
          </a:xfrm>
          <a:prstGeom prst="straightConnector1">
            <a:avLst/>
          </a:prstGeom>
          <a:ln w="1968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1676400" y="2667000"/>
            <a:ext cx="381000" cy="2286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72" name="Rectangle 71"/>
          <p:cNvSpPr/>
          <p:nvPr/>
        </p:nvSpPr>
        <p:spPr>
          <a:xfrm>
            <a:off x="1676400" y="2971800"/>
            <a:ext cx="381000" cy="2286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a:t>
            </a:r>
          </a:p>
        </p:txBody>
      </p:sp>
      <p:sp>
        <p:nvSpPr>
          <p:cNvPr id="73" name="Rectangle 72"/>
          <p:cNvSpPr/>
          <p:nvPr/>
        </p:nvSpPr>
        <p:spPr>
          <a:xfrm>
            <a:off x="2590800" y="3276600"/>
            <a:ext cx="4572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3</a:t>
            </a:r>
          </a:p>
        </p:txBody>
      </p:sp>
      <p:grpSp>
        <p:nvGrpSpPr>
          <p:cNvPr id="3" name="Group 308"/>
          <p:cNvGrpSpPr>
            <a:grpSpLocks/>
          </p:cNvGrpSpPr>
          <p:nvPr/>
        </p:nvGrpSpPr>
        <p:grpSpPr bwMode="auto">
          <a:xfrm>
            <a:off x="2667000" y="2232025"/>
            <a:ext cx="322263" cy="434975"/>
            <a:chOff x="1944" y="2160"/>
            <a:chExt cx="369" cy="384"/>
          </a:xfrm>
        </p:grpSpPr>
        <p:sp>
          <p:nvSpPr>
            <p:cNvPr id="43" name="Freeform 309"/>
            <p:cNvSpPr>
              <a:spLocks/>
            </p:cNvSpPr>
            <p:nvPr/>
          </p:nvSpPr>
          <p:spPr bwMode="auto">
            <a:xfrm>
              <a:off x="1956" y="2490"/>
              <a:ext cx="25" cy="39"/>
            </a:xfrm>
            <a:custGeom>
              <a:avLst/>
              <a:gdLst>
                <a:gd name="T0" fmla="*/ 24 w 25"/>
                <a:gd name="T1" fmla="*/ 38 h 39"/>
                <a:gd name="T2" fmla="*/ 0 w 25"/>
                <a:gd name="T3" fmla="*/ 10 h 39"/>
                <a:gd name="T4" fmla="*/ 0 w 25"/>
                <a:gd name="T5" fmla="*/ 0 h 39"/>
                <a:gd name="T6" fmla="*/ 24 w 25"/>
                <a:gd name="T7" fmla="*/ 19 h 39"/>
                <a:gd name="T8" fmla="*/ 24 w 25"/>
                <a:gd name="T9" fmla="*/ 38 h 39"/>
                <a:gd name="T10" fmla="*/ 0 60000 65536"/>
                <a:gd name="T11" fmla="*/ 0 60000 65536"/>
                <a:gd name="T12" fmla="*/ 0 60000 65536"/>
                <a:gd name="T13" fmla="*/ 0 60000 65536"/>
                <a:gd name="T14" fmla="*/ 0 60000 65536"/>
                <a:gd name="T15" fmla="*/ 0 w 25"/>
                <a:gd name="T16" fmla="*/ 0 h 39"/>
                <a:gd name="T17" fmla="*/ 25 w 25"/>
                <a:gd name="T18" fmla="*/ 39 h 39"/>
              </a:gdLst>
              <a:ahLst/>
              <a:cxnLst>
                <a:cxn ang="T10">
                  <a:pos x="T0" y="T1"/>
                </a:cxn>
                <a:cxn ang="T11">
                  <a:pos x="T2" y="T3"/>
                </a:cxn>
                <a:cxn ang="T12">
                  <a:pos x="T4" y="T5"/>
                </a:cxn>
                <a:cxn ang="T13">
                  <a:pos x="T6" y="T7"/>
                </a:cxn>
                <a:cxn ang="T14">
                  <a:pos x="T8" y="T9"/>
                </a:cxn>
              </a:cxnLst>
              <a:rect l="T15" t="T16" r="T17" b="T18"/>
              <a:pathLst>
                <a:path w="25" h="39">
                  <a:moveTo>
                    <a:pt x="24" y="38"/>
                  </a:moveTo>
                  <a:lnTo>
                    <a:pt x="0" y="10"/>
                  </a:lnTo>
                  <a:lnTo>
                    <a:pt x="0" y="0"/>
                  </a:lnTo>
                  <a:lnTo>
                    <a:pt x="24" y="19"/>
                  </a:lnTo>
                  <a:lnTo>
                    <a:pt x="24" y="38"/>
                  </a:lnTo>
                </a:path>
              </a:pathLst>
            </a:custGeom>
            <a:solidFill>
              <a:srgbClr val="494936"/>
            </a:solidFill>
            <a:ln w="9525" cap="rnd">
              <a:noFill/>
              <a:round/>
              <a:headEnd/>
              <a:tailEnd/>
            </a:ln>
          </p:spPr>
          <p:txBody>
            <a:bodyPr/>
            <a:lstStyle/>
            <a:p>
              <a:endParaRPr lang="en-US"/>
            </a:p>
          </p:txBody>
        </p:sp>
        <p:sp>
          <p:nvSpPr>
            <p:cNvPr id="44" name="Freeform 310"/>
            <p:cNvSpPr>
              <a:spLocks/>
            </p:cNvSpPr>
            <p:nvPr/>
          </p:nvSpPr>
          <p:spPr bwMode="auto">
            <a:xfrm>
              <a:off x="1944" y="2160"/>
              <a:ext cx="25" cy="356"/>
            </a:xfrm>
            <a:custGeom>
              <a:avLst/>
              <a:gdLst>
                <a:gd name="T0" fmla="*/ 24 w 25"/>
                <a:gd name="T1" fmla="*/ 37 h 356"/>
                <a:gd name="T2" fmla="*/ 0 w 25"/>
                <a:gd name="T3" fmla="*/ 0 h 356"/>
                <a:gd name="T4" fmla="*/ 0 w 25"/>
                <a:gd name="T5" fmla="*/ 318 h 356"/>
                <a:gd name="T6" fmla="*/ 24 w 25"/>
                <a:gd name="T7" fmla="*/ 355 h 356"/>
                <a:gd name="T8" fmla="*/ 24 w 25"/>
                <a:gd name="T9" fmla="*/ 49 h 356"/>
                <a:gd name="T10" fmla="*/ 24 w 25"/>
                <a:gd name="T11" fmla="*/ 37 h 356"/>
                <a:gd name="T12" fmla="*/ 0 60000 65536"/>
                <a:gd name="T13" fmla="*/ 0 60000 65536"/>
                <a:gd name="T14" fmla="*/ 0 60000 65536"/>
                <a:gd name="T15" fmla="*/ 0 60000 65536"/>
                <a:gd name="T16" fmla="*/ 0 60000 65536"/>
                <a:gd name="T17" fmla="*/ 0 60000 65536"/>
                <a:gd name="T18" fmla="*/ 0 w 25"/>
                <a:gd name="T19" fmla="*/ 0 h 356"/>
                <a:gd name="T20" fmla="*/ 25 w 25"/>
                <a:gd name="T21" fmla="*/ 356 h 356"/>
              </a:gdLst>
              <a:ahLst/>
              <a:cxnLst>
                <a:cxn ang="T12">
                  <a:pos x="T0" y="T1"/>
                </a:cxn>
                <a:cxn ang="T13">
                  <a:pos x="T2" y="T3"/>
                </a:cxn>
                <a:cxn ang="T14">
                  <a:pos x="T4" y="T5"/>
                </a:cxn>
                <a:cxn ang="T15">
                  <a:pos x="T6" y="T7"/>
                </a:cxn>
                <a:cxn ang="T16">
                  <a:pos x="T8" y="T9"/>
                </a:cxn>
                <a:cxn ang="T17">
                  <a:pos x="T10" y="T11"/>
                </a:cxn>
              </a:cxnLst>
              <a:rect l="T18" t="T19" r="T20" b="T21"/>
              <a:pathLst>
                <a:path w="25" h="356">
                  <a:moveTo>
                    <a:pt x="24" y="37"/>
                  </a:moveTo>
                  <a:lnTo>
                    <a:pt x="0" y="0"/>
                  </a:lnTo>
                  <a:lnTo>
                    <a:pt x="0" y="318"/>
                  </a:lnTo>
                  <a:lnTo>
                    <a:pt x="24" y="355"/>
                  </a:lnTo>
                  <a:lnTo>
                    <a:pt x="24" y="49"/>
                  </a:lnTo>
                  <a:lnTo>
                    <a:pt x="24" y="37"/>
                  </a:lnTo>
                </a:path>
              </a:pathLst>
            </a:custGeom>
            <a:solidFill>
              <a:srgbClr val="474747"/>
            </a:solidFill>
            <a:ln w="9525" cap="rnd">
              <a:noFill/>
              <a:round/>
              <a:headEnd/>
              <a:tailEnd/>
            </a:ln>
          </p:spPr>
          <p:txBody>
            <a:bodyPr/>
            <a:lstStyle/>
            <a:p>
              <a:endParaRPr lang="en-US"/>
            </a:p>
          </p:txBody>
        </p:sp>
        <p:sp>
          <p:nvSpPr>
            <p:cNvPr id="45" name="Freeform 311"/>
            <p:cNvSpPr>
              <a:spLocks/>
            </p:cNvSpPr>
            <p:nvPr/>
          </p:nvSpPr>
          <p:spPr bwMode="auto">
            <a:xfrm>
              <a:off x="1944" y="2160"/>
              <a:ext cx="369" cy="26"/>
            </a:xfrm>
            <a:custGeom>
              <a:avLst/>
              <a:gdLst>
                <a:gd name="T0" fmla="*/ 368 w 369"/>
                <a:gd name="T1" fmla="*/ 25 h 26"/>
                <a:gd name="T2" fmla="*/ 344 w 369"/>
                <a:gd name="T3" fmla="*/ 0 h 26"/>
                <a:gd name="T4" fmla="*/ 0 w 369"/>
                <a:gd name="T5" fmla="*/ 0 h 26"/>
                <a:gd name="T6" fmla="*/ 24 w 369"/>
                <a:gd name="T7" fmla="*/ 25 h 26"/>
                <a:gd name="T8" fmla="*/ 368 w 369"/>
                <a:gd name="T9" fmla="*/ 25 h 26"/>
                <a:gd name="T10" fmla="*/ 0 60000 65536"/>
                <a:gd name="T11" fmla="*/ 0 60000 65536"/>
                <a:gd name="T12" fmla="*/ 0 60000 65536"/>
                <a:gd name="T13" fmla="*/ 0 60000 65536"/>
                <a:gd name="T14" fmla="*/ 0 60000 65536"/>
                <a:gd name="T15" fmla="*/ 0 w 369"/>
                <a:gd name="T16" fmla="*/ 0 h 26"/>
                <a:gd name="T17" fmla="*/ 369 w 369"/>
                <a:gd name="T18" fmla="*/ 26 h 26"/>
              </a:gdLst>
              <a:ahLst/>
              <a:cxnLst>
                <a:cxn ang="T10">
                  <a:pos x="T0" y="T1"/>
                </a:cxn>
                <a:cxn ang="T11">
                  <a:pos x="T2" y="T3"/>
                </a:cxn>
                <a:cxn ang="T12">
                  <a:pos x="T4" y="T5"/>
                </a:cxn>
                <a:cxn ang="T13">
                  <a:pos x="T6" y="T7"/>
                </a:cxn>
                <a:cxn ang="T14">
                  <a:pos x="T8" y="T9"/>
                </a:cxn>
              </a:cxnLst>
              <a:rect l="T15" t="T16" r="T17" b="T18"/>
              <a:pathLst>
                <a:path w="369" h="26">
                  <a:moveTo>
                    <a:pt x="368" y="25"/>
                  </a:moveTo>
                  <a:lnTo>
                    <a:pt x="344" y="0"/>
                  </a:lnTo>
                  <a:lnTo>
                    <a:pt x="0" y="0"/>
                  </a:lnTo>
                  <a:lnTo>
                    <a:pt x="24" y="25"/>
                  </a:lnTo>
                  <a:lnTo>
                    <a:pt x="368" y="25"/>
                  </a:lnTo>
                </a:path>
              </a:pathLst>
            </a:custGeom>
            <a:solidFill>
              <a:srgbClr val="919191"/>
            </a:solidFill>
            <a:ln w="12700" cap="rnd">
              <a:solidFill>
                <a:srgbClr val="000000"/>
              </a:solidFill>
              <a:round/>
              <a:headEnd/>
              <a:tailEnd/>
            </a:ln>
          </p:spPr>
          <p:txBody>
            <a:bodyPr/>
            <a:lstStyle/>
            <a:p>
              <a:endParaRPr lang="en-US"/>
            </a:p>
          </p:txBody>
        </p:sp>
        <p:sp>
          <p:nvSpPr>
            <p:cNvPr id="46" name="Freeform 312"/>
            <p:cNvSpPr>
              <a:spLocks/>
            </p:cNvSpPr>
            <p:nvPr/>
          </p:nvSpPr>
          <p:spPr bwMode="auto">
            <a:xfrm>
              <a:off x="1944" y="2160"/>
              <a:ext cx="369" cy="26"/>
            </a:xfrm>
            <a:custGeom>
              <a:avLst/>
              <a:gdLst>
                <a:gd name="T0" fmla="*/ 368 w 369"/>
                <a:gd name="T1" fmla="*/ 25 h 26"/>
                <a:gd name="T2" fmla="*/ 344 w 369"/>
                <a:gd name="T3" fmla="*/ 0 h 26"/>
                <a:gd name="T4" fmla="*/ 0 w 369"/>
                <a:gd name="T5" fmla="*/ 0 h 26"/>
                <a:gd name="T6" fmla="*/ 24 w 369"/>
                <a:gd name="T7" fmla="*/ 25 h 26"/>
                <a:gd name="T8" fmla="*/ 368 w 369"/>
                <a:gd name="T9" fmla="*/ 25 h 26"/>
                <a:gd name="T10" fmla="*/ 0 60000 65536"/>
                <a:gd name="T11" fmla="*/ 0 60000 65536"/>
                <a:gd name="T12" fmla="*/ 0 60000 65536"/>
                <a:gd name="T13" fmla="*/ 0 60000 65536"/>
                <a:gd name="T14" fmla="*/ 0 60000 65536"/>
                <a:gd name="T15" fmla="*/ 0 w 369"/>
                <a:gd name="T16" fmla="*/ 0 h 26"/>
                <a:gd name="T17" fmla="*/ 369 w 369"/>
                <a:gd name="T18" fmla="*/ 26 h 26"/>
              </a:gdLst>
              <a:ahLst/>
              <a:cxnLst>
                <a:cxn ang="T10">
                  <a:pos x="T0" y="T1"/>
                </a:cxn>
                <a:cxn ang="T11">
                  <a:pos x="T2" y="T3"/>
                </a:cxn>
                <a:cxn ang="T12">
                  <a:pos x="T4" y="T5"/>
                </a:cxn>
                <a:cxn ang="T13">
                  <a:pos x="T6" y="T7"/>
                </a:cxn>
                <a:cxn ang="T14">
                  <a:pos x="T8" y="T9"/>
                </a:cxn>
              </a:cxnLst>
              <a:rect l="T15" t="T16" r="T17" b="T18"/>
              <a:pathLst>
                <a:path w="369" h="26">
                  <a:moveTo>
                    <a:pt x="368" y="25"/>
                  </a:moveTo>
                  <a:lnTo>
                    <a:pt x="344" y="0"/>
                  </a:lnTo>
                  <a:lnTo>
                    <a:pt x="0" y="0"/>
                  </a:lnTo>
                  <a:lnTo>
                    <a:pt x="24" y="25"/>
                  </a:lnTo>
                  <a:lnTo>
                    <a:pt x="368" y="25"/>
                  </a:lnTo>
                </a:path>
              </a:pathLst>
            </a:custGeom>
            <a:noFill/>
            <a:ln w="12700" cap="rnd">
              <a:solidFill>
                <a:srgbClr val="000000"/>
              </a:solidFill>
              <a:round/>
              <a:headEnd/>
              <a:tailEnd/>
            </a:ln>
          </p:spPr>
          <p:txBody>
            <a:bodyPr/>
            <a:lstStyle/>
            <a:p>
              <a:endParaRPr lang="en-US"/>
            </a:p>
          </p:txBody>
        </p:sp>
        <p:sp>
          <p:nvSpPr>
            <p:cNvPr id="47" name="Rectangle 313"/>
            <p:cNvSpPr>
              <a:spLocks noChangeArrowheads="1"/>
            </p:cNvSpPr>
            <p:nvPr/>
          </p:nvSpPr>
          <p:spPr bwMode="auto">
            <a:xfrm>
              <a:off x="1991" y="2528"/>
              <a:ext cx="309" cy="16"/>
            </a:xfrm>
            <a:prstGeom prst="rect">
              <a:avLst/>
            </a:prstGeom>
            <a:solidFill>
              <a:srgbClr val="494936"/>
            </a:solidFill>
            <a:ln w="9525">
              <a:noFill/>
              <a:miter lim="800000"/>
              <a:headEnd/>
              <a:tailEnd/>
            </a:ln>
          </p:spPr>
          <p:txBody>
            <a:bodyPr wrap="none" anchor="ctr"/>
            <a:lstStyle/>
            <a:p>
              <a:endParaRPr lang="en-US"/>
            </a:p>
          </p:txBody>
        </p:sp>
        <p:sp>
          <p:nvSpPr>
            <p:cNvPr id="49" name="Rectangle 314"/>
            <p:cNvSpPr>
              <a:spLocks noChangeArrowheads="1"/>
            </p:cNvSpPr>
            <p:nvPr/>
          </p:nvSpPr>
          <p:spPr bwMode="auto">
            <a:xfrm>
              <a:off x="1995" y="2532"/>
              <a:ext cx="301" cy="8"/>
            </a:xfrm>
            <a:prstGeom prst="rect">
              <a:avLst/>
            </a:prstGeom>
            <a:noFill/>
            <a:ln w="12700">
              <a:solidFill>
                <a:srgbClr val="333333"/>
              </a:solidFill>
              <a:miter lim="800000"/>
              <a:headEnd/>
              <a:tailEnd/>
            </a:ln>
          </p:spPr>
          <p:txBody>
            <a:bodyPr wrap="none" anchor="ctr"/>
            <a:lstStyle/>
            <a:p>
              <a:endParaRPr lang="en-US"/>
            </a:p>
          </p:txBody>
        </p:sp>
        <p:sp>
          <p:nvSpPr>
            <p:cNvPr id="51" name="Rectangle 315"/>
            <p:cNvSpPr>
              <a:spLocks noChangeArrowheads="1"/>
            </p:cNvSpPr>
            <p:nvPr/>
          </p:nvSpPr>
          <p:spPr bwMode="auto">
            <a:xfrm>
              <a:off x="1968" y="2185"/>
              <a:ext cx="344" cy="330"/>
            </a:xfrm>
            <a:prstGeom prst="rect">
              <a:avLst/>
            </a:prstGeom>
            <a:solidFill>
              <a:srgbClr val="CECECE"/>
            </a:solidFill>
            <a:ln w="9525">
              <a:noFill/>
              <a:miter lim="800000"/>
              <a:headEnd/>
              <a:tailEnd/>
            </a:ln>
          </p:spPr>
          <p:txBody>
            <a:bodyPr wrap="none" anchor="ctr"/>
            <a:lstStyle/>
            <a:p>
              <a:endParaRPr lang="en-US"/>
            </a:p>
          </p:txBody>
        </p:sp>
        <p:sp>
          <p:nvSpPr>
            <p:cNvPr id="52" name="Rectangle 316"/>
            <p:cNvSpPr>
              <a:spLocks noChangeArrowheads="1"/>
            </p:cNvSpPr>
            <p:nvPr/>
          </p:nvSpPr>
          <p:spPr bwMode="auto">
            <a:xfrm>
              <a:off x="1972" y="2189"/>
              <a:ext cx="122" cy="8"/>
            </a:xfrm>
            <a:prstGeom prst="rect">
              <a:avLst/>
            </a:prstGeom>
            <a:solidFill>
              <a:srgbClr val="F4F4EE"/>
            </a:solidFill>
            <a:ln w="12700">
              <a:solidFill>
                <a:srgbClr val="000000"/>
              </a:solidFill>
              <a:miter lim="800000"/>
              <a:headEnd/>
              <a:tailEnd/>
            </a:ln>
          </p:spPr>
          <p:txBody>
            <a:bodyPr wrap="none" anchor="ctr"/>
            <a:lstStyle/>
            <a:p>
              <a:endParaRPr lang="en-US"/>
            </a:p>
          </p:txBody>
        </p:sp>
        <p:sp>
          <p:nvSpPr>
            <p:cNvPr id="53" name="Rectangle 317"/>
            <p:cNvSpPr>
              <a:spLocks noChangeArrowheads="1"/>
            </p:cNvSpPr>
            <p:nvPr/>
          </p:nvSpPr>
          <p:spPr bwMode="auto">
            <a:xfrm>
              <a:off x="1972" y="2189"/>
              <a:ext cx="122" cy="8"/>
            </a:xfrm>
            <a:prstGeom prst="rect">
              <a:avLst/>
            </a:prstGeom>
            <a:noFill/>
            <a:ln w="12700">
              <a:solidFill>
                <a:srgbClr val="000000"/>
              </a:solidFill>
              <a:miter lim="800000"/>
              <a:headEnd/>
              <a:tailEnd/>
            </a:ln>
          </p:spPr>
          <p:txBody>
            <a:bodyPr wrap="none" anchor="ctr"/>
            <a:lstStyle/>
            <a:p>
              <a:endParaRPr lang="en-US"/>
            </a:p>
          </p:txBody>
        </p:sp>
        <p:sp>
          <p:nvSpPr>
            <p:cNvPr id="54" name="Rectangle 318"/>
            <p:cNvSpPr>
              <a:spLocks noChangeArrowheads="1"/>
            </p:cNvSpPr>
            <p:nvPr/>
          </p:nvSpPr>
          <p:spPr bwMode="auto">
            <a:xfrm>
              <a:off x="2114" y="2189"/>
              <a:ext cx="111" cy="8"/>
            </a:xfrm>
            <a:prstGeom prst="rect">
              <a:avLst/>
            </a:prstGeom>
            <a:solidFill>
              <a:srgbClr val="F4F4EE"/>
            </a:solidFill>
            <a:ln w="12700">
              <a:solidFill>
                <a:srgbClr val="000000"/>
              </a:solidFill>
              <a:miter lim="800000"/>
              <a:headEnd/>
              <a:tailEnd/>
            </a:ln>
          </p:spPr>
          <p:txBody>
            <a:bodyPr wrap="none" anchor="ctr"/>
            <a:lstStyle/>
            <a:p>
              <a:endParaRPr lang="en-US"/>
            </a:p>
          </p:txBody>
        </p:sp>
        <p:sp>
          <p:nvSpPr>
            <p:cNvPr id="55" name="Rectangle 319"/>
            <p:cNvSpPr>
              <a:spLocks noChangeArrowheads="1"/>
            </p:cNvSpPr>
            <p:nvPr/>
          </p:nvSpPr>
          <p:spPr bwMode="auto">
            <a:xfrm>
              <a:off x="2114" y="2189"/>
              <a:ext cx="111" cy="8"/>
            </a:xfrm>
            <a:prstGeom prst="rect">
              <a:avLst/>
            </a:prstGeom>
            <a:noFill/>
            <a:ln w="12700">
              <a:solidFill>
                <a:srgbClr val="000000"/>
              </a:solidFill>
              <a:miter lim="800000"/>
              <a:headEnd/>
              <a:tailEnd/>
            </a:ln>
          </p:spPr>
          <p:txBody>
            <a:bodyPr wrap="none" anchor="ctr"/>
            <a:lstStyle/>
            <a:p>
              <a:endParaRPr lang="en-US"/>
            </a:p>
          </p:txBody>
        </p:sp>
        <p:sp>
          <p:nvSpPr>
            <p:cNvPr id="56" name="Rectangle 320"/>
            <p:cNvSpPr>
              <a:spLocks noChangeArrowheads="1"/>
            </p:cNvSpPr>
            <p:nvPr/>
          </p:nvSpPr>
          <p:spPr bwMode="auto">
            <a:xfrm>
              <a:off x="2257" y="2189"/>
              <a:ext cx="51" cy="8"/>
            </a:xfrm>
            <a:prstGeom prst="rect">
              <a:avLst/>
            </a:prstGeom>
            <a:solidFill>
              <a:srgbClr val="F4F4EE"/>
            </a:solidFill>
            <a:ln w="12700">
              <a:solidFill>
                <a:srgbClr val="000000"/>
              </a:solidFill>
              <a:miter lim="800000"/>
              <a:headEnd/>
              <a:tailEnd/>
            </a:ln>
          </p:spPr>
          <p:txBody>
            <a:bodyPr wrap="none" anchor="ctr"/>
            <a:lstStyle/>
            <a:p>
              <a:endParaRPr lang="en-US"/>
            </a:p>
          </p:txBody>
        </p:sp>
        <p:sp>
          <p:nvSpPr>
            <p:cNvPr id="57" name="Rectangle 321"/>
            <p:cNvSpPr>
              <a:spLocks noChangeArrowheads="1"/>
            </p:cNvSpPr>
            <p:nvPr/>
          </p:nvSpPr>
          <p:spPr bwMode="auto">
            <a:xfrm>
              <a:off x="2257" y="2189"/>
              <a:ext cx="51" cy="8"/>
            </a:xfrm>
            <a:prstGeom prst="rect">
              <a:avLst/>
            </a:prstGeom>
            <a:noFill/>
            <a:ln w="12700">
              <a:solidFill>
                <a:srgbClr val="000000"/>
              </a:solidFill>
              <a:miter lim="800000"/>
              <a:headEnd/>
              <a:tailEnd/>
            </a:ln>
          </p:spPr>
          <p:txBody>
            <a:bodyPr wrap="none" anchor="ctr"/>
            <a:lstStyle/>
            <a:p>
              <a:endParaRPr lang="en-US"/>
            </a:p>
          </p:txBody>
        </p:sp>
        <p:sp>
          <p:nvSpPr>
            <p:cNvPr id="58" name="Rectangle 322"/>
            <p:cNvSpPr>
              <a:spLocks noChangeArrowheads="1"/>
            </p:cNvSpPr>
            <p:nvPr/>
          </p:nvSpPr>
          <p:spPr bwMode="auto">
            <a:xfrm>
              <a:off x="1968" y="2515"/>
              <a:ext cx="130" cy="16"/>
            </a:xfrm>
            <a:prstGeom prst="rect">
              <a:avLst/>
            </a:prstGeom>
            <a:solidFill>
              <a:srgbClr val="F4F4EE"/>
            </a:solidFill>
            <a:ln w="9525">
              <a:noFill/>
              <a:miter lim="800000"/>
              <a:headEnd/>
              <a:tailEnd/>
            </a:ln>
          </p:spPr>
          <p:txBody>
            <a:bodyPr wrap="none" anchor="ctr"/>
            <a:lstStyle/>
            <a:p>
              <a:endParaRPr lang="en-US"/>
            </a:p>
          </p:txBody>
        </p:sp>
        <p:sp>
          <p:nvSpPr>
            <p:cNvPr id="59" name="Rectangle 323"/>
            <p:cNvSpPr>
              <a:spLocks noChangeArrowheads="1"/>
            </p:cNvSpPr>
            <p:nvPr/>
          </p:nvSpPr>
          <p:spPr bwMode="auto">
            <a:xfrm>
              <a:off x="2110" y="2515"/>
              <a:ext cx="119" cy="16"/>
            </a:xfrm>
            <a:prstGeom prst="rect">
              <a:avLst/>
            </a:prstGeom>
            <a:solidFill>
              <a:srgbClr val="F4F4EE"/>
            </a:solidFill>
            <a:ln w="9525">
              <a:noFill/>
              <a:miter lim="800000"/>
              <a:headEnd/>
              <a:tailEnd/>
            </a:ln>
          </p:spPr>
          <p:txBody>
            <a:bodyPr wrap="none" anchor="ctr"/>
            <a:lstStyle/>
            <a:p>
              <a:endParaRPr lang="en-US"/>
            </a:p>
          </p:txBody>
        </p:sp>
        <p:sp>
          <p:nvSpPr>
            <p:cNvPr id="60" name="Rectangle 324"/>
            <p:cNvSpPr>
              <a:spLocks noChangeArrowheads="1"/>
            </p:cNvSpPr>
            <p:nvPr/>
          </p:nvSpPr>
          <p:spPr bwMode="auto">
            <a:xfrm>
              <a:off x="2253" y="2515"/>
              <a:ext cx="59" cy="16"/>
            </a:xfrm>
            <a:prstGeom prst="rect">
              <a:avLst/>
            </a:prstGeom>
            <a:solidFill>
              <a:srgbClr val="F4F4EE"/>
            </a:solidFill>
            <a:ln w="9525">
              <a:noFill/>
              <a:miter lim="800000"/>
              <a:headEnd/>
              <a:tailEnd/>
            </a:ln>
          </p:spPr>
          <p:txBody>
            <a:bodyPr wrap="none" anchor="ctr"/>
            <a:lstStyle/>
            <a:p>
              <a:endParaRPr lang="en-US"/>
            </a:p>
          </p:txBody>
        </p:sp>
        <p:sp>
          <p:nvSpPr>
            <p:cNvPr id="61" name="Rectangle 325"/>
            <p:cNvSpPr>
              <a:spLocks noChangeArrowheads="1"/>
            </p:cNvSpPr>
            <p:nvPr/>
          </p:nvSpPr>
          <p:spPr bwMode="auto">
            <a:xfrm>
              <a:off x="2241" y="2185"/>
              <a:ext cx="16" cy="330"/>
            </a:xfrm>
            <a:prstGeom prst="rect">
              <a:avLst/>
            </a:prstGeom>
            <a:solidFill>
              <a:srgbClr val="474747"/>
            </a:solidFill>
            <a:ln w="9525">
              <a:noFill/>
              <a:miter lim="800000"/>
              <a:headEnd/>
              <a:tailEnd/>
            </a:ln>
          </p:spPr>
          <p:txBody>
            <a:bodyPr wrap="none" anchor="ctr"/>
            <a:lstStyle/>
            <a:p>
              <a:endParaRPr lang="en-US"/>
            </a:p>
          </p:txBody>
        </p:sp>
        <p:sp>
          <p:nvSpPr>
            <p:cNvPr id="62" name="Rectangle 326"/>
            <p:cNvSpPr>
              <a:spLocks noChangeArrowheads="1"/>
            </p:cNvSpPr>
            <p:nvPr/>
          </p:nvSpPr>
          <p:spPr bwMode="auto">
            <a:xfrm>
              <a:off x="1972" y="2215"/>
              <a:ext cx="122" cy="55"/>
            </a:xfrm>
            <a:prstGeom prst="rect">
              <a:avLst/>
            </a:prstGeom>
            <a:solidFill>
              <a:srgbClr val="919191"/>
            </a:solidFill>
            <a:ln w="12700">
              <a:solidFill>
                <a:srgbClr val="000000"/>
              </a:solidFill>
              <a:miter lim="800000"/>
              <a:headEnd/>
              <a:tailEnd/>
            </a:ln>
          </p:spPr>
          <p:txBody>
            <a:bodyPr wrap="none" anchor="ctr"/>
            <a:lstStyle/>
            <a:p>
              <a:endParaRPr lang="en-US"/>
            </a:p>
          </p:txBody>
        </p:sp>
        <p:sp>
          <p:nvSpPr>
            <p:cNvPr id="63" name="Rectangle 327"/>
            <p:cNvSpPr>
              <a:spLocks noChangeArrowheads="1"/>
            </p:cNvSpPr>
            <p:nvPr/>
          </p:nvSpPr>
          <p:spPr bwMode="auto">
            <a:xfrm>
              <a:off x="1972" y="2215"/>
              <a:ext cx="122" cy="55"/>
            </a:xfrm>
            <a:prstGeom prst="rect">
              <a:avLst/>
            </a:prstGeom>
            <a:noFill/>
            <a:ln w="12700">
              <a:solidFill>
                <a:srgbClr val="000000"/>
              </a:solidFill>
              <a:miter lim="800000"/>
              <a:headEnd/>
              <a:tailEnd/>
            </a:ln>
          </p:spPr>
          <p:txBody>
            <a:bodyPr wrap="none" anchor="ctr"/>
            <a:lstStyle/>
            <a:p>
              <a:endParaRPr lang="en-US"/>
            </a:p>
          </p:txBody>
        </p:sp>
        <p:sp>
          <p:nvSpPr>
            <p:cNvPr id="64" name="Oval 328"/>
            <p:cNvSpPr>
              <a:spLocks noChangeArrowheads="1"/>
            </p:cNvSpPr>
            <p:nvPr/>
          </p:nvSpPr>
          <p:spPr bwMode="auto">
            <a:xfrm>
              <a:off x="1995" y="2227"/>
              <a:ext cx="28" cy="18"/>
            </a:xfrm>
            <a:prstGeom prst="ellipse">
              <a:avLst/>
            </a:prstGeom>
            <a:solidFill>
              <a:srgbClr val="F4F4EE"/>
            </a:solidFill>
            <a:ln w="12700">
              <a:solidFill>
                <a:srgbClr val="000000"/>
              </a:solidFill>
              <a:round/>
              <a:headEnd/>
              <a:tailEnd/>
            </a:ln>
          </p:spPr>
          <p:txBody>
            <a:bodyPr wrap="none" anchor="ctr"/>
            <a:lstStyle/>
            <a:p>
              <a:endParaRPr lang="en-US"/>
            </a:p>
          </p:txBody>
        </p:sp>
        <p:sp>
          <p:nvSpPr>
            <p:cNvPr id="65" name="Oval 329"/>
            <p:cNvSpPr>
              <a:spLocks noChangeArrowheads="1"/>
            </p:cNvSpPr>
            <p:nvPr/>
          </p:nvSpPr>
          <p:spPr bwMode="auto">
            <a:xfrm>
              <a:off x="1995" y="2227"/>
              <a:ext cx="28" cy="18"/>
            </a:xfrm>
            <a:prstGeom prst="ellipse">
              <a:avLst/>
            </a:prstGeom>
            <a:noFill/>
            <a:ln w="12700">
              <a:solidFill>
                <a:srgbClr val="000000"/>
              </a:solidFill>
              <a:round/>
              <a:headEnd/>
              <a:tailEnd/>
            </a:ln>
          </p:spPr>
          <p:txBody>
            <a:bodyPr wrap="none" anchor="ctr"/>
            <a:lstStyle/>
            <a:p>
              <a:endParaRPr lang="en-US"/>
            </a:p>
          </p:txBody>
        </p:sp>
        <p:sp>
          <p:nvSpPr>
            <p:cNvPr id="66" name="Oval 330"/>
            <p:cNvSpPr>
              <a:spLocks noChangeArrowheads="1"/>
            </p:cNvSpPr>
            <p:nvPr/>
          </p:nvSpPr>
          <p:spPr bwMode="auto">
            <a:xfrm>
              <a:off x="2055" y="2227"/>
              <a:ext cx="16" cy="18"/>
            </a:xfrm>
            <a:prstGeom prst="ellipse">
              <a:avLst/>
            </a:prstGeom>
            <a:solidFill>
              <a:srgbClr val="F4F4EE"/>
            </a:solidFill>
            <a:ln w="12700">
              <a:solidFill>
                <a:srgbClr val="000000"/>
              </a:solidFill>
              <a:round/>
              <a:headEnd/>
              <a:tailEnd/>
            </a:ln>
          </p:spPr>
          <p:txBody>
            <a:bodyPr wrap="none" anchor="ctr"/>
            <a:lstStyle/>
            <a:p>
              <a:endParaRPr lang="en-US"/>
            </a:p>
          </p:txBody>
        </p:sp>
        <p:sp>
          <p:nvSpPr>
            <p:cNvPr id="67" name="Oval 331"/>
            <p:cNvSpPr>
              <a:spLocks noChangeArrowheads="1"/>
            </p:cNvSpPr>
            <p:nvPr/>
          </p:nvSpPr>
          <p:spPr bwMode="auto">
            <a:xfrm>
              <a:off x="2055" y="2227"/>
              <a:ext cx="16" cy="18"/>
            </a:xfrm>
            <a:prstGeom prst="ellipse">
              <a:avLst/>
            </a:prstGeom>
            <a:noFill/>
            <a:ln w="12700">
              <a:solidFill>
                <a:srgbClr val="000000"/>
              </a:solidFill>
              <a:round/>
              <a:headEnd/>
              <a:tailEnd/>
            </a:ln>
          </p:spPr>
          <p:txBody>
            <a:bodyPr wrap="none" anchor="ctr"/>
            <a:lstStyle/>
            <a:p>
              <a:endParaRPr lang="en-US"/>
            </a:p>
          </p:txBody>
        </p:sp>
        <p:sp>
          <p:nvSpPr>
            <p:cNvPr id="68" name="Rectangle 332"/>
            <p:cNvSpPr>
              <a:spLocks noChangeArrowheads="1"/>
            </p:cNvSpPr>
            <p:nvPr/>
          </p:nvSpPr>
          <p:spPr bwMode="auto">
            <a:xfrm>
              <a:off x="2114" y="2215"/>
              <a:ext cx="111" cy="55"/>
            </a:xfrm>
            <a:prstGeom prst="rect">
              <a:avLst/>
            </a:prstGeom>
            <a:solidFill>
              <a:srgbClr val="919191"/>
            </a:solidFill>
            <a:ln w="12700">
              <a:solidFill>
                <a:srgbClr val="000000"/>
              </a:solidFill>
              <a:miter lim="800000"/>
              <a:headEnd/>
              <a:tailEnd/>
            </a:ln>
          </p:spPr>
          <p:txBody>
            <a:bodyPr wrap="none" anchor="ctr"/>
            <a:lstStyle/>
            <a:p>
              <a:endParaRPr lang="en-US"/>
            </a:p>
          </p:txBody>
        </p:sp>
        <p:sp>
          <p:nvSpPr>
            <p:cNvPr id="69" name="Rectangle 333"/>
            <p:cNvSpPr>
              <a:spLocks noChangeArrowheads="1"/>
            </p:cNvSpPr>
            <p:nvPr/>
          </p:nvSpPr>
          <p:spPr bwMode="auto">
            <a:xfrm>
              <a:off x="2114" y="2215"/>
              <a:ext cx="111" cy="55"/>
            </a:xfrm>
            <a:prstGeom prst="rect">
              <a:avLst/>
            </a:prstGeom>
            <a:noFill/>
            <a:ln w="12700">
              <a:solidFill>
                <a:srgbClr val="000000"/>
              </a:solidFill>
              <a:miter lim="800000"/>
              <a:headEnd/>
              <a:tailEnd/>
            </a:ln>
          </p:spPr>
          <p:txBody>
            <a:bodyPr wrap="none" anchor="ctr"/>
            <a:lstStyle/>
            <a:p>
              <a:endParaRPr lang="en-US"/>
            </a:p>
          </p:txBody>
        </p:sp>
        <p:sp>
          <p:nvSpPr>
            <p:cNvPr id="70" name="Oval 334"/>
            <p:cNvSpPr>
              <a:spLocks noChangeArrowheads="1"/>
            </p:cNvSpPr>
            <p:nvPr/>
          </p:nvSpPr>
          <p:spPr bwMode="auto">
            <a:xfrm>
              <a:off x="2126" y="2227"/>
              <a:ext cx="28" cy="18"/>
            </a:xfrm>
            <a:prstGeom prst="ellipse">
              <a:avLst/>
            </a:prstGeom>
            <a:solidFill>
              <a:srgbClr val="F4F4EE"/>
            </a:solidFill>
            <a:ln w="12700">
              <a:solidFill>
                <a:srgbClr val="000000"/>
              </a:solidFill>
              <a:round/>
              <a:headEnd/>
              <a:tailEnd/>
            </a:ln>
          </p:spPr>
          <p:txBody>
            <a:bodyPr wrap="none" anchor="ctr"/>
            <a:lstStyle/>
            <a:p>
              <a:endParaRPr lang="en-US"/>
            </a:p>
          </p:txBody>
        </p:sp>
        <p:sp>
          <p:nvSpPr>
            <p:cNvPr id="83" name="Oval 335"/>
            <p:cNvSpPr>
              <a:spLocks noChangeArrowheads="1"/>
            </p:cNvSpPr>
            <p:nvPr/>
          </p:nvSpPr>
          <p:spPr bwMode="auto">
            <a:xfrm>
              <a:off x="2126" y="2227"/>
              <a:ext cx="28" cy="18"/>
            </a:xfrm>
            <a:prstGeom prst="ellipse">
              <a:avLst/>
            </a:prstGeom>
            <a:noFill/>
            <a:ln w="12700">
              <a:solidFill>
                <a:srgbClr val="000000"/>
              </a:solidFill>
              <a:round/>
              <a:headEnd/>
              <a:tailEnd/>
            </a:ln>
          </p:spPr>
          <p:txBody>
            <a:bodyPr wrap="none" anchor="ctr"/>
            <a:lstStyle/>
            <a:p>
              <a:endParaRPr lang="en-US"/>
            </a:p>
          </p:txBody>
        </p:sp>
        <p:sp>
          <p:nvSpPr>
            <p:cNvPr id="85" name="Oval 336"/>
            <p:cNvSpPr>
              <a:spLocks noChangeArrowheads="1"/>
            </p:cNvSpPr>
            <p:nvPr/>
          </p:nvSpPr>
          <p:spPr bwMode="auto">
            <a:xfrm>
              <a:off x="2197" y="2227"/>
              <a:ext cx="16" cy="18"/>
            </a:xfrm>
            <a:prstGeom prst="ellipse">
              <a:avLst/>
            </a:prstGeom>
            <a:solidFill>
              <a:srgbClr val="F4F4EE"/>
            </a:solidFill>
            <a:ln w="12700">
              <a:solidFill>
                <a:srgbClr val="000000"/>
              </a:solidFill>
              <a:round/>
              <a:headEnd/>
              <a:tailEnd/>
            </a:ln>
          </p:spPr>
          <p:txBody>
            <a:bodyPr wrap="none" anchor="ctr"/>
            <a:lstStyle/>
            <a:p>
              <a:endParaRPr lang="en-US"/>
            </a:p>
          </p:txBody>
        </p:sp>
        <p:sp>
          <p:nvSpPr>
            <p:cNvPr id="87" name="Oval 337"/>
            <p:cNvSpPr>
              <a:spLocks noChangeArrowheads="1"/>
            </p:cNvSpPr>
            <p:nvPr/>
          </p:nvSpPr>
          <p:spPr bwMode="auto">
            <a:xfrm>
              <a:off x="2197" y="2227"/>
              <a:ext cx="16" cy="18"/>
            </a:xfrm>
            <a:prstGeom prst="ellipse">
              <a:avLst/>
            </a:prstGeom>
            <a:noFill/>
            <a:ln w="12700">
              <a:solidFill>
                <a:srgbClr val="000000"/>
              </a:solidFill>
              <a:round/>
              <a:headEnd/>
              <a:tailEnd/>
            </a:ln>
          </p:spPr>
          <p:txBody>
            <a:bodyPr wrap="none" anchor="ctr"/>
            <a:lstStyle/>
            <a:p>
              <a:endParaRPr lang="en-US"/>
            </a:p>
          </p:txBody>
        </p:sp>
        <p:sp>
          <p:nvSpPr>
            <p:cNvPr id="88" name="Rectangle 338"/>
            <p:cNvSpPr>
              <a:spLocks noChangeArrowheads="1"/>
            </p:cNvSpPr>
            <p:nvPr/>
          </p:nvSpPr>
          <p:spPr bwMode="auto">
            <a:xfrm>
              <a:off x="2257" y="2215"/>
              <a:ext cx="51" cy="106"/>
            </a:xfrm>
            <a:prstGeom prst="rect">
              <a:avLst/>
            </a:prstGeom>
            <a:solidFill>
              <a:srgbClr val="919191"/>
            </a:solidFill>
            <a:ln w="12700">
              <a:solidFill>
                <a:srgbClr val="000000"/>
              </a:solidFill>
              <a:miter lim="800000"/>
              <a:headEnd/>
              <a:tailEnd/>
            </a:ln>
          </p:spPr>
          <p:txBody>
            <a:bodyPr wrap="none" anchor="ctr"/>
            <a:lstStyle/>
            <a:p>
              <a:endParaRPr lang="en-US"/>
            </a:p>
          </p:txBody>
        </p:sp>
        <p:sp>
          <p:nvSpPr>
            <p:cNvPr id="90" name="Rectangle 339"/>
            <p:cNvSpPr>
              <a:spLocks noChangeArrowheads="1"/>
            </p:cNvSpPr>
            <p:nvPr/>
          </p:nvSpPr>
          <p:spPr bwMode="auto">
            <a:xfrm>
              <a:off x="2257" y="2215"/>
              <a:ext cx="51" cy="106"/>
            </a:xfrm>
            <a:prstGeom prst="rect">
              <a:avLst/>
            </a:prstGeom>
            <a:noFill/>
            <a:ln w="12700">
              <a:solidFill>
                <a:srgbClr val="000000"/>
              </a:solidFill>
              <a:miter lim="800000"/>
              <a:headEnd/>
              <a:tailEnd/>
            </a:ln>
          </p:spPr>
          <p:txBody>
            <a:bodyPr wrap="none" anchor="ctr"/>
            <a:lstStyle/>
            <a:p>
              <a:endParaRPr lang="en-US"/>
            </a:p>
          </p:txBody>
        </p:sp>
        <p:sp>
          <p:nvSpPr>
            <p:cNvPr id="91" name="Oval 340"/>
            <p:cNvSpPr>
              <a:spLocks noChangeArrowheads="1"/>
            </p:cNvSpPr>
            <p:nvPr/>
          </p:nvSpPr>
          <p:spPr bwMode="auto">
            <a:xfrm>
              <a:off x="2269" y="2227"/>
              <a:ext cx="27" cy="18"/>
            </a:xfrm>
            <a:prstGeom prst="ellipse">
              <a:avLst/>
            </a:prstGeom>
            <a:solidFill>
              <a:srgbClr val="F4F4EE"/>
            </a:solidFill>
            <a:ln w="12700">
              <a:solidFill>
                <a:srgbClr val="000000"/>
              </a:solidFill>
              <a:round/>
              <a:headEnd/>
              <a:tailEnd/>
            </a:ln>
          </p:spPr>
          <p:txBody>
            <a:bodyPr wrap="none" anchor="ctr"/>
            <a:lstStyle/>
            <a:p>
              <a:endParaRPr lang="en-US"/>
            </a:p>
          </p:txBody>
        </p:sp>
        <p:sp>
          <p:nvSpPr>
            <p:cNvPr id="92" name="Oval 341"/>
            <p:cNvSpPr>
              <a:spLocks noChangeArrowheads="1"/>
            </p:cNvSpPr>
            <p:nvPr/>
          </p:nvSpPr>
          <p:spPr bwMode="auto">
            <a:xfrm>
              <a:off x="2269" y="2227"/>
              <a:ext cx="27" cy="18"/>
            </a:xfrm>
            <a:prstGeom prst="ellipse">
              <a:avLst/>
            </a:prstGeom>
            <a:noFill/>
            <a:ln w="12700">
              <a:solidFill>
                <a:srgbClr val="000000"/>
              </a:solidFill>
              <a:round/>
              <a:headEnd/>
              <a:tailEnd/>
            </a:ln>
          </p:spPr>
          <p:txBody>
            <a:bodyPr wrap="none" anchor="ctr"/>
            <a:lstStyle/>
            <a:p>
              <a:endParaRPr lang="en-US"/>
            </a:p>
          </p:txBody>
        </p:sp>
        <p:sp>
          <p:nvSpPr>
            <p:cNvPr id="95" name="Oval 342"/>
            <p:cNvSpPr>
              <a:spLocks noChangeArrowheads="1"/>
            </p:cNvSpPr>
            <p:nvPr/>
          </p:nvSpPr>
          <p:spPr bwMode="auto">
            <a:xfrm>
              <a:off x="2269" y="2291"/>
              <a:ext cx="27" cy="17"/>
            </a:xfrm>
            <a:prstGeom prst="ellipse">
              <a:avLst/>
            </a:prstGeom>
            <a:solidFill>
              <a:srgbClr val="F4F4EE"/>
            </a:solidFill>
            <a:ln w="12700">
              <a:solidFill>
                <a:srgbClr val="000000"/>
              </a:solidFill>
              <a:round/>
              <a:headEnd/>
              <a:tailEnd/>
            </a:ln>
          </p:spPr>
          <p:txBody>
            <a:bodyPr wrap="none" anchor="ctr"/>
            <a:lstStyle/>
            <a:p>
              <a:endParaRPr lang="en-US"/>
            </a:p>
          </p:txBody>
        </p:sp>
        <p:sp>
          <p:nvSpPr>
            <p:cNvPr id="96" name="Oval 343"/>
            <p:cNvSpPr>
              <a:spLocks noChangeArrowheads="1"/>
            </p:cNvSpPr>
            <p:nvPr/>
          </p:nvSpPr>
          <p:spPr bwMode="auto">
            <a:xfrm>
              <a:off x="2269" y="2291"/>
              <a:ext cx="27" cy="17"/>
            </a:xfrm>
            <a:prstGeom prst="ellipse">
              <a:avLst/>
            </a:prstGeom>
            <a:noFill/>
            <a:ln w="12700">
              <a:solidFill>
                <a:srgbClr val="000000"/>
              </a:solidFill>
              <a:round/>
              <a:headEnd/>
              <a:tailEnd/>
            </a:ln>
          </p:spPr>
          <p:txBody>
            <a:bodyPr wrap="none" anchor="ctr"/>
            <a:lstStyle/>
            <a:p>
              <a:endParaRPr lang="en-US"/>
            </a:p>
          </p:txBody>
        </p:sp>
        <p:sp>
          <p:nvSpPr>
            <p:cNvPr id="97" name="Rectangle 344"/>
            <p:cNvSpPr>
              <a:spLocks noChangeArrowheads="1"/>
            </p:cNvSpPr>
            <p:nvPr/>
          </p:nvSpPr>
          <p:spPr bwMode="auto">
            <a:xfrm>
              <a:off x="1991" y="2312"/>
              <a:ext cx="84" cy="102"/>
            </a:xfrm>
            <a:prstGeom prst="rect">
              <a:avLst/>
            </a:prstGeom>
            <a:solidFill>
              <a:srgbClr val="919191"/>
            </a:solidFill>
            <a:ln w="9525">
              <a:noFill/>
              <a:miter lim="800000"/>
              <a:headEnd/>
              <a:tailEnd/>
            </a:ln>
          </p:spPr>
          <p:txBody>
            <a:bodyPr wrap="none" anchor="ctr"/>
            <a:lstStyle/>
            <a:p>
              <a:endParaRPr lang="en-US"/>
            </a:p>
          </p:txBody>
        </p:sp>
        <p:sp>
          <p:nvSpPr>
            <p:cNvPr id="98" name="Rectangle 345"/>
            <p:cNvSpPr>
              <a:spLocks noChangeArrowheads="1"/>
            </p:cNvSpPr>
            <p:nvPr/>
          </p:nvSpPr>
          <p:spPr bwMode="auto">
            <a:xfrm>
              <a:off x="2122" y="2312"/>
              <a:ext cx="95" cy="102"/>
            </a:xfrm>
            <a:prstGeom prst="rect">
              <a:avLst/>
            </a:prstGeom>
            <a:solidFill>
              <a:srgbClr val="919191"/>
            </a:solidFill>
            <a:ln w="9525">
              <a:noFill/>
              <a:miter lim="800000"/>
              <a:headEnd/>
              <a:tailEnd/>
            </a:ln>
          </p:spPr>
          <p:txBody>
            <a:bodyPr wrap="none" anchor="ctr"/>
            <a:lstStyle/>
            <a:p>
              <a:endParaRPr lang="en-US"/>
            </a:p>
          </p:txBody>
        </p:sp>
        <p:sp>
          <p:nvSpPr>
            <p:cNvPr id="100" name="Rectangle 346"/>
            <p:cNvSpPr>
              <a:spLocks noChangeArrowheads="1"/>
            </p:cNvSpPr>
            <p:nvPr/>
          </p:nvSpPr>
          <p:spPr bwMode="auto">
            <a:xfrm>
              <a:off x="2098" y="2185"/>
              <a:ext cx="16" cy="330"/>
            </a:xfrm>
            <a:prstGeom prst="rect">
              <a:avLst/>
            </a:prstGeom>
            <a:solidFill>
              <a:srgbClr val="474747"/>
            </a:solidFill>
            <a:ln w="9525">
              <a:noFill/>
              <a:miter lim="800000"/>
              <a:headEnd/>
              <a:tailEnd/>
            </a:ln>
          </p:spPr>
          <p:txBody>
            <a:bodyPr wrap="none" anchor="ctr"/>
            <a:lstStyle/>
            <a:p>
              <a:endParaRPr lang="en-US" dirty="0"/>
            </a:p>
          </p:txBody>
        </p:sp>
      </p:grpSp>
      <p:pic>
        <p:nvPicPr>
          <p:cNvPr id="144" name="Picture 297"/>
          <p:cNvPicPr preferRelativeResize="0">
            <a:picLocks noGrp="1" noChangeArrowheads="1"/>
          </p:cNvPicPr>
          <p:nvPr>
            <p:ph sz="quarter" idx="4294967295"/>
          </p:nvPr>
        </p:nvPicPr>
        <p:blipFill>
          <a:blip r:embed="rId3"/>
          <a:srcRect/>
          <a:stretch>
            <a:fillRect/>
          </a:stretch>
        </p:blipFill>
        <p:spPr>
          <a:xfrm>
            <a:off x="4395787" y="2286000"/>
            <a:ext cx="557213" cy="473075"/>
          </a:xfrm>
          <a:prstGeom prst="rect">
            <a:avLst/>
          </a:prstGeom>
          <a:noFill/>
        </p:spPr>
      </p:pic>
      <p:cxnSp>
        <p:nvCxnSpPr>
          <p:cNvPr id="148" name="Straight Connector 147"/>
          <p:cNvCxnSpPr/>
          <p:nvPr/>
        </p:nvCxnSpPr>
        <p:spPr>
          <a:xfrm rot="5400000">
            <a:off x="2705100" y="4685506"/>
            <a:ext cx="4037806" cy="794"/>
          </a:xfrm>
          <a:prstGeom prst="line">
            <a:avLst/>
          </a:prstGeom>
          <a:ln w="1968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p:nvPr/>
        </p:nvCxnSpPr>
        <p:spPr>
          <a:xfrm>
            <a:off x="990600" y="3351212"/>
            <a:ext cx="3733800" cy="1588"/>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p:nvPr/>
        </p:nvCxnSpPr>
        <p:spPr>
          <a:xfrm>
            <a:off x="2819400" y="3962400"/>
            <a:ext cx="1905000" cy="1588"/>
          </a:xfrm>
          <a:prstGeom prst="straightConnector1">
            <a:avLst/>
          </a:prstGeom>
          <a:ln w="1968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p:nvPr/>
        </p:nvCxnSpPr>
        <p:spPr>
          <a:xfrm rot="10800000">
            <a:off x="2808960" y="3657600"/>
            <a:ext cx="1915440" cy="1588"/>
          </a:xfrm>
          <a:prstGeom prst="straightConnector1">
            <a:avLst/>
          </a:prstGeom>
          <a:ln w="1968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53" name="Rectangle 152"/>
          <p:cNvSpPr/>
          <p:nvPr/>
        </p:nvSpPr>
        <p:spPr>
          <a:xfrm>
            <a:off x="3505199" y="3581400"/>
            <a:ext cx="381000" cy="2286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4</a:t>
            </a:r>
          </a:p>
        </p:txBody>
      </p:sp>
      <p:sp>
        <p:nvSpPr>
          <p:cNvPr id="154" name="Rectangle 153"/>
          <p:cNvSpPr/>
          <p:nvPr/>
        </p:nvSpPr>
        <p:spPr>
          <a:xfrm>
            <a:off x="3505199" y="3886200"/>
            <a:ext cx="381000" cy="2286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5</a:t>
            </a:r>
          </a:p>
        </p:txBody>
      </p:sp>
      <p:cxnSp>
        <p:nvCxnSpPr>
          <p:cNvPr id="158" name="Straight Arrow Connector 157"/>
          <p:cNvCxnSpPr/>
          <p:nvPr/>
        </p:nvCxnSpPr>
        <p:spPr>
          <a:xfrm rot="10800000">
            <a:off x="980160" y="4267200"/>
            <a:ext cx="3744240" cy="1588"/>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p:nvPr/>
        </p:nvCxnSpPr>
        <p:spPr>
          <a:xfrm rot="10800000" flipV="1">
            <a:off x="980160" y="4572000"/>
            <a:ext cx="3744241" cy="2"/>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0" name="Rectangle 159"/>
          <p:cNvSpPr/>
          <p:nvPr/>
        </p:nvSpPr>
        <p:spPr>
          <a:xfrm>
            <a:off x="2590800" y="4191000"/>
            <a:ext cx="4572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6</a:t>
            </a:r>
          </a:p>
        </p:txBody>
      </p:sp>
      <p:sp>
        <p:nvSpPr>
          <p:cNvPr id="161" name="Rectangle 160"/>
          <p:cNvSpPr/>
          <p:nvPr/>
        </p:nvSpPr>
        <p:spPr>
          <a:xfrm>
            <a:off x="2590800" y="4495800"/>
            <a:ext cx="4572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7</a:t>
            </a:r>
          </a:p>
        </p:txBody>
      </p:sp>
      <p:sp>
        <p:nvSpPr>
          <p:cNvPr id="166" name="Left-Right Arrow 165"/>
          <p:cNvSpPr/>
          <p:nvPr/>
        </p:nvSpPr>
        <p:spPr>
          <a:xfrm>
            <a:off x="980158" y="5181600"/>
            <a:ext cx="3744241" cy="381000"/>
          </a:xfrm>
          <a:prstGeom prst="leftRightArrow">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Left-Right Arrow 166"/>
          <p:cNvSpPr/>
          <p:nvPr/>
        </p:nvSpPr>
        <p:spPr>
          <a:xfrm>
            <a:off x="980158" y="4724400"/>
            <a:ext cx="3744241" cy="381000"/>
          </a:xfrm>
          <a:prstGeom prst="leftRightArrow">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0" name="Straight Arrow Connector 169"/>
          <p:cNvCxnSpPr/>
          <p:nvPr/>
        </p:nvCxnSpPr>
        <p:spPr>
          <a:xfrm rot="10800000">
            <a:off x="980160" y="6019800"/>
            <a:ext cx="3744241" cy="1588"/>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3" name="Rectangle 172"/>
          <p:cNvSpPr/>
          <p:nvPr/>
        </p:nvSpPr>
        <p:spPr>
          <a:xfrm>
            <a:off x="2590800" y="5943600"/>
            <a:ext cx="457200" cy="228600"/>
          </a:xfrm>
          <a:prstGeom prst="rect">
            <a:avLst/>
          </a:prstGeom>
          <a:solidFill>
            <a:schemeClr val="accent5">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8</a:t>
            </a:r>
          </a:p>
        </p:txBody>
      </p:sp>
      <p:cxnSp>
        <p:nvCxnSpPr>
          <p:cNvPr id="177" name="Straight Arrow Connector 176"/>
          <p:cNvCxnSpPr/>
          <p:nvPr/>
        </p:nvCxnSpPr>
        <p:spPr>
          <a:xfrm>
            <a:off x="990600" y="6324600"/>
            <a:ext cx="1839241" cy="1588"/>
          </a:xfrm>
          <a:prstGeom prst="straightConnector1">
            <a:avLst/>
          </a:prstGeom>
          <a:ln w="1968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8" name="Straight Arrow Connector 177"/>
          <p:cNvCxnSpPr/>
          <p:nvPr/>
        </p:nvCxnSpPr>
        <p:spPr>
          <a:xfrm rot="10800000">
            <a:off x="990601" y="6629400"/>
            <a:ext cx="1839241" cy="1588"/>
          </a:xfrm>
          <a:prstGeom prst="straightConnector1">
            <a:avLst/>
          </a:prstGeom>
          <a:ln w="1968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79" name="Rectangle 178"/>
          <p:cNvSpPr/>
          <p:nvPr/>
        </p:nvSpPr>
        <p:spPr>
          <a:xfrm>
            <a:off x="1686841" y="6248400"/>
            <a:ext cx="381000" cy="2286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9</a:t>
            </a:r>
          </a:p>
        </p:txBody>
      </p:sp>
      <p:sp>
        <p:nvSpPr>
          <p:cNvPr id="180" name="Rectangle 179"/>
          <p:cNvSpPr/>
          <p:nvPr/>
        </p:nvSpPr>
        <p:spPr>
          <a:xfrm>
            <a:off x="1686841" y="6553200"/>
            <a:ext cx="381000" cy="2286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10</a:t>
            </a:r>
          </a:p>
        </p:txBody>
      </p:sp>
      <p:cxnSp>
        <p:nvCxnSpPr>
          <p:cNvPr id="181" name="Straight Arrow Connector 180"/>
          <p:cNvCxnSpPr/>
          <p:nvPr/>
        </p:nvCxnSpPr>
        <p:spPr>
          <a:xfrm>
            <a:off x="2829840" y="6629400"/>
            <a:ext cx="1905000" cy="1588"/>
          </a:xfrm>
          <a:prstGeom prst="straightConnector1">
            <a:avLst/>
          </a:prstGeom>
          <a:ln w="1968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2" name="Straight Arrow Connector 181"/>
          <p:cNvCxnSpPr/>
          <p:nvPr/>
        </p:nvCxnSpPr>
        <p:spPr>
          <a:xfrm rot="10800000">
            <a:off x="2819400" y="6324600"/>
            <a:ext cx="1915440" cy="1588"/>
          </a:xfrm>
          <a:prstGeom prst="straightConnector1">
            <a:avLst/>
          </a:prstGeom>
          <a:ln w="1968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83" name="Rectangle 182"/>
          <p:cNvSpPr/>
          <p:nvPr/>
        </p:nvSpPr>
        <p:spPr>
          <a:xfrm>
            <a:off x="3515639" y="6248400"/>
            <a:ext cx="381000" cy="2286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11</a:t>
            </a:r>
          </a:p>
        </p:txBody>
      </p:sp>
      <p:sp>
        <p:nvSpPr>
          <p:cNvPr id="184" name="Rectangle 183"/>
          <p:cNvSpPr/>
          <p:nvPr/>
        </p:nvSpPr>
        <p:spPr>
          <a:xfrm>
            <a:off x="3515639" y="6553200"/>
            <a:ext cx="381000" cy="2286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12</a:t>
            </a:r>
          </a:p>
        </p:txBody>
      </p:sp>
      <p:sp>
        <p:nvSpPr>
          <p:cNvPr id="185" name="TextBox 184"/>
          <p:cNvSpPr txBox="1"/>
          <p:nvPr/>
        </p:nvSpPr>
        <p:spPr>
          <a:xfrm>
            <a:off x="2743200" y="5533013"/>
            <a:ext cx="492443" cy="334387"/>
          </a:xfrm>
          <a:prstGeom prst="rect">
            <a:avLst/>
          </a:prstGeom>
          <a:noFill/>
        </p:spPr>
        <p:txBody>
          <a:bodyPr vert="vert" wrap="none" rtlCol="0">
            <a:spAutoFit/>
          </a:bodyPr>
          <a:lstStyle/>
          <a:p>
            <a:r>
              <a:rPr lang="en-US" sz="2000" b="1" dirty="0"/>
              <a:t>…</a:t>
            </a:r>
          </a:p>
        </p:txBody>
      </p:sp>
      <p:sp>
        <p:nvSpPr>
          <p:cNvPr id="186" name="TextBox 185"/>
          <p:cNvSpPr txBox="1"/>
          <p:nvPr/>
        </p:nvSpPr>
        <p:spPr>
          <a:xfrm>
            <a:off x="2954190" y="2286000"/>
            <a:ext cx="474810" cy="307777"/>
          </a:xfrm>
          <a:prstGeom prst="rect">
            <a:avLst/>
          </a:prstGeom>
          <a:noFill/>
        </p:spPr>
        <p:txBody>
          <a:bodyPr wrap="none" rtlCol="0">
            <a:spAutoFit/>
          </a:bodyPr>
          <a:lstStyle/>
          <a:p>
            <a:r>
              <a:rPr lang="en-US" sz="1400" b="1" dirty="0"/>
              <a:t>GK</a:t>
            </a:r>
          </a:p>
        </p:txBody>
      </p:sp>
      <p:sp>
        <p:nvSpPr>
          <p:cNvPr id="187" name="Rectangle 186"/>
          <p:cNvSpPr/>
          <p:nvPr/>
        </p:nvSpPr>
        <p:spPr>
          <a:xfrm>
            <a:off x="1981200" y="5257800"/>
            <a:ext cx="1676400" cy="2286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(RTP/RTCP)</a:t>
            </a:r>
          </a:p>
        </p:txBody>
      </p:sp>
      <p:sp>
        <p:nvSpPr>
          <p:cNvPr id="188" name="Rectangle 187"/>
          <p:cNvSpPr/>
          <p:nvPr/>
        </p:nvSpPr>
        <p:spPr>
          <a:xfrm>
            <a:off x="1981200" y="4800600"/>
            <a:ext cx="1676400" cy="2286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H.245</a:t>
            </a:r>
          </a:p>
        </p:txBody>
      </p:sp>
      <p:sp>
        <p:nvSpPr>
          <p:cNvPr id="189" name="TextBox 188"/>
          <p:cNvSpPr txBox="1"/>
          <p:nvPr/>
        </p:nvSpPr>
        <p:spPr>
          <a:xfrm>
            <a:off x="6553200" y="2819400"/>
            <a:ext cx="1938351" cy="2677656"/>
          </a:xfrm>
          <a:prstGeom prst="rect">
            <a:avLst/>
          </a:prstGeom>
          <a:noFill/>
        </p:spPr>
        <p:txBody>
          <a:bodyPr wrap="none" rtlCol="0">
            <a:spAutoFit/>
          </a:bodyPr>
          <a:lstStyle/>
          <a:p>
            <a:pPr marL="342900" indent="-342900">
              <a:buAutoNum type="arabicPeriod"/>
            </a:pPr>
            <a:r>
              <a:rPr lang="en-US" sz="1400" dirty="0"/>
              <a:t>ARQ</a:t>
            </a:r>
          </a:p>
          <a:p>
            <a:pPr marL="342900" indent="-342900">
              <a:buAutoNum type="arabicPeriod"/>
            </a:pPr>
            <a:r>
              <a:rPr lang="en-US" sz="1400" dirty="0"/>
              <a:t>ACF</a:t>
            </a:r>
          </a:p>
          <a:p>
            <a:pPr marL="342900" indent="-342900">
              <a:buAutoNum type="arabicPeriod"/>
            </a:pPr>
            <a:r>
              <a:rPr lang="en-US" sz="1400" dirty="0"/>
              <a:t>Setup</a:t>
            </a:r>
          </a:p>
          <a:p>
            <a:pPr marL="342900" indent="-342900">
              <a:buAutoNum type="arabicPeriod"/>
            </a:pPr>
            <a:r>
              <a:rPr lang="en-US" sz="1400" dirty="0"/>
              <a:t>ARQ</a:t>
            </a:r>
          </a:p>
          <a:p>
            <a:pPr marL="342900" indent="-342900">
              <a:buAutoNum type="arabicPeriod"/>
            </a:pPr>
            <a:r>
              <a:rPr lang="en-US" sz="1400" dirty="0"/>
              <a:t>ACF</a:t>
            </a:r>
          </a:p>
          <a:p>
            <a:pPr marL="342900" indent="-342900">
              <a:buAutoNum type="arabicPeriod"/>
            </a:pPr>
            <a:r>
              <a:rPr lang="en-US" sz="1400" dirty="0"/>
              <a:t>Alerting</a:t>
            </a:r>
          </a:p>
          <a:p>
            <a:pPr marL="342900" indent="-342900">
              <a:buAutoNum type="arabicPeriod"/>
            </a:pPr>
            <a:r>
              <a:rPr lang="en-US" sz="1400" dirty="0"/>
              <a:t>Connect</a:t>
            </a:r>
          </a:p>
          <a:p>
            <a:pPr marL="342900" indent="-342900">
              <a:buAutoNum type="arabicPeriod"/>
            </a:pPr>
            <a:r>
              <a:rPr lang="en-US" sz="1400" dirty="0"/>
              <a:t>Release Complete</a:t>
            </a:r>
          </a:p>
          <a:p>
            <a:pPr marL="342900" indent="-342900">
              <a:buAutoNum type="arabicPeriod"/>
            </a:pPr>
            <a:r>
              <a:rPr lang="en-US" sz="1400" dirty="0"/>
              <a:t>DRQ</a:t>
            </a:r>
          </a:p>
          <a:p>
            <a:pPr marL="342900" indent="-342900">
              <a:buAutoNum type="arabicPeriod"/>
            </a:pPr>
            <a:r>
              <a:rPr lang="en-US" sz="1400" dirty="0"/>
              <a:t>DCF</a:t>
            </a:r>
          </a:p>
          <a:p>
            <a:pPr marL="342900" indent="-342900">
              <a:buAutoNum type="arabicPeriod"/>
            </a:pPr>
            <a:r>
              <a:rPr lang="en-US" sz="1400" dirty="0"/>
              <a:t>DRQ</a:t>
            </a:r>
          </a:p>
          <a:p>
            <a:pPr marL="342900" indent="-342900">
              <a:buAutoNum type="arabicPeriod"/>
            </a:pPr>
            <a:r>
              <a:rPr lang="en-US" sz="1400" dirty="0"/>
              <a:t>DCF</a:t>
            </a:r>
          </a:p>
        </p:txBody>
      </p:sp>
      <p:sp>
        <p:nvSpPr>
          <p:cNvPr id="78" name="TextBox 77"/>
          <p:cNvSpPr txBox="1"/>
          <p:nvPr/>
        </p:nvSpPr>
        <p:spPr>
          <a:xfrm>
            <a:off x="1143000" y="2286000"/>
            <a:ext cx="821059" cy="307777"/>
          </a:xfrm>
          <a:prstGeom prst="rect">
            <a:avLst/>
          </a:prstGeom>
          <a:noFill/>
        </p:spPr>
        <p:txBody>
          <a:bodyPr wrap="none" rtlCol="0">
            <a:spAutoFit/>
          </a:bodyPr>
          <a:lstStyle/>
          <a:p>
            <a:r>
              <a:rPr lang="en-US" sz="1400" b="1" dirty="0"/>
              <a:t>TER. A</a:t>
            </a:r>
          </a:p>
        </p:txBody>
      </p:sp>
      <p:sp>
        <p:nvSpPr>
          <p:cNvPr id="79" name="TextBox 78"/>
          <p:cNvSpPr txBox="1"/>
          <p:nvPr/>
        </p:nvSpPr>
        <p:spPr>
          <a:xfrm>
            <a:off x="4800600" y="2286000"/>
            <a:ext cx="821059" cy="307777"/>
          </a:xfrm>
          <a:prstGeom prst="rect">
            <a:avLst/>
          </a:prstGeom>
          <a:noFill/>
        </p:spPr>
        <p:txBody>
          <a:bodyPr wrap="none" rtlCol="0">
            <a:spAutoFit/>
          </a:bodyPr>
          <a:lstStyle/>
          <a:p>
            <a:r>
              <a:rPr lang="en-US" sz="1400" b="1" dirty="0"/>
              <a:t>TER. B</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H.323 Call Flow (Cont.)</a:t>
            </a:r>
          </a:p>
        </p:txBody>
      </p:sp>
      <p:pic>
        <p:nvPicPr>
          <p:cNvPr id="5" name="Picture 297"/>
          <p:cNvPicPr preferRelativeResize="0">
            <a:picLocks noGrp="1" noChangeArrowheads="1"/>
          </p:cNvPicPr>
          <p:nvPr>
            <p:ph sz="quarter" idx="4294967295"/>
          </p:nvPr>
        </p:nvPicPr>
        <p:blipFill>
          <a:blip r:embed="rId3"/>
          <a:srcRect/>
          <a:stretch>
            <a:fillRect/>
          </a:stretch>
        </p:blipFill>
        <p:spPr>
          <a:xfrm>
            <a:off x="424534" y="2270125"/>
            <a:ext cx="557213" cy="473075"/>
          </a:xfrm>
          <a:prstGeom prst="rect">
            <a:avLst/>
          </a:prstGeom>
          <a:noFill/>
        </p:spPr>
      </p:pic>
      <p:cxnSp>
        <p:nvCxnSpPr>
          <p:cNvPr id="8" name="Straight Connector 7"/>
          <p:cNvCxnSpPr/>
          <p:nvPr/>
        </p:nvCxnSpPr>
        <p:spPr>
          <a:xfrm rot="5400000">
            <a:off x="-1343147" y="4686300"/>
            <a:ext cx="4037806" cy="794"/>
          </a:xfrm>
          <a:prstGeom prst="line">
            <a:avLst/>
          </a:prstGeom>
          <a:ln w="1968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496094" y="4686300"/>
            <a:ext cx="4037806" cy="794"/>
          </a:xfrm>
          <a:prstGeom prst="line">
            <a:avLst/>
          </a:prstGeom>
          <a:ln w="1968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675359" y="2743200"/>
            <a:ext cx="1839241" cy="1588"/>
          </a:xfrm>
          <a:prstGeom prst="straightConnector1">
            <a:avLst/>
          </a:prstGeom>
          <a:ln w="1968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10800000">
            <a:off x="675360" y="3657600"/>
            <a:ext cx="1839241" cy="1588"/>
          </a:xfrm>
          <a:prstGeom prst="straightConnector1">
            <a:avLst/>
          </a:prstGeom>
          <a:ln w="1968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1371600" y="2667000"/>
            <a:ext cx="381000" cy="2286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72" name="Rectangle 71"/>
          <p:cNvSpPr/>
          <p:nvPr/>
        </p:nvSpPr>
        <p:spPr>
          <a:xfrm>
            <a:off x="1371600" y="3581400"/>
            <a:ext cx="381000" cy="2286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4</a:t>
            </a:r>
          </a:p>
        </p:txBody>
      </p:sp>
      <p:sp>
        <p:nvSpPr>
          <p:cNvPr id="73" name="Rectangle 72"/>
          <p:cNvSpPr/>
          <p:nvPr/>
        </p:nvSpPr>
        <p:spPr>
          <a:xfrm>
            <a:off x="3276600" y="3810000"/>
            <a:ext cx="381000" cy="3048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5</a:t>
            </a:r>
          </a:p>
        </p:txBody>
      </p:sp>
      <p:grpSp>
        <p:nvGrpSpPr>
          <p:cNvPr id="3" name="Group 308"/>
          <p:cNvGrpSpPr>
            <a:grpSpLocks/>
          </p:cNvGrpSpPr>
          <p:nvPr/>
        </p:nvGrpSpPr>
        <p:grpSpPr bwMode="auto">
          <a:xfrm>
            <a:off x="2362200" y="2232025"/>
            <a:ext cx="322263" cy="434975"/>
            <a:chOff x="1944" y="2160"/>
            <a:chExt cx="369" cy="384"/>
          </a:xfrm>
        </p:grpSpPr>
        <p:sp>
          <p:nvSpPr>
            <p:cNvPr id="43" name="Freeform 309"/>
            <p:cNvSpPr>
              <a:spLocks/>
            </p:cNvSpPr>
            <p:nvPr/>
          </p:nvSpPr>
          <p:spPr bwMode="auto">
            <a:xfrm>
              <a:off x="1956" y="2490"/>
              <a:ext cx="25" cy="39"/>
            </a:xfrm>
            <a:custGeom>
              <a:avLst/>
              <a:gdLst>
                <a:gd name="T0" fmla="*/ 24 w 25"/>
                <a:gd name="T1" fmla="*/ 38 h 39"/>
                <a:gd name="T2" fmla="*/ 0 w 25"/>
                <a:gd name="T3" fmla="*/ 10 h 39"/>
                <a:gd name="T4" fmla="*/ 0 w 25"/>
                <a:gd name="T5" fmla="*/ 0 h 39"/>
                <a:gd name="T6" fmla="*/ 24 w 25"/>
                <a:gd name="T7" fmla="*/ 19 h 39"/>
                <a:gd name="T8" fmla="*/ 24 w 25"/>
                <a:gd name="T9" fmla="*/ 38 h 39"/>
                <a:gd name="T10" fmla="*/ 0 60000 65536"/>
                <a:gd name="T11" fmla="*/ 0 60000 65536"/>
                <a:gd name="T12" fmla="*/ 0 60000 65536"/>
                <a:gd name="T13" fmla="*/ 0 60000 65536"/>
                <a:gd name="T14" fmla="*/ 0 60000 65536"/>
                <a:gd name="T15" fmla="*/ 0 w 25"/>
                <a:gd name="T16" fmla="*/ 0 h 39"/>
                <a:gd name="T17" fmla="*/ 25 w 25"/>
                <a:gd name="T18" fmla="*/ 39 h 39"/>
              </a:gdLst>
              <a:ahLst/>
              <a:cxnLst>
                <a:cxn ang="T10">
                  <a:pos x="T0" y="T1"/>
                </a:cxn>
                <a:cxn ang="T11">
                  <a:pos x="T2" y="T3"/>
                </a:cxn>
                <a:cxn ang="T12">
                  <a:pos x="T4" y="T5"/>
                </a:cxn>
                <a:cxn ang="T13">
                  <a:pos x="T6" y="T7"/>
                </a:cxn>
                <a:cxn ang="T14">
                  <a:pos x="T8" y="T9"/>
                </a:cxn>
              </a:cxnLst>
              <a:rect l="T15" t="T16" r="T17" b="T18"/>
              <a:pathLst>
                <a:path w="25" h="39">
                  <a:moveTo>
                    <a:pt x="24" y="38"/>
                  </a:moveTo>
                  <a:lnTo>
                    <a:pt x="0" y="10"/>
                  </a:lnTo>
                  <a:lnTo>
                    <a:pt x="0" y="0"/>
                  </a:lnTo>
                  <a:lnTo>
                    <a:pt x="24" y="19"/>
                  </a:lnTo>
                  <a:lnTo>
                    <a:pt x="24" y="38"/>
                  </a:lnTo>
                </a:path>
              </a:pathLst>
            </a:custGeom>
            <a:solidFill>
              <a:srgbClr val="494936"/>
            </a:solidFill>
            <a:ln w="9525" cap="rnd">
              <a:noFill/>
              <a:round/>
              <a:headEnd/>
              <a:tailEnd/>
            </a:ln>
          </p:spPr>
          <p:txBody>
            <a:bodyPr/>
            <a:lstStyle/>
            <a:p>
              <a:endParaRPr lang="en-US"/>
            </a:p>
          </p:txBody>
        </p:sp>
        <p:sp>
          <p:nvSpPr>
            <p:cNvPr id="44" name="Freeform 310"/>
            <p:cNvSpPr>
              <a:spLocks/>
            </p:cNvSpPr>
            <p:nvPr/>
          </p:nvSpPr>
          <p:spPr bwMode="auto">
            <a:xfrm>
              <a:off x="1944" y="2160"/>
              <a:ext cx="25" cy="356"/>
            </a:xfrm>
            <a:custGeom>
              <a:avLst/>
              <a:gdLst>
                <a:gd name="T0" fmla="*/ 24 w 25"/>
                <a:gd name="T1" fmla="*/ 37 h 356"/>
                <a:gd name="T2" fmla="*/ 0 w 25"/>
                <a:gd name="T3" fmla="*/ 0 h 356"/>
                <a:gd name="T4" fmla="*/ 0 w 25"/>
                <a:gd name="T5" fmla="*/ 318 h 356"/>
                <a:gd name="T6" fmla="*/ 24 w 25"/>
                <a:gd name="T7" fmla="*/ 355 h 356"/>
                <a:gd name="T8" fmla="*/ 24 w 25"/>
                <a:gd name="T9" fmla="*/ 49 h 356"/>
                <a:gd name="T10" fmla="*/ 24 w 25"/>
                <a:gd name="T11" fmla="*/ 37 h 356"/>
                <a:gd name="T12" fmla="*/ 0 60000 65536"/>
                <a:gd name="T13" fmla="*/ 0 60000 65536"/>
                <a:gd name="T14" fmla="*/ 0 60000 65536"/>
                <a:gd name="T15" fmla="*/ 0 60000 65536"/>
                <a:gd name="T16" fmla="*/ 0 60000 65536"/>
                <a:gd name="T17" fmla="*/ 0 60000 65536"/>
                <a:gd name="T18" fmla="*/ 0 w 25"/>
                <a:gd name="T19" fmla="*/ 0 h 356"/>
                <a:gd name="T20" fmla="*/ 25 w 25"/>
                <a:gd name="T21" fmla="*/ 356 h 356"/>
              </a:gdLst>
              <a:ahLst/>
              <a:cxnLst>
                <a:cxn ang="T12">
                  <a:pos x="T0" y="T1"/>
                </a:cxn>
                <a:cxn ang="T13">
                  <a:pos x="T2" y="T3"/>
                </a:cxn>
                <a:cxn ang="T14">
                  <a:pos x="T4" y="T5"/>
                </a:cxn>
                <a:cxn ang="T15">
                  <a:pos x="T6" y="T7"/>
                </a:cxn>
                <a:cxn ang="T16">
                  <a:pos x="T8" y="T9"/>
                </a:cxn>
                <a:cxn ang="T17">
                  <a:pos x="T10" y="T11"/>
                </a:cxn>
              </a:cxnLst>
              <a:rect l="T18" t="T19" r="T20" b="T21"/>
              <a:pathLst>
                <a:path w="25" h="356">
                  <a:moveTo>
                    <a:pt x="24" y="37"/>
                  </a:moveTo>
                  <a:lnTo>
                    <a:pt x="0" y="0"/>
                  </a:lnTo>
                  <a:lnTo>
                    <a:pt x="0" y="318"/>
                  </a:lnTo>
                  <a:lnTo>
                    <a:pt x="24" y="355"/>
                  </a:lnTo>
                  <a:lnTo>
                    <a:pt x="24" y="49"/>
                  </a:lnTo>
                  <a:lnTo>
                    <a:pt x="24" y="37"/>
                  </a:lnTo>
                </a:path>
              </a:pathLst>
            </a:custGeom>
            <a:solidFill>
              <a:srgbClr val="474747"/>
            </a:solidFill>
            <a:ln w="9525" cap="rnd">
              <a:noFill/>
              <a:round/>
              <a:headEnd/>
              <a:tailEnd/>
            </a:ln>
          </p:spPr>
          <p:txBody>
            <a:bodyPr/>
            <a:lstStyle/>
            <a:p>
              <a:endParaRPr lang="en-US"/>
            </a:p>
          </p:txBody>
        </p:sp>
        <p:sp>
          <p:nvSpPr>
            <p:cNvPr id="45" name="Freeform 311"/>
            <p:cNvSpPr>
              <a:spLocks/>
            </p:cNvSpPr>
            <p:nvPr/>
          </p:nvSpPr>
          <p:spPr bwMode="auto">
            <a:xfrm>
              <a:off x="1944" y="2160"/>
              <a:ext cx="369" cy="26"/>
            </a:xfrm>
            <a:custGeom>
              <a:avLst/>
              <a:gdLst>
                <a:gd name="T0" fmla="*/ 368 w 369"/>
                <a:gd name="T1" fmla="*/ 25 h 26"/>
                <a:gd name="T2" fmla="*/ 344 w 369"/>
                <a:gd name="T3" fmla="*/ 0 h 26"/>
                <a:gd name="T4" fmla="*/ 0 w 369"/>
                <a:gd name="T5" fmla="*/ 0 h 26"/>
                <a:gd name="T6" fmla="*/ 24 w 369"/>
                <a:gd name="T7" fmla="*/ 25 h 26"/>
                <a:gd name="T8" fmla="*/ 368 w 369"/>
                <a:gd name="T9" fmla="*/ 25 h 26"/>
                <a:gd name="T10" fmla="*/ 0 60000 65536"/>
                <a:gd name="T11" fmla="*/ 0 60000 65536"/>
                <a:gd name="T12" fmla="*/ 0 60000 65536"/>
                <a:gd name="T13" fmla="*/ 0 60000 65536"/>
                <a:gd name="T14" fmla="*/ 0 60000 65536"/>
                <a:gd name="T15" fmla="*/ 0 w 369"/>
                <a:gd name="T16" fmla="*/ 0 h 26"/>
                <a:gd name="T17" fmla="*/ 369 w 369"/>
                <a:gd name="T18" fmla="*/ 26 h 26"/>
              </a:gdLst>
              <a:ahLst/>
              <a:cxnLst>
                <a:cxn ang="T10">
                  <a:pos x="T0" y="T1"/>
                </a:cxn>
                <a:cxn ang="T11">
                  <a:pos x="T2" y="T3"/>
                </a:cxn>
                <a:cxn ang="T12">
                  <a:pos x="T4" y="T5"/>
                </a:cxn>
                <a:cxn ang="T13">
                  <a:pos x="T6" y="T7"/>
                </a:cxn>
                <a:cxn ang="T14">
                  <a:pos x="T8" y="T9"/>
                </a:cxn>
              </a:cxnLst>
              <a:rect l="T15" t="T16" r="T17" b="T18"/>
              <a:pathLst>
                <a:path w="369" h="26">
                  <a:moveTo>
                    <a:pt x="368" y="25"/>
                  </a:moveTo>
                  <a:lnTo>
                    <a:pt x="344" y="0"/>
                  </a:lnTo>
                  <a:lnTo>
                    <a:pt x="0" y="0"/>
                  </a:lnTo>
                  <a:lnTo>
                    <a:pt x="24" y="25"/>
                  </a:lnTo>
                  <a:lnTo>
                    <a:pt x="368" y="25"/>
                  </a:lnTo>
                </a:path>
              </a:pathLst>
            </a:custGeom>
            <a:solidFill>
              <a:srgbClr val="919191"/>
            </a:solidFill>
            <a:ln w="12700" cap="rnd">
              <a:solidFill>
                <a:srgbClr val="000000"/>
              </a:solidFill>
              <a:round/>
              <a:headEnd/>
              <a:tailEnd/>
            </a:ln>
          </p:spPr>
          <p:txBody>
            <a:bodyPr/>
            <a:lstStyle/>
            <a:p>
              <a:endParaRPr lang="en-US"/>
            </a:p>
          </p:txBody>
        </p:sp>
        <p:sp>
          <p:nvSpPr>
            <p:cNvPr id="46" name="Freeform 312"/>
            <p:cNvSpPr>
              <a:spLocks/>
            </p:cNvSpPr>
            <p:nvPr/>
          </p:nvSpPr>
          <p:spPr bwMode="auto">
            <a:xfrm>
              <a:off x="1944" y="2160"/>
              <a:ext cx="369" cy="26"/>
            </a:xfrm>
            <a:custGeom>
              <a:avLst/>
              <a:gdLst>
                <a:gd name="T0" fmla="*/ 368 w 369"/>
                <a:gd name="T1" fmla="*/ 25 h 26"/>
                <a:gd name="T2" fmla="*/ 344 w 369"/>
                <a:gd name="T3" fmla="*/ 0 h 26"/>
                <a:gd name="T4" fmla="*/ 0 w 369"/>
                <a:gd name="T5" fmla="*/ 0 h 26"/>
                <a:gd name="T6" fmla="*/ 24 w 369"/>
                <a:gd name="T7" fmla="*/ 25 h 26"/>
                <a:gd name="T8" fmla="*/ 368 w 369"/>
                <a:gd name="T9" fmla="*/ 25 h 26"/>
                <a:gd name="T10" fmla="*/ 0 60000 65536"/>
                <a:gd name="T11" fmla="*/ 0 60000 65536"/>
                <a:gd name="T12" fmla="*/ 0 60000 65536"/>
                <a:gd name="T13" fmla="*/ 0 60000 65536"/>
                <a:gd name="T14" fmla="*/ 0 60000 65536"/>
                <a:gd name="T15" fmla="*/ 0 w 369"/>
                <a:gd name="T16" fmla="*/ 0 h 26"/>
                <a:gd name="T17" fmla="*/ 369 w 369"/>
                <a:gd name="T18" fmla="*/ 26 h 26"/>
              </a:gdLst>
              <a:ahLst/>
              <a:cxnLst>
                <a:cxn ang="T10">
                  <a:pos x="T0" y="T1"/>
                </a:cxn>
                <a:cxn ang="T11">
                  <a:pos x="T2" y="T3"/>
                </a:cxn>
                <a:cxn ang="T12">
                  <a:pos x="T4" y="T5"/>
                </a:cxn>
                <a:cxn ang="T13">
                  <a:pos x="T6" y="T7"/>
                </a:cxn>
                <a:cxn ang="T14">
                  <a:pos x="T8" y="T9"/>
                </a:cxn>
              </a:cxnLst>
              <a:rect l="T15" t="T16" r="T17" b="T18"/>
              <a:pathLst>
                <a:path w="369" h="26">
                  <a:moveTo>
                    <a:pt x="368" y="25"/>
                  </a:moveTo>
                  <a:lnTo>
                    <a:pt x="344" y="0"/>
                  </a:lnTo>
                  <a:lnTo>
                    <a:pt x="0" y="0"/>
                  </a:lnTo>
                  <a:lnTo>
                    <a:pt x="24" y="25"/>
                  </a:lnTo>
                  <a:lnTo>
                    <a:pt x="368" y="25"/>
                  </a:lnTo>
                </a:path>
              </a:pathLst>
            </a:custGeom>
            <a:noFill/>
            <a:ln w="12700" cap="rnd">
              <a:solidFill>
                <a:srgbClr val="000000"/>
              </a:solidFill>
              <a:round/>
              <a:headEnd/>
              <a:tailEnd/>
            </a:ln>
          </p:spPr>
          <p:txBody>
            <a:bodyPr/>
            <a:lstStyle/>
            <a:p>
              <a:endParaRPr lang="en-US"/>
            </a:p>
          </p:txBody>
        </p:sp>
        <p:sp>
          <p:nvSpPr>
            <p:cNvPr id="47" name="Rectangle 313"/>
            <p:cNvSpPr>
              <a:spLocks noChangeArrowheads="1"/>
            </p:cNvSpPr>
            <p:nvPr/>
          </p:nvSpPr>
          <p:spPr bwMode="auto">
            <a:xfrm>
              <a:off x="1991" y="2528"/>
              <a:ext cx="309" cy="16"/>
            </a:xfrm>
            <a:prstGeom prst="rect">
              <a:avLst/>
            </a:prstGeom>
            <a:solidFill>
              <a:srgbClr val="494936"/>
            </a:solidFill>
            <a:ln w="9525">
              <a:noFill/>
              <a:miter lim="800000"/>
              <a:headEnd/>
              <a:tailEnd/>
            </a:ln>
          </p:spPr>
          <p:txBody>
            <a:bodyPr wrap="none" anchor="ctr"/>
            <a:lstStyle/>
            <a:p>
              <a:endParaRPr lang="en-US"/>
            </a:p>
          </p:txBody>
        </p:sp>
        <p:sp>
          <p:nvSpPr>
            <p:cNvPr id="49" name="Rectangle 314"/>
            <p:cNvSpPr>
              <a:spLocks noChangeArrowheads="1"/>
            </p:cNvSpPr>
            <p:nvPr/>
          </p:nvSpPr>
          <p:spPr bwMode="auto">
            <a:xfrm>
              <a:off x="1995" y="2532"/>
              <a:ext cx="301" cy="8"/>
            </a:xfrm>
            <a:prstGeom prst="rect">
              <a:avLst/>
            </a:prstGeom>
            <a:noFill/>
            <a:ln w="12700">
              <a:solidFill>
                <a:srgbClr val="333333"/>
              </a:solidFill>
              <a:miter lim="800000"/>
              <a:headEnd/>
              <a:tailEnd/>
            </a:ln>
          </p:spPr>
          <p:txBody>
            <a:bodyPr wrap="none" anchor="ctr"/>
            <a:lstStyle/>
            <a:p>
              <a:endParaRPr lang="en-US"/>
            </a:p>
          </p:txBody>
        </p:sp>
        <p:sp>
          <p:nvSpPr>
            <p:cNvPr id="51" name="Rectangle 315"/>
            <p:cNvSpPr>
              <a:spLocks noChangeArrowheads="1"/>
            </p:cNvSpPr>
            <p:nvPr/>
          </p:nvSpPr>
          <p:spPr bwMode="auto">
            <a:xfrm>
              <a:off x="1968" y="2185"/>
              <a:ext cx="344" cy="330"/>
            </a:xfrm>
            <a:prstGeom prst="rect">
              <a:avLst/>
            </a:prstGeom>
            <a:solidFill>
              <a:srgbClr val="CECECE"/>
            </a:solidFill>
            <a:ln w="9525">
              <a:noFill/>
              <a:miter lim="800000"/>
              <a:headEnd/>
              <a:tailEnd/>
            </a:ln>
          </p:spPr>
          <p:txBody>
            <a:bodyPr wrap="none" anchor="ctr"/>
            <a:lstStyle/>
            <a:p>
              <a:endParaRPr lang="en-US"/>
            </a:p>
          </p:txBody>
        </p:sp>
        <p:sp>
          <p:nvSpPr>
            <p:cNvPr id="52" name="Rectangle 316"/>
            <p:cNvSpPr>
              <a:spLocks noChangeArrowheads="1"/>
            </p:cNvSpPr>
            <p:nvPr/>
          </p:nvSpPr>
          <p:spPr bwMode="auto">
            <a:xfrm>
              <a:off x="1972" y="2189"/>
              <a:ext cx="122" cy="8"/>
            </a:xfrm>
            <a:prstGeom prst="rect">
              <a:avLst/>
            </a:prstGeom>
            <a:solidFill>
              <a:srgbClr val="F4F4EE"/>
            </a:solidFill>
            <a:ln w="12700">
              <a:solidFill>
                <a:srgbClr val="000000"/>
              </a:solidFill>
              <a:miter lim="800000"/>
              <a:headEnd/>
              <a:tailEnd/>
            </a:ln>
          </p:spPr>
          <p:txBody>
            <a:bodyPr wrap="none" anchor="ctr"/>
            <a:lstStyle/>
            <a:p>
              <a:endParaRPr lang="en-US"/>
            </a:p>
          </p:txBody>
        </p:sp>
        <p:sp>
          <p:nvSpPr>
            <p:cNvPr id="53" name="Rectangle 317"/>
            <p:cNvSpPr>
              <a:spLocks noChangeArrowheads="1"/>
            </p:cNvSpPr>
            <p:nvPr/>
          </p:nvSpPr>
          <p:spPr bwMode="auto">
            <a:xfrm>
              <a:off x="1972" y="2189"/>
              <a:ext cx="122" cy="8"/>
            </a:xfrm>
            <a:prstGeom prst="rect">
              <a:avLst/>
            </a:prstGeom>
            <a:noFill/>
            <a:ln w="12700">
              <a:solidFill>
                <a:srgbClr val="000000"/>
              </a:solidFill>
              <a:miter lim="800000"/>
              <a:headEnd/>
              <a:tailEnd/>
            </a:ln>
          </p:spPr>
          <p:txBody>
            <a:bodyPr wrap="none" anchor="ctr"/>
            <a:lstStyle/>
            <a:p>
              <a:endParaRPr lang="en-US"/>
            </a:p>
          </p:txBody>
        </p:sp>
        <p:sp>
          <p:nvSpPr>
            <p:cNvPr id="54" name="Rectangle 318"/>
            <p:cNvSpPr>
              <a:spLocks noChangeArrowheads="1"/>
            </p:cNvSpPr>
            <p:nvPr/>
          </p:nvSpPr>
          <p:spPr bwMode="auto">
            <a:xfrm>
              <a:off x="2114" y="2189"/>
              <a:ext cx="111" cy="8"/>
            </a:xfrm>
            <a:prstGeom prst="rect">
              <a:avLst/>
            </a:prstGeom>
            <a:solidFill>
              <a:srgbClr val="F4F4EE"/>
            </a:solidFill>
            <a:ln w="12700">
              <a:solidFill>
                <a:srgbClr val="000000"/>
              </a:solidFill>
              <a:miter lim="800000"/>
              <a:headEnd/>
              <a:tailEnd/>
            </a:ln>
          </p:spPr>
          <p:txBody>
            <a:bodyPr wrap="none" anchor="ctr"/>
            <a:lstStyle/>
            <a:p>
              <a:endParaRPr lang="en-US"/>
            </a:p>
          </p:txBody>
        </p:sp>
        <p:sp>
          <p:nvSpPr>
            <p:cNvPr id="55" name="Rectangle 319"/>
            <p:cNvSpPr>
              <a:spLocks noChangeArrowheads="1"/>
            </p:cNvSpPr>
            <p:nvPr/>
          </p:nvSpPr>
          <p:spPr bwMode="auto">
            <a:xfrm>
              <a:off x="2114" y="2189"/>
              <a:ext cx="111" cy="8"/>
            </a:xfrm>
            <a:prstGeom prst="rect">
              <a:avLst/>
            </a:prstGeom>
            <a:noFill/>
            <a:ln w="12700">
              <a:solidFill>
                <a:srgbClr val="000000"/>
              </a:solidFill>
              <a:miter lim="800000"/>
              <a:headEnd/>
              <a:tailEnd/>
            </a:ln>
          </p:spPr>
          <p:txBody>
            <a:bodyPr wrap="none" anchor="ctr"/>
            <a:lstStyle/>
            <a:p>
              <a:endParaRPr lang="en-US"/>
            </a:p>
          </p:txBody>
        </p:sp>
        <p:sp>
          <p:nvSpPr>
            <p:cNvPr id="56" name="Rectangle 320"/>
            <p:cNvSpPr>
              <a:spLocks noChangeArrowheads="1"/>
            </p:cNvSpPr>
            <p:nvPr/>
          </p:nvSpPr>
          <p:spPr bwMode="auto">
            <a:xfrm>
              <a:off x="2257" y="2189"/>
              <a:ext cx="51" cy="8"/>
            </a:xfrm>
            <a:prstGeom prst="rect">
              <a:avLst/>
            </a:prstGeom>
            <a:solidFill>
              <a:srgbClr val="F4F4EE"/>
            </a:solidFill>
            <a:ln w="12700">
              <a:solidFill>
                <a:srgbClr val="000000"/>
              </a:solidFill>
              <a:miter lim="800000"/>
              <a:headEnd/>
              <a:tailEnd/>
            </a:ln>
          </p:spPr>
          <p:txBody>
            <a:bodyPr wrap="none" anchor="ctr"/>
            <a:lstStyle/>
            <a:p>
              <a:endParaRPr lang="en-US"/>
            </a:p>
          </p:txBody>
        </p:sp>
        <p:sp>
          <p:nvSpPr>
            <p:cNvPr id="57" name="Rectangle 321"/>
            <p:cNvSpPr>
              <a:spLocks noChangeArrowheads="1"/>
            </p:cNvSpPr>
            <p:nvPr/>
          </p:nvSpPr>
          <p:spPr bwMode="auto">
            <a:xfrm>
              <a:off x="2257" y="2189"/>
              <a:ext cx="51" cy="8"/>
            </a:xfrm>
            <a:prstGeom prst="rect">
              <a:avLst/>
            </a:prstGeom>
            <a:noFill/>
            <a:ln w="12700">
              <a:solidFill>
                <a:srgbClr val="000000"/>
              </a:solidFill>
              <a:miter lim="800000"/>
              <a:headEnd/>
              <a:tailEnd/>
            </a:ln>
          </p:spPr>
          <p:txBody>
            <a:bodyPr wrap="none" anchor="ctr"/>
            <a:lstStyle/>
            <a:p>
              <a:endParaRPr lang="en-US"/>
            </a:p>
          </p:txBody>
        </p:sp>
        <p:sp>
          <p:nvSpPr>
            <p:cNvPr id="58" name="Rectangle 322"/>
            <p:cNvSpPr>
              <a:spLocks noChangeArrowheads="1"/>
            </p:cNvSpPr>
            <p:nvPr/>
          </p:nvSpPr>
          <p:spPr bwMode="auto">
            <a:xfrm>
              <a:off x="1968" y="2515"/>
              <a:ext cx="130" cy="16"/>
            </a:xfrm>
            <a:prstGeom prst="rect">
              <a:avLst/>
            </a:prstGeom>
            <a:solidFill>
              <a:srgbClr val="F4F4EE"/>
            </a:solidFill>
            <a:ln w="9525">
              <a:noFill/>
              <a:miter lim="800000"/>
              <a:headEnd/>
              <a:tailEnd/>
            </a:ln>
          </p:spPr>
          <p:txBody>
            <a:bodyPr wrap="none" anchor="ctr"/>
            <a:lstStyle/>
            <a:p>
              <a:endParaRPr lang="en-US"/>
            </a:p>
          </p:txBody>
        </p:sp>
        <p:sp>
          <p:nvSpPr>
            <p:cNvPr id="59" name="Rectangle 323"/>
            <p:cNvSpPr>
              <a:spLocks noChangeArrowheads="1"/>
            </p:cNvSpPr>
            <p:nvPr/>
          </p:nvSpPr>
          <p:spPr bwMode="auto">
            <a:xfrm>
              <a:off x="2110" y="2515"/>
              <a:ext cx="119" cy="16"/>
            </a:xfrm>
            <a:prstGeom prst="rect">
              <a:avLst/>
            </a:prstGeom>
            <a:solidFill>
              <a:srgbClr val="F4F4EE"/>
            </a:solidFill>
            <a:ln w="9525">
              <a:noFill/>
              <a:miter lim="800000"/>
              <a:headEnd/>
              <a:tailEnd/>
            </a:ln>
          </p:spPr>
          <p:txBody>
            <a:bodyPr wrap="none" anchor="ctr"/>
            <a:lstStyle/>
            <a:p>
              <a:endParaRPr lang="en-US"/>
            </a:p>
          </p:txBody>
        </p:sp>
        <p:sp>
          <p:nvSpPr>
            <p:cNvPr id="60" name="Rectangle 324"/>
            <p:cNvSpPr>
              <a:spLocks noChangeArrowheads="1"/>
            </p:cNvSpPr>
            <p:nvPr/>
          </p:nvSpPr>
          <p:spPr bwMode="auto">
            <a:xfrm>
              <a:off x="2253" y="2515"/>
              <a:ext cx="59" cy="16"/>
            </a:xfrm>
            <a:prstGeom prst="rect">
              <a:avLst/>
            </a:prstGeom>
            <a:solidFill>
              <a:srgbClr val="F4F4EE"/>
            </a:solidFill>
            <a:ln w="9525">
              <a:noFill/>
              <a:miter lim="800000"/>
              <a:headEnd/>
              <a:tailEnd/>
            </a:ln>
          </p:spPr>
          <p:txBody>
            <a:bodyPr wrap="none" anchor="ctr"/>
            <a:lstStyle/>
            <a:p>
              <a:endParaRPr lang="en-US"/>
            </a:p>
          </p:txBody>
        </p:sp>
        <p:sp>
          <p:nvSpPr>
            <p:cNvPr id="61" name="Rectangle 325"/>
            <p:cNvSpPr>
              <a:spLocks noChangeArrowheads="1"/>
            </p:cNvSpPr>
            <p:nvPr/>
          </p:nvSpPr>
          <p:spPr bwMode="auto">
            <a:xfrm>
              <a:off x="2241" y="2185"/>
              <a:ext cx="16" cy="330"/>
            </a:xfrm>
            <a:prstGeom prst="rect">
              <a:avLst/>
            </a:prstGeom>
            <a:solidFill>
              <a:srgbClr val="474747"/>
            </a:solidFill>
            <a:ln w="9525">
              <a:noFill/>
              <a:miter lim="800000"/>
              <a:headEnd/>
              <a:tailEnd/>
            </a:ln>
          </p:spPr>
          <p:txBody>
            <a:bodyPr wrap="none" anchor="ctr"/>
            <a:lstStyle/>
            <a:p>
              <a:endParaRPr lang="en-US"/>
            </a:p>
          </p:txBody>
        </p:sp>
        <p:sp>
          <p:nvSpPr>
            <p:cNvPr id="62" name="Rectangle 326"/>
            <p:cNvSpPr>
              <a:spLocks noChangeArrowheads="1"/>
            </p:cNvSpPr>
            <p:nvPr/>
          </p:nvSpPr>
          <p:spPr bwMode="auto">
            <a:xfrm>
              <a:off x="1972" y="2215"/>
              <a:ext cx="122" cy="55"/>
            </a:xfrm>
            <a:prstGeom prst="rect">
              <a:avLst/>
            </a:prstGeom>
            <a:solidFill>
              <a:srgbClr val="919191"/>
            </a:solidFill>
            <a:ln w="12700">
              <a:solidFill>
                <a:srgbClr val="000000"/>
              </a:solidFill>
              <a:miter lim="800000"/>
              <a:headEnd/>
              <a:tailEnd/>
            </a:ln>
          </p:spPr>
          <p:txBody>
            <a:bodyPr wrap="none" anchor="ctr"/>
            <a:lstStyle/>
            <a:p>
              <a:endParaRPr lang="en-US"/>
            </a:p>
          </p:txBody>
        </p:sp>
        <p:sp>
          <p:nvSpPr>
            <p:cNvPr id="63" name="Rectangle 327"/>
            <p:cNvSpPr>
              <a:spLocks noChangeArrowheads="1"/>
            </p:cNvSpPr>
            <p:nvPr/>
          </p:nvSpPr>
          <p:spPr bwMode="auto">
            <a:xfrm>
              <a:off x="1972" y="2215"/>
              <a:ext cx="122" cy="55"/>
            </a:xfrm>
            <a:prstGeom prst="rect">
              <a:avLst/>
            </a:prstGeom>
            <a:noFill/>
            <a:ln w="12700">
              <a:solidFill>
                <a:srgbClr val="000000"/>
              </a:solidFill>
              <a:miter lim="800000"/>
              <a:headEnd/>
              <a:tailEnd/>
            </a:ln>
          </p:spPr>
          <p:txBody>
            <a:bodyPr wrap="none" anchor="ctr"/>
            <a:lstStyle/>
            <a:p>
              <a:endParaRPr lang="en-US"/>
            </a:p>
          </p:txBody>
        </p:sp>
        <p:sp>
          <p:nvSpPr>
            <p:cNvPr id="64" name="Oval 328"/>
            <p:cNvSpPr>
              <a:spLocks noChangeArrowheads="1"/>
            </p:cNvSpPr>
            <p:nvPr/>
          </p:nvSpPr>
          <p:spPr bwMode="auto">
            <a:xfrm>
              <a:off x="1995" y="2227"/>
              <a:ext cx="28" cy="18"/>
            </a:xfrm>
            <a:prstGeom prst="ellipse">
              <a:avLst/>
            </a:prstGeom>
            <a:solidFill>
              <a:srgbClr val="F4F4EE"/>
            </a:solidFill>
            <a:ln w="12700">
              <a:solidFill>
                <a:srgbClr val="000000"/>
              </a:solidFill>
              <a:round/>
              <a:headEnd/>
              <a:tailEnd/>
            </a:ln>
          </p:spPr>
          <p:txBody>
            <a:bodyPr wrap="none" anchor="ctr"/>
            <a:lstStyle/>
            <a:p>
              <a:endParaRPr lang="en-US"/>
            </a:p>
          </p:txBody>
        </p:sp>
        <p:sp>
          <p:nvSpPr>
            <p:cNvPr id="65" name="Oval 329"/>
            <p:cNvSpPr>
              <a:spLocks noChangeArrowheads="1"/>
            </p:cNvSpPr>
            <p:nvPr/>
          </p:nvSpPr>
          <p:spPr bwMode="auto">
            <a:xfrm>
              <a:off x="1995" y="2227"/>
              <a:ext cx="28" cy="18"/>
            </a:xfrm>
            <a:prstGeom prst="ellipse">
              <a:avLst/>
            </a:prstGeom>
            <a:noFill/>
            <a:ln w="12700">
              <a:solidFill>
                <a:srgbClr val="000000"/>
              </a:solidFill>
              <a:round/>
              <a:headEnd/>
              <a:tailEnd/>
            </a:ln>
          </p:spPr>
          <p:txBody>
            <a:bodyPr wrap="none" anchor="ctr"/>
            <a:lstStyle/>
            <a:p>
              <a:endParaRPr lang="en-US"/>
            </a:p>
          </p:txBody>
        </p:sp>
        <p:sp>
          <p:nvSpPr>
            <p:cNvPr id="66" name="Oval 330"/>
            <p:cNvSpPr>
              <a:spLocks noChangeArrowheads="1"/>
            </p:cNvSpPr>
            <p:nvPr/>
          </p:nvSpPr>
          <p:spPr bwMode="auto">
            <a:xfrm>
              <a:off x="2055" y="2227"/>
              <a:ext cx="16" cy="18"/>
            </a:xfrm>
            <a:prstGeom prst="ellipse">
              <a:avLst/>
            </a:prstGeom>
            <a:solidFill>
              <a:srgbClr val="F4F4EE"/>
            </a:solidFill>
            <a:ln w="12700">
              <a:solidFill>
                <a:srgbClr val="000000"/>
              </a:solidFill>
              <a:round/>
              <a:headEnd/>
              <a:tailEnd/>
            </a:ln>
          </p:spPr>
          <p:txBody>
            <a:bodyPr wrap="none" anchor="ctr"/>
            <a:lstStyle/>
            <a:p>
              <a:endParaRPr lang="en-US"/>
            </a:p>
          </p:txBody>
        </p:sp>
        <p:sp>
          <p:nvSpPr>
            <p:cNvPr id="67" name="Oval 331"/>
            <p:cNvSpPr>
              <a:spLocks noChangeArrowheads="1"/>
            </p:cNvSpPr>
            <p:nvPr/>
          </p:nvSpPr>
          <p:spPr bwMode="auto">
            <a:xfrm>
              <a:off x="2055" y="2227"/>
              <a:ext cx="16" cy="18"/>
            </a:xfrm>
            <a:prstGeom prst="ellipse">
              <a:avLst/>
            </a:prstGeom>
            <a:noFill/>
            <a:ln w="12700">
              <a:solidFill>
                <a:srgbClr val="000000"/>
              </a:solidFill>
              <a:round/>
              <a:headEnd/>
              <a:tailEnd/>
            </a:ln>
          </p:spPr>
          <p:txBody>
            <a:bodyPr wrap="none" anchor="ctr"/>
            <a:lstStyle/>
            <a:p>
              <a:endParaRPr lang="en-US"/>
            </a:p>
          </p:txBody>
        </p:sp>
        <p:sp>
          <p:nvSpPr>
            <p:cNvPr id="68" name="Rectangle 332"/>
            <p:cNvSpPr>
              <a:spLocks noChangeArrowheads="1"/>
            </p:cNvSpPr>
            <p:nvPr/>
          </p:nvSpPr>
          <p:spPr bwMode="auto">
            <a:xfrm>
              <a:off x="2114" y="2215"/>
              <a:ext cx="111" cy="55"/>
            </a:xfrm>
            <a:prstGeom prst="rect">
              <a:avLst/>
            </a:prstGeom>
            <a:solidFill>
              <a:srgbClr val="919191"/>
            </a:solidFill>
            <a:ln w="12700">
              <a:solidFill>
                <a:srgbClr val="000000"/>
              </a:solidFill>
              <a:miter lim="800000"/>
              <a:headEnd/>
              <a:tailEnd/>
            </a:ln>
          </p:spPr>
          <p:txBody>
            <a:bodyPr wrap="none" anchor="ctr"/>
            <a:lstStyle/>
            <a:p>
              <a:endParaRPr lang="en-US"/>
            </a:p>
          </p:txBody>
        </p:sp>
        <p:sp>
          <p:nvSpPr>
            <p:cNvPr id="69" name="Rectangle 333"/>
            <p:cNvSpPr>
              <a:spLocks noChangeArrowheads="1"/>
            </p:cNvSpPr>
            <p:nvPr/>
          </p:nvSpPr>
          <p:spPr bwMode="auto">
            <a:xfrm>
              <a:off x="2114" y="2215"/>
              <a:ext cx="111" cy="55"/>
            </a:xfrm>
            <a:prstGeom prst="rect">
              <a:avLst/>
            </a:prstGeom>
            <a:noFill/>
            <a:ln w="12700">
              <a:solidFill>
                <a:srgbClr val="000000"/>
              </a:solidFill>
              <a:miter lim="800000"/>
              <a:headEnd/>
              <a:tailEnd/>
            </a:ln>
          </p:spPr>
          <p:txBody>
            <a:bodyPr wrap="none" anchor="ctr"/>
            <a:lstStyle/>
            <a:p>
              <a:endParaRPr lang="en-US"/>
            </a:p>
          </p:txBody>
        </p:sp>
        <p:sp>
          <p:nvSpPr>
            <p:cNvPr id="70" name="Oval 334"/>
            <p:cNvSpPr>
              <a:spLocks noChangeArrowheads="1"/>
            </p:cNvSpPr>
            <p:nvPr/>
          </p:nvSpPr>
          <p:spPr bwMode="auto">
            <a:xfrm>
              <a:off x="2126" y="2227"/>
              <a:ext cx="28" cy="18"/>
            </a:xfrm>
            <a:prstGeom prst="ellipse">
              <a:avLst/>
            </a:prstGeom>
            <a:solidFill>
              <a:srgbClr val="F4F4EE"/>
            </a:solidFill>
            <a:ln w="12700">
              <a:solidFill>
                <a:srgbClr val="000000"/>
              </a:solidFill>
              <a:round/>
              <a:headEnd/>
              <a:tailEnd/>
            </a:ln>
          </p:spPr>
          <p:txBody>
            <a:bodyPr wrap="none" anchor="ctr"/>
            <a:lstStyle/>
            <a:p>
              <a:endParaRPr lang="en-US"/>
            </a:p>
          </p:txBody>
        </p:sp>
        <p:sp>
          <p:nvSpPr>
            <p:cNvPr id="83" name="Oval 335"/>
            <p:cNvSpPr>
              <a:spLocks noChangeArrowheads="1"/>
            </p:cNvSpPr>
            <p:nvPr/>
          </p:nvSpPr>
          <p:spPr bwMode="auto">
            <a:xfrm>
              <a:off x="2126" y="2227"/>
              <a:ext cx="28" cy="18"/>
            </a:xfrm>
            <a:prstGeom prst="ellipse">
              <a:avLst/>
            </a:prstGeom>
            <a:noFill/>
            <a:ln w="12700">
              <a:solidFill>
                <a:srgbClr val="000000"/>
              </a:solidFill>
              <a:round/>
              <a:headEnd/>
              <a:tailEnd/>
            </a:ln>
          </p:spPr>
          <p:txBody>
            <a:bodyPr wrap="none" anchor="ctr"/>
            <a:lstStyle/>
            <a:p>
              <a:endParaRPr lang="en-US"/>
            </a:p>
          </p:txBody>
        </p:sp>
        <p:sp>
          <p:nvSpPr>
            <p:cNvPr id="85" name="Oval 336"/>
            <p:cNvSpPr>
              <a:spLocks noChangeArrowheads="1"/>
            </p:cNvSpPr>
            <p:nvPr/>
          </p:nvSpPr>
          <p:spPr bwMode="auto">
            <a:xfrm>
              <a:off x="2197" y="2227"/>
              <a:ext cx="16" cy="18"/>
            </a:xfrm>
            <a:prstGeom prst="ellipse">
              <a:avLst/>
            </a:prstGeom>
            <a:solidFill>
              <a:srgbClr val="F4F4EE"/>
            </a:solidFill>
            <a:ln w="12700">
              <a:solidFill>
                <a:srgbClr val="000000"/>
              </a:solidFill>
              <a:round/>
              <a:headEnd/>
              <a:tailEnd/>
            </a:ln>
          </p:spPr>
          <p:txBody>
            <a:bodyPr wrap="none" anchor="ctr"/>
            <a:lstStyle/>
            <a:p>
              <a:endParaRPr lang="en-US"/>
            </a:p>
          </p:txBody>
        </p:sp>
        <p:sp>
          <p:nvSpPr>
            <p:cNvPr id="87" name="Oval 337"/>
            <p:cNvSpPr>
              <a:spLocks noChangeArrowheads="1"/>
            </p:cNvSpPr>
            <p:nvPr/>
          </p:nvSpPr>
          <p:spPr bwMode="auto">
            <a:xfrm>
              <a:off x="2197" y="2227"/>
              <a:ext cx="16" cy="18"/>
            </a:xfrm>
            <a:prstGeom prst="ellipse">
              <a:avLst/>
            </a:prstGeom>
            <a:noFill/>
            <a:ln w="12700">
              <a:solidFill>
                <a:srgbClr val="000000"/>
              </a:solidFill>
              <a:round/>
              <a:headEnd/>
              <a:tailEnd/>
            </a:ln>
          </p:spPr>
          <p:txBody>
            <a:bodyPr wrap="none" anchor="ctr"/>
            <a:lstStyle/>
            <a:p>
              <a:endParaRPr lang="en-US"/>
            </a:p>
          </p:txBody>
        </p:sp>
        <p:sp>
          <p:nvSpPr>
            <p:cNvPr id="88" name="Rectangle 338"/>
            <p:cNvSpPr>
              <a:spLocks noChangeArrowheads="1"/>
            </p:cNvSpPr>
            <p:nvPr/>
          </p:nvSpPr>
          <p:spPr bwMode="auto">
            <a:xfrm>
              <a:off x="2257" y="2215"/>
              <a:ext cx="51" cy="106"/>
            </a:xfrm>
            <a:prstGeom prst="rect">
              <a:avLst/>
            </a:prstGeom>
            <a:solidFill>
              <a:srgbClr val="919191"/>
            </a:solidFill>
            <a:ln w="12700">
              <a:solidFill>
                <a:srgbClr val="000000"/>
              </a:solidFill>
              <a:miter lim="800000"/>
              <a:headEnd/>
              <a:tailEnd/>
            </a:ln>
          </p:spPr>
          <p:txBody>
            <a:bodyPr wrap="none" anchor="ctr"/>
            <a:lstStyle/>
            <a:p>
              <a:endParaRPr lang="en-US"/>
            </a:p>
          </p:txBody>
        </p:sp>
        <p:sp>
          <p:nvSpPr>
            <p:cNvPr id="90" name="Rectangle 339"/>
            <p:cNvSpPr>
              <a:spLocks noChangeArrowheads="1"/>
            </p:cNvSpPr>
            <p:nvPr/>
          </p:nvSpPr>
          <p:spPr bwMode="auto">
            <a:xfrm>
              <a:off x="2257" y="2215"/>
              <a:ext cx="51" cy="106"/>
            </a:xfrm>
            <a:prstGeom prst="rect">
              <a:avLst/>
            </a:prstGeom>
            <a:noFill/>
            <a:ln w="12700">
              <a:solidFill>
                <a:srgbClr val="000000"/>
              </a:solidFill>
              <a:miter lim="800000"/>
              <a:headEnd/>
              <a:tailEnd/>
            </a:ln>
          </p:spPr>
          <p:txBody>
            <a:bodyPr wrap="none" anchor="ctr"/>
            <a:lstStyle/>
            <a:p>
              <a:endParaRPr lang="en-US"/>
            </a:p>
          </p:txBody>
        </p:sp>
        <p:sp>
          <p:nvSpPr>
            <p:cNvPr id="91" name="Oval 340"/>
            <p:cNvSpPr>
              <a:spLocks noChangeArrowheads="1"/>
            </p:cNvSpPr>
            <p:nvPr/>
          </p:nvSpPr>
          <p:spPr bwMode="auto">
            <a:xfrm>
              <a:off x="2269" y="2227"/>
              <a:ext cx="27" cy="18"/>
            </a:xfrm>
            <a:prstGeom prst="ellipse">
              <a:avLst/>
            </a:prstGeom>
            <a:solidFill>
              <a:srgbClr val="F4F4EE"/>
            </a:solidFill>
            <a:ln w="12700">
              <a:solidFill>
                <a:srgbClr val="000000"/>
              </a:solidFill>
              <a:round/>
              <a:headEnd/>
              <a:tailEnd/>
            </a:ln>
          </p:spPr>
          <p:txBody>
            <a:bodyPr wrap="none" anchor="ctr"/>
            <a:lstStyle/>
            <a:p>
              <a:endParaRPr lang="en-US"/>
            </a:p>
          </p:txBody>
        </p:sp>
        <p:sp>
          <p:nvSpPr>
            <p:cNvPr id="92" name="Oval 341"/>
            <p:cNvSpPr>
              <a:spLocks noChangeArrowheads="1"/>
            </p:cNvSpPr>
            <p:nvPr/>
          </p:nvSpPr>
          <p:spPr bwMode="auto">
            <a:xfrm>
              <a:off x="2269" y="2227"/>
              <a:ext cx="27" cy="18"/>
            </a:xfrm>
            <a:prstGeom prst="ellipse">
              <a:avLst/>
            </a:prstGeom>
            <a:noFill/>
            <a:ln w="12700">
              <a:solidFill>
                <a:srgbClr val="000000"/>
              </a:solidFill>
              <a:round/>
              <a:headEnd/>
              <a:tailEnd/>
            </a:ln>
          </p:spPr>
          <p:txBody>
            <a:bodyPr wrap="none" anchor="ctr"/>
            <a:lstStyle/>
            <a:p>
              <a:endParaRPr lang="en-US"/>
            </a:p>
          </p:txBody>
        </p:sp>
        <p:sp>
          <p:nvSpPr>
            <p:cNvPr id="95" name="Oval 342"/>
            <p:cNvSpPr>
              <a:spLocks noChangeArrowheads="1"/>
            </p:cNvSpPr>
            <p:nvPr/>
          </p:nvSpPr>
          <p:spPr bwMode="auto">
            <a:xfrm>
              <a:off x="2269" y="2291"/>
              <a:ext cx="27" cy="17"/>
            </a:xfrm>
            <a:prstGeom prst="ellipse">
              <a:avLst/>
            </a:prstGeom>
            <a:solidFill>
              <a:srgbClr val="F4F4EE"/>
            </a:solidFill>
            <a:ln w="12700">
              <a:solidFill>
                <a:srgbClr val="000000"/>
              </a:solidFill>
              <a:round/>
              <a:headEnd/>
              <a:tailEnd/>
            </a:ln>
          </p:spPr>
          <p:txBody>
            <a:bodyPr wrap="none" anchor="ctr"/>
            <a:lstStyle/>
            <a:p>
              <a:endParaRPr lang="en-US"/>
            </a:p>
          </p:txBody>
        </p:sp>
        <p:sp>
          <p:nvSpPr>
            <p:cNvPr id="96" name="Oval 343"/>
            <p:cNvSpPr>
              <a:spLocks noChangeArrowheads="1"/>
            </p:cNvSpPr>
            <p:nvPr/>
          </p:nvSpPr>
          <p:spPr bwMode="auto">
            <a:xfrm>
              <a:off x="2269" y="2291"/>
              <a:ext cx="27" cy="17"/>
            </a:xfrm>
            <a:prstGeom prst="ellipse">
              <a:avLst/>
            </a:prstGeom>
            <a:noFill/>
            <a:ln w="12700">
              <a:solidFill>
                <a:srgbClr val="000000"/>
              </a:solidFill>
              <a:round/>
              <a:headEnd/>
              <a:tailEnd/>
            </a:ln>
          </p:spPr>
          <p:txBody>
            <a:bodyPr wrap="none" anchor="ctr"/>
            <a:lstStyle/>
            <a:p>
              <a:endParaRPr lang="en-US"/>
            </a:p>
          </p:txBody>
        </p:sp>
        <p:sp>
          <p:nvSpPr>
            <p:cNvPr id="97" name="Rectangle 344"/>
            <p:cNvSpPr>
              <a:spLocks noChangeArrowheads="1"/>
            </p:cNvSpPr>
            <p:nvPr/>
          </p:nvSpPr>
          <p:spPr bwMode="auto">
            <a:xfrm>
              <a:off x="1991" y="2312"/>
              <a:ext cx="84" cy="102"/>
            </a:xfrm>
            <a:prstGeom prst="rect">
              <a:avLst/>
            </a:prstGeom>
            <a:solidFill>
              <a:srgbClr val="919191"/>
            </a:solidFill>
            <a:ln w="9525">
              <a:noFill/>
              <a:miter lim="800000"/>
              <a:headEnd/>
              <a:tailEnd/>
            </a:ln>
          </p:spPr>
          <p:txBody>
            <a:bodyPr wrap="none" anchor="ctr"/>
            <a:lstStyle/>
            <a:p>
              <a:endParaRPr lang="en-US"/>
            </a:p>
          </p:txBody>
        </p:sp>
        <p:sp>
          <p:nvSpPr>
            <p:cNvPr id="98" name="Rectangle 345"/>
            <p:cNvSpPr>
              <a:spLocks noChangeArrowheads="1"/>
            </p:cNvSpPr>
            <p:nvPr/>
          </p:nvSpPr>
          <p:spPr bwMode="auto">
            <a:xfrm>
              <a:off x="2122" y="2312"/>
              <a:ext cx="95" cy="102"/>
            </a:xfrm>
            <a:prstGeom prst="rect">
              <a:avLst/>
            </a:prstGeom>
            <a:solidFill>
              <a:srgbClr val="919191"/>
            </a:solidFill>
            <a:ln w="9525">
              <a:noFill/>
              <a:miter lim="800000"/>
              <a:headEnd/>
              <a:tailEnd/>
            </a:ln>
          </p:spPr>
          <p:txBody>
            <a:bodyPr wrap="none" anchor="ctr"/>
            <a:lstStyle/>
            <a:p>
              <a:endParaRPr lang="en-US"/>
            </a:p>
          </p:txBody>
        </p:sp>
        <p:sp>
          <p:nvSpPr>
            <p:cNvPr id="100" name="Rectangle 346"/>
            <p:cNvSpPr>
              <a:spLocks noChangeArrowheads="1"/>
            </p:cNvSpPr>
            <p:nvPr/>
          </p:nvSpPr>
          <p:spPr bwMode="auto">
            <a:xfrm>
              <a:off x="2098" y="2185"/>
              <a:ext cx="16" cy="330"/>
            </a:xfrm>
            <a:prstGeom prst="rect">
              <a:avLst/>
            </a:prstGeom>
            <a:solidFill>
              <a:srgbClr val="474747"/>
            </a:solidFill>
            <a:ln w="9525">
              <a:noFill/>
              <a:miter lim="800000"/>
              <a:headEnd/>
              <a:tailEnd/>
            </a:ln>
          </p:spPr>
          <p:txBody>
            <a:bodyPr wrap="none" anchor="ctr"/>
            <a:lstStyle/>
            <a:p>
              <a:endParaRPr lang="en-US" dirty="0"/>
            </a:p>
          </p:txBody>
        </p:sp>
      </p:grpSp>
      <p:pic>
        <p:nvPicPr>
          <p:cNvPr id="144" name="Picture 297"/>
          <p:cNvPicPr preferRelativeResize="0">
            <a:picLocks noGrp="1" noChangeArrowheads="1"/>
          </p:cNvPicPr>
          <p:nvPr>
            <p:ph sz="quarter" idx="4294967295"/>
          </p:nvPr>
        </p:nvPicPr>
        <p:blipFill>
          <a:blip r:embed="rId3"/>
          <a:srcRect/>
          <a:stretch>
            <a:fillRect/>
          </a:stretch>
        </p:blipFill>
        <p:spPr>
          <a:xfrm>
            <a:off x="5995987" y="2286000"/>
            <a:ext cx="557213" cy="473075"/>
          </a:xfrm>
          <a:prstGeom prst="rect">
            <a:avLst/>
          </a:prstGeom>
          <a:noFill/>
        </p:spPr>
      </p:pic>
      <p:cxnSp>
        <p:nvCxnSpPr>
          <p:cNvPr id="148" name="Straight Connector 147"/>
          <p:cNvCxnSpPr/>
          <p:nvPr/>
        </p:nvCxnSpPr>
        <p:spPr>
          <a:xfrm rot="5400000">
            <a:off x="2400300" y="4685506"/>
            <a:ext cx="4037806" cy="794"/>
          </a:xfrm>
          <a:prstGeom prst="line">
            <a:avLst/>
          </a:prstGeom>
          <a:ln w="1968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p:nvPr/>
        </p:nvCxnSpPr>
        <p:spPr>
          <a:xfrm>
            <a:off x="685800" y="3960812"/>
            <a:ext cx="5638800" cy="1588"/>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p:nvPr/>
        </p:nvCxnSpPr>
        <p:spPr>
          <a:xfrm>
            <a:off x="4419600" y="4572000"/>
            <a:ext cx="1905000" cy="1588"/>
          </a:xfrm>
          <a:prstGeom prst="straightConnector1">
            <a:avLst/>
          </a:prstGeom>
          <a:ln w="1968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p:nvPr/>
        </p:nvCxnSpPr>
        <p:spPr>
          <a:xfrm rot="10800000">
            <a:off x="4409160" y="4267200"/>
            <a:ext cx="1915440" cy="1588"/>
          </a:xfrm>
          <a:prstGeom prst="straightConnector1">
            <a:avLst/>
          </a:prstGeom>
          <a:ln w="1968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53" name="Rectangle 152"/>
          <p:cNvSpPr/>
          <p:nvPr/>
        </p:nvSpPr>
        <p:spPr>
          <a:xfrm>
            <a:off x="5105399" y="4191000"/>
            <a:ext cx="381000" cy="2286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6</a:t>
            </a:r>
          </a:p>
        </p:txBody>
      </p:sp>
      <p:sp>
        <p:nvSpPr>
          <p:cNvPr id="154" name="Rectangle 153"/>
          <p:cNvSpPr/>
          <p:nvPr/>
        </p:nvSpPr>
        <p:spPr>
          <a:xfrm>
            <a:off x="5105399" y="4495800"/>
            <a:ext cx="381000" cy="2286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7</a:t>
            </a:r>
          </a:p>
        </p:txBody>
      </p:sp>
      <p:cxnSp>
        <p:nvCxnSpPr>
          <p:cNvPr id="158" name="Straight Arrow Connector 157"/>
          <p:cNvCxnSpPr/>
          <p:nvPr/>
        </p:nvCxnSpPr>
        <p:spPr>
          <a:xfrm rot="10800000">
            <a:off x="675360" y="4876800"/>
            <a:ext cx="5649240" cy="1588"/>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p:nvPr/>
        </p:nvCxnSpPr>
        <p:spPr>
          <a:xfrm rot="10800000" flipV="1">
            <a:off x="675362" y="5181600"/>
            <a:ext cx="5649239" cy="2"/>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0" name="Rectangle 159"/>
          <p:cNvSpPr/>
          <p:nvPr/>
        </p:nvSpPr>
        <p:spPr>
          <a:xfrm>
            <a:off x="3276600" y="4800600"/>
            <a:ext cx="3810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8</a:t>
            </a:r>
          </a:p>
        </p:txBody>
      </p:sp>
      <p:sp>
        <p:nvSpPr>
          <p:cNvPr id="161" name="Rectangle 160"/>
          <p:cNvSpPr/>
          <p:nvPr/>
        </p:nvSpPr>
        <p:spPr>
          <a:xfrm>
            <a:off x="3276600" y="5105400"/>
            <a:ext cx="3810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9</a:t>
            </a:r>
          </a:p>
        </p:txBody>
      </p:sp>
      <p:cxnSp>
        <p:nvCxnSpPr>
          <p:cNvPr id="170" name="Straight Arrow Connector 169"/>
          <p:cNvCxnSpPr/>
          <p:nvPr/>
        </p:nvCxnSpPr>
        <p:spPr>
          <a:xfrm rot="10800000">
            <a:off x="675362" y="6019800"/>
            <a:ext cx="5649239" cy="1588"/>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3" name="Rectangle 172"/>
          <p:cNvSpPr/>
          <p:nvPr/>
        </p:nvSpPr>
        <p:spPr>
          <a:xfrm>
            <a:off x="3276600" y="5943600"/>
            <a:ext cx="381000" cy="228600"/>
          </a:xfrm>
          <a:prstGeom prst="rect">
            <a:avLst/>
          </a:prstGeom>
          <a:solidFill>
            <a:schemeClr val="accent5">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10</a:t>
            </a:r>
          </a:p>
        </p:txBody>
      </p:sp>
      <p:cxnSp>
        <p:nvCxnSpPr>
          <p:cNvPr id="177" name="Straight Arrow Connector 176"/>
          <p:cNvCxnSpPr/>
          <p:nvPr/>
        </p:nvCxnSpPr>
        <p:spPr>
          <a:xfrm>
            <a:off x="685800" y="6324600"/>
            <a:ext cx="1839241" cy="1588"/>
          </a:xfrm>
          <a:prstGeom prst="straightConnector1">
            <a:avLst/>
          </a:prstGeom>
          <a:ln w="1968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8" name="Straight Arrow Connector 177"/>
          <p:cNvCxnSpPr/>
          <p:nvPr/>
        </p:nvCxnSpPr>
        <p:spPr>
          <a:xfrm rot="10800000">
            <a:off x="685801" y="6629400"/>
            <a:ext cx="1839241" cy="1588"/>
          </a:xfrm>
          <a:prstGeom prst="straightConnector1">
            <a:avLst/>
          </a:prstGeom>
          <a:ln w="1968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79" name="Rectangle 178"/>
          <p:cNvSpPr/>
          <p:nvPr/>
        </p:nvSpPr>
        <p:spPr>
          <a:xfrm>
            <a:off x="1382041" y="6248400"/>
            <a:ext cx="381000" cy="2286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11</a:t>
            </a:r>
          </a:p>
        </p:txBody>
      </p:sp>
      <p:sp>
        <p:nvSpPr>
          <p:cNvPr id="180" name="Rectangle 179"/>
          <p:cNvSpPr/>
          <p:nvPr/>
        </p:nvSpPr>
        <p:spPr>
          <a:xfrm>
            <a:off x="1382041" y="6553200"/>
            <a:ext cx="381000" cy="2286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12</a:t>
            </a:r>
          </a:p>
        </p:txBody>
      </p:sp>
      <p:cxnSp>
        <p:nvCxnSpPr>
          <p:cNvPr id="181" name="Straight Arrow Connector 180"/>
          <p:cNvCxnSpPr/>
          <p:nvPr/>
        </p:nvCxnSpPr>
        <p:spPr>
          <a:xfrm>
            <a:off x="4419600" y="6629400"/>
            <a:ext cx="1905000" cy="1588"/>
          </a:xfrm>
          <a:prstGeom prst="straightConnector1">
            <a:avLst/>
          </a:prstGeom>
          <a:ln w="1968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2" name="Straight Arrow Connector 181"/>
          <p:cNvCxnSpPr/>
          <p:nvPr/>
        </p:nvCxnSpPr>
        <p:spPr>
          <a:xfrm rot="10800000">
            <a:off x="4409160" y="6324600"/>
            <a:ext cx="1915440" cy="1588"/>
          </a:xfrm>
          <a:prstGeom prst="straightConnector1">
            <a:avLst/>
          </a:prstGeom>
          <a:ln w="1968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83" name="Rectangle 182"/>
          <p:cNvSpPr/>
          <p:nvPr/>
        </p:nvSpPr>
        <p:spPr>
          <a:xfrm>
            <a:off x="5105399" y="6248400"/>
            <a:ext cx="381000" cy="2286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13</a:t>
            </a:r>
          </a:p>
        </p:txBody>
      </p:sp>
      <p:sp>
        <p:nvSpPr>
          <p:cNvPr id="184" name="Rectangle 183"/>
          <p:cNvSpPr/>
          <p:nvPr/>
        </p:nvSpPr>
        <p:spPr>
          <a:xfrm>
            <a:off x="5105399" y="6553200"/>
            <a:ext cx="381000" cy="2286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14</a:t>
            </a:r>
          </a:p>
        </p:txBody>
      </p:sp>
      <p:sp>
        <p:nvSpPr>
          <p:cNvPr id="185" name="TextBox 184"/>
          <p:cNvSpPr txBox="1"/>
          <p:nvPr/>
        </p:nvSpPr>
        <p:spPr>
          <a:xfrm>
            <a:off x="3317557" y="5410200"/>
            <a:ext cx="492443" cy="334387"/>
          </a:xfrm>
          <a:prstGeom prst="rect">
            <a:avLst/>
          </a:prstGeom>
          <a:noFill/>
        </p:spPr>
        <p:txBody>
          <a:bodyPr vert="vert" wrap="none" rtlCol="0">
            <a:spAutoFit/>
          </a:bodyPr>
          <a:lstStyle/>
          <a:p>
            <a:r>
              <a:rPr lang="en-US" sz="2000" b="1" dirty="0"/>
              <a:t>…</a:t>
            </a:r>
          </a:p>
        </p:txBody>
      </p:sp>
      <p:sp>
        <p:nvSpPr>
          <p:cNvPr id="186" name="TextBox 185"/>
          <p:cNvSpPr txBox="1"/>
          <p:nvPr/>
        </p:nvSpPr>
        <p:spPr>
          <a:xfrm>
            <a:off x="2649390" y="2286000"/>
            <a:ext cx="474810" cy="307777"/>
          </a:xfrm>
          <a:prstGeom prst="rect">
            <a:avLst/>
          </a:prstGeom>
          <a:noFill/>
        </p:spPr>
        <p:txBody>
          <a:bodyPr wrap="none" rtlCol="0">
            <a:spAutoFit/>
          </a:bodyPr>
          <a:lstStyle/>
          <a:p>
            <a:r>
              <a:rPr lang="en-US" sz="1400" b="1" dirty="0"/>
              <a:t>GK</a:t>
            </a:r>
          </a:p>
        </p:txBody>
      </p:sp>
      <p:sp>
        <p:nvSpPr>
          <p:cNvPr id="189" name="TextBox 188"/>
          <p:cNvSpPr txBox="1"/>
          <p:nvPr/>
        </p:nvSpPr>
        <p:spPr>
          <a:xfrm>
            <a:off x="6748449" y="2819400"/>
            <a:ext cx="1938351" cy="3108543"/>
          </a:xfrm>
          <a:prstGeom prst="rect">
            <a:avLst/>
          </a:prstGeom>
          <a:noFill/>
        </p:spPr>
        <p:txBody>
          <a:bodyPr wrap="none" rtlCol="0">
            <a:spAutoFit/>
          </a:bodyPr>
          <a:lstStyle/>
          <a:p>
            <a:pPr marL="342900" indent="-342900">
              <a:buAutoNum type="arabicPeriod"/>
            </a:pPr>
            <a:r>
              <a:rPr lang="en-US" sz="1400" dirty="0"/>
              <a:t>ARQ</a:t>
            </a:r>
          </a:p>
          <a:p>
            <a:pPr marL="342900" indent="-342900">
              <a:buAutoNum type="arabicPeriod"/>
            </a:pPr>
            <a:r>
              <a:rPr lang="en-US" sz="1400" dirty="0"/>
              <a:t>LRQ</a:t>
            </a:r>
          </a:p>
          <a:p>
            <a:pPr marL="342900" indent="-342900">
              <a:buAutoNum type="arabicPeriod"/>
            </a:pPr>
            <a:r>
              <a:rPr lang="en-US" sz="1400" dirty="0"/>
              <a:t>LCF</a:t>
            </a:r>
          </a:p>
          <a:p>
            <a:pPr marL="342900" indent="-342900">
              <a:buAutoNum type="arabicPeriod"/>
            </a:pPr>
            <a:r>
              <a:rPr lang="en-US" sz="1400" dirty="0"/>
              <a:t>ACF</a:t>
            </a:r>
          </a:p>
          <a:p>
            <a:pPr marL="342900" indent="-342900">
              <a:buAutoNum type="arabicPeriod"/>
            </a:pPr>
            <a:r>
              <a:rPr lang="en-US" sz="1400" dirty="0"/>
              <a:t>Setup</a:t>
            </a:r>
          </a:p>
          <a:p>
            <a:pPr marL="342900" indent="-342900">
              <a:buAutoNum type="arabicPeriod"/>
            </a:pPr>
            <a:r>
              <a:rPr lang="en-US" sz="1400" dirty="0"/>
              <a:t>ARQ</a:t>
            </a:r>
          </a:p>
          <a:p>
            <a:pPr marL="342900" indent="-342900">
              <a:buAutoNum type="arabicPeriod"/>
            </a:pPr>
            <a:r>
              <a:rPr lang="en-US" sz="1400" dirty="0"/>
              <a:t>ACF</a:t>
            </a:r>
          </a:p>
          <a:p>
            <a:pPr marL="342900" indent="-342900">
              <a:buAutoNum type="arabicPeriod"/>
            </a:pPr>
            <a:r>
              <a:rPr lang="en-US" sz="1400" dirty="0"/>
              <a:t>Alerting</a:t>
            </a:r>
          </a:p>
          <a:p>
            <a:pPr marL="342900" indent="-342900">
              <a:buAutoNum type="arabicPeriod"/>
            </a:pPr>
            <a:r>
              <a:rPr lang="en-US" sz="1400" dirty="0"/>
              <a:t>Connect</a:t>
            </a:r>
          </a:p>
          <a:p>
            <a:pPr marL="342900" indent="-342900">
              <a:buAutoNum type="arabicPeriod"/>
            </a:pPr>
            <a:r>
              <a:rPr lang="en-US" sz="1400" dirty="0"/>
              <a:t>Release Complete</a:t>
            </a:r>
          </a:p>
          <a:p>
            <a:pPr marL="342900" indent="-342900">
              <a:buAutoNum type="arabicPeriod"/>
            </a:pPr>
            <a:r>
              <a:rPr lang="en-US" sz="1400" dirty="0"/>
              <a:t>DRQ</a:t>
            </a:r>
          </a:p>
          <a:p>
            <a:pPr marL="342900" indent="-342900">
              <a:buAutoNum type="arabicPeriod"/>
            </a:pPr>
            <a:r>
              <a:rPr lang="en-US" sz="1400" dirty="0"/>
              <a:t>DCF</a:t>
            </a:r>
          </a:p>
          <a:p>
            <a:pPr marL="342900" indent="-342900">
              <a:buAutoNum type="arabicPeriod"/>
            </a:pPr>
            <a:r>
              <a:rPr lang="en-US" sz="1400" dirty="0"/>
              <a:t>DRQ</a:t>
            </a:r>
          </a:p>
          <a:p>
            <a:pPr marL="342900" indent="-342900">
              <a:buAutoNum type="arabicPeriod"/>
            </a:pPr>
            <a:r>
              <a:rPr lang="en-US" sz="1400" dirty="0"/>
              <a:t>DCF</a:t>
            </a:r>
          </a:p>
        </p:txBody>
      </p:sp>
      <p:cxnSp>
        <p:nvCxnSpPr>
          <p:cNvPr id="78" name="Straight Connector 77"/>
          <p:cNvCxnSpPr/>
          <p:nvPr/>
        </p:nvCxnSpPr>
        <p:spPr>
          <a:xfrm rot="5400000">
            <a:off x="4306094" y="4685506"/>
            <a:ext cx="4037806" cy="794"/>
          </a:xfrm>
          <a:prstGeom prst="line">
            <a:avLst/>
          </a:prstGeom>
          <a:ln w="1968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Group 308"/>
          <p:cNvGrpSpPr>
            <a:grpSpLocks/>
          </p:cNvGrpSpPr>
          <p:nvPr/>
        </p:nvGrpSpPr>
        <p:grpSpPr bwMode="auto">
          <a:xfrm>
            <a:off x="4267200" y="2229048"/>
            <a:ext cx="322263" cy="434975"/>
            <a:chOff x="1944" y="2160"/>
            <a:chExt cx="369" cy="384"/>
          </a:xfrm>
        </p:grpSpPr>
        <p:sp>
          <p:nvSpPr>
            <p:cNvPr id="80" name="Freeform 309"/>
            <p:cNvSpPr>
              <a:spLocks/>
            </p:cNvSpPr>
            <p:nvPr/>
          </p:nvSpPr>
          <p:spPr bwMode="auto">
            <a:xfrm>
              <a:off x="1956" y="2490"/>
              <a:ext cx="25" cy="39"/>
            </a:xfrm>
            <a:custGeom>
              <a:avLst/>
              <a:gdLst>
                <a:gd name="T0" fmla="*/ 24 w 25"/>
                <a:gd name="T1" fmla="*/ 38 h 39"/>
                <a:gd name="T2" fmla="*/ 0 w 25"/>
                <a:gd name="T3" fmla="*/ 10 h 39"/>
                <a:gd name="T4" fmla="*/ 0 w 25"/>
                <a:gd name="T5" fmla="*/ 0 h 39"/>
                <a:gd name="T6" fmla="*/ 24 w 25"/>
                <a:gd name="T7" fmla="*/ 19 h 39"/>
                <a:gd name="T8" fmla="*/ 24 w 25"/>
                <a:gd name="T9" fmla="*/ 38 h 39"/>
                <a:gd name="T10" fmla="*/ 0 60000 65536"/>
                <a:gd name="T11" fmla="*/ 0 60000 65536"/>
                <a:gd name="T12" fmla="*/ 0 60000 65536"/>
                <a:gd name="T13" fmla="*/ 0 60000 65536"/>
                <a:gd name="T14" fmla="*/ 0 60000 65536"/>
                <a:gd name="T15" fmla="*/ 0 w 25"/>
                <a:gd name="T16" fmla="*/ 0 h 39"/>
                <a:gd name="T17" fmla="*/ 25 w 25"/>
                <a:gd name="T18" fmla="*/ 39 h 39"/>
              </a:gdLst>
              <a:ahLst/>
              <a:cxnLst>
                <a:cxn ang="T10">
                  <a:pos x="T0" y="T1"/>
                </a:cxn>
                <a:cxn ang="T11">
                  <a:pos x="T2" y="T3"/>
                </a:cxn>
                <a:cxn ang="T12">
                  <a:pos x="T4" y="T5"/>
                </a:cxn>
                <a:cxn ang="T13">
                  <a:pos x="T6" y="T7"/>
                </a:cxn>
                <a:cxn ang="T14">
                  <a:pos x="T8" y="T9"/>
                </a:cxn>
              </a:cxnLst>
              <a:rect l="T15" t="T16" r="T17" b="T18"/>
              <a:pathLst>
                <a:path w="25" h="39">
                  <a:moveTo>
                    <a:pt x="24" y="38"/>
                  </a:moveTo>
                  <a:lnTo>
                    <a:pt x="0" y="10"/>
                  </a:lnTo>
                  <a:lnTo>
                    <a:pt x="0" y="0"/>
                  </a:lnTo>
                  <a:lnTo>
                    <a:pt x="24" y="19"/>
                  </a:lnTo>
                  <a:lnTo>
                    <a:pt x="24" y="38"/>
                  </a:lnTo>
                </a:path>
              </a:pathLst>
            </a:custGeom>
            <a:solidFill>
              <a:srgbClr val="494936"/>
            </a:solidFill>
            <a:ln w="9525" cap="rnd">
              <a:noFill/>
              <a:round/>
              <a:headEnd/>
              <a:tailEnd/>
            </a:ln>
          </p:spPr>
          <p:txBody>
            <a:bodyPr/>
            <a:lstStyle/>
            <a:p>
              <a:endParaRPr lang="en-US"/>
            </a:p>
          </p:txBody>
        </p:sp>
        <p:sp>
          <p:nvSpPr>
            <p:cNvPr id="81" name="Freeform 310"/>
            <p:cNvSpPr>
              <a:spLocks/>
            </p:cNvSpPr>
            <p:nvPr/>
          </p:nvSpPr>
          <p:spPr bwMode="auto">
            <a:xfrm>
              <a:off x="1944" y="2160"/>
              <a:ext cx="25" cy="356"/>
            </a:xfrm>
            <a:custGeom>
              <a:avLst/>
              <a:gdLst>
                <a:gd name="T0" fmla="*/ 24 w 25"/>
                <a:gd name="T1" fmla="*/ 37 h 356"/>
                <a:gd name="T2" fmla="*/ 0 w 25"/>
                <a:gd name="T3" fmla="*/ 0 h 356"/>
                <a:gd name="T4" fmla="*/ 0 w 25"/>
                <a:gd name="T5" fmla="*/ 318 h 356"/>
                <a:gd name="T6" fmla="*/ 24 w 25"/>
                <a:gd name="T7" fmla="*/ 355 h 356"/>
                <a:gd name="T8" fmla="*/ 24 w 25"/>
                <a:gd name="T9" fmla="*/ 49 h 356"/>
                <a:gd name="T10" fmla="*/ 24 w 25"/>
                <a:gd name="T11" fmla="*/ 37 h 356"/>
                <a:gd name="T12" fmla="*/ 0 60000 65536"/>
                <a:gd name="T13" fmla="*/ 0 60000 65536"/>
                <a:gd name="T14" fmla="*/ 0 60000 65536"/>
                <a:gd name="T15" fmla="*/ 0 60000 65536"/>
                <a:gd name="T16" fmla="*/ 0 60000 65536"/>
                <a:gd name="T17" fmla="*/ 0 60000 65536"/>
                <a:gd name="T18" fmla="*/ 0 w 25"/>
                <a:gd name="T19" fmla="*/ 0 h 356"/>
                <a:gd name="T20" fmla="*/ 25 w 25"/>
                <a:gd name="T21" fmla="*/ 356 h 356"/>
              </a:gdLst>
              <a:ahLst/>
              <a:cxnLst>
                <a:cxn ang="T12">
                  <a:pos x="T0" y="T1"/>
                </a:cxn>
                <a:cxn ang="T13">
                  <a:pos x="T2" y="T3"/>
                </a:cxn>
                <a:cxn ang="T14">
                  <a:pos x="T4" y="T5"/>
                </a:cxn>
                <a:cxn ang="T15">
                  <a:pos x="T6" y="T7"/>
                </a:cxn>
                <a:cxn ang="T16">
                  <a:pos x="T8" y="T9"/>
                </a:cxn>
                <a:cxn ang="T17">
                  <a:pos x="T10" y="T11"/>
                </a:cxn>
              </a:cxnLst>
              <a:rect l="T18" t="T19" r="T20" b="T21"/>
              <a:pathLst>
                <a:path w="25" h="356">
                  <a:moveTo>
                    <a:pt x="24" y="37"/>
                  </a:moveTo>
                  <a:lnTo>
                    <a:pt x="0" y="0"/>
                  </a:lnTo>
                  <a:lnTo>
                    <a:pt x="0" y="318"/>
                  </a:lnTo>
                  <a:lnTo>
                    <a:pt x="24" y="355"/>
                  </a:lnTo>
                  <a:lnTo>
                    <a:pt x="24" y="49"/>
                  </a:lnTo>
                  <a:lnTo>
                    <a:pt x="24" y="37"/>
                  </a:lnTo>
                </a:path>
              </a:pathLst>
            </a:custGeom>
            <a:solidFill>
              <a:srgbClr val="474747"/>
            </a:solidFill>
            <a:ln w="9525" cap="rnd">
              <a:noFill/>
              <a:round/>
              <a:headEnd/>
              <a:tailEnd/>
            </a:ln>
          </p:spPr>
          <p:txBody>
            <a:bodyPr/>
            <a:lstStyle/>
            <a:p>
              <a:endParaRPr lang="en-US"/>
            </a:p>
          </p:txBody>
        </p:sp>
        <p:sp>
          <p:nvSpPr>
            <p:cNvPr id="82" name="Freeform 311"/>
            <p:cNvSpPr>
              <a:spLocks/>
            </p:cNvSpPr>
            <p:nvPr/>
          </p:nvSpPr>
          <p:spPr bwMode="auto">
            <a:xfrm>
              <a:off x="1944" y="2160"/>
              <a:ext cx="369" cy="26"/>
            </a:xfrm>
            <a:custGeom>
              <a:avLst/>
              <a:gdLst>
                <a:gd name="T0" fmla="*/ 368 w 369"/>
                <a:gd name="T1" fmla="*/ 25 h 26"/>
                <a:gd name="T2" fmla="*/ 344 w 369"/>
                <a:gd name="T3" fmla="*/ 0 h 26"/>
                <a:gd name="T4" fmla="*/ 0 w 369"/>
                <a:gd name="T5" fmla="*/ 0 h 26"/>
                <a:gd name="T6" fmla="*/ 24 w 369"/>
                <a:gd name="T7" fmla="*/ 25 h 26"/>
                <a:gd name="T8" fmla="*/ 368 w 369"/>
                <a:gd name="T9" fmla="*/ 25 h 26"/>
                <a:gd name="T10" fmla="*/ 0 60000 65536"/>
                <a:gd name="T11" fmla="*/ 0 60000 65536"/>
                <a:gd name="T12" fmla="*/ 0 60000 65536"/>
                <a:gd name="T13" fmla="*/ 0 60000 65536"/>
                <a:gd name="T14" fmla="*/ 0 60000 65536"/>
                <a:gd name="T15" fmla="*/ 0 w 369"/>
                <a:gd name="T16" fmla="*/ 0 h 26"/>
                <a:gd name="T17" fmla="*/ 369 w 369"/>
                <a:gd name="T18" fmla="*/ 26 h 26"/>
              </a:gdLst>
              <a:ahLst/>
              <a:cxnLst>
                <a:cxn ang="T10">
                  <a:pos x="T0" y="T1"/>
                </a:cxn>
                <a:cxn ang="T11">
                  <a:pos x="T2" y="T3"/>
                </a:cxn>
                <a:cxn ang="T12">
                  <a:pos x="T4" y="T5"/>
                </a:cxn>
                <a:cxn ang="T13">
                  <a:pos x="T6" y="T7"/>
                </a:cxn>
                <a:cxn ang="T14">
                  <a:pos x="T8" y="T9"/>
                </a:cxn>
              </a:cxnLst>
              <a:rect l="T15" t="T16" r="T17" b="T18"/>
              <a:pathLst>
                <a:path w="369" h="26">
                  <a:moveTo>
                    <a:pt x="368" y="25"/>
                  </a:moveTo>
                  <a:lnTo>
                    <a:pt x="344" y="0"/>
                  </a:lnTo>
                  <a:lnTo>
                    <a:pt x="0" y="0"/>
                  </a:lnTo>
                  <a:lnTo>
                    <a:pt x="24" y="25"/>
                  </a:lnTo>
                  <a:lnTo>
                    <a:pt x="368" y="25"/>
                  </a:lnTo>
                </a:path>
              </a:pathLst>
            </a:custGeom>
            <a:solidFill>
              <a:srgbClr val="919191"/>
            </a:solidFill>
            <a:ln w="12700" cap="rnd">
              <a:solidFill>
                <a:srgbClr val="000000"/>
              </a:solidFill>
              <a:round/>
              <a:headEnd/>
              <a:tailEnd/>
            </a:ln>
          </p:spPr>
          <p:txBody>
            <a:bodyPr/>
            <a:lstStyle/>
            <a:p>
              <a:endParaRPr lang="en-US"/>
            </a:p>
          </p:txBody>
        </p:sp>
        <p:sp>
          <p:nvSpPr>
            <p:cNvPr id="84" name="Freeform 312"/>
            <p:cNvSpPr>
              <a:spLocks/>
            </p:cNvSpPr>
            <p:nvPr/>
          </p:nvSpPr>
          <p:spPr bwMode="auto">
            <a:xfrm>
              <a:off x="1944" y="2160"/>
              <a:ext cx="369" cy="26"/>
            </a:xfrm>
            <a:custGeom>
              <a:avLst/>
              <a:gdLst>
                <a:gd name="T0" fmla="*/ 368 w 369"/>
                <a:gd name="T1" fmla="*/ 25 h 26"/>
                <a:gd name="T2" fmla="*/ 344 w 369"/>
                <a:gd name="T3" fmla="*/ 0 h 26"/>
                <a:gd name="T4" fmla="*/ 0 w 369"/>
                <a:gd name="T5" fmla="*/ 0 h 26"/>
                <a:gd name="T6" fmla="*/ 24 w 369"/>
                <a:gd name="T7" fmla="*/ 25 h 26"/>
                <a:gd name="T8" fmla="*/ 368 w 369"/>
                <a:gd name="T9" fmla="*/ 25 h 26"/>
                <a:gd name="T10" fmla="*/ 0 60000 65536"/>
                <a:gd name="T11" fmla="*/ 0 60000 65536"/>
                <a:gd name="T12" fmla="*/ 0 60000 65536"/>
                <a:gd name="T13" fmla="*/ 0 60000 65536"/>
                <a:gd name="T14" fmla="*/ 0 60000 65536"/>
                <a:gd name="T15" fmla="*/ 0 w 369"/>
                <a:gd name="T16" fmla="*/ 0 h 26"/>
                <a:gd name="T17" fmla="*/ 369 w 369"/>
                <a:gd name="T18" fmla="*/ 26 h 26"/>
              </a:gdLst>
              <a:ahLst/>
              <a:cxnLst>
                <a:cxn ang="T10">
                  <a:pos x="T0" y="T1"/>
                </a:cxn>
                <a:cxn ang="T11">
                  <a:pos x="T2" y="T3"/>
                </a:cxn>
                <a:cxn ang="T12">
                  <a:pos x="T4" y="T5"/>
                </a:cxn>
                <a:cxn ang="T13">
                  <a:pos x="T6" y="T7"/>
                </a:cxn>
                <a:cxn ang="T14">
                  <a:pos x="T8" y="T9"/>
                </a:cxn>
              </a:cxnLst>
              <a:rect l="T15" t="T16" r="T17" b="T18"/>
              <a:pathLst>
                <a:path w="369" h="26">
                  <a:moveTo>
                    <a:pt x="368" y="25"/>
                  </a:moveTo>
                  <a:lnTo>
                    <a:pt x="344" y="0"/>
                  </a:lnTo>
                  <a:lnTo>
                    <a:pt x="0" y="0"/>
                  </a:lnTo>
                  <a:lnTo>
                    <a:pt x="24" y="25"/>
                  </a:lnTo>
                  <a:lnTo>
                    <a:pt x="368" y="25"/>
                  </a:lnTo>
                </a:path>
              </a:pathLst>
            </a:custGeom>
            <a:noFill/>
            <a:ln w="12700" cap="rnd">
              <a:solidFill>
                <a:srgbClr val="000000"/>
              </a:solidFill>
              <a:round/>
              <a:headEnd/>
              <a:tailEnd/>
            </a:ln>
          </p:spPr>
          <p:txBody>
            <a:bodyPr/>
            <a:lstStyle/>
            <a:p>
              <a:endParaRPr lang="en-US"/>
            </a:p>
          </p:txBody>
        </p:sp>
        <p:sp>
          <p:nvSpPr>
            <p:cNvPr id="86" name="Rectangle 313"/>
            <p:cNvSpPr>
              <a:spLocks noChangeArrowheads="1"/>
            </p:cNvSpPr>
            <p:nvPr/>
          </p:nvSpPr>
          <p:spPr bwMode="auto">
            <a:xfrm>
              <a:off x="1991" y="2528"/>
              <a:ext cx="309" cy="16"/>
            </a:xfrm>
            <a:prstGeom prst="rect">
              <a:avLst/>
            </a:prstGeom>
            <a:solidFill>
              <a:srgbClr val="494936"/>
            </a:solidFill>
            <a:ln w="9525">
              <a:noFill/>
              <a:miter lim="800000"/>
              <a:headEnd/>
              <a:tailEnd/>
            </a:ln>
          </p:spPr>
          <p:txBody>
            <a:bodyPr wrap="none" anchor="ctr"/>
            <a:lstStyle/>
            <a:p>
              <a:endParaRPr lang="en-US"/>
            </a:p>
          </p:txBody>
        </p:sp>
        <p:sp>
          <p:nvSpPr>
            <p:cNvPr id="89" name="Rectangle 314"/>
            <p:cNvSpPr>
              <a:spLocks noChangeArrowheads="1"/>
            </p:cNvSpPr>
            <p:nvPr/>
          </p:nvSpPr>
          <p:spPr bwMode="auto">
            <a:xfrm>
              <a:off x="1995" y="2532"/>
              <a:ext cx="301" cy="8"/>
            </a:xfrm>
            <a:prstGeom prst="rect">
              <a:avLst/>
            </a:prstGeom>
            <a:noFill/>
            <a:ln w="12700">
              <a:solidFill>
                <a:srgbClr val="333333"/>
              </a:solidFill>
              <a:miter lim="800000"/>
              <a:headEnd/>
              <a:tailEnd/>
            </a:ln>
          </p:spPr>
          <p:txBody>
            <a:bodyPr wrap="none" anchor="ctr"/>
            <a:lstStyle/>
            <a:p>
              <a:endParaRPr lang="en-US"/>
            </a:p>
          </p:txBody>
        </p:sp>
        <p:sp>
          <p:nvSpPr>
            <p:cNvPr id="93" name="Rectangle 315"/>
            <p:cNvSpPr>
              <a:spLocks noChangeArrowheads="1"/>
            </p:cNvSpPr>
            <p:nvPr/>
          </p:nvSpPr>
          <p:spPr bwMode="auto">
            <a:xfrm>
              <a:off x="1968" y="2185"/>
              <a:ext cx="344" cy="330"/>
            </a:xfrm>
            <a:prstGeom prst="rect">
              <a:avLst/>
            </a:prstGeom>
            <a:solidFill>
              <a:srgbClr val="CECECE"/>
            </a:solidFill>
            <a:ln w="9525">
              <a:noFill/>
              <a:miter lim="800000"/>
              <a:headEnd/>
              <a:tailEnd/>
            </a:ln>
          </p:spPr>
          <p:txBody>
            <a:bodyPr wrap="none" anchor="ctr"/>
            <a:lstStyle/>
            <a:p>
              <a:endParaRPr lang="en-US"/>
            </a:p>
          </p:txBody>
        </p:sp>
        <p:sp>
          <p:nvSpPr>
            <p:cNvPr id="94" name="Rectangle 316"/>
            <p:cNvSpPr>
              <a:spLocks noChangeArrowheads="1"/>
            </p:cNvSpPr>
            <p:nvPr/>
          </p:nvSpPr>
          <p:spPr bwMode="auto">
            <a:xfrm>
              <a:off x="1972" y="2189"/>
              <a:ext cx="122" cy="8"/>
            </a:xfrm>
            <a:prstGeom prst="rect">
              <a:avLst/>
            </a:prstGeom>
            <a:solidFill>
              <a:srgbClr val="F4F4EE"/>
            </a:solidFill>
            <a:ln w="12700">
              <a:solidFill>
                <a:srgbClr val="000000"/>
              </a:solidFill>
              <a:miter lim="800000"/>
              <a:headEnd/>
              <a:tailEnd/>
            </a:ln>
          </p:spPr>
          <p:txBody>
            <a:bodyPr wrap="none" anchor="ctr"/>
            <a:lstStyle/>
            <a:p>
              <a:endParaRPr lang="en-US"/>
            </a:p>
          </p:txBody>
        </p:sp>
        <p:sp>
          <p:nvSpPr>
            <p:cNvPr id="99" name="Rectangle 317"/>
            <p:cNvSpPr>
              <a:spLocks noChangeArrowheads="1"/>
            </p:cNvSpPr>
            <p:nvPr/>
          </p:nvSpPr>
          <p:spPr bwMode="auto">
            <a:xfrm>
              <a:off x="1972" y="2189"/>
              <a:ext cx="122" cy="8"/>
            </a:xfrm>
            <a:prstGeom prst="rect">
              <a:avLst/>
            </a:prstGeom>
            <a:noFill/>
            <a:ln w="12700">
              <a:solidFill>
                <a:srgbClr val="000000"/>
              </a:solidFill>
              <a:miter lim="800000"/>
              <a:headEnd/>
              <a:tailEnd/>
            </a:ln>
          </p:spPr>
          <p:txBody>
            <a:bodyPr wrap="none" anchor="ctr"/>
            <a:lstStyle/>
            <a:p>
              <a:endParaRPr lang="en-US"/>
            </a:p>
          </p:txBody>
        </p:sp>
        <p:sp>
          <p:nvSpPr>
            <p:cNvPr id="101" name="Rectangle 318"/>
            <p:cNvSpPr>
              <a:spLocks noChangeArrowheads="1"/>
            </p:cNvSpPr>
            <p:nvPr/>
          </p:nvSpPr>
          <p:spPr bwMode="auto">
            <a:xfrm>
              <a:off x="2114" y="2189"/>
              <a:ext cx="111" cy="8"/>
            </a:xfrm>
            <a:prstGeom prst="rect">
              <a:avLst/>
            </a:prstGeom>
            <a:solidFill>
              <a:srgbClr val="F4F4EE"/>
            </a:solidFill>
            <a:ln w="12700">
              <a:solidFill>
                <a:srgbClr val="000000"/>
              </a:solidFill>
              <a:miter lim="800000"/>
              <a:headEnd/>
              <a:tailEnd/>
            </a:ln>
          </p:spPr>
          <p:txBody>
            <a:bodyPr wrap="none" anchor="ctr"/>
            <a:lstStyle/>
            <a:p>
              <a:endParaRPr lang="en-US"/>
            </a:p>
          </p:txBody>
        </p:sp>
        <p:sp>
          <p:nvSpPr>
            <p:cNvPr id="102" name="Rectangle 319"/>
            <p:cNvSpPr>
              <a:spLocks noChangeArrowheads="1"/>
            </p:cNvSpPr>
            <p:nvPr/>
          </p:nvSpPr>
          <p:spPr bwMode="auto">
            <a:xfrm>
              <a:off x="2114" y="2189"/>
              <a:ext cx="111" cy="8"/>
            </a:xfrm>
            <a:prstGeom prst="rect">
              <a:avLst/>
            </a:prstGeom>
            <a:noFill/>
            <a:ln w="12700">
              <a:solidFill>
                <a:srgbClr val="000000"/>
              </a:solidFill>
              <a:miter lim="800000"/>
              <a:headEnd/>
              <a:tailEnd/>
            </a:ln>
          </p:spPr>
          <p:txBody>
            <a:bodyPr wrap="none" anchor="ctr"/>
            <a:lstStyle/>
            <a:p>
              <a:endParaRPr lang="en-US"/>
            </a:p>
          </p:txBody>
        </p:sp>
        <p:sp>
          <p:nvSpPr>
            <p:cNvPr id="103" name="Rectangle 320"/>
            <p:cNvSpPr>
              <a:spLocks noChangeArrowheads="1"/>
            </p:cNvSpPr>
            <p:nvPr/>
          </p:nvSpPr>
          <p:spPr bwMode="auto">
            <a:xfrm>
              <a:off x="2257" y="2189"/>
              <a:ext cx="51" cy="8"/>
            </a:xfrm>
            <a:prstGeom prst="rect">
              <a:avLst/>
            </a:prstGeom>
            <a:solidFill>
              <a:srgbClr val="F4F4EE"/>
            </a:solidFill>
            <a:ln w="12700">
              <a:solidFill>
                <a:srgbClr val="000000"/>
              </a:solidFill>
              <a:miter lim="800000"/>
              <a:headEnd/>
              <a:tailEnd/>
            </a:ln>
          </p:spPr>
          <p:txBody>
            <a:bodyPr wrap="none" anchor="ctr"/>
            <a:lstStyle/>
            <a:p>
              <a:endParaRPr lang="en-US"/>
            </a:p>
          </p:txBody>
        </p:sp>
        <p:sp>
          <p:nvSpPr>
            <p:cNvPr id="104" name="Rectangle 321"/>
            <p:cNvSpPr>
              <a:spLocks noChangeArrowheads="1"/>
            </p:cNvSpPr>
            <p:nvPr/>
          </p:nvSpPr>
          <p:spPr bwMode="auto">
            <a:xfrm>
              <a:off x="2257" y="2189"/>
              <a:ext cx="51" cy="8"/>
            </a:xfrm>
            <a:prstGeom prst="rect">
              <a:avLst/>
            </a:prstGeom>
            <a:noFill/>
            <a:ln w="12700">
              <a:solidFill>
                <a:srgbClr val="000000"/>
              </a:solidFill>
              <a:miter lim="800000"/>
              <a:headEnd/>
              <a:tailEnd/>
            </a:ln>
          </p:spPr>
          <p:txBody>
            <a:bodyPr wrap="none" anchor="ctr"/>
            <a:lstStyle/>
            <a:p>
              <a:endParaRPr lang="en-US"/>
            </a:p>
          </p:txBody>
        </p:sp>
        <p:sp>
          <p:nvSpPr>
            <p:cNvPr id="105" name="Rectangle 322"/>
            <p:cNvSpPr>
              <a:spLocks noChangeArrowheads="1"/>
            </p:cNvSpPr>
            <p:nvPr/>
          </p:nvSpPr>
          <p:spPr bwMode="auto">
            <a:xfrm>
              <a:off x="1968" y="2515"/>
              <a:ext cx="130" cy="16"/>
            </a:xfrm>
            <a:prstGeom prst="rect">
              <a:avLst/>
            </a:prstGeom>
            <a:solidFill>
              <a:srgbClr val="F4F4EE"/>
            </a:solidFill>
            <a:ln w="9525">
              <a:noFill/>
              <a:miter lim="800000"/>
              <a:headEnd/>
              <a:tailEnd/>
            </a:ln>
          </p:spPr>
          <p:txBody>
            <a:bodyPr wrap="none" anchor="ctr"/>
            <a:lstStyle/>
            <a:p>
              <a:endParaRPr lang="en-US"/>
            </a:p>
          </p:txBody>
        </p:sp>
        <p:sp>
          <p:nvSpPr>
            <p:cNvPr id="106" name="Rectangle 323"/>
            <p:cNvSpPr>
              <a:spLocks noChangeArrowheads="1"/>
            </p:cNvSpPr>
            <p:nvPr/>
          </p:nvSpPr>
          <p:spPr bwMode="auto">
            <a:xfrm>
              <a:off x="2110" y="2515"/>
              <a:ext cx="119" cy="16"/>
            </a:xfrm>
            <a:prstGeom prst="rect">
              <a:avLst/>
            </a:prstGeom>
            <a:solidFill>
              <a:srgbClr val="F4F4EE"/>
            </a:solidFill>
            <a:ln w="9525">
              <a:noFill/>
              <a:miter lim="800000"/>
              <a:headEnd/>
              <a:tailEnd/>
            </a:ln>
          </p:spPr>
          <p:txBody>
            <a:bodyPr wrap="none" anchor="ctr"/>
            <a:lstStyle/>
            <a:p>
              <a:endParaRPr lang="en-US"/>
            </a:p>
          </p:txBody>
        </p:sp>
        <p:sp>
          <p:nvSpPr>
            <p:cNvPr id="107" name="Rectangle 324"/>
            <p:cNvSpPr>
              <a:spLocks noChangeArrowheads="1"/>
            </p:cNvSpPr>
            <p:nvPr/>
          </p:nvSpPr>
          <p:spPr bwMode="auto">
            <a:xfrm>
              <a:off x="2253" y="2515"/>
              <a:ext cx="59" cy="16"/>
            </a:xfrm>
            <a:prstGeom prst="rect">
              <a:avLst/>
            </a:prstGeom>
            <a:solidFill>
              <a:srgbClr val="F4F4EE"/>
            </a:solidFill>
            <a:ln w="9525">
              <a:noFill/>
              <a:miter lim="800000"/>
              <a:headEnd/>
              <a:tailEnd/>
            </a:ln>
          </p:spPr>
          <p:txBody>
            <a:bodyPr wrap="none" anchor="ctr"/>
            <a:lstStyle/>
            <a:p>
              <a:endParaRPr lang="en-US"/>
            </a:p>
          </p:txBody>
        </p:sp>
        <p:sp>
          <p:nvSpPr>
            <p:cNvPr id="108" name="Rectangle 325"/>
            <p:cNvSpPr>
              <a:spLocks noChangeArrowheads="1"/>
            </p:cNvSpPr>
            <p:nvPr/>
          </p:nvSpPr>
          <p:spPr bwMode="auto">
            <a:xfrm>
              <a:off x="2241" y="2185"/>
              <a:ext cx="16" cy="330"/>
            </a:xfrm>
            <a:prstGeom prst="rect">
              <a:avLst/>
            </a:prstGeom>
            <a:solidFill>
              <a:srgbClr val="474747"/>
            </a:solidFill>
            <a:ln w="9525">
              <a:noFill/>
              <a:miter lim="800000"/>
              <a:headEnd/>
              <a:tailEnd/>
            </a:ln>
          </p:spPr>
          <p:txBody>
            <a:bodyPr wrap="none" anchor="ctr"/>
            <a:lstStyle/>
            <a:p>
              <a:endParaRPr lang="en-US"/>
            </a:p>
          </p:txBody>
        </p:sp>
        <p:sp>
          <p:nvSpPr>
            <p:cNvPr id="109" name="Rectangle 326"/>
            <p:cNvSpPr>
              <a:spLocks noChangeArrowheads="1"/>
            </p:cNvSpPr>
            <p:nvPr/>
          </p:nvSpPr>
          <p:spPr bwMode="auto">
            <a:xfrm>
              <a:off x="1972" y="2215"/>
              <a:ext cx="122" cy="55"/>
            </a:xfrm>
            <a:prstGeom prst="rect">
              <a:avLst/>
            </a:prstGeom>
            <a:solidFill>
              <a:srgbClr val="919191"/>
            </a:solidFill>
            <a:ln w="12700">
              <a:solidFill>
                <a:srgbClr val="000000"/>
              </a:solidFill>
              <a:miter lim="800000"/>
              <a:headEnd/>
              <a:tailEnd/>
            </a:ln>
          </p:spPr>
          <p:txBody>
            <a:bodyPr wrap="none" anchor="ctr"/>
            <a:lstStyle/>
            <a:p>
              <a:endParaRPr lang="en-US"/>
            </a:p>
          </p:txBody>
        </p:sp>
        <p:sp>
          <p:nvSpPr>
            <p:cNvPr id="110" name="Rectangle 327"/>
            <p:cNvSpPr>
              <a:spLocks noChangeArrowheads="1"/>
            </p:cNvSpPr>
            <p:nvPr/>
          </p:nvSpPr>
          <p:spPr bwMode="auto">
            <a:xfrm>
              <a:off x="1972" y="2215"/>
              <a:ext cx="122" cy="55"/>
            </a:xfrm>
            <a:prstGeom prst="rect">
              <a:avLst/>
            </a:prstGeom>
            <a:noFill/>
            <a:ln w="12700">
              <a:solidFill>
                <a:srgbClr val="000000"/>
              </a:solidFill>
              <a:miter lim="800000"/>
              <a:headEnd/>
              <a:tailEnd/>
            </a:ln>
          </p:spPr>
          <p:txBody>
            <a:bodyPr wrap="none" anchor="ctr"/>
            <a:lstStyle/>
            <a:p>
              <a:endParaRPr lang="en-US"/>
            </a:p>
          </p:txBody>
        </p:sp>
        <p:sp>
          <p:nvSpPr>
            <p:cNvPr id="111" name="Oval 328"/>
            <p:cNvSpPr>
              <a:spLocks noChangeArrowheads="1"/>
            </p:cNvSpPr>
            <p:nvPr/>
          </p:nvSpPr>
          <p:spPr bwMode="auto">
            <a:xfrm>
              <a:off x="1995" y="2227"/>
              <a:ext cx="28" cy="18"/>
            </a:xfrm>
            <a:prstGeom prst="ellipse">
              <a:avLst/>
            </a:prstGeom>
            <a:solidFill>
              <a:srgbClr val="F4F4EE"/>
            </a:solidFill>
            <a:ln w="12700">
              <a:solidFill>
                <a:srgbClr val="000000"/>
              </a:solidFill>
              <a:round/>
              <a:headEnd/>
              <a:tailEnd/>
            </a:ln>
          </p:spPr>
          <p:txBody>
            <a:bodyPr wrap="none" anchor="ctr"/>
            <a:lstStyle/>
            <a:p>
              <a:endParaRPr lang="en-US"/>
            </a:p>
          </p:txBody>
        </p:sp>
        <p:sp>
          <p:nvSpPr>
            <p:cNvPr id="112" name="Oval 329"/>
            <p:cNvSpPr>
              <a:spLocks noChangeArrowheads="1"/>
            </p:cNvSpPr>
            <p:nvPr/>
          </p:nvSpPr>
          <p:spPr bwMode="auto">
            <a:xfrm>
              <a:off x="1995" y="2227"/>
              <a:ext cx="28" cy="18"/>
            </a:xfrm>
            <a:prstGeom prst="ellipse">
              <a:avLst/>
            </a:prstGeom>
            <a:noFill/>
            <a:ln w="12700">
              <a:solidFill>
                <a:srgbClr val="000000"/>
              </a:solidFill>
              <a:round/>
              <a:headEnd/>
              <a:tailEnd/>
            </a:ln>
          </p:spPr>
          <p:txBody>
            <a:bodyPr wrap="none" anchor="ctr"/>
            <a:lstStyle/>
            <a:p>
              <a:endParaRPr lang="en-US"/>
            </a:p>
          </p:txBody>
        </p:sp>
        <p:sp>
          <p:nvSpPr>
            <p:cNvPr id="113" name="Oval 330"/>
            <p:cNvSpPr>
              <a:spLocks noChangeArrowheads="1"/>
            </p:cNvSpPr>
            <p:nvPr/>
          </p:nvSpPr>
          <p:spPr bwMode="auto">
            <a:xfrm>
              <a:off x="2055" y="2227"/>
              <a:ext cx="16" cy="18"/>
            </a:xfrm>
            <a:prstGeom prst="ellipse">
              <a:avLst/>
            </a:prstGeom>
            <a:solidFill>
              <a:srgbClr val="F4F4EE"/>
            </a:solidFill>
            <a:ln w="12700">
              <a:solidFill>
                <a:srgbClr val="000000"/>
              </a:solidFill>
              <a:round/>
              <a:headEnd/>
              <a:tailEnd/>
            </a:ln>
          </p:spPr>
          <p:txBody>
            <a:bodyPr wrap="none" anchor="ctr"/>
            <a:lstStyle/>
            <a:p>
              <a:endParaRPr lang="en-US"/>
            </a:p>
          </p:txBody>
        </p:sp>
        <p:sp>
          <p:nvSpPr>
            <p:cNvPr id="114" name="Oval 331"/>
            <p:cNvSpPr>
              <a:spLocks noChangeArrowheads="1"/>
            </p:cNvSpPr>
            <p:nvPr/>
          </p:nvSpPr>
          <p:spPr bwMode="auto">
            <a:xfrm>
              <a:off x="2055" y="2227"/>
              <a:ext cx="16" cy="18"/>
            </a:xfrm>
            <a:prstGeom prst="ellipse">
              <a:avLst/>
            </a:prstGeom>
            <a:noFill/>
            <a:ln w="12700">
              <a:solidFill>
                <a:srgbClr val="000000"/>
              </a:solidFill>
              <a:round/>
              <a:headEnd/>
              <a:tailEnd/>
            </a:ln>
          </p:spPr>
          <p:txBody>
            <a:bodyPr wrap="none" anchor="ctr"/>
            <a:lstStyle/>
            <a:p>
              <a:endParaRPr lang="en-US"/>
            </a:p>
          </p:txBody>
        </p:sp>
        <p:sp>
          <p:nvSpPr>
            <p:cNvPr id="115" name="Rectangle 332"/>
            <p:cNvSpPr>
              <a:spLocks noChangeArrowheads="1"/>
            </p:cNvSpPr>
            <p:nvPr/>
          </p:nvSpPr>
          <p:spPr bwMode="auto">
            <a:xfrm>
              <a:off x="2114" y="2215"/>
              <a:ext cx="111" cy="55"/>
            </a:xfrm>
            <a:prstGeom prst="rect">
              <a:avLst/>
            </a:prstGeom>
            <a:solidFill>
              <a:srgbClr val="919191"/>
            </a:solidFill>
            <a:ln w="12700">
              <a:solidFill>
                <a:srgbClr val="000000"/>
              </a:solidFill>
              <a:miter lim="800000"/>
              <a:headEnd/>
              <a:tailEnd/>
            </a:ln>
          </p:spPr>
          <p:txBody>
            <a:bodyPr wrap="none" anchor="ctr"/>
            <a:lstStyle/>
            <a:p>
              <a:endParaRPr lang="en-US"/>
            </a:p>
          </p:txBody>
        </p:sp>
        <p:sp>
          <p:nvSpPr>
            <p:cNvPr id="116" name="Rectangle 333"/>
            <p:cNvSpPr>
              <a:spLocks noChangeArrowheads="1"/>
            </p:cNvSpPr>
            <p:nvPr/>
          </p:nvSpPr>
          <p:spPr bwMode="auto">
            <a:xfrm>
              <a:off x="2114" y="2215"/>
              <a:ext cx="111" cy="55"/>
            </a:xfrm>
            <a:prstGeom prst="rect">
              <a:avLst/>
            </a:prstGeom>
            <a:noFill/>
            <a:ln w="12700">
              <a:solidFill>
                <a:srgbClr val="000000"/>
              </a:solidFill>
              <a:miter lim="800000"/>
              <a:headEnd/>
              <a:tailEnd/>
            </a:ln>
          </p:spPr>
          <p:txBody>
            <a:bodyPr wrap="none" anchor="ctr"/>
            <a:lstStyle/>
            <a:p>
              <a:endParaRPr lang="en-US"/>
            </a:p>
          </p:txBody>
        </p:sp>
        <p:sp>
          <p:nvSpPr>
            <p:cNvPr id="117" name="Oval 334"/>
            <p:cNvSpPr>
              <a:spLocks noChangeArrowheads="1"/>
            </p:cNvSpPr>
            <p:nvPr/>
          </p:nvSpPr>
          <p:spPr bwMode="auto">
            <a:xfrm>
              <a:off x="2126" y="2227"/>
              <a:ext cx="28" cy="18"/>
            </a:xfrm>
            <a:prstGeom prst="ellipse">
              <a:avLst/>
            </a:prstGeom>
            <a:solidFill>
              <a:srgbClr val="F4F4EE"/>
            </a:solidFill>
            <a:ln w="12700">
              <a:solidFill>
                <a:srgbClr val="000000"/>
              </a:solidFill>
              <a:round/>
              <a:headEnd/>
              <a:tailEnd/>
            </a:ln>
          </p:spPr>
          <p:txBody>
            <a:bodyPr wrap="none" anchor="ctr"/>
            <a:lstStyle/>
            <a:p>
              <a:endParaRPr lang="en-US"/>
            </a:p>
          </p:txBody>
        </p:sp>
        <p:sp>
          <p:nvSpPr>
            <p:cNvPr id="118" name="Oval 335"/>
            <p:cNvSpPr>
              <a:spLocks noChangeArrowheads="1"/>
            </p:cNvSpPr>
            <p:nvPr/>
          </p:nvSpPr>
          <p:spPr bwMode="auto">
            <a:xfrm>
              <a:off x="2126" y="2227"/>
              <a:ext cx="28" cy="18"/>
            </a:xfrm>
            <a:prstGeom prst="ellipse">
              <a:avLst/>
            </a:prstGeom>
            <a:noFill/>
            <a:ln w="12700">
              <a:solidFill>
                <a:srgbClr val="000000"/>
              </a:solidFill>
              <a:round/>
              <a:headEnd/>
              <a:tailEnd/>
            </a:ln>
          </p:spPr>
          <p:txBody>
            <a:bodyPr wrap="none" anchor="ctr"/>
            <a:lstStyle/>
            <a:p>
              <a:endParaRPr lang="en-US"/>
            </a:p>
          </p:txBody>
        </p:sp>
        <p:sp>
          <p:nvSpPr>
            <p:cNvPr id="119" name="Oval 336"/>
            <p:cNvSpPr>
              <a:spLocks noChangeArrowheads="1"/>
            </p:cNvSpPr>
            <p:nvPr/>
          </p:nvSpPr>
          <p:spPr bwMode="auto">
            <a:xfrm>
              <a:off x="2197" y="2227"/>
              <a:ext cx="16" cy="18"/>
            </a:xfrm>
            <a:prstGeom prst="ellipse">
              <a:avLst/>
            </a:prstGeom>
            <a:solidFill>
              <a:srgbClr val="F4F4EE"/>
            </a:solidFill>
            <a:ln w="12700">
              <a:solidFill>
                <a:srgbClr val="000000"/>
              </a:solidFill>
              <a:round/>
              <a:headEnd/>
              <a:tailEnd/>
            </a:ln>
          </p:spPr>
          <p:txBody>
            <a:bodyPr wrap="none" anchor="ctr"/>
            <a:lstStyle/>
            <a:p>
              <a:endParaRPr lang="en-US"/>
            </a:p>
          </p:txBody>
        </p:sp>
        <p:sp>
          <p:nvSpPr>
            <p:cNvPr id="120" name="Oval 337"/>
            <p:cNvSpPr>
              <a:spLocks noChangeArrowheads="1"/>
            </p:cNvSpPr>
            <p:nvPr/>
          </p:nvSpPr>
          <p:spPr bwMode="auto">
            <a:xfrm>
              <a:off x="2197" y="2227"/>
              <a:ext cx="16" cy="18"/>
            </a:xfrm>
            <a:prstGeom prst="ellipse">
              <a:avLst/>
            </a:prstGeom>
            <a:noFill/>
            <a:ln w="12700">
              <a:solidFill>
                <a:srgbClr val="000000"/>
              </a:solidFill>
              <a:round/>
              <a:headEnd/>
              <a:tailEnd/>
            </a:ln>
          </p:spPr>
          <p:txBody>
            <a:bodyPr wrap="none" anchor="ctr"/>
            <a:lstStyle/>
            <a:p>
              <a:endParaRPr lang="en-US"/>
            </a:p>
          </p:txBody>
        </p:sp>
        <p:sp>
          <p:nvSpPr>
            <p:cNvPr id="121" name="Rectangle 338"/>
            <p:cNvSpPr>
              <a:spLocks noChangeArrowheads="1"/>
            </p:cNvSpPr>
            <p:nvPr/>
          </p:nvSpPr>
          <p:spPr bwMode="auto">
            <a:xfrm>
              <a:off x="2257" y="2215"/>
              <a:ext cx="51" cy="106"/>
            </a:xfrm>
            <a:prstGeom prst="rect">
              <a:avLst/>
            </a:prstGeom>
            <a:solidFill>
              <a:srgbClr val="919191"/>
            </a:solidFill>
            <a:ln w="12700">
              <a:solidFill>
                <a:srgbClr val="000000"/>
              </a:solidFill>
              <a:miter lim="800000"/>
              <a:headEnd/>
              <a:tailEnd/>
            </a:ln>
          </p:spPr>
          <p:txBody>
            <a:bodyPr wrap="none" anchor="ctr"/>
            <a:lstStyle/>
            <a:p>
              <a:endParaRPr lang="en-US"/>
            </a:p>
          </p:txBody>
        </p:sp>
        <p:sp>
          <p:nvSpPr>
            <p:cNvPr id="122" name="Rectangle 339"/>
            <p:cNvSpPr>
              <a:spLocks noChangeArrowheads="1"/>
            </p:cNvSpPr>
            <p:nvPr/>
          </p:nvSpPr>
          <p:spPr bwMode="auto">
            <a:xfrm>
              <a:off x="2257" y="2215"/>
              <a:ext cx="51" cy="106"/>
            </a:xfrm>
            <a:prstGeom prst="rect">
              <a:avLst/>
            </a:prstGeom>
            <a:noFill/>
            <a:ln w="12700">
              <a:solidFill>
                <a:srgbClr val="000000"/>
              </a:solidFill>
              <a:miter lim="800000"/>
              <a:headEnd/>
              <a:tailEnd/>
            </a:ln>
          </p:spPr>
          <p:txBody>
            <a:bodyPr wrap="none" anchor="ctr"/>
            <a:lstStyle/>
            <a:p>
              <a:endParaRPr lang="en-US"/>
            </a:p>
          </p:txBody>
        </p:sp>
        <p:sp>
          <p:nvSpPr>
            <p:cNvPr id="123" name="Oval 340"/>
            <p:cNvSpPr>
              <a:spLocks noChangeArrowheads="1"/>
            </p:cNvSpPr>
            <p:nvPr/>
          </p:nvSpPr>
          <p:spPr bwMode="auto">
            <a:xfrm>
              <a:off x="2269" y="2227"/>
              <a:ext cx="27" cy="18"/>
            </a:xfrm>
            <a:prstGeom prst="ellipse">
              <a:avLst/>
            </a:prstGeom>
            <a:solidFill>
              <a:srgbClr val="F4F4EE"/>
            </a:solidFill>
            <a:ln w="12700">
              <a:solidFill>
                <a:srgbClr val="000000"/>
              </a:solidFill>
              <a:round/>
              <a:headEnd/>
              <a:tailEnd/>
            </a:ln>
          </p:spPr>
          <p:txBody>
            <a:bodyPr wrap="none" anchor="ctr"/>
            <a:lstStyle/>
            <a:p>
              <a:endParaRPr lang="en-US"/>
            </a:p>
          </p:txBody>
        </p:sp>
        <p:sp>
          <p:nvSpPr>
            <p:cNvPr id="124" name="Oval 341"/>
            <p:cNvSpPr>
              <a:spLocks noChangeArrowheads="1"/>
            </p:cNvSpPr>
            <p:nvPr/>
          </p:nvSpPr>
          <p:spPr bwMode="auto">
            <a:xfrm>
              <a:off x="2269" y="2227"/>
              <a:ext cx="27" cy="18"/>
            </a:xfrm>
            <a:prstGeom prst="ellipse">
              <a:avLst/>
            </a:prstGeom>
            <a:noFill/>
            <a:ln w="12700">
              <a:solidFill>
                <a:srgbClr val="000000"/>
              </a:solidFill>
              <a:round/>
              <a:headEnd/>
              <a:tailEnd/>
            </a:ln>
          </p:spPr>
          <p:txBody>
            <a:bodyPr wrap="none" anchor="ctr"/>
            <a:lstStyle/>
            <a:p>
              <a:endParaRPr lang="en-US"/>
            </a:p>
          </p:txBody>
        </p:sp>
        <p:sp>
          <p:nvSpPr>
            <p:cNvPr id="125" name="Oval 342"/>
            <p:cNvSpPr>
              <a:spLocks noChangeArrowheads="1"/>
            </p:cNvSpPr>
            <p:nvPr/>
          </p:nvSpPr>
          <p:spPr bwMode="auto">
            <a:xfrm>
              <a:off x="2269" y="2291"/>
              <a:ext cx="27" cy="17"/>
            </a:xfrm>
            <a:prstGeom prst="ellipse">
              <a:avLst/>
            </a:prstGeom>
            <a:solidFill>
              <a:srgbClr val="F4F4EE"/>
            </a:solidFill>
            <a:ln w="12700">
              <a:solidFill>
                <a:srgbClr val="000000"/>
              </a:solidFill>
              <a:round/>
              <a:headEnd/>
              <a:tailEnd/>
            </a:ln>
          </p:spPr>
          <p:txBody>
            <a:bodyPr wrap="none" anchor="ctr"/>
            <a:lstStyle/>
            <a:p>
              <a:endParaRPr lang="en-US"/>
            </a:p>
          </p:txBody>
        </p:sp>
        <p:sp>
          <p:nvSpPr>
            <p:cNvPr id="126" name="Oval 343"/>
            <p:cNvSpPr>
              <a:spLocks noChangeArrowheads="1"/>
            </p:cNvSpPr>
            <p:nvPr/>
          </p:nvSpPr>
          <p:spPr bwMode="auto">
            <a:xfrm>
              <a:off x="2269" y="2291"/>
              <a:ext cx="27" cy="17"/>
            </a:xfrm>
            <a:prstGeom prst="ellipse">
              <a:avLst/>
            </a:prstGeom>
            <a:noFill/>
            <a:ln w="12700">
              <a:solidFill>
                <a:srgbClr val="000000"/>
              </a:solidFill>
              <a:round/>
              <a:headEnd/>
              <a:tailEnd/>
            </a:ln>
          </p:spPr>
          <p:txBody>
            <a:bodyPr wrap="none" anchor="ctr"/>
            <a:lstStyle/>
            <a:p>
              <a:endParaRPr lang="en-US"/>
            </a:p>
          </p:txBody>
        </p:sp>
        <p:sp>
          <p:nvSpPr>
            <p:cNvPr id="127" name="Rectangle 344"/>
            <p:cNvSpPr>
              <a:spLocks noChangeArrowheads="1"/>
            </p:cNvSpPr>
            <p:nvPr/>
          </p:nvSpPr>
          <p:spPr bwMode="auto">
            <a:xfrm>
              <a:off x="1991" y="2312"/>
              <a:ext cx="84" cy="102"/>
            </a:xfrm>
            <a:prstGeom prst="rect">
              <a:avLst/>
            </a:prstGeom>
            <a:solidFill>
              <a:srgbClr val="919191"/>
            </a:solidFill>
            <a:ln w="9525">
              <a:noFill/>
              <a:miter lim="800000"/>
              <a:headEnd/>
              <a:tailEnd/>
            </a:ln>
          </p:spPr>
          <p:txBody>
            <a:bodyPr wrap="none" anchor="ctr"/>
            <a:lstStyle/>
            <a:p>
              <a:endParaRPr lang="en-US"/>
            </a:p>
          </p:txBody>
        </p:sp>
        <p:sp>
          <p:nvSpPr>
            <p:cNvPr id="128" name="Rectangle 345"/>
            <p:cNvSpPr>
              <a:spLocks noChangeArrowheads="1"/>
            </p:cNvSpPr>
            <p:nvPr/>
          </p:nvSpPr>
          <p:spPr bwMode="auto">
            <a:xfrm>
              <a:off x="2122" y="2312"/>
              <a:ext cx="95" cy="102"/>
            </a:xfrm>
            <a:prstGeom prst="rect">
              <a:avLst/>
            </a:prstGeom>
            <a:solidFill>
              <a:srgbClr val="919191"/>
            </a:solidFill>
            <a:ln w="9525">
              <a:noFill/>
              <a:miter lim="800000"/>
              <a:headEnd/>
              <a:tailEnd/>
            </a:ln>
          </p:spPr>
          <p:txBody>
            <a:bodyPr wrap="none" anchor="ctr"/>
            <a:lstStyle/>
            <a:p>
              <a:endParaRPr lang="en-US"/>
            </a:p>
          </p:txBody>
        </p:sp>
        <p:sp>
          <p:nvSpPr>
            <p:cNvPr id="129" name="Rectangle 346"/>
            <p:cNvSpPr>
              <a:spLocks noChangeArrowheads="1"/>
            </p:cNvSpPr>
            <p:nvPr/>
          </p:nvSpPr>
          <p:spPr bwMode="auto">
            <a:xfrm>
              <a:off x="2098" y="2185"/>
              <a:ext cx="16" cy="330"/>
            </a:xfrm>
            <a:prstGeom prst="rect">
              <a:avLst/>
            </a:prstGeom>
            <a:solidFill>
              <a:srgbClr val="474747"/>
            </a:solidFill>
            <a:ln w="9525">
              <a:noFill/>
              <a:miter lim="800000"/>
              <a:headEnd/>
              <a:tailEnd/>
            </a:ln>
          </p:spPr>
          <p:txBody>
            <a:bodyPr wrap="none" anchor="ctr"/>
            <a:lstStyle/>
            <a:p>
              <a:endParaRPr lang="en-US" dirty="0"/>
            </a:p>
          </p:txBody>
        </p:sp>
      </p:grpSp>
      <p:sp>
        <p:nvSpPr>
          <p:cNvPr id="130" name="TextBox 129"/>
          <p:cNvSpPr txBox="1"/>
          <p:nvPr/>
        </p:nvSpPr>
        <p:spPr>
          <a:xfrm>
            <a:off x="4554390" y="2286000"/>
            <a:ext cx="474810" cy="307777"/>
          </a:xfrm>
          <a:prstGeom prst="rect">
            <a:avLst/>
          </a:prstGeom>
          <a:noFill/>
        </p:spPr>
        <p:txBody>
          <a:bodyPr wrap="none" rtlCol="0">
            <a:spAutoFit/>
          </a:bodyPr>
          <a:lstStyle/>
          <a:p>
            <a:r>
              <a:rPr lang="en-US" sz="1400" b="1" dirty="0"/>
              <a:t>GK</a:t>
            </a:r>
          </a:p>
        </p:txBody>
      </p:sp>
      <p:cxnSp>
        <p:nvCxnSpPr>
          <p:cNvPr id="131" name="Straight Arrow Connector 130"/>
          <p:cNvCxnSpPr/>
          <p:nvPr/>
        </p:nvCxnSpPr>
        <p:spPr>
          <a:xfrm>
            <a:off x="2514600" y="3048000"/>
            <a:ext cx="1904999" cy="1588"/>
          </a:xfrm>
          <a:prstGeom prst="straightConnector1">
            <a:avLst/>
          </a:prstGeom>
          <a:ln w="1968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p:nvPr/>
        </p:nvCxnSpPr>
        <p:spPr>
          <a:xfrm rot="10800000">
            <a:off x="2514601" y="3352800"/>
            <a:ext cx="1905001" cy="1588"/>
          </a:xfrm>
          <a:prstGeom prst="straightConnector1">
            <a:avLst/>
          </a:prstGeom>
          <a:ln w="1968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33" name="Rectangle 132"/>
          <p:cNvSpPr/>
          <p:nvPr/>
        </p:nvSpPr>
        <p:spPr>
          <a:xfrm>
            <a:off x="3276599" y="2971800"/>
            <a:ext cx="381000" cy="2286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a:t>
            </a:r>
          </a:p>
        </p:txBody>
      </p:sp>
      <p:sp>
        <p:nvSpPr>
          <p:cNvPr id="134" name="Rectangle 133"/>
          <p:cNvSpPr/>
          <p:nvPr/>
        </p:nvSpPr>
        <p:spPr>
          <a:xfrm>
            <a:off x="3276599" y="3276600"/>
            <a:ext cx="381000" cy="2286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3</a:t>
            </a:r>
          </a:p>
        </p:txBody>
      </p:sp>
      <p:sp>
        <p:nvSpPr>
          <p:cNvPr id="135" name="TextBox 134"/>
          <p:cNvSpPr txBox="1"/>
          <p:nvPr/>
        </p:nvSpPr>
        <p:spPr>
          <a:xfrm>
            <a:off x="855341" y="2286000"/>
            <a:ext cx="821059" cy="307777"/>
          </a:xfrm>
          <a:prstGeom prst="rect">
            <a:avLst/>
          </a:prstGeom>
          <a:noFill/>
        </p:spPr>
        <p:txBody>
          <a:bodyPr wrap="none" rtlCol="0">
            <a:spAutoFit/>
          </a:bodyPr>
          <a:lstStyle/>
          <a:p>
            <a:r>
              <a:rPr lang="en-US" sz="1400" b="1" dirty="0"/>
              <a:t>TER. A</a:t>
            </a:r>
          </a:p>
        </p:txBody>
      </p:sp>
      <p:sp>
        <p:nvSpPr>
          <p:cNvPr id="136" name="TextBox 135"/>
          <p:cNvSpPr txBox="1"/>
          <p:nvPr/>
        </p:nvSpPr>
        <p:spPr>
          <a:xfrm>
            <a:off x="6417941" y="2286000"/>
            <a:ext cx="821059" cy="307777"/>
          </a:xfrm>
          <a:prstGeom prst="rect">
            <a:avLst/>
          </a:prstGeom>
          <a:noFill/>
        </p:spPr>
        <p:txBody>
          <a:bodyPr wrap="none" rtlCol="0">
            <a:spAutoFit/>
          </a:bodyPr>
          <a:lstStyle/>
          <a:p>
            <a:r>
              <a:rPr lang="en-US" sz="1400" b="1" dirty="0"/>
              <a:t>TER. B</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H.323 Call Flow (Cont.)</a:t>
            </a:r>
          </a:p>
        </p:txBody>
      </p:sp>
      <p:pic>
        <p:nvPicPr>
          <p:cNvPr id="5" name="Picture 297"/>
          <p:cNvPicPr preferRelativeResize="0">
            <a:picLocks noGrp="1" noChangeArrowheads="1"/>
          </p:cNvPicPr>
          <p:nvPr>
            <p:ph sz="quarter" idx="4294967295"/>
          </p:nvPr>
        </p:nvPicPr>
        <p:blipFill>
          <a:blip r:embed="rId3"/>
          <a:srcRect/>
          <a:stretch>
            <a:fillRect/>
          </a:stretch>
        </p:blipFill>
        <p:spPr>
          <a:xfrm>
            <a:off x="152400" y="2270125"/>
            <a:ext cx="557213" cy="473075"/>
          </a:xfrm>
          <a:prstGeom prst="rect">
            <a:avLst/>
          </a:prstGeom>
          <a:noFill/>
        </p:spPr>
      </p:pic>
      <p:cxnSp>
        <p:nvCxnSpPr>
          <p:cNvPr id="8" name="Straight Connector 7"/>
          <p:cNvCxnSpPr/>
          <p:nvPr/>
        </p:nvCxnSpPr>
        <p:spPr>
          <a:xfrm rot="5400000">
            <a:off x="-1615281" y="4686300"/>
            <a:ext cx="4037806" cy="794"/>
          </a:xfrm>
          <a:prstGeom prst="line">
            <a:avLst/>
          </a:prstGeom>
          <a:ln w="1968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223960" y="4686300"/>
            <a:ext cx="4037806" cy="794"/>
          </a:xfrm>
          <a:prstGeom prst="line">
            <a:avLst/>
          </a:prstGeom>
          <a:ln w="1968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03225" y="2743200"/>
            <a:ext cx="1839241" cy="1588"/>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10800000">
            <a:off x="403226" y="3657600"/>
            <a:ext cx="1839241" cy="1588"/>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1099466" y="2667000"/>
            <a:ext cx="381000" cy="22860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72" name="Rectangle 71"/>
          <p:cNvSpPr/>
          <p:nvPr/>
        </p:nvSpPr>
        <p:spPr>
          <a:xfrm>
            <a:off x="1099466" y="3581400"/>
            <a:ext cx="381000" cy="22860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4</a:t>
            </a:r>
          </a:p>
        </p:txBody>
      </p:sp>
      <p:pic>
        <p:nvPicPr>
          <p:cNvPr id="144" name="Picture 297"/>
          <p:cNvPicPr preferRelativeResize="0">
            <a:picLocks noGrp="1" noChangeArrowheads="1"/>
          </p:cNvPicPr>
          <p:nvPr>
            <p:ph sz="quarter" idx="4294967295"/>
          </p:nvPr>
        </p:nvPicPr>
        <p:blipFill>
          <a:blip r:embed="rId3"/>
          <a:srcRect/>
          <a:stretch>
            <a:fillRect/>
          </a:stretch>
        </p:blipFill>
        <p:spPr>
          <a:xfrm>
            <a:off x="5723853" y="2286000"/>
            <a:ext cx="557213" cy="473075"/>
          </a:xfrm>
          <a:prstGeom prst="rect">
            <a:avLst/>
          </a:prstGeom>
          <a:noFill/>
        </p:spPr>
      </p:pic>
      <p:cxnSp>
        <p:nvCxnSpPr>
          <p:cNvPr id="148" name="Straight Connector 147"/>
          <p:cNvCxnSpPr/>
          <p:nvPr/>
        </p:nvCxnSpPr>
        <p:spPr>
          <a:xfrm rot="5400000">
            <a:off x="2128166" y="4685506"/>
            <a:ext cx="4037806" cy="794"/>
          </a:xfrm>
          <a:prstGeom prst="line">
            <a:avLst/>
          </a:prstGeom>
          <a:ln w="19685">
            <a:solidFill>
              <a:schemeClr val="tx1"/>
            </a:solidFill>
          </a:ln>
        </p:spPr>
        <p:style>
          <a:lnRef idx="1">
            <a:schemeClr val="accent1"/>
          </a:lnRef>
          <a:fillRef idx="0">
            <a:schemeClr val="accent1"/>
          </a:fillRef>
          <a:effectRef idx="0">
            <a:schemeClr val="accent1"/>
          </a:effectRef>
          <a:fontRef idx="minor">
            <a:schemeClr val="tx1"/>
          </a:fontRef>
        </p:style>
      </p:cxnSp>
      <p:sp>
        <p:nvSpPr>
          <p:cNvPr id="186" name="TextBox 185"/>
          <p:cNvSpPr txBox="1"/>
          <p:nvPr/>
        </p:nvSpPr>
        <p:spPr>
          <a:xfrm>
            <a:off x="2334319" y="2286000"/>
            <a:ext cx="974947" cy="307777"/>
          </a:xfrm>
          <a:prstGeom prst="rect">
            <a:avLst/>
          </a:prstGeom>
          <a:noFill/>
        </p:spPr>
        <p:txBody>
          <a:bodyPr wrap="none" rtlCol="0">
            <a:spAutoFit/>
          </a:bodyPr>
          <a:lstStyle/>
          <a:p>
            <a:r>
              <a:rPr lang="en-US" sz="1400" b="1" dirty="0"/>
              <a:t>Gateway</a:t>
            </a:r>
          </a:p>
        </p:txBody>
      </p:sp>
      <p:sp>
        <p:nvSpPr>
          <p:cNvPr id="189" name="TextBox 188"/>
          <p:cNvSpPr txBox="1"/>
          <p:nvPr/>
        </p:nvSpPr>
        <p:spPr>
          <a:xfrm>
            <a:off x="6400800" y="2819400"/>
            <a:ext cx="2472152" cy="3108543"/>
          </a:xfrm>
          <a:prstGeom prst="rect">
            <a:avLst/>
          </a:prstGeom>
          <a:noFill/>
        </p:spPr>
        <p:txBody>
          <a:bodyPr wrap="none" rtlCol="0">
            <a:spAutoFit/>
          </a:bodyPr>
          <a:lstStyle/>
          <a:p>
            <a:pPr marL="342900" indent="-342900">
              <a:buAutoNum type="arabicPeriod"/>
            </a:pPr>
            <a:r>
              <a:rPr lang="en-US" sz="1400" dirty="0"/>
              <a:t>H.225 Setup</a:t>
            </a:r>
          </a:p>
          <a:p>
            <a:pPr marL="342900" indent="-342900">
              <a:buAutoNum type="arabicPeriod"/>
            </a:pPr>
            <a:r>
              <a:rPr lang="en-US" sz="1400" dirty="0"/>
              <a:t>Q.931 Setup</a:t>
            </a:r>
          </a:p>
          <a:p>
            <a:pPr marL="342900" indent="-342900">
              <a:buAutoNum type="arabicPeriod"/>
            </a:pPr>
            <a:r>
              <a:rPr lang="en-US" sz="1400" dirty="0"/>
              <a:t>Q.931 Call Proceeding</a:t>
            </a:r>
          </a:p>
          <a:p>
            <a:pPr marL="342900" indent="-342900">
              <a:buAutoNum type="arabicPeriod"/>
            </a:pPr>
            <a:r>
              <a:rPr lang="en-US" sz="1400" dirty="0"/>
              <a:t>H.225 Call Proceeding</a:t>
            </a:r>
          </a:p>
          <a:p>
            <a:pPr marL="342900" indent="-342900">
              <a:buAutoNum type="arabicPeriod"/>
            </a:pPr>
            <a:r>
              <a:rPr lang="en-US" sz="1400" dirty="0"/>
              <a:t>H.225 Alerting</a:t>
            </a:r>
          </a:p>
          <a:p>
            <a:pPr marL="342900" indent="-342900">
              <a:buAutoNum type="arabicPeriod"/>
            </a:pPr>
            <a:r>
              <a:rPr lang="en-US" sz="1400" dirty="0"/>
              <a:t>Q.931 Connect</a:t>
            </a:r>
          </a:p>
          <a:p>
            <a:pPr marL="342900" indent="-342900">
              <a:buAutoNum type="arabicPeriod"/>
            </a:pPr>
            <a:r>
              <a:rPr lang="en-US" sz="1400" dirty="0"/>
              <a:t>H.225 Connect</a:t>
            </a:r>
          </a:p>
          <a:p>
            <a:pPr marL="342900" indent="-342900">
              <a:buAutoNum type="arabicPeriod"/>
            </a:pPr>
            <a:r>
              <a:rPr lang="en-US" sz="1400" dirty="0"/>
              <a:t>Q.931 Connect Ack.</a:t>
            </a:r>
          </a:p>
          <a:p>
            <a:pPr marL="342900" indent="-342900">
              <a:buAutoNum type="arabicPeriod"/>
            </a:pPr>
            <a:r>
              <a:rPr lang="en-US" sz="1400" dirty="0"/>
              <a:t>Q.931 Disconnect</a:t>
            </a:r>
          </a:p>
          <a:p>
            <a:pPr marL="342900" indent="-342900">
              <a:buAutoNum type="arabicPeriod"/>
            </a:pPr>
            <a:r>
              <a:rPr lang="en-US" sz="1400" dirty="0"/>
              <a:t>H.245 End Session</a:t>
            </a:r>
          </a:p>
          <a:p>
            <a:pPr marL="342900" indent="-342900">
              <a:buAutoNum type="arabicPeriod"/>
            </a:pPr>
            <a:r>
              <a:rPr lang="en-US" sz="1400" dirty="0"/>
              <a:t>H.245 End Session</a:t>
            </a:r>
          </a:p>
          <a:p>
            <a:pPr marL="342900" indent="-342900">
              <a:buAutoNum type="arabicPeriod"/>
            </a:pPr>
            <a:r>
              <a:rPr lang="en-US" sz="1400" dirty="0"/>
              <a:t>Q.931 Release</a:t>
            </a:r>
          </a:p>
          <a:p>
            <a:pPr marL="342900" indent="-342900">
              <a:buAutoNum type="arabicPeriod"/>
            </a:pPr>
            <a:r>
              <a:rPr lang="en-US" sz="1400" dirty="0"/>
              <a:t>Q.931 Release Complete</a:t>
            </a:r>
          </a:p>
          <a:p>
            <a:pPr marL="342900" indent="-342900">
              <a:buAutoNum type="arabicPeriod"/>
            </a:pPr>
            <a:r>
              <a:rPr lang="en-US" sz="1400" dirty="0"/>
              <a:t>H.225 Release Complete</a:t>
            </a:r>
          </a:p>
        </p:txBody>
      </p:sp>
      <p:cxnSp>
        <p:nvCxnSpPr>
          <p:cNvPr id="78" name="Straight Connector 77"/>
          <p:cNvCxnSpPr/>
          <p:nvPr/>
        </p:nvCxnSpPr>
        <p:spPr>
          <a:xfrm rot="5400000">
            <a:off x="4033960" y="4685506"/>
            <a:ext cx="4037806" cy="794"/>
          </a:xfrm>
          <a:prstGeom prst="line">
            <a:avLst/>
          </a:prstGeom>
          <a:ln w="1968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p:nvPr/>
        </p:nvCxnSpPr>
        <p:spPr>
          <a:xfrm>
            <a:off x="2242466" y="3048000"/>
            <a:ext cx="1904999" cy="1588"/>
          </a:xfrm>
          <a:prstGeom prst="straightConnector1">
            <a:avLst/>
          </a:prstGeom>
          <a:ln w="19685">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p:nvPr/>
        </p:nvCxnSpPr>
        <p:spPr>
          <a:xfrm rot="10800000">
            <a:off x="2242467" y="3352800"/>
            <a:ext cx="1905001" cy="1588"/>
          </a:xfrm>
          <a:prstGeom prst="straightConnector1">
            <a:avLst/>
          </a:prstGeom>
          <a:ln w="19685">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3" name="Rectangle 132"/>
          <p:cNvSpPr/>
          <p:nvPr/>
        </p:nvSpPr>
        <p:spPr>
          <a:xfrm>
            <a:off x="3004465" y="2971800"/>
            <a:ext cx="381000" cy="228600"/>
          </a:xfrm>
          <a:prstGeom prst="rect">
            <a:avLst/>
          </a:prstGeom>
          <a:solidFill>
            <a:schemeClr val="tx1">
              <a:lumMod val="85000"/>
              <a:lumOff val="1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a:t>
            </a:r>
          </a:p>
        </p:txBody>
      </p:sp>
      <p:sp>
        <p:nvSpPr>
          <p:cNvPr id="134" name="Rectangle 133"/>
          <p:cNvSpPr/>
          <p:nvPr/>
        </p:nvSpPr>
        <p:spPr>
          <a:xfrm>
            <a:off x="3004465" y="3276600"/>
            <a:ext cx="381000" cy="228600"/>
          </a:xfrm>
          <a:prstGeom prst="rect">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3</a:t>
            </a:r>
          </a:p>
        </p:txBody>
      </p:sp>
      <p:pic>
        <p:nvPicPr>
          <p:cNvPr id="135" name="Picture 258" descr="Cloud1"/>
          <p:cNvPicPr>
            <a:picLocks noChangeAspect="1" noChangeArrowheads="1"/>
          </p:cNvPicPr>
          <p:nvPr/>
        </p:nvPicPr>
        <p:blipFill>
          <a:blip r:embed="rId4"/>
          <a:srcRect/>
          <a:stretch>
            <a:fillRect/>
          </a:stretch>
        </p:blipFill>
        <p:spPr bwMode="auto">
          <a:xfrm>
            <a:off x="3446107" y="2100716"/>
            <a:ext cx="1387159" cy="788534"/>
          </a:xfrm>
          <a:prstGeom prst="rect">
            <a:avLst/>
          </a:prstGeom>
          <a:noFill/>
          <a:ln w="9525">
            <a:noFill/>
            <a:miter lim="800000"/>
            <a:headEnd/>
            <a:tailEnd/>
          </a:ln>
        </p:spPr>
      </p:pic>
      <p:sp>
        <p:nvSpPr>
          <p:cNvPr id="136" name="Text Box 260"/>
          <p:cNvSpPr txBox="1">
            <a:spLocks noChangeArrowheads="1"/>
          </p:cNvSpPr>
          <p:nvPr/>
        </p:nvSpPr>
        <p:spPr bwMode="auto">
          <a:xfrm>
            <a:off x="3817946" y="2286000"/>
            <a:ext cx="939120" cy="307777"/>
          </a:xfrm>
          <a:prstGeom prst="rect">
            <a:avLst/>
          </a:prstGeom>
          <a:noFill/>
          <a:ln w="9525">
            <a:noFill/>
            <a:miter lim="800000"/>
            <a:headEnd/>
            <a:tailEnd/>
          </a:ln>
        </p:spPr>
        <p:txBody>
          <a:bodyPr wrap="square">
            <a:spAutoFit/>
          </a:bodyPr>
          <a:lstStyle/>
          <a:p>
            <a:r>
              <a:rPr lang="en-US" sz="1400" b="1" i="0" dirty="0"/>
              <a:t>PSTN</a:t>
            </a:r>
            <a:endParaRPr lang="en-CA" sz="1400" b="1" i="0" dirty="0"/>
          </a:p>
        </p:txBody>
      </p:sp>
      <p:sp>
        <p:nvSpPr>
          <p:cNvPr id="137" name="Rectangle 351"/>
          <p:cNvSpPr>
            <a:spLocks noChangeArrowheads="1"/>
          </p:cNvSpPr>
          <p:nvPr/>
        </p:nvSpPr>
        <p:spPr bwMode="auto">
          <a:xfrm>
            <a:off x="2112291" y="2292350"/>
            <a:ext cx="206375" cy="374650"/>
          </a:xfrm>
          <a:prstGeom prst="rect">
            <a:avLst/>
          </a:prstGeom>
          <a:solidFill>
            <a:srgbClr val="FF0066"/>
          </a:solidFill>
          <a:ln w="9525">
            <a:miter lim="800000"/>
            <a:headEnd/>
            <a:tailEnd/>
          </a:ln>
          <a:scene3d>
            <a:camera prst="legacyPerspectiveTopRight"/>
            <a:lightRig rig="legacyFlat3" dir="b"/>
          </a:scene3d>
          <a:sp3d extrusionH="430200" prstMaterial="legacyMatte">
            <a:bevelT w="13500" h="13500" prst="angle"/>
            <a:bevelB w="13500" h="13500" prst="angle"/>
            <a:extrusionClr>
              <a:srgbClr val="FF0066"/>
            </a:extrusionClr>
          </a:sp3d>
        </p:spPr>
        <p:txBody>
          <a:bodyPr anchor="ctr">
            <a:spAutoFit/>
            <a:flatTx/>
          </a:bodyPr>
          <a:lstStyle/>
          <a:p>
            <a:endParaRPr lang="en-US"/>
          </a:p>
        </p:txBody>
      </p:sp>
      <p:cxnSp>
        <p:nvCxnSpPr>
          <p:cNvPr id="138" name="Straight Arrow Connector 137"/>
          <p:cNvCxnSpPr/>
          <p:nvPr/>
        </p:nvCxnSpPr>
        <p:spPr>
          <a:xfrm>
            <a:off x="4147466" y="3657600"/>
            <a:ext cx="1904999" cy="1588"/>
          </a:xfrm>
          <a:prstGeom prst="straightConnector1">
            <a:avLst/>
          </a:prstGeom>
          <a:ln w="19685">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9" name="Rectangle 138"/>
          <p:cNvSpPr/>
          <p:nvPr/>
        </p:nvSpPr>
        <p:spPr>
          <a:xfrm>
            <a:off x="4528466" y="3581400"/>
            <a:ext cx="1143000" cy="228600"/>
          </a:xfrm>
          <a:prstGeom prst="rect">
            <a:avLst/>
          </a:prstGeom>
          <a:solidFill>
            <a:schemeClr val="tx1">
              <a:lumMod val="85000"/>
              <a:lumOff val="1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Ring</a:t>
            </a:r>
          </a:p>
        </p:txBody>
      </p:sp>
      <p:cxnSp>
        <p:nvCxnSpPr>
          <p:cNvPr id="141" name="Straight Arrow Connector 140"/>
          <p:cNvCxnSpPr/>
          <p:nvPr/>
        </p:nvCxnSpPr>
        <p:spPr>
          <a:xfrm rot="10800000">
            <a:off x="413666" y="3962400"/>
            <a:ext cx="1839241" cy="1588"/>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2" name="Rectangle 141"/>
          <p:cNvSpPr/>
          <p:nvPr/>
        </p:nvSpPr>
        <p:spPr>
          <a:xfrm>
            <a:off x="1109906" y="3886200"/>
            <a:ext cx="381000" cy="22860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5</a:t>
            </a:r>
          </a:p>
        </p:txBody>
      </p:sp>
      <p:cxnSp>
        <p:nvCxnSpPr>
          <p:cNvPr id="143" name="Straight Arrow Connector 142"/>
          <p:cNvCxnSpPr/>
          <p:nvPr/>
        </p:nvCxnSpPr>
        <p:spPr>
          <a:xfrm rot="10800000">
            <a:off x="4147465" y="3962400"/>
            <a:ext cx="1905001" cy="1588"/>
          </a:xfrm>
          <a:prstGeom prst="straightConnector1">
            <a:avLst/>
          </a:prstGeom>
          <a:ln w="19685">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5" name="Rectangle 144"/>
          <p:cNvSpPr/>
          <p:nvPr/>
        </p:nvSpPr>
        <p:spPr>
          <a:xfrm>
            <a:off x="4528466" y="3886200"/>
            <a:ext cx="1142999" cy="228600"/>
          </a:xfrm>
          <a:prstGeom prst="rect">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Off-Hook</a:t>
            </a:r>
          </a:p>
        </p:txBody>
      </p:sp>
      <p:cxnSp>
        <p:nvCxnSpPr>
          <p:cNvPr id="146" name="Straight Arrow Connector 145"/>
          <p:cNvCxnSpPr/>
          <p:nvPr/>
        </p:nvCxnSpPr>
        <p:spPr>
          <a:xfrm rot="10800000">
            <a:off x="2242467" y="4191000"/>
            <a:ext cx="1905001" cy="1588"/>
          </a:xfrm>
          <a:prstGeom prst="straightConnector1">
            <a:avLst/>
          </a:prstGeom>
          <a:ln w="19685">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3004465" y="4114800"/>
            <a:ext cx="381000" cy="228600"/>
          </a:xfrm>
          <a:prstGeom prst="rect">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6</a:t>
            </a:r>
          </a:p>
        </p:txBody>
      </p:sp>
      <p:cxnSp>
        <p:nvCxnSpPr>
          <p:cNvPr id="150" name="Straight Arrow Connector 149"/>
          <p:cNvCxnSpPr/>
          <p:nvPr/>
        </p:nvCxnSpPr>
        <p:spPr>
          <a:xfrm rot="10800000">
            <a:off x="413666" y="4343400"/>
            <a:ext cx="1828800" cy="1588"/>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55" name="Rectangle 154"/>
          <p:cNvSpPr/>
          <p:nvPr/>
        </p:nvSpPr>
        <p:spPr>
          <a:xfrm>
            <a:off x="1099466" y="4267200"/>
            <a:ext cx="381000" cy="22860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7</a:t>
            </a:r>
          </a:p>
        </p:txBody>
      </p:sp>
      <p:cxnSp>
        <p:nvCxnSpPr>
          <p:cNvPr id="157" name="Straight Arrow Connector 156"/>
          <p:cNvCxnSpPr/>
          <p:nvPr/>
        </p:nvCxnSpPr>
        <p:spPr>
          <a:xfrm>
            <a:off x="2242466" y="4953000"/>
            <a:ext cx="1904999" cy="1588"/>
          </a:xfrm>
          <a:prstGeom prst="straightConnector1">
            <a:avLst/>
          </a:prstGeom>
          <a:ln w="19685">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2" name="Rectangle 161"/>
          <p:cNvSpPr/>
          <p:nvPr/>
        </p:nvSpPr>
        <p:spPr>
          <a:xfrm>
            <a:off x="3004465" y="4876800"/>
            <a:ext cx="381000" cy="228600"/>
          </a:xfrm>
          <a:prstGeom prst="rect">
            <a:avLst/>
          </a:prstGeom>
          <a:solidFill>
            <a:schemeClr val="tx1">
              <a:lumMod val="85000"/>
              <a:lumOff val="1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8</a:t>
            </a:r>
          </a:p>
        </p:txBody>
      </p:sp>
      <p:sp>
        <p:nvSpPr>
          <p:cNvPr id="163" name="Left-Right Arrow 162"/>
          <p:cNvSpPr/>
          <p:nvPr/>
        </p:nvSpPr>
        <p:spPr>
          <a:xfrm>
            <a:off x="413666" y="5105400"/>
            <a:ext cx="3744241" cy="381000"/>
          </a:xfrm>
          <a:prstGeom prst="leftRightArrow">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p:cNvSpPr/>
          <p:nvPr/>
        </p:nvSpPr>
        <p:spPr>
          <a:xfrm>
            <a:off x="1414708" y="5181600"/>
            <a:ext cx="1676400" cy="2286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(RTP/RTCP)</a:t>
            </a:r>
          </a:p>
        </p:txBody>
      </p:sp>
      <p:sp>
        <p:nvSpPr>
          <p:cNvPr id="165" name="Left-Right Arrow 164"/>
          <p:cNvSpPr/>
          <p:nvPr/>
        </p:nvSpPr>
        <p:spPr>
          <a:xfrm>
            <a:off x="4147466" y="5105400"/>
            <a:ext cx="1915441" cy="381000"/>
          </a:xfrm>
          <a:prstGeom prst="leftRightArrow">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p:cNvSpPr/>
          <p:nvPr/>
        </p:nvSpPr>
        <p:spPr>
          <a:xfrm>
            <a:off x="4376066" y="5181600"/>
            <a:ext cx="1447800" cy="228600"/>
          </a:xfrm>
          <a:prstGeom prst="rect">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TDM Stream</a:t>
            </a:r>
          </a:p>
        </p:txBody>
      </p:sp>
      <p:cxnSp>
        <p:nvCxnSpPr>
          <p:cNvPr id="167" name="Straight Arrow Connector 166"/>
          <p:cNvCxnSpPr/>
          <p:nvPr/>
        </p:nvCxnSpPr>
        <p:spPr>
          <a:xfrm rot="10800000">
            <a:off x="4147467" y="5715000"/>
            <a:ext cx="1905001" cy="1588"/>
          </a:xfrm>
          <a:prstGeom prst="straightConnector1">
            <a:avLst/>
          </a:prstGeom>
          <a:ln w="19685">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8" name="Rectangle 167"/>
          <p:cNvSpPr/>
          <p:nvPr/>
        </p:nvSpPr>
        <p:spPr>
          <a:xfrm>
            <a:off x="4528468" y="5638800"/>
            <a:ext cx="1142999" cy="228600"/>
          </a:xfrm>
          <a:prstGeom prst="rect">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On-Hook</a:t>
            </a:r>
          </a:p>
        </p:txBody>
      </p:sp>
      <p:sp>
        <p:nvSpPr>
          <p:cNvPr id="169" name="Left-Right Arrow 168"/>
          <p:cNvSpPr/>
          <p:nvPr/>
        </p:nvSpPr>
        <p:spPr>
          <a:xfrm>
            <a:off x="413665" y="4495800"/>
            <a:ext cx="1828801" cy="381000"/>
          </a:xfrm>
          <a:prstGeom prst="leftRightArrow">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856145" y="4572000"/>
            <a:ext cx="852921" cy="2286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H.245</a:t>
            </a:r>
          </a:p>
        </p:txBody>
      </p:sp>
      <p:cxnSp>
        <p:nvCxnSpPr>
          <p:cNvPr id="172" name="Straight Arrow Connector 171"/>
          <p:cNvCxnSpPr/>
          <p:nvPr/>
        </p:nvCxnSpPr>
        <p:spPr>
          <a:xfrm rot="10800000">
            <a:off x="2242466" y="5715000"/>
            <a:ext cx="1905001" cy="1588"/>
          </a:xfrm>
          <a:prstGeom prst="straightConnector1">
            <a:avLst/>
          </a:prstGeom>
          <a:ln w="19685">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4" name="Rectangle 173"/>
          <p:cNvSpPr/>
          <p:nvPr/>
        </p:nvSpPr>
        <p:spPr>
          <a:xfrm>
            <a:off x="3004464" y="5638800"/>
            <a:ext cx="381000" cy="228600"/>
          </a:xfrm>
          <a:prstGeom prst="rect">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9</a:t>
            </a:r>
          </a:p>
        </p:txBody>
      </p:sp>
      <p:cxnSp>
        <p:nvCxnSpPr>
          <p:cNvPr id="175" name="Straight Arrow Connector 174"/>
          <p:cNvCxnSpPr/>
          <p:nvPr/>
        </p:nvCxnSpPr>
        <p:spPr>
          <a:xfrm>
            <a:off x="413666" y="6018212"/>
            <a:ext cx="1828800" cy="1588"/>
          </a:xfrm>
          <a:prstGeom prst="straightConnector1">
            <a:avLst/>
          </a:prstGeom>
          <a:ln w="1968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p:nvPr/>
        </p:nvCxnSpPr>
        <p:spPr>
          <a:xfrm rot="10800000">
            <a:off x="413666" y="5715000"/>
            <a:ext cx="1828800" cy="1588"/>
          </a:xfrm>
          <a:prstGeom prst="straightConnector1">
            <a:avLst/>
          </a:prstGeom>
          <a:ln w="1968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7" name="Straight Arrow Connector 186"/>
          <p:cNvCxnSpPr/>
          <p:nvPr/>
        </p:nvCxnSpPr>
        <p:spPr>
          <a:xfrm rot="10800000">
            <a:off x="413666" y="6324600"/>
            <a:ext cx="1828800" cy="1588"/>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88" name="Rectangle 187"/>
          <p:cNvSpPr/>
          <p:nvPr/>
        </p:nvSpPr>
        <p:spPr>
          <a:xfrm>
            <a:off x="1099466" y="5638800"/>
            <a:ext cx="381000" cy="228600"/>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10</a:t>
            </a:r>
          </a:p>
        </p:txBody>
      </p:sp>
      <p:sp>
        <p:nvSpPr>
          <p:cNvPr id="190" name="Rectangle 189"/>
          <p:cNvSpPr/>
          <p:nvPr/>
        </p:nvSpPr>
        <p:spPr>
          <a:xfrm>
            <a:off x="1099466" y="5943600"/>
            <a:ext cx="381000" cy="228600"/>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11</a:t>
            </a:r>
          </a:p>
        </p:txBody>
      </p:sp>
      <p:sp>
        <p:nvSpPr>
          <p:cNvPr id="191" name="Rectangle 190"/>
          <p:cNvSpPr/>
          <p:nvPr/>
        </p:nvSpPr>
        <p:spPr>
          <a:xfrm>
            <a:off x="1099466" y="6248400"/>
            <a:ext cx="381000" cy="22860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14</a:t>
            </a:r>
          </a:p>
        </p:txBody>
      </p:sp>
      <p:cxnSp>
        <p:nvCxnSpPr>
          <p:cNvPr id="194" name="Straight Arrow Connector 193"/>
          <p:cNvCxnSpPr/>
          <p:nvPr/>
        </p:nvCxnSpPr>
        <p:spPr>
          <a:xfrm>
            <a:off x="2242466" y="6019800"/>
            <a:ext cx="1904999" cy="1588"/>
          </a:xfrm>
          <a:prstGeom prst="straightConnector1">
            <a:avLst/>
          </a:prstGeom>
          <a:ln w="19685">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195" name="Rectangle 194"/>
          <p:cNvSpPr/>
          <p:nvPr/>
        </p:nvSpPr>
        <p:spPr>
          <a:xfrm>
            <a:off x="3004465" y="5943600"/>
            <a:ext cx="381000" cy="228600"/>
          </a:xfrm>
          <a:prstGeom prst="rect">
            <a:avLst/>
          </a:prstGeom>
          <a:solidFill>
            <a:schemeClr val="tx1">
              <a:lumMod val="85000"/>
              <a:lumOff val="1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12</a:t>
            </a:r>
          </a:p>
        </p:txBody>
      </p:sp>
      <p:cxnSp>
        <p:nvCxnSpPr>
          <p:cNvPr id="196" name="Straight Arrow Connector 195"/>
          <p:cNvCxnSpPr/>
          <p:nvPr/>
        </p:nvCxnSpPr>
        <p:spPr>
          <a:xfrm rot="10800000">
            <a:off x="2242466" y="6324600"/>
            <a:ext cx="1905001" cy="1588"/>
          </a:xfrm>
          <a:prstGeom prst="straightConnector1">
            <a:avLst/>
          </a:prstGeom>
          <a:ln w="19685">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197" name="Rectangle 196"/>
          <p:cNvSpPr/>
          <p:nvPr/>
        </p:nvSpPr>
        <p:spPr>
          <a:xfrm>
            <a:off x="3004464" y="6248400"/>
            <a:ext cx="381000" cy="228600"/>
          </a:xfrm>
          <a:prstGeom prst="rect">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13</a:t>
            </a:r>
          </a:p>
        </p:txBody>
      </p:sp>
      <p:sp>
        <p:nvSpPr>
          <p:cNvPr id="54" name="TextBox 53"/>
          <p:cNvSpPr txBox="1"/>
          <p:nvPr/>
        </p:nvSpPr>
        <p:spPr>
          <a:xfrm>
            <a:off x="550541" y="2286000"/>
            <a:ext cx="821059" cy="307777"/>
          </a:xfrm>
          <a:prstGeom prst="rect">
            <a:avLst/>
          </a:prstGeom>
          <a:noFill/>
        </p:spPr>
        <p:txBody>
          <a:bodyPr wrap="none" rtlCol="0">
            <a:spAutoFit/>
          </a:bodyPr>
          <a:lstStyle/>
          <a:p>
            <a:r>
              <a:rPr lang="en-US" sz="1400" b="1" dirty="0"/>
              <a:t>TER. A</a:t>
            </a:r>
          </a:p>
        </p:txBody>
      </p:sp>
      <p:sp>
        <p:nvSpPr>
          <p:cNvPr id="55" name="TextBox 54"/>
          <p:cNvSpPr txBox="1"/>
          <p:nvPr/>
        </p:nvSpPr>
        <p:spPr>
          <a:xfrm>
            <a:off x="6113141" y="2286000"/>
            <a:ext cx="821059" cy="307777"/>
          </a:xfrm>
          <a:prstGeom prst="rect">
            <a:avLst/>
          </a:prstGeom>
          <a:noFill/>
        </p:spPr>
        <p:txBody>
          <a:bodyPr wrap="none" rtlCol="0">
            <a:spAutoFit/>
          </a:bodyPr>
          <a:lstStyle/>
          <a:p>
            <a:r>
              <a:rPr lang="en-US" sz="1400" b="1" dirty="0"/>
              <a:t>TER. B</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H.323 Ad-Hoc Conference</a:t>
            </a:r>
          </a:p>
        </p:txBody>
      </p:sp>
      <p:cxnSp>
        <p:nvCxnSpPr>
          <p:cNvPr id="55" name="Straight Connector 54"/>
          <p:cNvCxnSpPr/>
          <p:nvPr/>
        </p:nvCxnSpPr>
        <p:spPr>
          <a:xfrm rot="5400000">
            <a:off x="-1038347" y="4686300"/>
            <a:ext cx="4037806" cy="794"/>
          </a:xfrm>
          <a:prstGeom prst="line">
            <a:avLst/>
          </a:prstGeom>
          <a:ln w="1968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800894" y="4686300"/>
            <a:ext cx="4037806" cy="794"/>
          </a:xfrm>
          <a:prstGeom prst="line">
            <a:avLst/>
          </a:prstGeom>
          <a:ln w="1968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980159" y="2743200"/>
            <a:ext cx="1839241" cy="1588"/>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rot="10800000">
            <a:off x="980160" y="3048000"/>
            <a:ext cx="1839241" cy="1588"/>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1676400" y="2667000"/>
            <a:ext cx="381000" cy="22860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60" name="Rectangle 59"/>
          <p:cNvSpPr/>
          <p:nvPr/>
        </p:nvSpPr>
        <p:spPr>
          <a:xfrm>
            <a:off x="1676400" y="2971800"/>
            <a:ext cx="381000" cy="22860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a:t>
            </a:r>
          </a:p>
        </p:txBody>
      </p:sp>
      <p:sp>
        <p:nvSpPr>
          <p:cNvPr id="61" name="Rectangle 60"/>
          <p:cNvSpPr/>
          <p:nvPr/>
        </p:nvSpPr>
        <p:spPr>
          <a:xfrm>
            <a:off x="1676400" y="3276600"/>
            <a:ext cx="381000" cy="228600"/>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3</a:t>
            </a:r>
          </a:p>
        </p:txBody>
      </p:sp>
      <p:cxnSp>
        <p:nvCxnSpPr>
          <p:cNvPr id="105" name="Straight Connector 104"/>
          <p:cNvCxnSpPr/>
          <p:nvPr/>
        </p:nvCxnSpPr>
        <p:spPr>
          <a:xfrm rot="5400000">
            <a:off x="2705100" y="4685506"/>
            <a:ext cx="4037806" cy="794"/>
          </a:xfrm>
          <a:prstGeom prst="line">
            <a:avLst/>
          </a:prstGeom>
          <a:ln w="1968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990600" y="3351212"/>
            <a:ext cx="1828800" cy="1588"/>
          </a:xfrm>
          <a:prstGeom prst="straightConnector1">
            <a:avLst/>
          </a:prstGeom>
          <a:ln w="19685">
            <a:solidFill>
              <a:schemeClr val="accent2">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15" name="Left-Right Arrow 114"/>
          <p:cNvSpPr/>
          <p:nvPr/>
        </p:nvSpPr>
        <p:spPr>
          <a:xfrm>
            <a:off x="980159" y="4191000"/>
            <a:ext cx="1839241" cy="381000"/>
          </a:xfrm>
          <a:prstGeom prst="leftRightArrow">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p:cNvSpPr/>
          <p:nvPr/>
        </p:nvSpPr>
        <p:spPr>
          <a:xfrm>
            <a:off x="1142999" y="4267200"/>
            <a:ext cx="1524001" cy="2286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Media Exchange</a:t>
            </a:r>
          </a:p>
        </p:txBody>
      </p:sp>
      <p:sp>
        <p:nvSpPr>
          <p:cNvPr id="140" name="TextBox 139"/>
          <p:cNvSpPr txBox="1"/>
          <p:nvPr/>
        </p:nvSpPr>
        <p:spPr>
          <a:xfrm>
            <a:off x="5387269" y="2819400"/>
            <a:ext cx="2994731" cy="2246769"/>
          </a:xfrm>
          <a:prstGeom prst="rect">
            <a:avLst/>
          </a:prstGeom>
          <a:noFill/>
        </p:spPr>
        <p:txBody>
          <a:bodyPr wrap="none" rtlCol="0">
            <a:spAutoFit/>
          </a:bodyPr>
          <a:lstStyle/>
          <a:p>
            <a:pPr marL="342900" indent="-342900">
              <a:buAutoNum type="arabicPeriod"/>
            </a:pPr>
            <a:r>
              <a:rPr lang="en-US" sz="1400" dirty="0"/>
              <a:t>Setup</a:t>
            </a:r>
          </a:p>
          <a:p>
            <a:pPr marL="342900" indent="-342900">
              <a:buAutoNum type="arabicPeriod"/>
            </a:pPr>
            <a:r>
              <a:rPr lang="en-US" sz="1400" dirty="0"/>
              <a:t>Connect</a:t>
            </a:r>
          </a:p>
          <a:p>
            <a:pPr marL="342900" indent="-342900">
              <a:buAutoNum type="arabicPeriod"/>
            </a:pPr>
            <a:r>
              <a:rPr lang="en-US" sz="1400" dirty="0"/>
              <a:t>Capability Exchange</a:t>
            </a:r>
          </a:p>
          <a:p>
            <a:pPr marL="342900" indent="-342900">
              <a:buAutoNum type="arabicPeriod"/>
            </a:pPr>
            <a:r>
              <a:rPr lang="en-US" sz="1400" dirty="0"/>
              <a:t>Master-Slave Determination</a:t>
            </a:r>
          </a:p>
          <a:p>
            <a:pPr marL="342900" indent="-342900">
              <a:buAutoNum type="arabicPeriod"/>
            </a:pPr>
            <a:r>
              <a:rPr lang="en-US" sz="1400" dirty="0"/>
              <a:t>Logical Channel Establishment</a:t>
            </a:r>
          </a:p>
          <a:p>
            <a:pPr marL="342900" indent="-342900">
              <a:buAutoNum type="arabicPeriod"/>
            </a:pPr>
            <a:r>
              <a:rPr lang="en-US" sz="1400" dirty="0"/>
              <a:t>Setup</a:t>
            </a:r>
          </a:p>
          <a:p>
            <a:pPr marL="342900" indent="-342900">
              <a:buAutoNum type="arabicPeriod"/>
            </a:pPr>
            <a:r>
              <a:rPr lang="en-US" sz="1400" dirty="0"/>
              <a:t>Connect</a:t>
            </a:r>
          </a:p>
          <a:p>
            <a:pPr marL="342900" indent="-342900">
              <a:buAutoNum type="arabicPeriod"/>
            </a:pPr>
            <a:r>
              <a:rPr lang="en-US" sz="1400" dirty="0"/>
              <a:t>Capability Exchange</a:t>
            </a:r>
          </a:p>
          <a:p>
            <a:pPr marL="342900" indent="-342900">
              <a:buAutoNum type="arabicPeriod"/>
            </a:pPr>
            <a:r>
              <a:rPr lang="en-US" sz="1400" dirty="0"/>
              <a:t>Master-Slave Determination</a:t>
            </a:r>
          </a:p>
          <a:p>
            <a:pPr marL="342900" indent="-342900">
              <a:buAutoNum type="arabicPeriod"/>
            </a:pPr>
            <a:r>
              <a:rPr lang="en-US" sz="1400" dirty="0"/>
              <a:t>Logical Channel Establishment</a:t>
            </a:r>
          </a:p>
        </p:txBody>
      </p:sp>
      <p:grpSp>
        <p:nvGrpSpPr>
          <p:cNvPr id="3" name="Group 12"/>
          <p:cNvGrpSpPr>
            <a:grpSpLocks/>
          </p:cNvGrpSpPr>
          <p:nvPr/>
        </p:nvGrpSpPr>
        <p:grpSpPr bwMode="auto">
          <a:xfrm>
            <a:off x="762000" y="2286000"/>
            <a:ext cx="457200" cy="361950"/>
            <a:chOff x="1200" y="3312"/>
            <a:chExt cx="373" cy="288"/>
          </a:xfrm>
        </p:grpSpPr>
        <p:grpSp>
          <p:nvGrpSpPr>
            <p:cNvPr id="4" name="Group 13"/>
            <p:cNvGrpSpPr>
              <a:grpSpLocks/>
            </p:cNvGrpSpPr>
            <p:nvPr/>
          </p:nvGrpSpPr>
          <p:grpSpPr bwMode="auto">
            <a:xfrm>
              <a:off x="1272" y="3470"/>
              <a:ext cx="236" cy="85"/>
              <a:chOff x="1272" y="3470"/>
              <a:chExt cx="236" cy="85"/>
            </a:xfrm>
          </p:grpSpPr>
          <p:grpSp>
            <p:nvGrpSpPr>
              <p:cNvPr id="5" name="Group 14"/>
              <p:cNvGrpSpPr>
                <a:grpSpLocks/>
              </p:cNvGrpSpPr>
              <p:nvPr/>
            </p:nvGrpSpPr>
            <p:grpSpPr bwMode="auto">
              <a:xfrm>
                <a:off x="1272" y="3470"/>
                <a:ext cx="236" cy="85"/>
                <a:chOff x="1272" y="3470"/>
                <a:chExt cx="236" cy="85"/>
              </a:xfrm>
            </p:grpSpPr>
            <p:grpSp>
              <p:nvGrpSpPr>
                <p:cNvPr id="6" name="Group 15"/>
                <p:cNvGrpSpPr>
                  <a:grpSpLocks/>
                </p:cNvGrpSpPr>
                <p:nvPr/>
              </p:nvGrpSpPr>
              <p:grpSpPr bwMode="auto">
                <a:xfrm>
                  <a:off x="1272" y="3470"/>
                  <a:ext cx="236" cy="85"/>
                  <a:chOff x="1272" y="3470"/>
                  <a:chExt cx="236" cy="85"/>
                </a:xfrm>
              </p:grpSpPr>
              <p:grpSp>
                <p:nvGrpSpPr>
                  <p:cNvPr id="7" name="Group 16"/>
                  <p:cNvGrpSpPr>
                    <a:grpSpLocks/>
                  </p:cNvGrpSpPr>
                  <p:nvPr/>
                </p:nvGrpSpPr>
                <p:grpSpPr bwMode="auto">
                  <a:xfrm>
                    <a:off x="1272" y="3470"/>
                    <a:ext cx="236" cy="85"/>
                    <a:chOff x="1272" y="3470"/>
                    <a:chExt cx="236" cy="85"/>
                  </a:xfrm>
                </p:grpSpPr>
                <p:grpSp>
                  <p:nvGrpSpPr>
                    <p:cNvPr id="8" name="Group 17"/>
                    <p:cNvGrpSpPr>
                      <a:grpSpLocks/>
                    </p:cNvGrpSpPr>
                    <p:nvPr/>
                  </p:nvGrpSpPr>
                  <p:grpSpPr bwMode="auto">
                    <a:xfrm>
                      <a:off x="1272" y="3470"/>
                      <a:ext cx="236" cy="85"/>
                      <a:chOff x="1272" y="3470"/>
                      <a:chExt cx="236" cy="85"/>
                    </a:xfrm>
                  </p:grpSpPr>
                  <p:sp>
                    <p:nvSpPr>
                      <p:cNvPr id="410" name="Rectangle 18"/>
                      <p:cNvSpPr>
                        <a:spLocks noChangeArrowheads="1"/>
                      </p:cNvSpPr>
                      <p:nvPr/>
                    </p:nvSpPr>
                    <p:spPr bwMode="auto">
                      <a:xfrm>
                        <a:off x="1272" y="3490"/>
                        <a:ext cx="228" cy="65"/>
                      </a:xfrm>
                      <a:prstGeom prst="rect">
                        <a:avLst/>
                      </a:prstGeom>
                      <a:solidFill>
                        <a:srgbClr val="C0C0C0"/>
                      </a:solidFill>
                      <a:ln w="12700">
                        <a:solidFill>
                          <a:srgbClr val="000000"/>
                        </a:solidFill>
                        <a:miter lim="800000"/>
                        <a:headEnd/>
                        <a:tailEnd/>
                      </a:ln>
                    </p:spPr>
                    <p:txBody>
                      <a:bodyPr wrap="none" anchor="ctr"/>
                      <a:lstStyle/>
                      <a:p>
                        <a:endParaRPr lang="en-US"/>
                      </a:p>
                    </p:txBody>
                  </p:sp>
                  <p:sp>
                    <p:nvSpPr>
                      <p:cNvPr id="411" name="Freeform 19"/>
                      <p:cNvSpPr>
                        <a:spLocks/>
                      </p:cNvSpPr>
                      <p:nvPr/>
                    </p:nvSpPr>
                    <p:spPr bwMode="auto">
                      <a:xfrm>
                        <a:off x="1272" y="3470"/>
                        <a:ext cx="236" cy="21"/>
                      </a:xfrm>
                      <a:custGeom>
                        <a:avLst/>
                        <a:gdLst>
                          <a:gd name="T0" fmla="*/ 0 w 236"/>
                          <a:gd name="T1" fmla="*/ 20 h 21"/>
                          <a:gd name="T2" fmla="*/ 235 w 236"/>
                          <a:gd name="T3" fmla="*/ 20 h 21"/>
                          <a:gd name="T4" fmla="*/ 214 w 236"/>
                          <a:gd name="T5" fmla="*/ 0 h 21"/>
                          <a:gd name="T6" fmla="*/ 25 w 236"/>
                          <a:gd name="T7" fmla="*/ 0 h 21"/>
                          <a:gd name="T8" fmla="*/ 0 w 236"/>
                          <a:gd name="T9" fmla="*/ 20 h 21"/>
                          <a:gd name="T10" fmla="*/ 0 60000 65536"/>
                          <a:gd name="T11" fmla="*/ 0 60000 65536"/>
                          <a:gd name="T12" fmla="*/ 0 60000 65536"/>
                          <a:gd name="T13" fmla="*/ 0 60000 65536"/>
                          <a:gd name="T14" fmla="*/ 0 60000 65536"/>
                          <a:gd name="T15" fmla="*/ 0 w 236"/>
                          <a:gd name="T16" fmla="*/ 0 h 21"/>
                          <a:gd name="T17" fmla="*/ 236 w 236"/>
                          <a:gd name="T18" fmla="*/ 21 h 21"/>
                        </a:gdLst>
                        <a:ahLst/>
                        <a:cxnLst>
                          <a:cxn ang="T10">
                            <a:pos x="T0" y="T1"/>
                          </a:cxn>
                          <a:cxn ang="T11">
                            <a:pos x="T2" y="T3"/>
                          </a:cxn>
                          <a:cxn ang="T12">
                            <a:pos x="T4" y="T5"/>
                          </a:cxn>
                          <a:cxn ang="T13">
                            <a:pos x="T6" y="T7"/>
                          </a:cxn>
                          <a:cxn ang="T14">
                            <a:pos x="T8" y="T9"/>
                          </a:cxn>
                        </a:cxnLst>
                        <a:rect l="T15" t="T16" r="T17" b="T18"/>
                        <a:pathLst>
                          <a:path w="236" h="21">
                            <a:moveTo>
                              <a:pt x="0" y="20"/>
                            </a:moveTo>
                            <a:lnTo>
                              <a:pt x="235" y="20"/>
                            </a:lnTo>
                            <a:lnTo>
                              <a:pt x="214" y="0"/>
                            </a:lnTo>
                            <a:lnTo>
                              <a:pt x="25" y="0"/>
                            </a:lnTo>
                            <a:lnTo>
                              <a:pt x="0" y="20"/>
                            </a:lnTo>
                          </a:path>
                        </a:pathLst>
                      </a:custGeom>
                      <a:solidFill>
                        <a:srgbClr val="C0C0C0"/>
                      </a:solidFill>
                      <a:ln w="12700" cap="rnd">
                        <a:solidFill>
                          <a:srgbClr val="000000"/>
                        </a:solidFill>
                        <a:round/>
                        <a:headEnd/>
                        <a:tailEnd/>
                      </a:ln>
                    </p:spPr>
                    <p:txBody>
                      <a:bodyPr/>
                      <a:lstStyle/>
                      <a:p>
                        <a:endParaRPr lang="en-US"/>
                      </a:p>
                    </p:txBody>
                  </p:sp>
                </p:grpSp>
                <p:sp>
                  <p:nvSpPr>
                    <p:cNvPr id="409" name="Line 20"/>
                    <p:cNvSpPr>
                      <a:spLocks noChangeShapeType="1"/>
                    </p:cNvSpPr>
                    <p:nvPr/>
                  </p:nvSpPr>
                  <p:spPr bwMode="auto">
                    <a:xfrm>
                      <a:off x="1367" y="3487"/>
                      <a:ext cx="65" cy="1"/>
                    </a:xfrm>
                    <a:prstGeom prst="line">
                      <a:avLst/>
                    </a:prstGeom>
                    <a:noFill/>
                    <a:ln w="12700">
                      <a:solidFill>
                        <a:srgbClr val="000000"/>
                      </a:solidFill>
                      <a:round/>
                      <a:headEnd/>
                      <a:tailEnd/>
                    </a:ln>
                  </p:spPr>
                  <p:txBody>
                    <a:bodyPr wrap="none" anchor="ctr"/>
                    <a:lstStyle/>
                    <a:p>
                      <a:endParaRPr lang="en-US"/>
                    </a:p>
                  </p:txBody>
                </p:sp>
              </p:grpSp>
              <p:grpSp>
                <p:nvGrpSpPr>
                  <p:cNvPr id="9" name="Group 21"/>
                  <p:cNvGrpSpPr>
                    <a:grpSpLocks/>
                  </p:cNvGrpSpPr>
                  <p:nvPr/>
                </p:nvGrpSpPr>
                <p:grpSpPr bwMode="auto">
                  <a:xfrm>
                    <a:off x="1278" y="3540"/>
                    <a:ext cx="221" cy="15"/>
                    <a:chOff x="1278" y="3540"/>
                    <a:chExt cx="221" cy="15"/>
                  </a:xfrm>
                </p:grpSpPr>
                <p:grpSp>
                  <p:nvGrpSpPr>
                    <p:cNvPr id="10" name="Group 22"/>
                    <p:cNvGrpSpPr>
                      <a:grpSpLocks/>
                    </p:cNvGrpSpPr>
                    <p:nvPr/>
                  </p:nvGrpSpPr>
                  <p:grpSpPr bwMode="auto">
                    <a:xfrm>
                      <a:off x="1278" y="3540"/>
                      <a:ext cx="109" cy="15"/>
                      <a:chOff x="1278" y="3540"/>
                      <a:chExt cx="109" cy="15"/>
                    </a:xfrm>
                  </p:grpSpPr>
                  <p:grpSp>
                    <p:nvGrpSpPr>
                      <p:cNvPr id="11" name="Group 23"/>
                      <p:cNvGrpSpPr>
                        <a:grpSpLocks/>
                      </p:cNvGrpSpPr>
                      <p:nvPr/>
                    </p:nvGrpSpPr>
                    <p:grpSpPr bwMode="auto">
                      <a:xfrm>
                        <a:off x="1278" y="3540"/>
                        <a:ext cx="53" cy="15"/>
                        <a:chOff x="1278" y="3540"/>
                        <a:chExt cx="53" cy="15"/>
                      </a:xfrm>
                    </p:grpSpPr>
                    <p:grpSp>
                      <p:nvGrpSpPr>
                        <p:cNvPr id="12" name="Group 24"/>
                        <p:cNvGrpSpPr>
                          <a:grpSpLocks/>
                        </p:cNvGrpSpPr>
                        <p:nvPr/>
                      </p:nvGrpSpPr>
                      <p:grpSpPr bwMode="auto">
                        <a:xfrm>
                          <a:off x="1278" y="3540"/>
                          <a:ext cx="25" cy="15"/>
                          <a:chOff x="1278" y="3540"/>
                          <a:chExt cx="25" cy="15"/>
                        </a:xfrm>
                      </p:grpSpPr>
                      <p:grpSp>
                        <p:nvGrpSpPr>
                          <p:cNvPr id="13" name="Group 25"/>
                          <p:cNvGrpSpPr>
                            <a:grpSpLocks/>
                          </p:cNvGrpSpPr>
                          <p:nvPr/>
                        </p:nvGrpSpPr>
                        <p:grpSpPr bwMode="auto">
                          <a:xfrm>
                            <a:off x="1278" y="3540"/>
                            <a:ext cx="10" cy="15"/>
                            <a:chOff x="1278" y="3540"/>
                            <a:chExt cx="10" cy="15"/>
                          </a:xfrm>
                        </p:grpSpPr>
                        <p:grpSp>
                          <p:nvGrpSpPr>
                            <p:cNvPr id="14" name="Group 26"/>
                            <p:cNvGrpSpPr>
                              <a:grpSpLocks/>
                            </p:cNvGrpSpPr>
                            <p:nvPr/>
                          </p:nvGrpSpPr>
                          <p:grpSpPr bwMode="auto">
                            <a:xfrm>
                              <a:off x="1278" y="3540"/>
                              <a:ext cx="4" cy="15"/>
                              <a:chOff x="1278" y="3540"/>
                              <a:chExt cx="4" cy="15"/>
                            </a:xfrm>
                          </p:grpSpPr>
                          <p:sp>
                            <p:nvSpPr>
                              <p:cNvPr id="406" name="Rectangle 27"/>
                              <p:cNvSpPr>
                                <a:spLocks noChangeArrowheads="1"/>
                              </p:cNvSpPr>
                              <p:nvPr/>
                            </p:nvSpPr>
                            <p:spPr bwMode="auto">
                              <a:xfrm>
                                <a:off x="1278" y="3540"/>
                                <a:ext cx="1" cy="15"/>
                              </a:xfrm>
                              <a:prstGeom prst="rect">
                                <a:avLst/>
                              </a:prstGeom>
                              <a:solidFill>
                                <a:srgbClr val="000000"/>
                              </a:solidFill>
                              <a:ln w="12700">
                                <a:noFill/>
                                <a:miter lim="800000"/>
                                <a:headEnd/>
                                <a:tailEnd/>
                              </a:ln>
                            </p:spPr>
                            <p:txBody>
                              <a:bodyPr wrap="none" anchor="ctr"/>
                              <a:lstStyle/>
                              <a:p>
                                <a:endParaRPr lang="en-US"/>
                              </a:p>
                            </p:txBody>
                          </p:sp>
                          <p:sp>
                            <p:nvSpPr>
                              <p:cNvPr id="407" name="Rectangle 28"/>
                              <p:cNvSpPr>
                                <a:spLocks noChangeArrowheads="1"/>
                              </p:cNvSpPr>
                              <p:nvPr/>
                            </p:nvSpPr>
                            <p:spPr bwMode="auto">
                              <a:xfrm>
                                <a:off x="1280"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15" name="Group 29"/>
                            <p:cNvGrpSpPr>
                              <a:grpSpLocks/>
                            </p:cNvGrpSpPr>
                            <p:nvPr/>
                          </p:nvGrpSpPr>
                          <p:grpSpPr bwMode="auto">
                            <a:xfrm>
                              <a:off x="1283" y="3540"/>
                              <a:ext cx="5" cy="15"/>
                              <a:chOff x="1283" y="3540"/>
                              <a:chExt cx="5" cy="15"/>
                            </a:xfrm>
                          </p:grpSpPr>
                          <p:sp>
                            <p:nvSpPr>
                              <p:cNvPr id="404" name="Rectangle 30"/>
                              <p:cNvSpPr>
                                <a:spLocks noChangeArrowheads="1"/>
                              </p:cNvSpPr>
                              <p:nvPr/>
                            </p:nvSpPr>
                            <p:spPr bwMode="auto">
                              <a:xfrm>
                                <a:off x="1283" y="3540"/>
                                <a:ext cx="2" cy="15"/>
                              </a:xfrm>
                              <a:prstGeom prst="rect">
                                <a:avLst/>
                              </a:prstGeom>
                              <a:solidFill>
                                <a:srgbClr val="000000"/>
                              </a:solidFill>
                              <a:ln w="12700">
                                <a:noFill/>
                                <a:miter lim="800000"/>
                                <a:headEnd/>
                                <a:tailEnd/>
                              </a:ln>
                            </p:spPr>
                            <p:txBody>
                              <a:bodyPr wrap="none" anchor="ctr"/>
                              <a:lstStyle/>
                              <a:p>
                                <a:endParaRPr lang="en-US"/>
                              </a:p>
                            </p:txBody>
                          </p:sp>
                          <p:sp>
                            <p:nvSpPr>
                              <p:cNvPr id="405" name="Rectangle 31"/>
                              <p:cNvSpPr>
                                <a:spLocks noChangeArrowheads="1"/>
                              </p:cNvSpPr>
                              <p:nvPr/>
                            </p:nvSpPr>
                            <p:spPr bwMode="auto">
                              <a:xfrm>
                                <a:off x="1287" y="3540"/>
                                <a:ext cx="1" cy="15"/>
                              </a:xfrm>
                              <a:prstGeom prst="rect">
                                <a:avLst/>
                              </a:prstGeom>
                              <a:solidFill>
                                <a:srgbClr val="000000"/>
                              </a:solidFill>
                              <a:ln w="12700">
                                <a:noFill/>
                                <a:miter lim="800000"/>
                                <a:headEnd/>
                                <a:tailEnd/>
                              </a:ln>
                            </p:spPr>
                            <p:txBody>
                              <a:bodyPr wrap="none" anchor="ctr"/>
                              <a:lstStyle/>
                              <a:p>
                                <a:endParaRPr lang="en-US"/>
                              </a:p>
                            </p:txBody>
                          </p:sp>
                        </p:grpSp>
                      </p:grpSp>
                      <p:grpSp>
                        <p:nvGrpSpPr>
                          <p:cNvPr id="16" name="Group 32"/>
                          <p:cNvGrpSpPr>
                            <a:grpSpLocks/>
                          </p:cNvGrpSpPr>
                          <p:nvPr/>
                        </p:nvGrpSpPr>
                        <p:grpSpPr bwMode="auto">
                          <a:xfrm>
                            <a:off x="1290" y="3540"/>
                            <a:ext cx="13" cy="15"/>
                            <a:chOff x="1290" y="3540"/>
                            <a:chExt cx="13" cy="15"/>
                          </a:xfrm>
                        </p:grpSpPr>
                        <p:grpSp>
                          <p:nvGrpSpPr>
                            <p:cNvPr id="17" name="Group 33"/>
                            <p:cNvGrpSpPr>
                              <a:grpSpLocks/>
                            </p:cNvGrpSpPr>
                            <p:nvPr/>
                          </p:nvGrpSpPr>
                          <p:grpSpPr bwMode="auto">
                            <a:xfrm>
                              <a:off x="1290" y="3540"/>
                              <a:ext cx="5" cy="15"/>
                              <a:chOff x="1290" y="3540"/>
                              <a:chExt cx="5" cy="15"/>
                            </a:xfrm>
                          </p:grpSpPr>
                          <p:sp>
                            <p:nvSpPr>
                              <p:cNvPr id="400" name="Rectangle 34"/>
                              <p:cNvSpPr>
                                <a:spLocks noChangeArrowheads="1"/>
                              </p:cNvSpPr>
                              <p:nvPr/>
                            </p:nvSpPr>
                            <p:spPr bwMode="auto">
                              <a:xfrm>
                                <a:off x="1290" y="3540"/>
                                <a:ext cx="2" cy="15"/>
                              </a:xfrm>
                              <a:prstGeom prst="rect">
                                <a:avLst/>
                              </a:prstGeom>
                              <a:solidFill>
                                <a:srgbClr val="000000"/>
                              </a:solidFill>
                              <a:ln w="12700">
                                <a:noFill/>
                                <a:miter lim="800000"/>
                                <a:headEnd/>
                                <a:tailEnd/>
                              </a:ln>
                            </p:spPr>
                            <p:txBody>
                              <a:bodyPr wrap="none" anchor="ctr"/>
                              <a:lstStyle/>
                              <a:p>
                                <a:endParaRPr lang="en-US"/>
                              </a:p>
                            </p:txBody>
                          </p:sp>
                          <p:sp>
                            <p:nvSpPr>
                              <p:cNvPr id="401" name="Rectangle 35"/>
                              <p:cNvSpPr>
                                <a:spLocks noChangeArrowheads="1"/>
                              </p:cNvSpPr>
                              <p:nvPr/>
                            </p:nvSpPr>
                            <p:spPr bwMode="auto">
                              <a:xfrm>
                                <a:off x="1294" y="3540"/>
                                <a:ext cx="1" cy="15"/>
                              </a:xfrm>
                              <a:prstGeom prst="rect">
                                <a:avLst/>
                              </a:prstGeom>
                              <a:solidFill>
                                <a:srgbClr val="000000"/>
                              </a:solidFill>
                              <a:ln w="12700">
                                <a:noFill/>
                                <a:miter lim="800000"/>
                                <a:headEnd/>
                                <a:tailEnd/>
                              </a:ln>
                            </p:spPr>
                            <p:txBody>
                              <a:bodyPr wrap="none" anchor="ctr"/>
                              <a:lstStyle/>
                              <a:p>
                                <a:endParaRPr lang="en-US"/>
                              </a:p>
                            </p:txBody>
                          </p:sp>
                        </p:grpSp>
                        <p:grpSp>
                          <p:nvGrpSpPr>
                            <p:cNvPr id="18" name="Group 36"/>
                            <p:cNvGrpSpPr>
                              <a:grpSpLocks/>
                            </p:cNvGrpSpPr>
                            <p:nvPr/>
                          </p:nvGrpSpPr>
                          <p:grpSpPr bwMode="auto">
                            <a:xfrm>
                              <a:off x="1297" y="3540"/>
                              <a:ext cx="6" cy="15"/>
                              <a:chOff x="1297" y="3540"/>
                              <a:chExt cx="6" cy="15"/>
                            </a:xfrm>
                          </p:grpSpPr>
                          <p:sp>
                            <p:nvSpPr>
                              <p:cNvPr id="398" name="Rectangle 37"/>
                              <p:cNvSpPr>
                                <a:spLocks noChangeArrowheads="1"/>
                              </p:cNvSpPr>
                              <p:nvPr/>
                            </p:nvSpPr>
                            <p:spPr bwMode="auto">
                              <a:xfrm>
                                <a:off x="1297" y="3540"/>
                                <a:ext cx="2" cy="15"/>
                              </a:xfrm>
                              <a:prstGeom prst="rect">
                                <a:avLst/>
                              </a:prstGeom>
                              <a:solidFill>
                                <a:srgbClr val="000000"/>
                              </a:solidFill>
                              <a:ln w="12700">
                                <a:noFill/>
                                <a:miter lim="800000"/>
                                <a:headEnd/>
                                <a:tailEnd/>
                              </a:ln>
                            </p:spPr>
                            <p:txBody>
                              <a:bodyPr wrap="none" anchor="ctr"/>
                              <a:lstStyle/>
                              <a:p>
                                <a:endParaRPr lang="en-US"/>
                              </a:p>
                            </p:txBody>
                          </p:sp>
                          <p:sp>
                            <p:nvSpPr>
                              <p:cNvPr id="399" name="Rectangle 38"/>
                              <p:cNvSpPr>
                                <a:spLocks noChangeArrowheads="1"/>
                              </p:cNvSpPr>
                              <p:nvPr/>
                            </p:nvSpPr>
                            <p:spPr bwMode="auto">
                              <a:xfrm>
                                <a:off x="1301" y="3540"/>
                                <a:ext cx="2" cy="15"/>
                              </a:xfrm>
                              <a:prstGeom prst="rect">
                                <a:avLst/>
                              </a:prstGeom>
                              <a:solidFill>
                                <a:srgbClr val="000000"/>
                              </a:solidFill>
                              <a:ln w="12700">
                                <a:noFill/>
                                <a:miter lim="800000"/>
                                <a:headEnd/>
                                <a:tailEnd/>
                              </a:ln>
                            </p:spPr>
                            <p:txBody>
                              <a:bodyPr wrap="none" anchor="ctr"/>
                              <a:lstStyle/>
                              <a:p>
                                <a:endParaRPr lang="en-US"/>
                              </a:p>
                            </p:txBody>
                          </p:sp>
                        </p:grpSp>
                      </p:grpSp>
                    </p:grpSp>
                    <p:grpSp>
                      <p:nvGrpSpPr>
                        <p:cNvPr id="19" name="Group 39"/>
                        <p:cNvGrpSpPr>
                          <a:grpSpLocks/>
                        </p:cNvGrpSpPr>
                        <p:nvPr/>
                      </p:nvGrpSpPr>
                      <p:grpSpPr bwMode="auto">
                        <a:xfrm>
                          <a:off x="1305" y="3540"/>
                          <a:ext cx="26" cy="15"/>
                          <a:chOff x="1305" y="3540"/>
                          <a:chExt cx="26" cy="15"/>
                        </a:xfrm>
                      </p:grpSpPr>
                      <p:grpSp>
                        <p:nvGrpSpPr>
                          <p:cNvPr id="20" name="Group 40"/>
                          <p:cNvGrpSpPr>
                            <a:grpSpLocks/>
                          </p:cNvGrpSpPr>
                          <p:nvPr/>
                        </p:nvGrpSpPr>
                        <p:grpSpPr bwMode="auto">
                          <a:xfrm>
                            <a:off x="1305" y="3540"/>
                            <a:ext cx="12" cy="15"/>
                            <a:chOff x="1305" y="3540"/>
                            <a:chExt cx="12" cy="15"/>
                          </a:xfrm>
                        </p:grpSpPr>
                        <p:grpSp>
                          <p:nvGrpSpPr>
                            <p:cNvPr id="21" name="Group 41"/>
                            <p:cNvGrpSpPr>
                              <a:grpSpLocks/>
                            </p:cNvGrpSpPr>
                            <p:nvPr/>
                          </p:nvGrpSpPr>
                          <p:grpSpPr bwMode="auto">
                            <a:xfrm>
                              <a:off x="1305" y="3540"/>
                              <a:ext cx="5" cy="15"/>
                              <a:chOff x="1305" y="3540"/>
                              <a:chExt cx="5" cy="15"/>
                            </a:xfrm>
                          </p:grpSpPr>
                          <p:sp>
                            <p:nvSpPr>
                              <p:cNvPr id="392" name="Rectangle 42"/>
                              <p:cNvSpPr>
                                <a:spLocks noChangeArrowheads="1"/>
                              </p:cNvSpPr>
                              <p:nvPr/>
                            </p:nvSpPr>
                            <p:spPr bwMode="auto">
                              <a:xfrm>
                                <a:off x="1305" y="3540"/>
                                <a:ext cx="2" cy="15"/>
                              </a:xfrm>
                              <a:prstGeom prst="rect">
                                <a:avLst/>
                              </a:prstGeom>
                              <a:solidFill>
                                <a:srgbClr val="000000"/>
                              </a:solidFill>
                              <a:ln w="12700">
                                <a:noFill/>
                                <a:miter lim="800000"/>
                                <a:headEnd/>
                                <a:tailEnd/>
                              </a:ln>
                            </p:spPr>
                            <p:txBody>
                              <a:bodyPr wrap="none" anchor="ctr"/>
                              <a:lstStyle/>
                              <a:p>
                                <a:endParaRPr lang="en-US"/>
                              </a:p>
                            </p:txBody>
                          </p:sp>
                          <p:sp>
                            <p:nvSpPr>
                              <p:cNvPr id="393" name="Rectangle 43"/>
                              <p:cNvSpPr>
                                <a:spLocks noChangeArrowheads="1"/>
                              </p:cNvSpPr>
                              <p:nvPr/>
                            </p:nvSpPr>
                            <p:spPr bwMode="auto">
                              <a:xfrm>
                                <a:off x="1308"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22" name="Group 44"/>
                            <p:cNvGrpSpPr>
                              <a:grpSpLocks/>
                            </p:cNvGrpSpPr>
                            <p:nvPr/>
                          </p:nvGrpSpPr>
                          <p:grpSpPr bwMode="auto">
                            <a:xfrm>
                              <a:off x="1312" y="3540"/>
                              <a:ext cx="5" cy="15"/>
                              <a:chOff x="1312" y="3540"/>
                              <a:chExt cx="5" cy="15"/>
                            </a:xfrm>
                          </p:grpSpPr>
                          <p:sp>
                            <p:nvSpPr>
                              <p:cNvPr id="390" name="Rectangle 45"/>
                              <p:cNvSpPr>
                                <a:spLocks noChangeArrowheads="1"/>
                              </p:cNvSpPr>
                              <p:nvPr/>
                            </p:nvSpPr>
                            <p:spPr bwMode="auto">
                              <a:xfrm>
                                <a:off x="1312" y="3540"/>
                                <a:ext cx="1" cy="15"/>
                              </a:xfrm>
                              <a:prstGeom prst="rect">
                                <a:avLst/>
                              </a:prstGeom>
                              <a:solidFill>
                                <a:srgbClr val="000000"/>
                              </a:solidFill>
                              <a:ln w="12700">
                                <a:noFill/>
                                <a:miter lim="800000"/>
                                <a:headEnd/>
                                <a:tailEnd/>
                              </a:ln>
                            </p:spPr>
                            <p:txBody>
                              <a:bodyPr wrap="none" anchor="ctr"/>
                              <a:lstStyle/>
                              <a:p>
                                <a:endParaRPr lang="en-US"/>
                              </a:p>
                            </p:txBody>
                          </p:sp>
                          <p:sp>
                            <p:nvSpPr>
                              <p:cNvPr id="391" name="Rectangle 46"/>
                              <p:cNvSpPr>
                                <a:spLocks noChangeArrowheads="1"/>
                              </p:cNvSpPr>
                              <p:nvPr/>
                            </p:nvSpPr>
                            <p:spPr bwMode="auto">
                              <a:xfrm>
                                <a:off x="1315" y="3540"/>
                                <a:ext cx="2" cy="15"/>
                              </a:xfrm>
                              <a:prstGeom prst="rect">
                                <a:avLst/>
                              </a:prstGeom>
                              <a:solidFill>
                                <a:srgbClr val="000000"/>
                              </a:solidFill>
                              <a:ln w="12700">
                                <a:noFill/>
                                <a:miter lim="800000"/>
                                <a:headEnd/>
                                <a:tailEnd/>
                              </a:ln>
                            </p:spPr>
                            <p:txBody>
                              <a:bodyPr wrap="none" anchor="ctr"/>
                              <a:lstStyle/>
                              <a:p>
                                <a:endParaRPr lang="en-US"/>
                              </a:p>
                            </p:txBody>
                          </p:sp>
                        </p:grpSp>
                      </p:grpSp>
                      <p:grpSp>
                        <p:nvGrpSpPr>
                          <p:cNvPr id="23" name="Group 47"/>
                          <p:cNvGrpSpPr>
                            <a:grpSpLocks/>
                          </p:cNvGrpSpPr>
                          <p:nvPr/>
                        </p:nvGrpSpPr>
                        <p:grpSpPr bwMode="auto">
                          <a:xfrm>
                            <a:off x="1318" y="3540"/>
                            <a:ext cx="13" cy="15"/>
                            <a:chOff x="1318" y="3540"/>
                            <a:chExt cx="13" cy="15"/>
                          </a:xfrm>
                        </p:grpSpPr>
                        <p:grpSp>
                          <p:nvGrpSpPr>
                            <p:cNvPr id="24" name="Group 48"/>
                            <p:cNvGrpSpPr>
                              <a:grpSpLocks/>
                            </p:cNvGrpSpPr>
                            <p:nvPr/>
                          </p:nvGrpSpPr>
                          <p:grpSpPr bwMode="auto">
                            <a:xfrm>
                              <a:off x="1318" y="3540"/>
                              <a:ext cx="6" cy="15"/>
                              <a:chOff x="1318" y="3540"/>
                              <a:chExt cx="6" cy="15"/>
                            </a:xfrm>
                          </p:grpSpPr>
                          <p:sp>
                            <p:nvSpPr>
                              <p:cNvPr id="386" name="Rectangle 49"/>
                              <p:cNvSpPr>
                                <a:spLocks noChangeArrowheads="1"/>
                              </p:cNvSpPr>
                              <p:nvPr/>
                            </p:nvSpPr>
                            <p:spPr bwMode="auto">
                              <a:xfrm>
                                <a:off x="1318" y="3540"/>
                                <a:ext cx="2" cy="15"/>
                              </a:xfrm>
                              <a:prstGeom prst="rect">
                                <a:avLst/>
                              </a:prstGeom>
                              <a:solidFill>
                                <a:srgbClr val="000000"/>
                              </a:solidFill>
                              <a:ln w="12700">
                                <a:noFill/>
                                <a:miter lim="800000"/>
                                <a:headEnd/>
                                <a:tailEnd/>
                              </a:ln>
                            </p:spPr>
                            <p:txBody>
                              <a:bodyPr wrap="none" anchor="ctr"/>
                              <a:lstStyle/>
                              <a:p>
                                <a:endParaRPr lang="en-US"/>
                              </a:p>
                            </p:txBody>
                          </p:sp>
                          <p:sp>
                            <p:nvSpPr>
                              <p:cNvPr id="387" name="Rectangle 50"/>
                              <p:cNvSpPr>
                                <a:spLocks noChangeArrowheads="1"/>
                              </p:cNvSpPr>
                              <p:nvPr/>
                            </p:nvSpPr>
                            <p:spPr bwMode="auto">
                              <a:xfrm>
                                <a:off x="1322"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25" name="Group 51"/>
                            <p:cNvGrpSpPr>
                              <a:grpSpLocks/>
                            </p:cNvGrpSpPr>
                            <p:nvPr/>
                          </p:nvGrpSpPr>
                          <p:grpSpPr bwMode="auto">
                            <a:xfrm>
                              <a:off x="1325" y="3540"/>
                              <a:ext cx="6" cy="15"/>
                              <a:chOff x="1325" y="3540"/>
                              <a:chExt cx="6" cy="15"/>
                            </a:xfrm>
                          </p:grpSpPr>
                          <p:sp>
                            <p:nvSpPr>
                              <p:cNvPr id="384" name="Rectangle 52"/>
                              <p:cNvSpPr>
                                <a:spLocks noChangeArrowheads="1"/>
                              </p:cNvSpPr>
                              <p:nvPr/>
                            </p:nvSpPr>
                            <p:spPr bwMode="auto">
                              <a:xfrm>
                                <a:off x="1325" y="3540"/>
                                <a:ext cx="2" cy="15"/>
                              </a:xfrm>
                              <a:prstGeom prst="rect">
                                <a:avLst/>
                              </a:prstGeom>
                              <a:solidFill>
                                <a:srgbClr val="000000"/>
                              </a:solidFill>
                              <a:ln w="12700">
                                <a:noFill/>
                                <a:miter lim="800000"/>
                                <a:headEnd/>
                                <a:tailEnd/>
                              </a:ln>
                            </p:spPr>
                            <p:txBody>
                              <a:bodyPr wrap="none" anchor="ctr"/>
                              <a:lstStyle/>
                              <a:p>
                                <a:endParaRPr lang="en-US"/>
                              </a:p>
                            </p:txBody>
                          </p:sp>
                          <p:sp>
                            <p:nvSpPr>
                              <p:cNvPr id="385" name="Rectangle 53"/>
                              <p:cNvSpPr>
                                <a:spLocks noChangeArrowheads="1"/>
                              </p:cNvSpPr>
                              <p:nvPr/>
                            </p:nvSpPr>
                            <p:spPr bwMode="auto">
                              <a:xfrm>
                                <a:off x="1329" y="3540"/>
                                <a:ext cx="2" cy="15"/>
                              </a:xfrm>
                              <a:prstGeom prst="rect">
                                <a:avLst/>
                              </a:prstGeom>
                              <a:solidFill>
                                <a:srgbClr val="000000"/>
                              </a:solidFill>
                              <a:ln w="12700">
                                <a:noFill/>
                                <a:miter lim="800000"/>
                                <a:headEnd/>
                                <a:tailEnd/>
                              </a:ln>
                            </p:spPr>
                            <p:txBody>
                              <a:bodyPr wrap="none" anchor="ctr"/>
                              <a:lstStyle/>
                              <a:p>
                                <a:endParaRPr lang="en-US"/>
                              </a:p>
                            </p:txBody>
                          </p:sp>
                        </p:grpSp>
                      </p:grpSp>
                    </p:grpSp>
                  </p:grpSp>
                  <p:grpSp>
                    <p:nvGrpSpPr>
                      <p:cNvPr id="26" name="Group 54"/>
                      <p:cNvGrpSpPr>
                        <a:grpSpLocks/>
                      </p:cNvGrpSpPr>
                      <p:nvPr/>
                    </p:nvGrpSpPr>
                    <p:grpSpPr bwMode="auto">
                      <a:xfrm>
                        <a:off x="1332" y="3540"/>
                        <a:ext cx="55" cy="15"/>
                        <a:chOff x="1332" y="3540"/>
                        <a:chExt cx="55" cy="15"/>
                      </a:xfrm>
                    </p:grpSpPr>
                    <p:grpSp>
                      <p:nvGrpSpPr>
                        <p:cNvPr id="27" name="Group 55"/>
                        <p:cNvGrpSpPr>
                          <a:grpSpLocks/>
                        </p:cNvGrpSpPr>
                        <p:nvPr/>
                      </p:nvGrpSpPr>
                      <p:grpSpPr bwMode="auto">
                        <a:xfrm>
                          <a:off x="1332" y="3540"/>
                          <a:ext cx="27" cy="15"/>
                          <a:chOff x="1332" y="3540"/>
                          <a:chExt cx="27" cy="15"/>
                        </a:xfrm>
                      </p:grpSpPr>
                      <p:grpSp>
                        <p:nvGrpSpPr>
                          <p:cNvPr id="28" name="Group 56"/>
                          <p:cNvGrpSpPr>
                            <a:grpSpLocks/>
                          </p:cNvGrpSpPr>
                          <p:nvPr/>
                        </p:nvGrpSpPr>
                        <p:grpSpPr bwMode="auto">
                          <a:xfrm>
                            <a:off x="1332" y="3540"/>
                            <a:ext cx="13" cy="15"/>
                            <a:chOff x="1332" y="3540"/>
                            <a:chExt cx="13" cy="15"/>
                          </a:xfrm>
                        </p:grpSpPr>
                        <p:grpSp>
                          <p:nvGrpSpPr>
                            <p:cNvPr id="29" name="Group 57"/>
                            <p:cNvGrpSpPr>
                              <a:grpSpLocks/>
                            </p:cNvGrpSpPr>
                            <p:nvPr/>
                          </p:nvGrpSpPr>
                          <p:grpSpPr bwMode="auto">
                            <a:xfrm>
                              <a:off x="1332" y="3540"/>
                              <a:ext cx="5" cy="15"/>
                              <a:chOff x="1332" y="3540"/>
                              <a:chExt cx="5" cy="15"/>
                            </a:xfrm>
                          </p:grpSpPr>
                          <p:sp>
                            <p:nvSpPr>
                              <p:cNvPr id="376" name="Rectangle 58"/>
                              <p:cNvSpPr>
                                <a:spLocks noChangeArrowheads="1"/>
                              </p:cNvSpPr>
                              <p:nvPr/>
                            </p:nvSpPr>
                            <p:spPr bwMode="auto">
                              <a:xfrm>
                                <a:off x="1332" y="3540"/>
                                <a:ext cx="2" cy="15"/>
                              </a:xfrm>
                              <a:prstGeom prst="rect">
                                <a:avLst/>
                              </a:prstGeom>
                              <a:solidFill>
                                <a:srgbClr val="000000"/>
                              </a:solidFill>
                              <a:ln w="12700">
                                <a:noFill/>
                                <a:miter lim="800000"/>
                                <a:headEnd/>
                                <a:tailEnd/>
                              </a:ln>
                            </p:spPr>
                            <p:txBody>
                              <a:bodyPr wrap="none" anchor="ctr"/>
                              <a:lstStyle/>
                              <a:p>
                                <a:endParaRPr lang="en-US"/>
                              </a:p>
                            </p:txBody>
                          </p:sp>
                          <p:sp>
                            <p:nvSpPr>
                              <p:cNvPr id="377" name="Rectangle 59"/>
                              <p:cNvSpPr>
                                <a:spLocks noChangeArrowheads="1"/>
                              </p:cNvSpPr>
                              <p:nvPr/>
                            </p:nvSpPr>
                            <p:spPr bwMode="auto">
                              <a:xfrm>
                                <a:off x="1336" y="3540"/>
                                <a:ext cx="1" cy="15"/>
                              </a:xfrm>
                              <a:prstGeom prst="rect">
                                <a:avLst/>
                              </a:prstGeom>
                              <a:solidFill>
                                <a:srgbClr val="000000"/>
                              </a:solidFill>
                              <a:ln w="12700">
                                <a:noFill/>
                                <a:miter lim="800000"/>
                                <a:headEnd/>
                                <a:tailEnd/>
                              </a:ln>
                            </p:spPr>
                            <p:txBody>
                              <a:bodyPr wrap="none" anchor="ctr"/>
                              <a:lstStyle/>
                              <a:p>
                                <a:endParaRPr lang="en-US"/>
                              </a:p>
                            </p:txBody>
                          </p:sp>
                        </p:grpSp>
                        <p:grpSp>
                          <p:nvGrpSpPr>
                            <p:cNvPr id="30" name="Group 60"/>
                            <p:cNvGrpSpPr>
                              <a:grpSpLocks/>
                            </p:cNvGrpSpPr>
                            <p:nvPr/>
                          </p:nvGrpSpPr>
                          <p:grpSpPr bwMode="auto">
                            <a:xfrm>
                              <a:off x="1339" y="3540"/>
                              <a:ext cx="6" cy="15"/>
                              <a:chOff x="1339" y="3540"/>
                              <a:chExt cx="6" cy="15"/>
                            </a:xfrm>
                          </p:grpSpPr>
                          <p:sp>
                            <p:nvSpPr>
                              <p:cNvPr id="374" name="Rectangle 61"/>
                              <p:cNvSpPr>
                                <a:spLocks noChangeArrowheads="1"/>
                              </p:cNvSpPr>
                              <p:nvPr/>
                            </p:nvSpPr>
                            <p:spPr bwMode="auto">
                              <a:xfrm>
                                <a:off x="1339" y="3540"/>
                                <a:ext cx="2" cy="15"/>
                              </a:xfrm>
                              <a:prstGeom prst="rect">
                                <a:avLst/>
                              </a:prstGeom>
                              <a:solidFill>
                                <a:srgbClr val="000000"/>
                              </a:solidFill>
                              <a:ln w="12700">
                                <a:noFill/>
                                <a:miter lim="800000"/>
                                <a:headEnd/>
                                <a:tailEnd/>
                              </a:ln>
                            </p:spPr>
                            <p:txBody>
                              <a:bodyPr wrap="none" anchor="ctr"/>
                              <a:lstStyle/>
                              <a:p>
                                <a:endParaRPr lang="en-US"/>
                              </a:p>
                            </p:txBody>
                          </p:sp>
                          <p:sp>
                            <p:nvSpPr>
                              <p:cNvPr id="375" name="Rectangle 62"/>
                              <p:cNvSpPr>
                                <a:spLocks noChangeArrowheads="1"/>
                              </p:cNvSpPr>
                              <p:nvPr/>
                            </p:nvSpPr>
                            <p:spPr bwMode="auto">
                              <a:xfrm>
                                <a:off x="1344" y="3540"/>
                                <a:ext cx="1" cy="15"/>
                              </a:xfrm>
                              <a:prstGeom prst="rect">
                                <a:avLst/>
                              </a:prstGeom>
                              <a:solidFill>
                                <a:srgbClr val="000000"/>
                              </a:solidFill>
                              <a:ln w="12700">
                                <a:noFill/>
                                <a:miter lim="800000"/>
                                <a:headEnd/>
                                <a:tailEnd/>
                              </a:ln>
                            </p:spPr>
                            <p:txBody>
                              <a:bodyPr wrap="none" anchor="ctr"/>
                              <a:lstStyle/>
                              <a:p>
                                <a:endParaRPr lang="en-US"/>
                              </a:p>
                            </p:txBody>
                          </p:sp>
                        </p:grpSp>
                      </p:grpSp>
                      <p:grpSp>
                        <p:nvGrpSpPr>
                          <p:cNvPr id="31" name="Group 63"/>
                          <p:cNvGrpSpPr>
                            <a:grpSpLocks/>
                          </p:cNvGrpSpPr>
                          <p:nvPr/>
                        </p:nvGrpSpPr>
                        <p:grpSpPr bwMode="auto">
                          <a:xfrm>
                            <a:off x="1347" y="3540"/>
                            <a:ext cx="12" cy="15"/>
                            <a:chOff x="1347" y="3540"/>
                            <a:chExt cx="12" cy="15"/>
                          </a:xfrm>
                        </p:grpSpPr>
                        <p:grpSp>
                          <p:nvGrpSpPr>
                            <p:cNvPr id="737" name="Group 64"/>
                            <p:cNvGrpSpPr>
                              <a:grpSpLocks/>
                            </p:cNvGrpSpPr>
                            <p:nvPr/>
                          </p:nvGrpSpPr>
                          <p:grpSpPr bwMode="auto">
                            <a:xfrm>
                              <a:off x="1347" y="3540"/>
                              <a:ext cx="5" cy="15"/>
                              <a:chOff x="1347" y="3540"/>
                              <a:chExt cx="5" cy="15"/>
                            </a:xfrm>
                          </p:grpSpPr>
                          <p:sp>
                            <p:nvSpPr>
                              <p:cNvPr id="370" name="Rectangle 65"/>
                              <p:cNvSpPr>
                                <a:spLocks noChangeArrowheads="1"/>
                              </p:cNvSpPr>
                              <p:nvPr/>
                            </p:nvSpPr>
                            <p:spPr bwMode="auto">
                              <a:xfrm>
                                <a:off x="1347" y="3540"/>
                                <a:ext cx="2" cy="15"/>
                              </a:xfrm>
                              <a:prstGeom prst="rect">
                                <a:avLst/>
                              </a:prstGeom>
                              <a:solidFill>
                                <a:srgbClr val="000000"/>
                              </a:solidFill>
                              <a:ln w="12700">
                                <a:noFill/>
                                <a:miter lim="800000"/>
                                <a:headEnd/>
                                <a:tailEnd/>
                              </a:ln>
                            </p:spPr>
                            <p:txBody>
                              <a:bodyPr wrap="none" anchor="ctr"/>
                              <a:lstStyle/>
                              <a:p>
                                <a:endParaRPr lang="en-US"/>
                              </a:p>
                            </p:txBody>
                          </p:sp>
                          <p:sp>
                            <p:nvSpPr>
                              <p:cNvPr id="371" name="Rectangle 66"/>
                              <p:cNvSpPr>
                                <a:spLocks noChangeArrowheads="1"/>
                              </p:cNvSpPr>
                              <p:nvPr/>
                            </p:nvSpPr>
                            <p:spPr bwMode="auto">
                              <a:xfrm>
                                <a:off x="1350"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745" name="Group 67"/>
                            <p:cNvGrpSpPr>
                              <a:grpSpLocks/>
                            </p:cNvGrpSpPr>
                            <p:nvPr/>
                          </p:nvGrpSpPr>
                          <p:grpSpPr bwMode="auto">
                            <a:xfrm>
                              <a:off x="1354" y="3540"/>
                              <a:ext cx="5" cy="15"/>
                              <a:chOff x="1354" y="3540"/>
                              <a:chExt cx="5" cy="15"/>
                            </a:xfrm>
                          </p:grpSpPr>
                          <p:sp>
                            <p:nvSpPr>
                              <p:cNvPr id="368" name="Rectangle 68"/>
                              <p:cNvSpPr>
                                <a:spLocks noChangeArrowheads="1"/>
                              </p:cNvSpPr>
                              <p:nvPr/>
                            </p:nvSpPr>
                            <p:spPr bwMode="auto">
                              <a:xfrm>
                                <a:off x="1354" y="3540"/>
                                <a:ext cx="2" cy="15"/>
                              </a:xfrm>
                              <a:prstGeom prst="rect">
                                <a:avLst/>
                              </a:prstGeom>
                              <a:solidFill>
                                <a:srgbClr val="000000"/>
                              </a:solidFill>
                              <a:ln w="12700">
                                <a:noFill/>
                                <a:miter lim="800000"/>
                                <a:headEnd/>
                                <a:tailEnd/>
                              </a:ln>
                            </p:spPr>
                            <p:txBody>
                              <a:bodyPr wrap="none" anchor="ctr"/>
                              <a:lstStyle/>
                              <a:p>
                                <a:endParaRPr lang="en-US"/>
                              </a:p>
                            </p:txBody>
                          </p:sp>
                          <p:sp>
                            <p:nvSpPr>
                              <p:cNvPr id="369" name="Rectangle 69"/>
                              <p:cNvSpPr>
                                <a:spLocks noChangeArrowheads="1"/>
                              </p:cNvSpPr>
                              <p:nvPr/>
                            </p:nvSpPr>
                            <p:spPr bwMode="auto">
                              <a:xfrm>
                                <a:off x="1357" y="3540"/>
                                <a:ext cx="2" cy="15"/>
                              </a:xfrm>
                              <a:prstGeom prst="rect">
                                <a:avLst/>
                              </a:prstGeom>
                              <a:solidFill>
                                <a:srgbClr val="000000"/>
                              </a:solidFill>
                              <a:ln w="12700">
                                <a:noFill/>
                                <a:miter lim="800000"/>
                                <a:headEnd/>
                                <a:tailEnd/>
                              </a:ln>
                            </p:spPr>
                            <p:txBody>
                              <a:bodyPr wrap="none" anchor="ctr"/>
                              <a:lstStyle/>
                              <a:p>
                                <a:endParaRPr lang="en-US"/>
                              </a:p>
                            </p:txBody>
                          </p:sp>
                        </p:grpSp>
                      </p:grpSp>
                    </p:grpSp>
                    <p:grpSp>
                      <p:nvGrpSpPr>
                        <p:cNvPr id="748" name="Group 70"/>
                        <p:cNvGrpSpPr>
                          <a:grpSpLocks/>
                        </p:cNvGrpSpPr>
                        <p:nvPr/>
                      </p:nvGrpSpPr>
                      <p:grpSpPr bwMode="auto">
                        <a:xfrm>
                          <a:off x="1361" y="3540"/>
                          <a:ext cx="26" cy="15"/>
                          <a:chOff x="1361" y="3540"/>
                          <a:chExt cx="26" cy="15"/>
                        </a:xfrm>
                      </p:grpSpPr>
                      <p:grpSp>
                        <p:nvGrpSpPr>
                          <p:cNvPr id="749" name="Group 71"/>
                          <p:cNvGrpSpPr>
                            <a:grpSpLocks/>
                          </p:cNvGrpSpPr>
                          <p:nvPr/>
                        </p:nvGrpSpPr>
                        <p:grpSpPr bwMode="auto">
                          <a:xfrm>
                            <a:off x="1361" y="3540"/>
                            <a:ext cx="12" cy="15"/>
                            <a:chOff x="1361" y="3540"/>
                            <a:chExt cx="12" cy="15"/>
                          </a:xfrm>
                        </p:grpSpPr>
                        <p:grpSp>
                          <p:nvGrpSpPr>
                            <p:cNvPr id="754" name="Group 72"/>
                            <p:cNvGrpSpPr>
                              <a:grpSpLocks/>
                            </p:cNvGrpSpPr>
                            <p:nvPr/>
                          </p:nvGrpSpPr>
                          <p:grpSpPr bwMode="auto">
                            <a:xfrm>
                              <a:off x="1361" y="3540"/>
                              <a:ext cx="5" cy="15"/>
                              <a:chOff x="1361" y="3540"/>
                              <a:chExt cx="5" cy="15"/>
                            </a:xfrm>
                          </p:grpSpPr>
                          <p:sp>
                            <p:nvSpPr>
                              <p:cNvPr id="362" name="Rectangle 73"/>
                              <p:cNvSpPr>
                                <a:spLocks noChangeArrowheads="1"/>
                              </p:cNvSpPr>
                              <p:nvPr/>
                            </p:nvSpPr>
                            <p:spPr bwMode="auto">
                              <a:xfrm>
                                <a:off x="1361" y="3540"/>
                                <a:ext cx="1" cy="15"/>
                              </a:xfrm>
                              <a:prstGeom prst="rect">
                                <a:avLst/>
                              </a:prstGeom>
                              <a:solidFill>
                                <a:srgbClr val="000000"/>
                              </a:solidFill>
                              <a:ln w="12700">
                                <a:noFill/>
                                <a:miter lim="800000"/>
                                <a:headEnd/>
                                <a:tailEnd/>
                              </a:ln>
                            </p:spPr>
                            <p:txBody>
                              <a:bodyPr wrap="none" anchor="ctr"/>
                              <a:lstStyle/>
                              <a:p>
                                <a:endParaRPr lang="en-US"/>
                              </a:p>
                            </p:txBody>
                          </p:sp>
                          <p:sp>
                            <p:nvSpPr>
                              <p:cNvPr id="363" name="Rectangle 74"/>
                              <p:cNvSpPr>
                                <a:spLocks noChangeArrowheads="1"/>
                              </p:cNvSpPr>
                              <p:nvPr/>
                            </p:nvSpPr>
                            <p:spPr bwMode="auto">
                              <a:xfrm>
                                <a:off x="1364"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755" name="Group 75"/>
                            <p:cNvGrpSpPr>
                              <a:grpSpLocks/>
                            </p:cNvGrpSpPr>
                            <p:nvPr/>
                          </p:nvGrpSpPr>
                          <p:grpSpPr bwMode="auto">
                            <a:xfrm>
                              <a:off x="1368" y="3540"/>
                              <a:ext cx="5" cy="15"/>
                              <a:chOff x="1368" y="3540"/>
                              <a:chExt cx="5" cy="15"/>
                            </a:xfrm>
                          </p:grpSpPr>
                          <p:sp>
                            <p:nvSpPr>
                              <p:cNvPr id="360" name="Rectangle 76"/>
                              <p:cNvSpPr>
                                <a:spLocks noChangeArrowheads="1"/>
                              </p:cNvSpPr>
                              <p:nvPr/>
                            </p:nvSpPr>
                            <p:spPr bwMode="auto">
                              <a:xfrm>
                                <a:off x="1368" y="3540"/>
                                <a:ext cx="1" cy="15"/>
                              </a:xfrm>
                              <a:prstGeom prst="rect">
                                <a:avLst/>
                              </a:prstGeom>
                              <a:solidFill>
                                <a:srgbClr val="000000"/>
                              </a:solidFill>
                              <a:ln w="12700">
                                <a:noFill/>
                                <a:miter lim="800000"/>
                                <a:headEnd/>
                                <a:tailEnd/>
                              </a:ln>
                            </p:spPr>
                            <p:txBody>
                              <a:bodyPr wrap="none" anchor="ctr"/>
                              <a:lstStyle/>
                              <a:p>
                                <a:endParaRPr lang="en-US"/>
                              </a:p>
                            </p:txBody>
                          </p:sp>
                          <p:sp>
                            <p:nvSpPr>
                              <p:cNvPr id="361" name="Rectangle 77"/>
                              <p:cNvSpPr>
                                <a:spLocks noChangeArrowheads="1"/>
                              </p:cNvSpPr>
                              <p:nvPr/>
                            </p:nvSpPr>
                            <p:spPr bwMode="auto">
                              <a:xfrm>
                                <a:off x="1371" y="3540"/>
                                <a:ext cx="2" cy="15"/>
                              </a:xfrm>
                              <a:prstGeom prst="rect">
                                <a:avLst/>
                              </a:prstGeom>
                              <a:solidFill>
                                <a:srgbClr val="000000"/>
                              </a:solidFill>
                              <a:ln w="12700">
                                <a:noFill/>
                                <a:miter lim="800000"/>
                                <a:headEnd/>
                                <a:tailEnd/>
                              </a:ln>
                            </p:spPr>
                            <p:txBody>
                              <a:bodyPr wrap="none" anchor="ctr"/>
                              <a:lstStyle/>
                              <a:p>
                                <a:endParaRPr lang="en-US"/>
                              </a:p>
                            </p:txBody>
                          </p:sp>
                        </p:grpSp>
                      </p:grpSp>
                      <p:grpSp>
                        <p:nvGrpSpPr>
                          <p:cNvPr id="756" name="Group 78"/>
                          <p:cNvGrpSpPr>
                            <a:grpSpLocks/>
                          </p:cNvGrpSpPr>
                          <p:nvPr/>
                        </p:nvGrpSpPr>
                        <p:grpSpPr bwMode="auto">
                          <a:xfrm>
                            <a:off x="1374" y="3540"/>
                            <a:ext cx="13" cy="15"/>
                            <a:chOff x="1374" y="3540"/>
                            <a:chExt cx="13" cy="15"/>
                          </a:xfrm>
                        </p:grpSpPr>
                        <p:grpSp>
                          <p:nvGrpSpPr>
                            <p:cNvPr id="757" name="Group 79"/>
                            <p:cNvGrpSpPr>
                              <a:grpSpLocks/>
                            </p:cNvGrpSpPr>
                            <p:nvPr/>
                          </p:nvGrpSpPr>
                          <p:grpSpPr bwMode="auto">
                            <a:xfrm>
                              <a:off x="1374" y="3540"/>
                              <a:ext cx="5" cy="15"/>
                              <a:chOff x="1374" y="3540"/>
                              <a:chExt cx="5" cy="15"/>
                            </a:xfrm>
                          </p:grpSpPr>
                          <p:sp>
                            <p:nvSpPr>
                              <p:cNvPr id="356" name="Rectangle 80"/>
                              <p:cNvSpPr>
                                <a:spLocks noChangeArrowheads="1"/>
                              </p:cNvSpPr>
                              <p:nvPr/>
                            </p:nvSpPr>
                            <p:spPr bwMode="auto">
                              <a:xfrm>
                                <a:off x="1374" y="3540"/>
                                <a:ext cx="2" cy="15"/>
                              </a:xfrm>
                              <a:prstGeom prst="rect">
                                <a:avLst/>
                              </a:prstGeom>
                              <a:solidFill>
                                <a:srgbClr val="000000"/>
                              </a:solidFill>
                              <a:ln w="12700">
                                <a:noFill/>
                                <a:miter lim="800000"/>
                                <a:headEnd/>
                                <a:tailEnd/>
                              </a:ln>
                            </p:spPr>
                            <p:txBody>
                              <a:bodyPr wrap="none" anchor="ctr"/>
                              <a:lstStyle/>
                              <a:p>
                                <a:endParaRPr lang="en-US"/>
                              </a:p>
                            </p:txBody>
                          </p:sp>
                          <p:sp>
                            <p:nvSpPr>
                              <p:cNvPr id="357" name="Rectangle 81"/>
                              <p:cNvSpPr>
                                <a:spLocks noChangeArrowheads="1"/>
                              </p:cNvSpPr>
                              <p:nvPr/>
                            </p:nvSpPr>
                            <p:spPr bwMode="auto">
                              <a:xfrm>
                                <a:off x="1378" y="3540"/>
                                <a:ext cx="1" cy="15"/>
                              </a:xfrm>
                              <a:prstGeom prst="rect">
                                <a:avLst/>
                              </a:prstGeom>
                              <a:solidFill>
                                <a:srgbClr val="000000"/>
                              </a:solidFill>
                              <a:ln w="12700">
                                <a:noFill/>
                                <a:miter lim="800000"/>
                                <a:headEnd/>
                                <a:tailEnd/>
                              </a:ln>
                            </p:spPr>
                            <p:txBody>
                              <a:bodyPr wrap="none" anchor="ctr"/>
                              <a:lstStyle/>
                              <a:p>
                                <a:endParaRPr lang="en-US"/>
                              </a:p>
                            </p:txBody>
                          </p:sp>
                        </p:grpSp>
                        <p:grpSp>
                          <p:nvGrpSpPr>
                            <p:cNvPr id="758" name="Group 82"/>
                            <p:cNvGrpSpPr>
                              <a:grpSpLocks/>
                            </p:cNvGrpSpPr>
                            <p:nvPr/>
                          </p:nvGrpSpPr>
                          <p:grpSpPr bwMode="auto">
                            <a:xfrm>
                              <a:off x="1381" y="3540"/>
                              <a:ext cx="6" cy="15"/>
                              <a:chOff x="1381" y="3540"/>
                              <a:chExt cx="6" cy="15"/>
                            </a:xfrm>
                          </p:grpSpPr>
                          <p:sp>
                            <p:nvSpPr>
                              <p:cNvPr id="354" name="Rectangle 83"/>
                              <p:cNvSpPr>
                                <a:spLocks noChangeArrowheads="1"/>
                              </p:cNvSpPr>
                              <p:nvPr/>
                            </p:nvSpPr>
                            <p:spPr bwMode="auto">
                              <a:xfrm>
                                <a:off x="1381" y="3540"/>
                                <a:ext cx="2" cy="15"/>
                              </a:xfrm>
                              <a:prstGeom prst="rect">
                                <a:avLst/>
                              </a:prstGeom>
                              <a:solidFill>
                                <a:srgbClr val="000000"/>
                              </a:solidFill>
                              <a:ln w="12700">
                                <a:noFill/>
                                <a:miter lim="800000"/>
                                <a:headEnd/>
                                <a:tailEnd/>
                              </a:ln>
                            </p:spPr>
                            <p:txBody>
                              <a:bodyPr wrap="none" anchor="ctr"/>
                              <a:lstStyle/>
                              <a:p>
                                <a:endParaRPr lang="en-US"/>
                              </a:p>
                            </p:txBody>
                          </p:sp>
                          <p:sp>
                            <p:nvSpPr>
                              <p:cNvPr id="355" name="Rectangle 84"/>
                              <p:cNvSpPr>
                                <a:spLocks noChangeArrowheads="1"/>
                              </p:cNvSpPr>
                              <p:nvPr/>
                            </p:nvSpPr>
                            <p:spPr bwMode="auto">
                              <a:xfrm>
                                <a:off x="1386" y="3540"/>
                                <a:ext cx="1" cy="15"/>
                              </a:xfrm>
                              <a:prstGeom prst="rect">
                                <a:avLst/>
                              </a:prstGeom>
                              <a:solidFill>
                                <a:srgbClr val="000000"/>
                              </a:solidFill>
                              <a:ln w="12700">
                                <a:noFill/>
                                <a:miter lim="800000"/>
                                <a:headEnd/>
                                <a:tailEnd/>
                              </a:ln>
                            </p:spPr>
                            <p:txBody>
                              <a:bodyPr wrap="none" anchor="ctr"/>
                              <a:lstStyle/>
                              <a:p>
                                <a:endParaRPr lang="en-US"/>
                              </a:p>
                            </p:txBody>
                          </p:sp>
                        </p:grpSp>
                      </p:grpSp>
                    </p:grpSp>
                  </p:grpSp>
                </p:grpSp>
                <p:grpSp>
                  <p:nvGrpSpPr>
                    <p:cNvPr id="759" name="Group 85"/>
                    <p:cNvGrpSpPr>
                      <a:grpSpLocks/>
                    </p:cNvGrpSpPr>
                    <p:nvPr/>
                  </p:nvGrpSpPr>
                  <p:grpSpPr bwMode="auto">
                    <a:xfrm>
                      <a:off x="1389" y="3540"/>
                      <a:ext cx="110" cy="15"/>
                      <a:chOff x="1389" y="3540"/>
                      <a:chExt cx="110" cy="15"/>
                    </a:xfrm>
                  </p:grpSpPr>
                  <p:grpSp>
                    <p:nvGrpSpPr>
                      <p:cNvPr id="760" name="Group 86"/>
                      <p:cNvGrpSpPr>
                        <a:grpSpLocks/>
                      </p:cNvGrpSpPr>
                      <p:nvPr/>
                    </p:nvGrpSpPr>
                    <p:grpSpPr bwMode="auto">
                      <a:xfrm>
                        <a:off x="1389" y="3540"/>
                        <a:ext cx="54" cy="15"/>
                        <a:chOff x="1389" y="3540"/>
                        <a:chExt cx="54" cy="15"/>
                      </a:xfrm>
                    </p:grpSpPr>
                    <p:grpSp>
                      <p:nvGrpSpPr>
                        <p:cNvPr id="761" name="Group 87"/>
                        <p:cNvGrpSpPr>
                          <a:grpSpLocks/>
                        </p:cNvGrpSpPr>
                        <p:nvPr/>
                      </p:nvGrpSpPr>
                      <p:grpSpPr bwMode="auto">
                        <a:xfrm>
                          <a:off x="1389" y="3540"/>
                          <a:ext cx="26" cy="15"/>
                          <a:chOff x="1389" y="3540"/>
                          <a:chExt cx="26" cy="15"/>
                        </a:xfrm>
                      </p:grpSpPr>
                      <p:grpSp>
                        <p:nvGrpSpPr>
                          <p:cNvPr id="762" name="Group 88"/>
                          <p:cNvGrpSpPr>
                            <a:grpSpLocks/>
                          </p:cNvGrpSpPr>
                          <p:nvPr/>
                        </p:nvGrpSpPr>
                        <p:grpSpPr bwMode="auto">
                          <a:xfrm>
                            <a:off x="1389" y="3540"/>
                            <a:ext cx="12" cy="15"/>
                            <a:chOff x="1389" y="3540"/>
                            <a:chExt cx="12" cy="15"/>
                          </a:xfrm>
                        </p:grpSpPr>
                        <p:grpSp>
                          <p:nvGrpSpPr>
                            <p:cNvPr id="763" name="Group 89"/>
                            <p:cNvGrpSpPr>
                              <a:grpSpLocks/>
                            </p:cNvGrpSpPr>
                            <p:nvPr/>
                          </p:nvGrpSpPr>
                          <p:grpSpPr bwMode="auto">
                            <a:xfrm>
                              <a:off x="1389" y="3540"/>
                              <a:ext cx="5" cy="15"/>
                              <a:chOff x="1389" y="3540"/>
                              <a:chExt cx="5" cy="15"/>
                            </a:xfrm>
                          </p:grpSpPr>
                          <p:sp>
                            <p:nvSpPr>
                              <p:cNvPr id="344" name="Rectangle 90"/>
                              <p:cNvSpPr>
                                <a:spLocks noChangeArrowheads="1"/>
                              </p:cNvSpPr>
                              <p:nvPr/>
                            </p:nvSpPr>
                            <p:spPr bwMode="auto">
                              <a:xfrm>
                                <a:off x="1389" y="3540"/>
                                <a:ext cx="2" cy="15"/>
                              </a:xfrm>
                              <a:prstGeom prst="rect">
                                <a:avLst/>
                              </a:prstGeom>
                              <a:solidFill>
                                <a:srgbClr val="000000"/>
                              </a:solidFill>
                              <a:ln w="12700">
                                <a:noFill/>
                                <a:miter lim="800000"/>
                                <a:headEnd/>
                                <a:tailEnd/>
                              </a:ln>
                            </p:spPr>
                            <p:txBody>
                              <a:bodyPr wrap="none" anchor="ctr"/>
                              <a:lstStyle/>
                              <a:p>
                                <a:endParaRPr lang="en-US"/>
                              </a:p>
                            </p:txBody>
                          </p:sp>
                          <p:sp>
                            <p:nvSpPr>
                              <p:cNvPr id="345" name="Rectangle 91"/>
                              <p:cNvSpPr>
                                <a:spLocks noChangeArrowheads="1"/>
                              </p:cNvSpPr>
                              <p:nvPr/>
                            </p:nvSpPr>
                            <p:spPr bwMode="auto">
                              <a:xfrm>
                                <a:off x="1392"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764" name="Group 92"/>
                            <p:cNvGrpSpPr>
                              <a:grpSpLocks/>
                            </p:cNvGrpSpPr>
                            <p:nvPr/>
                          </p:nvGrpSpPr>
                          <p:grpSpPr bwMode="auto">
                            <a:xfrm>
                              <a:off x="1396" y="3540"/>
                              <a:ext cx="5" cy="15"/>
                              <a:chOff x="1396" y="3540"/>
                              <a:chExt cx="5" cy="15"/>
                            </a:xfrm>
                          </p:grpSpPr>
                          <p:sp>
                            <p:nvSpPr>
                              <p:cNvPr id="342" name="Rectangle 93"/>
                              <p:cNvSpPr>
                                <a:spLocks noChangeArrowheads="1"/>
                              </p:cNvSpPr>
                              <p:nvPr/>
                            </p:nvSpPr>
                            <p:spPr bwMode="auto">
                              <a:xfrm>
                                <a:off x="1396" y="3540"/>
                                <a:ext cx="2" cy="15"/>
                              </a:xfrm>
                              <a:prstGeom prst="rect">
                                <a:avLst/>
                              </a:prstGeom>
                              <a:solidFill>
                                <a:srgbClr val="000000"/>
                              </a:solidFill>
                              <a:ln w="12700">
                                <a:noFill/>
                                <a:miter lim="800000"/>
                                <a:headEnd/>
                                <a:tailEnd/>
                              </a:ln>
                            </p:spPr>
                            <p:txBody>
                              <a:bodyPr wrap="none" anchor="ctr"/>
                              <a:lstStyle/>
                              <a:p>
                                <a:endParaRPr lang="en-US"/>
                              </a:p>
                            </p:txBody>
                          </p:sp>
                          <p:sp>
                            <p:nvSpPr>
                              <p:cNvPr id="343" name="Rectangle 94"/>
                              <p:cNvSpPr>
                                <a:spLocks noChangeArrowheads="1"/>
                              </p:cNvSpPr>
                              <p:nvPr/>
                            </p:nvSpPr>
                            <p:spPr bwMode="auto">
                              <a:xfrm>
                                <a:off x="1399" y="3540"/>
                                <a:ext cx="2" cy="15"/>
                              </a:xfrm>
                              <a:prstGeom prst="rect">
                                <a:avLst/>
                              </a:prstGeom>
                              <a:solidFill>
                                <a:srgbClr val="000000"/>
                              </a:solidFill>
                              <a:ln w="12700">
                                <a:noFill/>
                                <a:miter lim="800000"/>
                                <a:headEnd/>
                                <a:tailEnd/>
                              </a:ln>
                            </p:spPr>
                            <p:txBody>
                              <a:bodyPr wrap="none" anchor="ctr"/>
                              <a:lstStyle/>
                              <a:p>
                                <a:endParaRPr lang="en-US"/>
                              </a:p>
                            </p:txBody>
                          </p:sp>
                        </p:grpSp>
                      </p:grpSp>
                      <p:grpSp>
                        <p:nvGrpSpPr>
                          <p:cNvPr id="765" name="Group 95"/>
                          <p:cNvGrpSpPr>
                            <a:grpSpLocks/>
                          </p:cNvGrpSpPr>
                          <p:nvPr/>
                        </p:nvGrpSpPr>
                        <p:grpSpPr bwMode="auto">
                          <a:xfrm>
                            <a:off x="1403" y="3540"/>
                            <a:ext cx="12" cy="15"/>
                            <a:chOff x="1403" y="3540"/>
                            <a:chExt cx="12" cy="15"/>
                          </a:xfrm>
                        </p:grpSpPr>
                        <p:grpSp>
                          <p:nvGrpSpPr>
                            <p:cNvPr id="32" name="Group 96"/>
                            <p:cNvGrpSpPr>
                              <a:grpSpLocks/>
                            </p:cNvGrpSpPr>
                            <p:nvPr/>
                          </p:nvGrpSpPr>
                          <p:grpSpPr bwMode="auto">
                            <a:xfrm>
                              <a:off x="1403" y="3540"/>
                              <a:ext cx="5" cy="15"/>
                              <a:chOff x="1403" y="3540"/>
                              <a:chExt cx="5" cy="15"/>
                            </a:xfrm>
                          </p:grpSpPr>
                          <p:sp>
                            <p:nvSpPr>
                              <p:cNvPr id="338" name="Rectangle 97"/>
                              <p:cNvSpPr>
                                <a:spLocks noChangeArrowheads="1"/>
                              </p:cNvSpPr>
                              <p:nvPr/>
                            </p:nvSpPr>
                            <p:spPr bwMode="auto">
                              <a:xfrm>
                                <a:off x="1403" y="3540"/>
                                <a:ext cx="1" cy="15"/>
                              </a:xfrm>
                              <a:prstGeom prst="rect">
                                <a:avLst/>
                              </a:prstGeom>
                              <a:solidFill>
                                <a:srgbClr val="000000"/>
                              </a:solidFill>
                              <a:ln w="12700">
                                <a:noFill/>
                                <a:miter lim="800000"/>
                                <a:headEnd/>
                                <a:tailEnd/>
                              </a:ln>
                            </p:spPr>
                            <p:txBody>
                              <a:bodyPr wrap="none" anchor="ctr"/>
                              <a:lstStyle/>
                              <a:p>
                                <a:endParaRPr lang="en-US"/>
                              </a:p>
                            </p:txBody>
                          </p:sp>
                          <p:sp>
                            <p:nvSpPr>
                              <p:cNvPr id="339" name="Rectangle 98"/>
                              <p:cNvSpPr>
                                <a:spLocks noChangeArrowheads="1"/>
                              </p:cNvSpPr>
                              <p:nvPr/>
                            </p:nvSpPr>
                            <p:spPr bwMode="auto">
                              <a:xfrm>
                                <a:off x="1406"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33" name="Group 99"/>
                            <p:cNvGrpSpPr>
                              <a:grpSpLocks/>
                            </p:cNvGrpSpPr>
                            <p:nvPr/>
                          </p:nvGrpSpPr>
                          <p:grpSpPr bwMode="auto">
                            <a:xfrm>
                              <a:off x="1410" y="3540"/>
                              <a:ext cx="5" cy="15"/>
                              <a:chOff x="1410" y="3540"/>
                              <a:chExt cx="5" cy="15"/>
                            </a:xfrm>
                          </p:grpSpPr>
                          <p:sp>
                            <p:nvSpPr>
                              <p:cNvPr id="336" name="Rectangle 100"/>
                              <p:cNvSpPr>
                                <a:spLocks noChangeArrowheads="1"/>
                              </p:cNvSpPr>
                              <p:nvPr/>
                            </p:nvSpPr>
                            <p:spPr bwMode="auto">
                              <a:xfrm>
                                <a:off x="1410" y="3540"/>
                                <a:ext cx="1" cy="15"/>
                              </a:xfrm>
                              <a:prstGeom prst="rect">
                                <a:avLst/>
                              </a:prstGeom>
                              <a:solidFill>
                                <a:srgbClr val="000000"/>
                              </a:solidFill>
                              <a:ln w="12700">
                                <a:noFill/>
                                <a:miter lim="800000"/>
                                <a:headEnd/>
                                <a:tailEnd/>
                              </a:ln>
                            </p:spPr>
                            <p:txBody>
                              <a:bodyPr wrap="none" anchor="ctr"/>
                              <a:lstStyle/>
                              <a:p>
                                <a:endParaRPr lang="en-US"/>
                              </a:p>
                            </p:txBody>
                          </p:sp>
                          <p:sp>
                            <p:nvSpPr>
                              <p:cNvPr id="337" name="Rectangle 101"/>
                              <p:cNvSpPr>
                                <a:spLocks noChangeArrowheads="1"/>
                              </p:cNvSpPr>
                              <p:nvPr/>
                            </p:nvSpPr>
                            <p:spPr bwMode="auto">
                              <a:xfrm>
                                <a:off x="1413" y="3540"/>
                                <a:ext cx="2" cy="15"/>
                              </a:xfrm>
                              <a:prstGeom prst="rect">
                                <a:avLst/>
                              </a:prstGeom>
                              <a:solidFill>
                                <a:srgbClr val="000000"/>
                              </a:solidFill>
                              <a:ln w="12700">
                                <a:noFill/>
                                <a:miter lim="800000"/>
                                <a:headEnd/>
                                <a:tailEnd/>
                              </a:ln>
                            </p:spPr>
                            <p:txBody>
                              <a:bodyPr wrap="none" anchor="ctr"/>
                              <a:lstStyle/>
                              <a:p>
                                <a:endParaRPr lang="en-US"/>
                              </a:p>
                            </p:txBody>
                          </p:sp>
                        </p:grpSp>
                      </p:grpSp>
                    </p:grpSp>
                    <p:grpSp>
                      <p:nvGrpSpPr>
                        <p:cNvPr id="34" name="Group 102"/>
                        <p:cNvGrpSpPr>
                          <a:grpSpLocks/>
                        </p:cNvGrpSpPr>
                        <p:nvPr/>
                      </p:nvGrpSpPr>
                      <p:grpSpPr bwMode="auto">
                        <a:xfrm>
                          <a:off x="1416" y="3540"/>
                          <a:ext cx="27" cy="15"/>
                          <a:chOff x="1416" y="3540"/>
                          <a:chExt cx="27" cy="15"/>
                        </a:xfrm>
                      </p:grpSpPr>
                      <p:grpSp>
                        <p:nvGrpSpPr>
                          <p:cNvPr id="35" name="Group 103"/>
                          <p:cNvGrpSpPr>
                            <a:grpSpLocks/>
                          </p:cNvGrpSpPr>
                          <p:nvPr/>
                        </p:nvGrpSpPr>
                        <p:grpSpPr bwMode="auto">
                          <a:xfrm>
                            <a:off x="1416" y="3540"/>
                            <a:ext cx="13" cy="15"/>
                            <a:chOff x="1416" y="3540"/>
                            <a:chExt cx="13" cy="15"/>
                          </a:xfrm>
                        </p:grpSpPr>
                        <p:grpSp>
                          <p:nvGrpSpPr>
                            <p:cNvPr id="36" name="Group 104"/>
                            <p:cNvGrpSpPr>
                              <a:grpSpLocks/>
                            </p:cNvGrpSpPr>
                            <p:nvPr/>
                          </p:nvGrpSpPr>
                          <p:grpSpPr bwMode="auto">
                            <a:xfrm>
                              <a:off x="1416" y="3540"/>
                              <a:ext cx="6" cy="15"/>
                              <a:chOff x="1416" y="3540"/>
                              <a:chExt cx="6" cy="15"/>
                            </a:xfrm>
                          </p:grpSpPr>
                          <p:sp>
                            <p:nvSpPr>
                              <p:cNvPr id="330" name="Rectangle 105"/>
                              <p:cNvSpPr>
                                <a:spLocks noChangeArrowheads="1"/>
                              </p:cNvSpPr>
                              <p:nvPr/>
                            </p:nvSpPr>
                            <p:spPr bwMode="auto">
                              <a:xfrm>
                                <a:off x="1416" y="3540"/>
                                <a:ext cx="2" cy="15"/>
                              </a:xfrm>
                              <a:prstGeom prst="rect">
                                <a:avLst/>
                              </a:prstGeom>
                              <a:solidFill>
                                <a:srgbClr val="000000"/>
                              </a:solidFill>
                              <a:ln w="12700">
                                <a:noFill/>
                                <a:miter lim="800000"/>
                                <a:headEnd/>
                                <a:tailEnd/>
                              </a:ln>
                            </p:spPr>
                            <p:txBody>
                              <a:bodyPr wrap="none" anchor="ctr"/>
                              <a:lstStyle/>
                              <a:p>
                                <a:endParaRPr lang="en-US"/>
                              </a:p>
                            </p:txBody>
                          </p:sp>
                          <p:sp>
                            <p:nvSpPr>
                              <p:cNvPr id="331" name="Rectangle 106"/>
                              <p:cNvSpPr>
                                <a:spLocks noChangeArrowheads="1"/>
                              </p:cNvSpPr>
                              <p:nvPr/>
                            </p:nvSpPr>
                            <p:spPr bwMode="auto">
                              <a:xfrm>
                                <a:off x="1420"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37" name="Group 107"/>
                            <p:cNvGrpSpPr>
                              <a:grpSpLocks/>
                            </p:cNvGrpSpPr>
                            <p:nvPr/>
                          </p:nvGrpSpPr>
                          <p:grpSpPr bwMode="auto">
                            <a:xfrm>
                              <a:off x="1423" y="3540"/>
                              <a:ext cx="6" cy="15"/>
                              <a:chOff x="1423" y="3540"/>
                              <a:chExt cx="6" cy="15"/>
                            </a:xfrm>
                          </p:grpSpPr>
                          <p:sp>
                            <p:nvSpPr>
                              <p:cNvPr id="328" name="Rectangle 108"/>
                              <p:cNvSpPr>
                                <a:spLocks noChangeArrowheads="1"/>
                              </p:cNvSpPr>
                              <p:nvPr/>
                            </p:nvSpPr>
                            <p:spPr bwMode="auto">
                              <a:xfrm>
                                <a:off x="1423" y="3540"/>
                                <a:ext cx="2" cy="15"/>
                              </a:xfrm>
                              <a:prstGeom prst="rect">
                                <a:avLst/>
                              </a:prstGeom>
                              <a:solidFill>
                                <a:srgbClr val="000000"/>
                              </a:solidFill>
                              <a:ln w="12700">
                                <a:noFill/>
                                <a:miter lim="800000"/>
                                <a:headEnd/>
                                <a:tailEnd/>
                              </a:ln>
                            </p:spPr>
                            <p:txBody>
                              <a:bodyPr wrap="none" anchor="ctr"/>
                              <a:lstStyle/>
                              <a:p>
                                <a:endParaRPr lang="en-US"/>
                              </a:p>
                            </p:txBody>
                          </p:sp>
                          <p:sp>
                            <p:nvSpPr>
                              <p:cNvPr id="329" name="Rectangle 109"/>
                              <p:cNvSpPr>
                                <a:spLocks noChangeArrowheads="1"/>
                              </p:cNvSpPr>
                              <p:nvPr/>
                            </p:nvSpPr>
                            <p:spPr bwMode="auto">
                              <a:xfrm>
                                <a:off x="1427" y="3540"/>
                                <a:ext cx="2" cy="15"/>
                              </a:xfrm>
                              <a:prstGeom prst="rect">
                                <a:avLst/>
                              </a:prstGeom>
                              <a:solidFill>
                                <a:srgbClr val="000000"/>
                              </a:solidFill>
                              <a:ln w="12700">
                                <a:noFill/>
                                <a:miter lim="800000"/>
                                <a:headEnd/>
                                <a:tailEnd/>
                              </a:ln>
                            </p:spPr>
                            <p:txBody>
                              <a:bodyPr wrap="none" anchor="ctr"/>
                              <a:lstStyle/>
                              <a:p>
                                <a:endParaRPr lang="en-US"/>
                              </a:p>
                            </p:txBody>
                          </p:sp>
                        </p:grpSp>
                      </p:grpSp>
                      <p:grpSp>
                        <p:nvGrpSpPr>
                          <p:cNvPr id="38" name="Group 110"/>
                          <p:cNvGrpSpPr>
                            <a:grpSpLocks/>
                          </p:cNvGrpSpPr>
                          <p:nvPr/>
                        </p:nvGrpSpPr>
                        <p:grpSpPr bwMode="auto">
                          <a:xfrm>
                            <a:off x="1431" y="3540"/>
                            <a:ext cx="12" cy="15"/>
                            <a:chOff x="1431" y="3540"/>
                            <a:chExt cx="12" cy="15"/>
                          </a:xfrm>
                        </p:grpSpPr>
                        <p:grpSp>
                          <p:nvGrpSpPr>
                            <p:cNvPr id="39" name="Group 111"/>
                            <p:cNvGrpSpPr>
                              <a:grpSpLocks/>
                            </p:cNvGrpSpPr>
                            <p:nvPr/>
                          </p:nvGrpSpPr>
                          <p:grpSpPr bwMode="auto">
                            <a:xfrm>
                              <a:off x="1431" y="3540"/>
                              <a:ext cx="5" cy="15"/>
                              <a:chOff x="1431" y="3540"/>
                              <a:chExt cx="5" cy="15"/>
                            </a:xfrm>
                          </p:grpSpPr>
                          <p:sp>
                            <p:nvSpPr>
                              <p:cNvPr id="324" name="Rectangle 112"/>
                              <p:cNvSpPr>
                                <a:spLocks noChangeArrowheads="1"/>
                              </p:cNvSpPr>
                              <p:nvPr/>
                            </p:nvSpPr>
                            <p:spPr bwMode="auto">
                              <a:xfrm>
                                <a:off x="1431" y="3540"/>
                                <a:ext cx="2" cy="15"/>
                              </a:xfrm>
                              <a:prstGeom prst="rect">
                                <a:avLst/>
                              </a:prstGeom>
                              <a:solidFill>
                                <a:srgbClr val="000000"/>
                              </a:solidFill>
                              <a:ln w="12700">
                                <a:noFill/>
                                <a:miter lim="800000"/>
                                <a:headEnd/>
                                <a:tailEnd/>
                              </a:ln>
                            </p:spPr>
                            <p:txBody>
                              <a:bodyPr wrap="none" anchor="ctr"/>
                              <a:lstStyle/>
                              <a:p>
                                <a:endParaRPr lang="en-US"/>
                              </a:p>
                            </p:txBody>
                          </p:sp>
                          <p:sp>
                            <p:nvSpPr>
                              <p:cNvPr id="325" name="Rectangle 113"/>
                              <p:cNvSpPr>
                                <a:spLocks noChangeArrowheads="1"/>
                              </p:cNvSpPr>
                              <p:nvPr/>
                            </p:nvSpPr>
                            <p:spPr bwMode="auto">
                              <a:xfrm>
                                <a:off x="1435" y="3540"/>
                                <a:ext cx="1" cy="15"/>
                              </a:xfrm>
                              <a:prstGeom prst="rect">
                                <a:avLst/>
                              </a:prstGeom>
                              <a:solidFill>
                                <a:srgbClr val="000000"/>
                              </a:solidFill>
                              <a:ln w="12700">
                                <a:noFill/>
                                <a:miter lim="800000"/>
                                <a:headEnd/>
                                <a:tailEnd/>
                              </a:ln>
                            </p:spPr>
                            <p:txBody>
                              <a:bodyPr wrap="none" anchor="ctr"/>
                              <a:lstStyle/>
                              <a:p>
                                <a:endParaRPr lang="en-US"/>
                              </a:p>
                            </p:txBody>
                          </p:sp>
                        </p:grpSp>
                        <p:grpSp>
                          <p:nvGrpSpPr>
                            <p:cNvPr id="40" name="Group 114"/>
                            <p:cNvGrpSpPr>
                              <a:grpSpLocks/>
                            </p:cNvGrpSpPr>
                            <p:nvPr/>
                          </p:nvGrpSpPr>
                          <p:grpSpPr bwMode="auto">
                            <a:xfrm>
                              <a:off x="1438" y="3540"/>
                              <a:ext cx="5" cy="15"/>
                              <a:chOff x="1438" y="3540"/>
                              <a:chExt cx="5" cy="15"/>
                            </a:xfrm>
                          </p:grpSpPr>
                          <p:sp>
                            <p:nvSpPr>
                              <p:cNvPr id="322" name="Rectangle 115"/>
                              <p:cNvSpPr>
                                <a:spLocks noChangeArrowheads="1"/>
                              </p:cNvSpPr>
                              <p:nvPr/>
                            </p:nvSpPr>
                            <p:spPr bwMode="auto">
                              <a:xfrm>
                                <a:off x="1438" y="3540"/>
                                <a:ext cx="2" cy="15"/>
                              </a:xfrm>
                              <a:prstGeom prst="rect">
                                <a:avLst/>
                              </a:prstGeom>
                              <a:solidFill>
                                <a:srgbClr val="000000"/>
                              </a:solidFill>
                              <a:ln w="12700">
                                <a:noFill/>
                                <a:miter lim="800000"/>
                                <a:headEnd/>
                                <a:tailEnd/>
                              </a:ln>
                            </p:spPr>
                            <p:txBody>
                              <a:bodyPr wrap="none" anchor="ctr"/>
                              <a:lstStyle/>
                              <a:p>
                                <a:endParaRPr lang="en-US"/>
                              </a:p>
                            </p:txBody>
                          </p:sp>
                          <p:sp>
                            <p:nvSpPr>
                              <p:cNvPr id="323" name="Rectangle 116"/>
                              <p:cNvSpPr>
                                <a:spLocks noChangeArrowheads="1"/>
                              </p:cNvSpPr>
                              <p:nvPr/>
                            </p:nvSpPr>
                            <p:spPr bwMode="auto">
                              <a:xfrm>
                                <a:off x="1441" y="3540"/>
                                <a:ext cx="2" cy="15"/>
                              </a:xfrm>
                              <a:prstGeom prst="rect">
                                <a:avLst/>
                              </a:prstGeom>
                              <a:solidFill>
                                <a:srgbClr val="000000"/>
                              </a:solidFill>
                              <a:ln w="12700">
                                <a:noFill/>
                                <a:miter lim="800000"/>
                                <a:headEnd/>
                                <a:tailEnd/>
                              </a:ln>
                            </p:spPr>
                            <p:txBody>
                              <a:bodyPr wrap="none" anchor="ctr"/>
                              <a:lstStyle/>
                              <a:p>
                                <a:endParaRPr lang="en-US"/>
                              </a:p>
                            </p:txBody>
                          </p:sp>
                        </p:grpSp>
                      </p:grpSp>
                    </p:grpSp>
                  </p:grpSp>
                  <p:grpSp>
                    <p:nvGrpSpPr>
                      <p:cNvPr id="41" name="Group 117"/>
                      <p:cNvGrpSpPr>
                        <a:grpSpLocks/>
                      </p:cNvGrpSpPr>
                      <p:nvPr/>
                    </p:nvGrpSpPr>
                    <p:grpSpPr bwMode="auto">
                      <a:xfrm>
                        <a:off x="1445" y="3540"/>
                        <a:ext cx="54" cy="15"/>
                        <a:chOff x="1445" y="3540"/>
                        <a:chExt cx="54" cy="15"/>
                      </a:xfrm>
                    </p:grpSpPr>
                    <p:grpSp>
                      <p:nvGrpSpPr>
                        <p:cNvPr id="42" name="Group 118"/>
                        <p:cNvGrpSpPr>
                          <a:grpSpLocks/>
                        </p:cNvGrpSpPr>
                        <p:nvPr/>
                      </p:nvGrpSpPr>
                      <p:grpSpPr bwMode="auto">
                        <a:xfrm>
                          <a:off x="1445" y="3540"/>
                          <a:ext cx="27" cy="15"/>
                          <a:chOff x="1445" y="3540"/>
                          <a:chExt cx="27" cy="15"/>
                        </a:xfrm>
                      </p:grpSpPr>
                      <p:grpSp>
                        <p:nvGrpSpPr>
                          <p:cNvPr id="43" name="Group 119"/>
                          <p:cNvGrpSpPr>
                            <a:grpSpLocks/>
                          </p:cNvGrpSpPr>
                          <p:nvPr/>
                        </p:nvGrpSpPr>
                        <p:grpSpPr bwMode="auto">
                          <a:xfrm>
                            <a:off x="1445" y="3540"/>
                            <a:ext cx="12" cy="15"/>
                            <a:chOff x="1445" y="3540"/>
                            <a:chExt cx="12" cy="15"/>
                          </a:xfrm>
                        </p:grpSpPr>
                        <p:grpSp>
                          <p:nvGrpSpPr>
                            <p:cNvPr id="44" name="Group 120"/>
                            <p:cNvGrpSpPr>
                              <a:grpSpLocks/>
                            </p:cNvGrpSpPr>
                            <p:nvPr/>
                          </p:nvGrpSpPr>
                          <p:grpSpPr bwMode="auto">
                            <a:xfrm>
                              <a:off x="1445" y="3540"/>
                              <a:ext cx="5" cy="15"/>
                              <a:chOff x="1445" y="3540"/>
                              <a:chExt cx="5" cy="15"/>
                            </a:xfrm>
                          </p:grpSpPr>
                          <p:sp>
                            <p:nvSpPr>
                              <p:cNvPr id="314" name="Rectangle 121"/>
                              <p:cNvSpPr>
                                <a:spLocks noChangeArrowheads="1"/>
                              </p:cNvSpPr>
                              <p:nvPr/>
                            </p:nvSpPr>
                            <p:spPr bwMode="auto">
                              <a:xfrm>
                                <a:off x="1445" y="3540"/>
                                <a:ext cx="2" cy="15"/>
                              </a:xfrm>
                              <a:prstGeom prst="rect">
                                <a:avLst/>
                              </a:prstGeom>
                              <a:solidFill>
                                <a:srgbClr val="000000"/>
                              </a:solidFill>
                              <a:ln w="12700">
                                <a:noFill/>
                                <a:miter lim="800000"/>
                                <a:headEnd/>
                                <a:tailEnd/>
                              </a:ln>
                            </p:spPr>
                            <p:txBody>
                              <a:bodyPr wrap="none" anchor="ctr"/>
                              <a:lstStyle/>
                              <a:p>
                                <a:endParaRPr lang="en-US"/>
                              </a:p>
                            </p:txBody>
                          </p:sp>
                          <p:sp>
                            <p:nvSpPr>
                              <p:cNvPr id="315" name="Rectangle 122"/>
                              <p:cNvSpPr>
                                <a:spLocks noChangeArrowheads="1"/>
                              </p:cNvSpPr>
                              <p:nvPr/>
                            </p:nvSpPr>
                            <p:spPr bwMode="auto">
                              <a:xfrm>
                                <a:off x="1448"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45" name="Group 123"/>
                            <p:cNvGrpSpPr>
                              <a:grpSpLocks/>
                            </p:cNvGrpSpPr>
                            <p:nvPr/>
                          </p:nvGrpSpPr>
                          <p:grpSpPr bwMode="auto">
                            <a:xfrm>
                              <a:off x="1452" y="3540"/>
                              <a:ext cx="5" cy="15"/>
                              <a:chOff x="1452" y="3540"/>
                              <a:chExt cx="5" cy="15"/>
                            </a:xfrm>
                          </p:grpSpPr>
                          <p:sp>
                            <p:nvSpPr>
                              <p:cNvPr id="312" name="Rectangle 124"/>
                              <p:cNvSpPr>
                                <a:spLocks noChangeArrowheads="1"/>
                              </p:cNvSpPr>
                              <p:nvPr/>
                            </p:nvSpPr>
                            <p:spPr bwMode="auto">
                              <a:xfrm>
                                <a:off x="1452" y="3540"/>
                                <a:ext cx="1" cy="15"/>
                              </a:xfrm>
                              <a:prstGeom prst="rect">
                                <a:avLst/>
                              </a:prstGeom>
                              <a:solidFill>
                                <a:srgbClr val="000000"/>
                              </a:solidFill>
                              <a:ln w="12700">
                                <a:noFill/>
                                <a:miter lim="800000"/>
                                <a:headEnd/>
                                <a:tailEnd/>
                              </a:ln>
                            </p:spPr>
                            <p:txBody>
                              <a:bodyPr wrap="none" anchor="ctr"/>
                              <a:lstStyle/>
                              <a:p>
                                <a:endParaRPr lang="en-US"/>
                              </a:p>
                            </p:txBody>
                          </p:sp>
                          <p:sp>
                            <p:nvSpPr>
                              <p:cNvPr id="313" name="Rectangle 125"/>
                              <p:cNvSpPr>
                                <a:spLocks noChangeArrowheads="1"/>
                              </p:cNvSpPr>
                              <p:nvPr/>
                            </p:nvSpPr>
                            <p:spPr bwMode="auto">
                              <a:xfrm>
                                <a:off x="1455" y="3540"/>
                                <a:ext cx="2" cy="15"/>
                              </a:xfrm>
                              <a:prstGeom prst="rect">
                                <a:avLst/>
                              </a:prstGeom>
                              <a:solidFill>
                                <a:srgbClr val="000000"/>
                              </a:solidFill>
                              <a:ln w="12700">
                                <a:noFill/>
                                <a:miter lim="800000"/>
                                <a:headEnd/>
                                <a:tailEnd/>
                              </a:ln>
                            </p:spPr>
                            <p:txBody>
                              <a:bodyPr wrap="none" anchor="ctr"/>
                              <a:lstStyle/>
                              <a:p>
                                <a:endParaRPr lang="en-US"/>
                              </a:p>
                            </p:txBody>
                          </p:sp>
                        </p:grpSp>
                      </p:grpSp>
                      <p:grpSp>
                        <p:nvGrpSpPr>
                          <p:cNvPr id="46" name="Group 126"/>
                          <p:cNvGrpSpPr>
                            <a:grpSpLocks/>
                          </p:cNvGrpSpPr>
                          <p:nvPr/>
                        </p:nvGrpSpPr>
                        <p:grpSpPr bwMode="auto">
                          <a:xfrm>
                            <a:off x="1459" y="3540"/>
                            <a:ext cx="13" cy="15"/>
                            <a:chOff x="1459" y="3540"/>
                            <a:chExt cx="13" cy="15"/>
                          </a:xfrm>
                        </p:grpSpPr>
                        <p:grpSp>
                          <p:nvGrpSpPr>
                            <p:cNvPr id="47" name="Group 127"/>
                            <p:cNvGrpSpPr>
                              <a:grpSpLocks/>
                            </p:cNvGrpSpPr>
                            <p:nvPr/>
                          </p:nvGrpSpPr>
                          <p:grpSpPr bwMode="auto">
                            <a:xfrm>
                              <a:off x="1459" y="3540"/>
                              <a:ext cx="5" cy="15"/>
                              <a:chOff x="1459" y="3540"/>
                              <a:chExt cx="5" cy="15"/>
                            </a:xfrm>
                          </p:grpSpPr>
                          <p:sp>
                            <p:nvSpPr>
                              <p:cNvPr id="308" name="Rectangle 128"/>
                              <p:cNvSpPr>
                                <a:spLocks noChangeArrowheads="1"/>
                              </p:cNvSpPr>
                              <p:nvPr/>
                            </p:nvSpPr>
                            <p:spPr bwMode="auto">
                              <a:xfrm>
                                <a:off x="1459" y="3540"/>
                                <a:ext cx="1" cy="15"/>
                              </a:xfrm>
                              <a:prstGeom prst="rect">
                                <a:avLst/>
                              </a:prstGeom>
                              <a:solidFill>
                                <a:srgbClr val="000000"/>
                              </a:solidFill>
                              <a:ln w="12700">
                                <a:noFill/>
                                <a:miter lim="800000"/>
                                <a:headEnd/>
                                <a:tailEnd/>
                              </a:ln>
                            </p:spPr>
                            <p:txBody>
                              <a:bodyPr wrap="none" anchor="ctr"/>
                              <a:lstStyle/>
                              <a:p>
                                <a:endParaRPr lang="en-US"/>
                              </a:p>
                            </p:txBody>
                          </p:sp>
                          <p:sp>
                            <p:nvSpPr>
                              <p:cNvPr id="309" name="Rectangle 129"/>
                              <p:cNvSpPr>
                                <a:spLocks noChangeArrowheads="1"/>
                              </p:cNvSpPr>
                              <p:nvPr/>
                            </p:nvSpPr>
                            <p:spPr bwMode="auto">
                              <a:xfrm>
                                <a:off x="1462"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48" name="Group 130"/>
                            <p:cNvGrpSpPr>
                              <a:grpSpLocks/>
                            </p:cNvGrpSpPr>
                            <p:nvPr/>
                          </p:nvGrpSpPr>
                          <p:grpSpPr bwMode="auto">
                            <a:xfrm>
                              <a:off x="1465" y="3540"/>
                              <a:ext cx="7" cy="15"/>
                              <a:chOff x="1465" y="3540"/>
                              <a:chExt cx="7" cy="15"/>
                            </a:xfrm>
                          </p:grpSpPr>
                          <p:sp>
                            <p:nvSpPr>
                              <p:cNvPr id="306" name="Rectangle 131"/>
                              <p:cNvSpPr>
                                <a:spLocks noChangeArrowheads="1"/>
                              </p:cNvSpPr>
                              <p:nvPr/>
                            </p:nvSpPr>
                            <p:spPr bwMode="auto">
                              <a:xfrm>
                                <a:off x="1465" y="3540"/>
                                <a:ext cx="2" cy="15"/>
                              </a:xfrm>
                              <a:prstGeom prst="rect">
                                <a:avLst/>
                              </a:prstGeom>
                              <a:solidFill>
                                <a:srgbClr val="000000"/>
                              </a:solidFill>
                              <a:ln w="12700">
                                <a:noFill/>
                                <a:miter lim="800000"/>
                                <a:headEnd/>
                                <a:tailEnd/>
                              </a:ln>
                            </p:spPr>
                            <p:txBody>
                              <a:bodyPr wrap="none" anchor="ctr"/>
                              <a:lstStyle/>
                              <a:p>
                                <a:endParaRPr lang="en-US"/>
                              </a:p>
                            </p:txBody>
                          </p:sp>
                          <p:sp>
                            <p:nvSpPr>
                              <p:cNvPr id="307" name="Rectangle 132"/>
                              <p:cNvSpPr>
                                <a:spLocks noChangeArrowheads="1"/>
                              </p:cNvSpPr>
                              <p:nvPr/>
                            </p:nvSpPr>
                            <p:spPr bwMode="auto">
                              <a:xfrm>
                                <a:off x="1469" y="3540"/>
                                <a:ext cx="3" cy="15"/>
                              </a:xfrm>
                              <a:prstGeom prst="rect">
                                <a:avLst/>
                              </a:prstGeom>
                              <a:solidFill>
                                <a:srgbClr val="000000"/>
                              </a:solidFill>
                              <a:ln w="12700">
                                <a:noFill/>
                                <a:miter lim="800000"/>
                                <a:headEnd/>
                                <a:tailEnd/>
                              </a:ln>
                            </p:spPr>
                            <p:txBody>
                              <a:bodyPr wrap="none" anchor="ctr"/>
                              <a:lstStyle/>
                              <a:p>
                                <a:endParaRPr lang="en-US"/>
                              </a:p>
                            </p:txBody>
                          </p:sp>
                        </p:grpSp>
                      </p:grpSp>
                    </p:grpSp>
                    <p:grpSp>
                      <p:nvGrpSpPr>
                        <p:cNvPr id="49" name="Group 133"/>
                        <p:cNvGrpSpPr>
                          <a:grpSpLocks/>
                        </p:cNvGrpSpPr>
                        <p:nvPr/>
                      </p:nvGrpSpPr>
                      <p:grpSpPr bwMode="auto">
                        <a:xfrm>
                          <a:off x="1473" y="3540"/>
                          <a:ext cx="26" cy="15"/>
                          <a:chOff x="1473" y="3540"/>
                          <a:chExt cx="26" cy="15"/>
                        </a:xfrm>
                      </p:grpSpPr>
                      <p:grpSp>
                        <p:nvGrpSpPr>
                          <p:cNvPr id="50" name="Group 134"/>
                          <p:cNvGrpSpPr>
                            <a:grpSpLocks/>
                          </p:cNvGrpSpPr>
                          <p:nvPr/>
                        </p:nvGrpSpPr>
                        <p:grpSpPr bwMode="auto">
                          <a:xfrm>
                            <a:off x="1473" y="3540"/>
                            <a:ext cx="12" cy="15"/>
                            <a:chOff x="1473" y="3540"/>
                            <a:chExt cx="12" cy="15"/>
                          </a:xfrm>
                        </p:grpSpPr>
                        <p:grpSp>
                          <p:nvGrpSpPr>
                            <p:cNvPr id="51" name="Group 135"/>
                            <p:cNvGrpSpPr>
                              <a:grpSpLocks/>
                            </p:cNvGrpSpPr>
                            <p:nvPr/>
                          </p:nvGrpSpPr>
                          <p:grpSpPr bwMode="auto">
                            <a:xfrm>
                              <a:off x="1473" y="3540"/>
                              <a:ext cx="5" cy="15"/>
                              <a:chOff x="1473" y="3540"/>
                              <a:chExt cx="5" cy="15"/>
                            </a:xfrm>
                          </p:grpSpPr>
                          <p:sp>
                            <p:nvSpPr>
                              <p:cNvPr id="300" name="Rectangle 136"/>
                              <p:cNvSpPr>
                                <a:spLocks noChangeArrowheads="1"/>
                              </p:cNvSpPr>
                              <p:nvPr/>
                            </p:nvSpPr>
                            <p:spPr bwMode="auto">
                              <a:xfrm>
                                <a:off x="1473" y="3540"/>
                                <a:ext cx="2" cy="15"/>
                              </a:xfrm>
                              <a:prstGeom prst="rect">
                                <a:avLst/>
                              </a:prstGeom>
                              <a:solidFill>
                                <a:srgbClr val="000000"/>
                              </a:solidFill>
                              <a:ln w="12700">
                                <a:noFill/>
                                <a:miter lim="800000"/>
                                <a:headEnd/>
                                <a:tailEnd/>
                              </a:ln>
                            </p:spPr>
                            <p:txBody>
                              <a:bodyPr wrap="none" anchor="ctr"/>
                              <a:lstStyle/>
                              <a:p>
                                <a:endParaRPr lang="en-US"/>
                              </a:p>
                            </p:txBody>
                          </p:sp>
                          <p:sp>
                            <p:nvSpPr>
                              <p:cNvPr id="301" name="Rectangle 137"/>
                              <p:cNvSpPr>
                                <a:spLocks noChangeArrowheads="1"/>
                              </p:cNvSpPr>
                              <p:nvPr/>
                            </p:nvSpPr>
                            <p:spPr bwMode="auto">
                              <a:xfrm>
                                <a:off x="1477" y="3540"/>
                                <a:ext cx="1" cy="15"/>
                              </a:xfrm>
                              <a:prstGeom prst="rect">
                                <a:avLst/>
                              </a:prstGeom>
                              <a:solidFill>
                                <a:srgbClr val="000000"/>
                              </a:solidFill>
                              <a:ln w="12700">
                                <a:noFill/>
                                <a:miter lim="800000"/>
                                <a:headEnd/>
                                <a:tailEnd/>
                              </a:ln>
                            </p:spPr>
                            <p:txBody>
                              <a:bodyPr wrap="none" anchor="ctr"/>
                              <a:lstStyle/>
                              <a:p>
                                <a:endParaRPr lang="en-US"/>
                              </a:p>
                            </p:txBody>
                          </p:sp>
                        </p:grpSp>
                        <p:grpSp>
                          <p:nvGrpSpPr>
                            <p:cNvPr id="52" name="Group 138"/>
                            <p:cNvGrpSpPr>
                              <a:grpSpLocks/>
                            </p:cNvGrpSpPr>
                            <p:nvPr/>
                          </p:nvGrpSpPr>
                          <p:grpSpPr bwMode="auto">
                            <a:xfrm>
                              <a:off x="1480" y="3540"/>
                              <a:ext cx="5" cy="15"/>
                              <a:chOff x="1480" y="3540"/>
                              <a:chExt cx="5" cy="15"/>
                            </a:xfrm>
                          </p:grpSpPr>
                          <p:sp>
                            <p:nvSpPr>
                              <p:cNvPr id="298" name="Rectangle 139"/>
                              <p:cNvSpPr>
                                <a:spLocks noChangeArrowheads="1"/>
                              </p:cNvSpPr>
                              <p:nvPr/>
                            </p:nvSpPr>
                            <p:spPr bwMode="auto">
                              <a:xfrm>
                                <a:off x="1480" y="3540"/>
                                <a:ext cx="2" cy="15"/>
                              </a:xfrm>
                              <a:prstGeom prst="rect">
                                <a:avLst/>
                              </a:prstGeom>
                              <a:solidFill>
                                <a:srgbClr val="000000"/>
                              </a:solidFill>
                              <a:ln w="12700">
                                <a:noFill/>
                                <a:miter lim="800000"/>
                                <a:headEnd/>
                                <a:tailEnd/>
                              </a:ln>
                            </p:spPr>
                            <p:txBody>
                              <a:bodyPr wrap="none" anchor="ctr"/>
                              <a:lstStyle/>
                              <a:p>
                                <a:endParaRPr lang="en-US"/>
                              </a:p>
                            </p:txBody>
                          </p:sp>
                          <p:sp>
                            <p:nvSpPr>
                              <p:cNvPr id="299" name="Rectangle 140"/>
                              <p:cNvSpPr>
                                <a:spLocks noChangeArrowheads="1"/>
                              </p:cNvSpPr>
                              <p:nvPr/>
                            </p:nvSpPr>
                            <p:spPr bwMode="auto">
                              <a:xfrm>
                                <a:off x="1484" y="3540"/>
                                <a:ext cx="1" cy="15"/>
                              </a:xfrm>
                              <a:prstGeom prst="rect">
                                <a:avLst/>
                              </a:prstGeom>
                              <a:solidFill>
                                <a:srgbClr val="000000"/>
                              </a:solidFill>
                              <a:ln w="12700">
                                <a:noFill/>
                                <a:miter lim="800000"/>
                                <a:headEnd/>
                                <a:tailEnd/>
                              </a:ln>
                            </p:spPr>
                            <p:txBody>
                              <a:bodyPr wrap="none" anchor="ctr"/>
                              <a:lstStyle/>
                              <a:p>
                                <a:endParaRPr lang="en-US"/>
                              </a:p>
                            </p:txBody>
                          </p:sp>
                        </p:grpSp>
                      </p:grpSp>
                      <p:grpSp>
                        <p:nvGrpSpPr>
                          <p:cNvPr id="53" name="Group 141"/>
                          <p:cNvGrpSpPr>
                            <a:grpSpLocks/>
                          </p:cNvGrpSpPr>
                          <p:nvPr/>
                        </p:nvGrpSpPr>
                        <p:grpSpPr bwMode="auto">
                          <a:xfrm>
                            <a:off x="1487" y="3540"/>
                            <a:ext cx="12" cy="15"/>
                            <a:chOff x="1487" y="3540"/>
                            <a:chExt cx="12" cy="15"/>
                          </a:xfrm>
                        </p:grpSpPr>
                        <p:grpSp>
                          <p:nvGrpSpPr>
                            <p:cNvPr id="54" name="Group 142"/>
                            <p:cNvGrpSpPr>
                              <a:grpSpLocks/>
                            </p:cNvGrpSpPr>
                            <p:nvPr/>
                          </p:nvGrpSpPr>
                          <p:grpSpPr bwMode="auto">
                            <a:xfrm>
                              <a:off x="1487" y="3540"/>
                              <a:ext cx="5" cy="15"/>
                              <a:chOff x="1487" y="3540"/>
                              <a:chExt cx="5" cy="15"/>
                            </a:xfrm>
                          </p:grpSpPr>
                          <p:sp>
                            <p:nvSpPr>
                              <p:cNvPr id="294" name="Rectangle 143"/>
                              <p:cNvSpPr>
                                <a:spLocks noChangeArrowheads="1"/>
                              </p:cNvSpPr>
                              <p:nvPr/>
                            </p:nvSpPr>
                            <p:spPr bwMode="auto">
                              <a:xfrm>
                                <a:off x="1487" y="3540"/>
                                <a:ext cx="2" cy="15"/>
                              </a:xfrm>
                              <a:prstGeom prst="rect">
                                <a:avLst/>
                              </a:prstGeom>
                              <a:solidFill>
                                <a:srgbClr val="000000"/>
                              </a:solidFill>
                              <a:ln w="12700">
                                <a:noFill/>
                                <a:miter lim="800000"/>
                                <a:headEnd/>
                                <a:tailEnd/>
                              </a:ln>
                            </p:spPr>
                            <p:txBody>
                              <a:bodyPr wrap="none" anchor="ctr"/>
                              <a:lstStyle/>
                              <a:p>
                                <a:endParaRPr lang="en-US"/>
                              </a:p>
                            </p:txBody>
                          </p:sp>
                          <p:sp>
                            <p:nvSpPr>
                              <p:cNvPr id="295" name="Rectangle 144"/>
                              <p:cNvSpPr>
                                <a:spLocks noChangeArrowheads="1"/>
                              </p:cNvSpPr>
                              <p:nvPr/>
                            </p:nvSpPr>
                            <p:spPr bwMode="auto">
                              <a:xfrm>
                                <a:off x="1490"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62" name="Group 145"/>
                            <p:cNvGrpSpPr>
                              <a:grpSpLocks/>
                            </p:cNvGrpSpPr>
                            <p:nvPr/>
                          </p:nvGrpSpPr>
                          <p:grpSpPr bwMode="auto">
                            <a:xfrm>
                              <a:off x="1494" y="3540"/>
                              <a:ext cx="5" cy="15"/>
                              <a:chOff x="1494" y="3540"/>
                              <a:chExt cx="5" cy="15"/>
                            </a:xfrm>
                          </p:grpSpPr>
                          <p:sp>
                            <p:nvSpPr>
                              <p:cNvPr id="292" name="Rectangle 146"/>
                              <p:cNvSpPr>
                                <a:spLocks noChangeArrowheads="1"/>
                              </p:cNvSpPr>
                              <p:nvPr/>
                            </p:nvSpPr>
                            <p:spPr bwMode="auto">
                              <a:xfrm>
                                <a:off x="1494" y="3540"/>
                                <a:ext cx="2" cy="15"/>
                              </a:xfrm>
                              <a:prstGeom prst="rect">
                                <a:avLst/>
                              </a:prstGeom>
                              <a:solidFill>
                                <a:srgbClr val="000000"/>
                              </a:solidFill>
                              <a:ln w="12700">
                                <a:noFill/>
                                <a:miter lim="800000"/>
                                <a:headEnd/>
                                <a:tailEnd/>
                              </a:ln>
                            </p:spPr>
                            <p:txBody>
                              <a:bodyPr wrap="none" anchor="ctr"/>
                              <a:lstStyle/>
                              <a:p>
                                <a:endParaRPr lang="en-US"/>
                              </a:p>
                            </p:txBody>
                          </p:sp>
                          <p:sp>
                            <p:nvSpPr>
                              <p:cNvPr id="293" name="Rectangle 147"/>
                              <p:cNvSpPr>
                                <a:spLocks noChangeArrowheads="1"/>
                              </p:cNvSpPr>
                              <p:nvPr/>
                            </p:nvSpPr>
                            <p:spPr bwMode="auto">
                              <a:xfrm>
                                <a:off x="1497" y="3540"/>
                                <a:ext cx="2" cy="15"/>
                              </a:xfrm>
                              <a:prstGeom prst="rect">
                                <a:avLst/>
                              </a:prstGeom>
                              <a:solidFill>
                                <a:srgbClr val="000000"/>
                              </a:solidFill>
                              <a:ln w="12700">
                                <a:noFill/>
                                <a:miter lim="800000"/>
                                <a:headEnd/>
                                <a:tailEnd/>
                              </a:ln>
                            </p:spPr>
                            <p:txBody>
                              <a:bodyPr wrap="none" anchor="ctr"/>
                              <a:lstStyle/>
                              <a:p>
                                <a:endParaRPr lang="en-US"/>
                              </a:p>
                            </p:txBody>
                          </p:sp>
                        </p:grpSp>
                      </p:grpSp>
                    </p:grpSp>
                  </p:grpSp>
                </p:grpSp>
              </p:grpSp>
            </p:grpSp>
            <p:grpSp>
              <p:nvGrpSpPr>
                <p:cNvPr id="63" name="Group 148"/>
                <p:cNvGrpSpPr>
                  <a:grpSpLocks/>
                </p:cNvGrpSpPr>
                <p:nvPr/>
              </p:nvGrpSpPr>
              <p:grpSpPr bwMode="auto">
                <a:xfrm>
                  <a:off x="1278" y="3496"/>
                  <a:ext cx="216" cy="30"/>
                  <a:chOff x="1278" y="3496"/>
                  <a:chExt cx="216" cy="30"/>
                </a:xfrm>
              </p:grpSpPr>
              <p:sp>
                <p:nvSpPr>
                  <p:cNvPr id="276" name="Rectangle 149"/>
                  <p:cNvSpPr>
                    <a:spLocks noChangeArrowheads="1"/>
                  </p:cNvSpPr>
                  <p:nvPr/>
                </p:nvSpPr>
                <p:spPr bwMode="auto">
                  <a:xfrm>
                    <a:off x="1278" y="3496"/>
                    <a:ext cx="41" cy="30"/>
                  </a:xfrm>
                  <a:prstGeom prst="rect">
                    <a:avLst/>
                  </a:prstGeom>
                  <a:solidFill>
                    <a:srgbClr val="C0C0C0"/>
                  </a:solidFill>
                  <a:ln w="12700">
                    <a:solidFill>
                      <a:srgbClr val="000000"/>
                    </a:solidFill>
                    <a:miter lim="800000"/>
                    <a:headEnd/>
                    <a:tailEnd/>
                  </a:ln>
                </p:spPr>
                <p:txBody>
                  <a:bodyPr wrap="none" anchor="ctr"/>
                  <a:lstStyle/>
                  <a:p>
                    <a:endParaRPr lang="en-US"/>
                  </a:p>
                </p:txBody>
              </p:sp>
              <p:sp>
                <p:nvSpPr>
                  <p:cNvPr id="277" name="Rectangle 150"/>
                  <p:cNvSpPr>
                    <a:spLocks noChangeArrowheads="1"/>
                  </p:cNvSpPr>
                  <p:nvPr/>
                </p:nvSpPr>
                <p:spPr bwMode="auto">
                  <a:xfrm>
                    <a:off x="1325" y="3496"/>
                    <a:ext cx="63" cy="30"/>
                  </a:xfrm>
                  <a:prstGeom prst="rect">
                    <a:avLst/>
                  </a:prstGeom>
                  <a:solidFill>
                    <a:srgbClr val="C0C0C0"/>
                  </a:solidFill>
                  <a:ln w="12700">
                    <a:solidFill>
                      <a:srgbClr val="000000"/>
                    </a:solidFill>
                    <a:miter lim="800000"/>
                    <a:headEnd/>
                    <a:tailEnd/>
                  </a:ln>
                </p:spPr>
                <p:txBody>
                  <a:bodyPr wrap="none" anchor="ctr"/>
                  <a:lstStyle/>
                  <a:p>
                    <a:endParaRPr lang="en-US"/>
                  </a:p>
                </p:txBody>
              </p:sp>
              <p:sp>
                <p:nvSpPr>
                  <p:cNvPr id="278" name="Rectangle 151"/>
                  <p:cNvSpPr>
                    <a:spLocks noChangeArrowheads="1"/>
                  </p:cNvSpPr>
                  <p:nvPr/>
                </p:nvSpPr>
                <p:spPr bwMode="auto">
                  <a:xfrm>
                    <a:off x="1395" y="3496"/>
                    <a:ext cx="67" cy="30"/>
                  </a:xfrm>
                  <a:prstGeom prst="rect">
                    <a:avLst/>
                  </a:prstGeom>
                  <a:solidFill>
                    <a:srgbClr val="C0C0C0"/>
                  </a:solidFill>
                  <a:ln w="12700">
                    <a:solidFill>
                      <a:srgbClr val="000000"/>
                    </a:solidFill>
                    <a:miter lim="800000"/>
                    <a:headEnd/>
                    <a:tailEnd/>
                  </a:ln>
                </p:spPr>
                <p:txBody>
                  <a:bodyPr wrap="none" anchor="ctr"/>
                  <a:lstStyle/>
                  <a:p>
                    <a:endParaRPr lang="en-US"/>
                  </a:p>
                </p:txBody>
              </p:sp>
              <p:sp>
                <p:nvSpPr>
                  <p:cNvPr id="279" name="Rectangle 152"/>
                  <p:cNvSpPr>
                    <a:spLocks noChangeArrowheads="1"/>
                  </p:cNvSpPr>
                  <p:nvPr/>
                </p:nvSpPr>
                <p:spPr bwMode="auto">
                  <a:xfrm>
                    <a:off x="1469" y="3496"/>
                    <a:ext cx="25" cy="30"/>
                  </a:xfrm>
                  <a:prstGeom prst="rect">
                    <a:avLst/>
                  </a:prstGeom>
                  <a:solidFill>
                    <a:srgbClr val="C0C0C0"/>
                  </a:solidFill>
                  <a:ln w="12700">
                    <a:solidFill>
                      <a:srgbClr val="000000"/>
                    </a:solidFill>
                    <a:miter lim="800000"/>
                    <a:headEnd/>
                    <a:tailEnd/>
                  </a:ln>
                </p:spPr>
                <p:txBody>
                  <a:bodyPr wrap="none" anchor="ctr"/>
                  <a:lstStyle/>
                  <a:p>
                    <a:endParaRPr lang="en-US"/>
                  </a:p>
                </p:txBody>
              </p:sp>
            </p:grpSp>
          </p:grpSp>
          <p:grpSp>
            <p:nvGrpSpPr>
              <p:cNvPr id="770" name="Group 153"/>
              <p:cNvGrpSpPr>
                <a:grpSpLocks/>
              </p:cNvGrpSpPr>
              <p:nvPr/>
            </p:nvGrpSpPr>
            <p:grpSpPr bwMode="auto">
              <a:xfrm>
                <a:off x="1468" y="3499"/>
                <a:ext cx="23" cy="12"/>
                <a:chOff x="1468" y="3499"/>
                <a:chExt cx="23" cy="12"/>
              </a:xfrm>
            </p:grpSpPr>
            <p:sp>
              <p:nvSpPr>
                <p:cNvPr id="269" name="Rectangle 154"/>
                <p:cNvSpPr>
                  <a:spLocks noChangeArrowheads="1"/>
                </p:cNvSpPr>
                <p:nvPr/>
              </p:nvSpPr>
              <p:spPr bwMode="auto">
                <a:xfrm>
                  <a:off x="1483" y="3501"/>
                  <a:ext cx="5" cy="10"/>
                </a:xfrm>
                <a:prstGeom prst="rect">
                  <a:avLst/>
                </a:prstGeom>
                <a:solidFill>
                  <a:srgbClr val="000000"/>
                </a:solidFill>
                <a:ln w="12700">
                  <a:solidFill>
                    <a:srgbClr val="000000"/>
                  </a:solidFill>
                  <a:miter lim="800000"/>
                  <a:headEnd/>
                  <a:tailEnd/>
                </a:ln>
              </p:spPr>
              <p:txBody>
                <a:bodyPr wrap="none" anchor="ctr"/>
                <a:lstStyle/>
                <a:p>
                  <a:endParaRPr lang="en-US"/>
                </a:p>
              </p:txBody>
            </p:sp>
            <p:sp>
              <p:nvSpPr>
                <p:cNvPr id="270" name="Rectangle 155"/>
                <p:cNvSpPr>
                  <a:spLocks noChangeArrowheads="1"/>
                </p:cNvSpPr>
                <p:nvPr/>
              </p:nvSpPr>
              <p:spPr bwMode="auto">
                <a:xfrm>
                  <a:off x="1480" y="3502"/>
                  <a:ext cx="11" cy="4"/>
                </a:xfrm>
                <a:prstGeom prst="rect">
                  <a:avLst/>
                </a:prstGeom>
                <a:solidFill>
                  <a:srgbClr val="C0C0C0"/>
                </a:solidFill>
                <a:ln w="12700">
                  <a:solidFill>
                    <a:srgbClr val="000000"/>
                  </a:solidFill>
                  <a:miter lim="800000"/>
                  <a:headEnd/>
                  <a:tailEnd/>
                </a:ln>
              </p:spPr>
              <p:txBody>
                <a:bodyPr wrap="none" anchor="ctr"/>
                <a:lstStyle/>
                <a:p>
                  <a:endParaRPr lang="en-US"/>
                </a:p>
              </p:txBody>
            </p:sp>
            <p:grpSp>
              <p:nvGrpSpPr>
                <p:cNvPr id="771" name="Group 156"/>
                <p:cNvGrpSpPr>
                  <a:grpSpLocks/>
                </p:cNvGrpSpPr>
                <p:nvPr/>
              </p:nvGrpSpPr>
              <p:grpSpPr bwMode="auto">
                <a:xfrm>
                  <a:off x="1468" y="3499"/>
                  <a:ext cx="7" cy="12"/>
                  <a:chOff x="1468" y="3499"/>
                  <a:chExt cx="7" cy="12"/>
                </a:xfrm>
              </p:grpSpPr>
              <p:sp>
                <p:nvSpPr>
                  <p:cNvPr id="272" name="Rectangle 157"/>
                  <p:cNvSpPr>
                    <a:spLocks noChangeArrowheads="1"/>
                  </p:cNvSpPr>
                  <p:nvPr/>
                </p:nvSpPr>
                <p:spPr bwMode="auto">
                  <a:xfrm>
                    <a:off x="1468" y="3499"/>
                    <a:ext cx="7" cy="2"/>
                  </a:xfrm>
                  <a:prstGeom prst="rect">
                    <a:avLst/>
                  </a:prstGeom>
                  <a:solidFill>
                    <a:srgbClr val="C0C0C0"/>
                  </a:solidFill>
                  <a:ln w="12700">
                    <a:solidFill>
                      <a:srgbClr val="000000"/>
                    </a:solidFill>
                    <a:miter lim="800000"/>
                    <a:headEnd/>
                    <a:tailEnd/>
                  </a:ln>
                </p:spPr>
                <p:txBody>
                  <a:bodyPr wrap="none" anchor="ctr"/>
                  <a:lstStyle/>
                  <a:p>
                    <a:endParaRPr lang="en-US"/>
                  </a:p>
                </p:txBody>
              </p:sp>
              <p:sp>
                <p:nvSpPr>
                  <p:cNvPr id="273" name="Rectangle 158"/>
                  <p:cNvSpPr>
                    <a:spLocks noChangeArrowheads="1"/>
                  </p:cNvSpPr>
                  <p:nvPr/>
                </p:nvSpPr>
                <p:spPr bwMode="auto">
                  <a:xfrm>
                    <a:off x="1468" y="3508"/>
                    <a:ext cx="7" cy="3"/>
                  </a:xfrm>
                  <a:prstGeom prst="rect">
                    <a:avLst/>
                  </a:prstGeom>
                  <a:solidFill>
                    <a:srgbClr val="C0C0C0"/>
                  </a:solidFill>
                  <a:ln w="12700">
                    <a:solidFill>
                      <a:srgbClr val="000000"/>
                    </a:solidFill>
                    <a:miter lim="800000"/>
                    <a:headEnd/>
                    <a:tailEnd/>
                  </a:ln>
                </p:spPr>
                <p:txBody>
                  <a:bodyPr wrap="none" anchor="ctr"/>
                  <a:lstStyle/>
                  <a:p>
                    <a:endParaRPr lang="en-US"/>
                  </a:p>
                </p:txBody>
              </p:sp>
            </p:grpSp>
          </p:grpSp>
          <p:grpSp>
            <p:nvGrpSpPr>
              <p:cNvPr id="776" name="Group 159"/>
              <p:cNvGrpSpPr>
                <a:grpSpLocks/>
              </p:cNvGrpSpPr>
              <p:nvPr/>
            </p:nvGrpSpPr>
            <p:grpSpPr bwMode="auto">
              <a:xfrm>
                <a:off x="1324" y="3498"/>
                <a:ext cx="64" cy="24"/>
                <a:chOff x="1324" y="3498"/>
                <a:chExt cx="64" cy="24"/>
              </a:xfrm>
            </p:grpSpPr>
            <p:grpSp>
              <p:nvGrpSpPr>
                <p:cNvPr id="777" name="Group 160"/>
                <p:cNvGrpSpPr>
                  <a:grpSpLocks/>
                </p:cNvGrpSpPr>
                <p:nvPr/>
              </p:nvGrpSpPr>
              <p:grpSpPr bwMode="auto">
                <a:xfrm>
                  <a:off x="1326" y="3502"/>
                  <a:ext cx="62" cy="6"/>
                  <a:chOff x="1326" y="3502"/>
                  <a:chExt cx="62" cy="6"/>
                </a:xfrm>
              </p:grpSpPr>
              <p:sp>
                <p:nvSpPr>
                  <p:cNvPr id="266" name="Rectangle 161"/>
                  <p:cNvSpPr>
                    <a:spLocks noChangeArrowheads="1"/>
                  </p:cNvSpPr>
                  <p:nvPr/>
                </p:nvSpPr>
                <p:spPr bwMode="auto">
                  <a:xfrm>
                    <a:off x="1349" y="3502"/>
                    <a:ext cx="16" cy="6"/>
                  </a:xfrm>
                  <a:prstGeom prst="rect">
                    <a:avLst/>
                  </a:prstGeom>
                  <a:solidFill>
                    <a:srgbClr val="808080"/>
                  </a:solidFill>
                  <a:ln w="12700">
                    <a:solidFill>
                      <a:srgbClr val="000000"/>
                    </a:solidFill>
                    <a:miter lim="800000"/>
                    <a:headEnd/>
                    <a:tailEnd/>
                  </a:ln>
                </p:spPr>
                <p:txBody>
                  <a:bodyPr wrap="none" anchor="ctr"/>
                  <a:lstStyle/>
                  <a:p>
                    <a:endParaRPr lang="en-US"/>
                  </a:p>
                </p:txBody>
              </p:sp>
              <p:sp>
                <p:nvSpPr>
                  <p:cNvPr id="267" name="Rectangle 162"/>
                  <p:cNvSpPr>
                    <a:spLocks noChangeArrowheads="1"/>
                  </p:cNvSpPr>
                  <p:nvPr/>
                </p:nvSpPr>
                <p:spPr bwMode="auto">
                  <a:xfrm>
                    <a:off x="1349" y="3507"/>
                    <a:ext cx="16" cy="1"/>
                  </a:xfrm>
                  <a:prstGeom prst="rect">
                    <a:avLst/>
                  </a:prstGeom>
                  <a:solidFill>
                    <a:srgbClr val="000000"/>
                  </a:solidFill>
                  <a:ln w="12700">
                    <a:solidFill>
                      <a:srgbClr val="000000"/>
                    </a:solidFill>
                    <a:miter lim="800000"/>
                    <a:headEnd/>
                    <a:tailEnd/>
                  </a:ln>
                </p:spPr>
                <p:txBody>
                  <a:bodyPr wrap="none" anchor="ctr"/>
                  <a:lstStyle/>
                  <a:p>
                    <a:endParaRPr lang="en-US"/>
                  </a:p>
                </p:txBody>
              </p:sp>
              <p:sp>
                <p:nvSpPr>
                  <p:cNvPr id="268" name="Rectangle 163"/>
                  <p:cNvSpPr>
                    <a:spLocks noChangeArrowheads="1"/>
                  </p:cNvSpPr>
                  <p:nvPr/>
                </p:nvSpPr>
                <p:spPr bwMode="auto">
                  <a:xfrm>
                    <a:off x="1326" y="3504"/>
                    <a:ext cx="62" cy="4"/>
                  </a:xfrm>
                  <a:prstGeom prst="rect">
                    <a:avLst/>
                  </a:prstGeom>
                  <a:solidFill>
                    <a:srgbClr val="000000"/>
                  </a:solidFill>
                  <a:ln w="12700">
                    <a:noFill/>
                    <a:miter lim="800000"/>
                    <a:headEnd/>
                    <a:tailEnd/>
                  </a:ln>
                </p:spPr>
                <p:txBody>
                  <a:bodyPr wrap="none" anchor="ctr"/>
                  <a:lstStyle/>
                  <a:p>
                    <a:endParaRPr lang="en-US"/>
                  </a:p>
                </p:txBody>
              </p:sp>
            </p:grpSp>
            <p:sp>
              <p:nvSpPr>
                <p:cNvPr id="264" name="Rectangle 164"/>
                <p:cNvSpPr>
                  <a:spLocks noChangeArrowheads="1"/>
                </p:cNvSpPr>
                <p:nvPr/>
              </p:nvSpPr>
              <p:spPr bwMode="auto">
                <a:xfrm>
                  <a:off x="1324" y="3498"/>
                  <a:ext cx="7" cy="3"/>
                </a:xfrm>
                <a:prstGeom prst="rect">
                  <a:avLst/>
                </a:prstGeom>
                <a:solidFill>
                  <a:srgbClr val="618FFD"/>
                </a:solidFill>
                <a:ln w="12700">
                  <a:solidFill>
                    <a:srgbClr val="000000"/>
                  </a:solidFill>
                  <a:miter lim="800000"/>
                  <a:headEnd/>
                  <a:tailEnd/>
                </a:ln>
              </p:spPr>
              <p:txBody>
                <a:bodyPr wrap="none" anchor="ctr"/>
                <a:lstStyle/>
                <a:p>
                  <a:endParaRPr lang="en-US"/>
                </a:p>
              </p:txBody>
            </p:sp>
            <p:sp>
              <p:nvSpPr>
                <p:cNvPr id="265" name="Rectangle 165"/>
                <p:cNvSpPr>
                  <a:spLocks noChangeArrowheads="1"/>
                </p:cNvSpPr>
                <p:nvPr/>
              </p:nvSpPr>
              <p:spPr bwMode="auto">
                <a:xfrm>
                  <a:off x="1375" y="3515"/>
                  <a:ext cx="8" cy="7"/>
                </a:xfrm>
                <a:prstGeom prst="rect">
                  <a:avLst/>
                </a:prstGeom>
                <a:solidFill>
                  <a:srgbClr val="000000"/>
                </a:solidFill>
                <a:ln w="12700">
                  <a:solidFill>
                    <a:srgbClr val="000000"/>
                  </a:solidFill>
                  <a:miter lim="800000"/>
                  <a:headEnd/>
                  <a:tailEnd/>
                </a:ln>
              </p:spPr>
              <p:txBody>
                <a:bodyPr wrap="none" anchor="ctr"/>
                <a:lstStyle/>
                <a:p>
                  <a:endParaRPr lang="en-US"/>
                </a:p>
              </p:txBody>
            </p:sp>
          </p:grpSp>
          <p:grpSp>
            <p:nvGrpSpPr>
              <p:cNvPr id="778" name="Group 166"/>
              <p:cNvGrpSpPr>
                <a:grpSpLocks/>
              </p:cNvGrpSpPr>
              <p:nvPr/>
            </p:nvGrpSpPr>
            <p:grpSpPr bwMode="auto">
              <a:xfrm>
                <a:off x="1278" y="3519"/>
                <a:ext cx="40" cy="8"/>
                <a:chOff x="1278" y="3519"/>
                <a:chExt cx="40" cy="8"/>
              </a:xfrm>
            </p:grpSpPr>
            <p:grpSp>
              <p:nvGrpSpPr>
                <p:cNvPr id="779" name="Group 167"/>
                <p:cNvGrpSpPr>
                  <a:grpSpLocks/>
                </p:cNvGrpSpPr>
                <p:nvPr/>
              </p:nvGrpSpPr>
              <p:grpSpPr bwMode="auto">
                <a:xfrm>
                  <a:off x="1278" y="3519"/>
                  <a:ext cx="19" cy="8"/>
                  <a:chOff x="1278" y="3519"/>
                  <a:chExt cx="19" cy="8"/>
                </a:xfrm>
              </p:grpSpPr>
              <p:grpSp>
                <p:nvGrpSpPr>
                  <p:cNvPr id="784" name="Group 168"/>
                  <p:cNvGrpSpPr>
                    <a:grpSpLocks/>
                  </p:cNvGrpSpPr>
                  <p:nvPr/>
                </p:nvGrpSpPr>
                <p:grpSpPr bwMode="auto">
                  <a:xfrm>
                    <a:off x="1278" y="3519"/>
                    <a:ext cx="8" cy="8"/>
                    <a:chOff x="1278" y="3519"/>
                    <a:chExt cx="8" cy="8"/>
                  </a:xfrm>
                </p:grpSpPr>
                <p:grpSp>
                  <p:nvGrpSpPr>
                    <p:cNvPr id="785" name="Group 169"/>
                    <p:cNvGrpSpPr>
                      <a:grpSpLocks/>
                    </p:cNvGrpSpPr>
                    <p:nvPr/>
                  </p:nvGrpSpPr>
                  <p:grpSpPr bwMode="auto">
                    <a:xfrm>
                      <a:off x="1278" y="3519"/>
                      <a:ext cx="3" cy="8"/>
                      <a:chOff x="1278" y="3519"/>
                      <a:chExt cx="3" cy="8"/>
                    </a:xfrm>
                  </p:grpSpPr>
                  <p:sp>
                    <p:nvSpPr>
                      <p:cNvPr id="261" name="Rectangle 170"/>
                      <p:cNvSpPr>
                        <a:spLocks noChangeArrowheads="1"/>
                      </p:cNvSpPr>
                      <p:nvPr/>
                    </p:nvSpPr>
                    <p:spPr bwMode="auto">
                      <a:xfrm>
                        <a:off x="1278" y="3519"/>
                        <a:ext cx="1" cy="8"/>
                      </a:xfrm>
                      <a:prstGeom prst="rect">
                        <a:avLst/>
                      </a:prstGeom>
                      <a:solidFill>
                        <a:srgbClr val="000000"/>
                      </a:solidFill>
                      <a:ln w="12700">
                        <a:noFill/>
                        <a:miter lim="800000"/>
                        <a:headEnd/>
                        <a:tailEnd/>
                      </a:ln>
                    </p:spPr>
                    <p:txBody>
                      <a:bodyPr wrap="none" anchor="ctr"/>
                      <a:lstStyle/>
                      <a:p>
                        <a:endParaRPr lang="en-US"/>
                      </a:p>
                    </p:txBody>
                  </p:sp>
                  <p:sp>
                    <p:nvSpPr>
                      <p:cNvPr id="262" name="Rectangle 171"/>
                      <p:cNvSpPr>
                        <a:spLocks noChangeArrowheads="1"/>
                      </p:cNvSpPr>
                      <p:nvPr/>
                    </p:nvSpPr>
                    <p:spPr bwMode="auto">
                      <a:xfrm>
                        <a:off x="1280" y="3519"/>
                        <a:ext cx="1" cy="8"/>
                      </a:xfrm>
                      <a:prstGeom prst="rect">
                        <a:avLst/>
                      </a:prstGeom>
                      <a:solidFill>
                        <a:srgbClr val="000000"/>
                      </a:solidFill>
                      <a:ln w="12700">
                        <a:noFill/>
                        <a:miter lim="800000"/>
                        <a:headEnd/>
                        <a:tailEnd/>
                      </a:ln>
                    </p:spPr>
                    <p:txBody>
                      <a:bodyPr wrap="none" anchor="ctr"/>
                      <a:lstStyle/>
                      <a:p>
                        <a:endParaRPr lang="en-US"/>
                      </a:p>
                    </p:txBody>
                  </p:sp>
                </p:grpSp>
                <p:grpSp>
                  <p:nvGrpSpPr>
                    <p:cNvPr id="790" name="Group 172"/>
                    <p:cNvGrpSpPr>
                      <a:grpSpLocks/>
                    </p:cNvGrpSpPr>
                    <p:nvPr/>
                  </p:nvGrpSpPr>
                  <p:grpSpPr bwMode="auto">
                    <a:xfrm>
                      <a:off x="1282" y="3519"/>
                      <a:ext cx="4" cy="8"/>
                      <a:chOff x="1282" y="3519"/>
                      <a:chExt cx="4" cy="8"/>
                    </a:xfrm>
                  </p:grpSpPr>
                  <p:sp>
                    <p:nvSpPr>
                      <p:cNvPr id="259" name="Rectangle 173"/>
                      <p:cNvSpPr>
                        <a:spLocks noChangeArrowheads="1"/>
                      </p:cNvSpPr>
                      <p:nvPr/>
                    </p:nvSpPr>
                    <p:spPr bwMode="auto">
                      <a:xfrm>
                        <a:off x="1282" y="3519"/>
                        <a:ext cx="2" cy="8"/>
                      </a:xfrm>
                      <a:prstGeom prst="rect">
                        <a:avLst/>
                      </a:prstGeom>
                      <a:solidFill>
                        <a:srgbClr val="000000"/>
                      </a:solidFill>
                      <a:ln w="12700">
                        <a:noFill/>
                        <a:miter lim="800000"/>
                        <a:headEnd/>
                        <a:tailEnd/>
                      </a:ln>
                    </p:spPr>
                    <p:txBody>
                      <a:bodyPr wrap="none" anchor="ctr"/>
                      <a:lstStyle/>
                      <a:p>
                        <a:endParaRPr lang="en-US"/>
                      </a:p>
                    </p:txBody>
                  </p:sp>
                  <p:sp>
                    <p:nvSpPr>
                      <p:cNvPr id="260" name="Rectangle 174"/>
                      <p:cNvSpPr>
                        <a:spLocks noChangeArrowheads="1"/>
                      </p:cNvSpPr>
                      <p:nvPr/>
                    </p:nvSpPr>
                    <p:spPr bwMode="auto">
                      <a:xfrm>
                        <a:off x="1285" y="3519"/>
                        <a:ext cx="1" cy="8"/>
                      </a:xfrm>
                      <a:prstGeom prst="rect">
                        <a:avLst/>
                      </a:prstGeom>
                      <a:solidFill>
                        <a:srgbClr val="000000"/>
                      </a:solidFill>
                      <a:ln w="12700">
                        <a:noFill/>
                        <a:miter lim="800000"/>
                        <a:headEnd/>
                        <a:tailEnd/>
                      </a:ln>
                    </p:spPr>
                    <p:txBody>
                      <a:bodyPr wrap="none" anchor="ctr"/>
                      <a:lstStyle/>
                      <a:p>
                        <a:endParaRPr lang="en-US"/>
                      </a:p>
                    </p:txBody>
                  </p:sp>
                </p:grpSp>
              </p:grpSp>
              <p:grpSp>
                <p:nvGrpSpPr>
                  <p:cNvPr id="791" name="Group 175"/>
                  <p:cNvGrpSpPr>
                    <a:grpSpLocks/>
                  </p:cNvGrpSpPr>
                  <p:nvPr/>
                </p:nvGrpSpPr>
                <p:grpSpPr bwMode="auto">
                  <a:xfrm>
                    <a:off x="1287" y="3519"/>
                    <a:ext cx="10" cy="8"/>
                    <a:chOff x="1287" y="3519"/>
                    <a:chExt cx="10" cy="8"/>
                  </a:xfrm>
                </p:grpSpPr>
                <p:grpSp>
                  <p:nvGrpSpPr>
                    <p:cNvPr id="792" name="Group 176"/>
                    <p:cNvGrpSpPr>
                      <a:grpSpLocks/>
                    </p:cNvGrpSpPr>
                    <p:nvPr/>
                  </p:nvGrpSpPr>
                  <p:grpSpPr bwMode="auto">
                    <a:xfrm>
                      <a:off x="1287" y="3519"/>
                      <a:ext cx="4" cy="8"/>
                      <a:chOff x="1287" y="3519"/>
                      <a:chExt cx="4" cy="8"/>
                    </a:xfrm>
                  </p:grpSpPr>
                  <p:sp>
                    <p:nvSpPr>
                      <p:cNvPr id="255" name="Rectangle 177"/>
                      <p:cNvSpPr>
                        <a:spLocks noChangeArrowheads="1"/>
                      </p:cNvSpPr>
                      <p:nvPr/>
                    </p:nvSpPr>
                    <p:spPr bwMode="auto">
                      <a:xfrm>
                        <a:off x="1287" y="3519"/>
                        <a:ext cx="2" cy="8"/>
                      </a:xfrm>
                      <a:prstGeom prst="rect">
                        <a:avLst/>
                      </a:prstGeom>
                      <a:solidFill>
                        <a:srgbClr val="000000"/>
                      </a:solidFill>
                      <a:ln w="12700">
                        <a:noFill/>
                        <a:miter lim="800000"/>
                        <a:headEnd/>
                        <a:tailEnd/>
                      </a:ln>
                    </p:spPr>
                    <p:txBody>
                      <a:bodyPr wrap="none" anchor="ctr"/>
                      <a:lstStyle/>
                      <a:p>
                        <a:endParaRPr lang="en-US"/>
                      </a:p>
                    </p:txBody>
                  </p:sp>
                  <p:sp>
                    <p:nvSpPr>
                      <p:cNvPr id="256" name="Rectangle 178"/>
                      <p:cNvSpPr>
                        <a:spLocks noChangeArrowheads="1"/>
                      </p:cNvSpPr>
                      <p:nvPr/>
                    </p:nvSpPr>
                    <p:spPr bwMode="auto">
                      <a:xfrm>
                        <a:off x="1290" y="3519"/>
                        <a:ext cx="1" cy="8"/>
                      </a:xfrm>
                      <a:prstGeom prst="rect">
                        <a:avLst/>
                      </a:prstGeom>
                      <a:solidFill>
                        <a:srgbClr val="000000"/>
                      </a:solidFill>
                      <a:ln w="12700">
                        <a:noFill/>
                        <a:miter lim="800000"/>
                        <a:headEnd/>
                        <a:tailEnd/>
                      </a:ln>
                    </p:spPr>
                    <p:txBody>
                      <a:bodyPr wrap="none" anchor="ctr"/>
                      <a:lstStyle/>
                      <a:p>
                        <a:endParaRPr lang="en-US"/>
                      </a:p>
                    </p:txBody>
                  </p:sp>
                </p:grpSp>
                <p:grpSp>
                  <p:nvGrpSpPr>
                    <p:cNvPr id="793" name="Group 179"/>
                    <p:cNvGrpSpPr>
                      <a:grpSpLocks/>
                    </p:cNvGrpSpPr>
                    <p:nvPr/>
                  </p:nvGrpSpPr>
                  <p:grpSpPr bwMode="auto">
                    <a:xfrm>
                      <a:off x="1293" y="3519"/>
                      <a:ext cx="4" cy="8"/>
                      <a:chOff x="1293" y="3519"/>
                      <a:chExt cx="4" cy="8"/>
                    </a:xfrm>
                  </p:grpSpPr>
                  <p:sp>
                    <p:nvSpPr>
                      <p:cNvPr id="253" name="Rectangle 180"/>
                      <p:cNvSpPr>
                        <a:spLocks noChangeArrowheads="1"/>
                      </p:cNvSpPr>
                      <p:nvPr/>
                    </p:nvSpPr>
                    <p:spPr bwMode="auto">
                      <a:xfrm>
                        <a:off x="1293" y="3519"/>
                        <a:ext cx="1" cy="8"/>
                      </a:xfrm>
                      <a:prstGeom prst="rect">
                        <a:avLst/>
                      </a:prstGeom>
                      <a:solidFill>
                        <a:srgbClr val="000000"/>
                      </a:solidFill>
                      <a:ln w="12700">
                        <a:noFill/>
                        <a:miter lim="800000"/>
                        <a:headEnd/>
                        <a:tailEnd/>
                      </a:ln>
                    </p:spPr>
                    <p:txBody>
                      <a:bodyPr wrap="none" anchor="ctr"/>
                      <a:lstStyle/>
                      <a:p>
                        <a:endParaRPr lang="en-US"/>
                      </a:p>
                    </p:txBody>
                  </p:sp>
                  <p:sp>
                    <p:nvSpPr>
                      <p:cNvPr id="254" name="Rectangle 181"/>
                      <p:cNvSpPr>
                        <a:spLocks noChangeArrowheads="1"/>
                      </p:cNvSpPr>
                      <p:nvPr/>
                    </p:nvSpPr>
                    <p:spPr bwMode="auto">
                      <a:xfrm>
                        <a:off x="1295" y="3519"/>
                        <a:ext cx="2" cy="8"/>
                      </a:xfrm>
                      <a:prstGeom prst="rect">
                        <a:avLst/>
                      </a:prstGeom>
                      <a:solidFill>
                        <a:srgbClr val="000000"/>
                      </a:solidFill>
                      <a:ln w="12700">
                        <a:noFill/>
                        <a:miter lim="800000"/>
                        <a:headEnd/>
                        <a:tailEnd/>
                      </a:ln>
                    </p:spPr>
                    <p:txBody>
                      <a:bodyPr wrap="none" anchor="ctr"/>
                      <a:lstStyle/>
                      <a:p>
                        <a:endParaRPr lang="en-US"/>
                      </a:p>
                    </p:txBody>
                  </p:sp>
                </p:grpSp>
              </p:grpSp>
            </p:grpSp>
            <p:grpSp>
              <p:nvGrpSpPr>
                <p:cNvPr id="794" name="Group 182"/>
                <p:cNvGrpSpPr>
                  <a:grpSpLocks/>
                </p:cNvGrpSpPr>
                <p:nvPr/>
              </p:nvGrpSpPr>
              <p:grpSpPr bwMode="auto">
                <a:xfrm>
                  <a:off x="1298" y="3519"/>
                  <a:ext cx="20" cy="8"/>
                  <a:chOff x="1298" y="3519"/>
                  <a:chExt cx="20" cy="8"/>
                </a:xfrm>
              </p:grpSpPr>
              <p:grpSp>
                <p:nvGrpSpPr>
                  <p:cNvPr id="795" name="Group 183"/>
                  <p:cNvGrpSpPr>
                    <a:grpSpLocks/>
                  </p:cNvGrpSpPr>
                  <p:nvPr/>
                </p:nvGrpSpPr>
                <p:grpSpPr bwMode="auto">
                  <a:xfrm>
                    <a:off x="1298" y="3519"/>
                    <a:ext cx="10" cy="8"/>
                    <a:chOff x="1298" y="3519"/>
                    <a:chExt cx="10" cy="8"/>
                  </a:xfrm>
                </p:grpSpPr>
                <p:grpSp>
                  <p:nvGrpSpPr>
                    <p:cNvPr id="800" name="Group 184"/>
                    <p:cNvGrpSpPr>
                      <a:grpSpLocks/>
                    </p:cNvGrpSpPr>
                    <p:nvPr/>
                  </p:nvGrpSpPr>
                  <p:grpSpPr bwMode="auto">
                    <a:xfrm>
                      <a:off x="1298" y="3519"/>
                      <a:ext cx="5" cy="8"/>
                      <a:chOff x="1298" y="3519"/>
                      <a:chExt cx="5" cy="8"/>
                    </a:xfrm>
                  </p:grpSpPr>
                  <p:sp>
                    <p:nvSpPr>
                      <p:cNvPr id="247" name="Rectangle 185"/>
                      <p:cNvSpPr>
                        <a:spLocks noChangeArrowheads="1"/>
                      </p:cNvSpPr>
                      <p:nvPr/>
                    </p:nvSpPr>
                    <p:spPr bwMode="auto">
                      <a:xfrm>
                        <a:off x="1298" y="3519"/>
                        <a:ext cx="1" cy="8"/>
                      </a:xfrm>
                      <a:prstGeom prst="rect">
                        <a:avLst/>
                      </a:prstGeom>
                      <a:solidFill>
                        <a:srgbClr val="000000"/>
                      </a:solidFill>
                      <a:ln w="12700">
                        <a:noFill/>
                        <a:miter lim="800000"/>
                        <a:headEnd/>
                        <a:tailEnd/>
                      </a:ln>
                    </p:spPr>
                    <p:txBody>
                      <a:bodyPr wrap="none" anchor="ctr"/>
                      <a:lstStyle/>
                      <a:p>
                        <a:endParaRPr lang="en-US"/>
                      </a:p>
                    </p:txBody>
                  </p:sp>
                  <p:sp>
                    <p:nvSpPr>
                      <p:cNvPr id="248" name="Rectangle 186"/>
                      <p:cNvSpPr>
                        <a:spLocks noChangeArrowheads="1"/>
                      </p:cNvSpPr>
                      <p:nvPr/>
                    </p:nvSpPr>
                    <p:spPr bwMode="auto">
                      <a:xfrm>
                        <a:off x="1301" y="3519"/>
                        <a:ext cx="2" cy="8"/>
                      </a:xfrm>
                      <a:prstGeom prst="rect">
                        <a:avLst/>
                      </a:prstGeom>
                      <a:solidFill>
                        <a:srgbClr val="000000"/>
                      </a:solidFill>
                      <a:ln w="12700">
                        <a:noFill/>
                        <a:miter lim="800000"/>
                        <a:headEnd/>
                        <a:tailEnd/>
                      </a:ln>
                    </p:spPr>
                    <p:txBody>
                      <a:bodyPr wrap="none" anchor="ctr"/>
                      <a:lstStyle/>
                      <a:p>
                        <a:endParaRPr lang="en-US"/>
                      </a:p>
                    </p:txBody>
                  </p:sp>
                </p:grpSp>
                <p:grpSp>
                  <p:nvGrpSpPr>
                    <p:cNvPr id="801" name="Group 187"/>
                    <p:cNvGrpSpPr>
                      <a:grpSpLocks/>
                    </p:cNvGrpSpPr>
                    <p:nvPr/>
                  </p:nvGrpSpPr>
                  <p:grpSpPr bwMode="auto">
                    <a:xfrm>
                      <a:off x="1304" y="3519"/>
                      <a:ext cx="4" cy="8"/>
                      <a:chOff x="1304" y="3519"/>
                      <a:chExt cx="4" cy="8"/>
                    </a:xfrm>
                  </p:grpSpPr>
                  <p:sp>
                    <p:nvSpPr>
                      <p:cNvPr id="245" name="Rectangle 188"/>
                      <p:cNvSpPr>
                        <a:spLocks noChangeArrowheads="1"/>
                      </p:cNvSpPr>
                      <p:nvPr/>
                    </p:nvSpPr>
                    <p:spPr bwMode="auto">
                      <a:xfrm>
                        <a:off x="1304" y="3519"/>
                        <a:ext cx="1" cy="8"/>
                      </a:xfrm>
                      <a:prstGeom prst="rect">
                        <a:avLst/>
                      </a:prstGeom>
                      <a:solidFill>
                        <a:srgbClr val="000000"/>
                      </a:solidFill>
                      <a:ln w="12700">
                        <a:noFill/>
                        <a:miter lim="800000"/>
                        <a:headEnd/>
                        <a:tailEnd/>
                      </a:ln>
                    </p:spPr>
                    <p:txBody>
                      <a:bodyPr wrap="none" anchor="ctr"/>
                      <a:lstStyle/>
                      <a:p>
                        <a:endParaRPr lang="en-US"/>
                      </a:p>
                    </p:txBody>
                  </p:sp>
                  <p:sp>
                    <p:nvSpPr>
                      <p:cNvPr id="246" name="Rectangle 189"/>
                      <p:cNvSpPr>
                        <a:spLocks noChangeArrowheads="1"/>
                      </p:cNvSpPr>
                      <p:nvPr/>
                    </p:nvSpPr>
                    <p:spPr bwMode="auto">
                      <a:xfrm>
                        <a:off x="1307" y="3519"/>
                        <a:ext cx="1" cy="8"/>
                      </a:xfrm>
                      <a:prstGeom prst="rect">
                        <a:avLst/>
                      </a:prstGeom>
                      <a:solidFill>
                        <a:srgbClr val="000000"/>
                      </a:solidFill>
                      <a:ln w="12700">
                        <a:noFill/>
                        <a:miter lim="800000"/>
                        <a:headEnd/>
                        <a:tailEnd/>
                      </a:ln>
                    </p:spPr>
                    <p:txBody>
                      <a:bodyPr wrap="none" anchor="ctr"/>
                      <a:lstStyle/>
                      <a:p>
                        <a:endParaRPr lang="en-US"/>
                      </a:p>
                    </p:txBody>
                  </p:sp>
                </p:grpSp>
              </p:grpSp>
              <p:grpSp>
                <p:nvGrpSpPr>
                  <p:cNvPr id="806" name="Group 190"/>
                  <p:cNvGrpSpPr>
                    <a:grpSpLocks/>
                  </p:cNvGrpSpPr>
                  <p:nvPr/>
                </p:nvGrpSpPr>
                <p:grpSpPr bwMode="auto">
                  <a:xfrm>
                    <a:off x="1309" y="3519"/>
                    <a:ext cx="9" cy="8"/>
                    <a:chOff x="1309" y="3519"/>
                    <a:chExt cx="9" cy="8"/>
                  </a:xfrm>
                </p:grpSpPr>
                <p:grpSp>
                  <p:nvGrpSpPr>
                    <p:cNvPr id="807" name="Group 191"/>
                    <p:cNvGrpSpPr>
                      <a:grpSpLocks/>
                    </p:cNvGrpSpPr>
                    <p:nvPr/>
                  </p:nvGrpSpPr>
                  <p:grpSpPr bwMode="auto">
                    <a:xfrm>
                      <a:off x="1309" y="3519"/>
                      <a:ext cx="4" cy="8"/>
                      <a:chOff x="1309" y="3519"/>
                      <a:chExt cx="4" cy="8"/>
                    </a:xfrm>
                  </p:grpSpPr>
                  <p:sp>
                    <p:nvSpPr>
                      <p:cNvPr id="241" name="Rectangle 192"/>
                      <p:cNvSpPr>
                        <a:spLocks noChangeArrowheads="1"/>
                      </p:cNvSpPr>
                      <p:nvPr/>
                    </p:nvSpPr>
                    <p:spPr bwMode="auto">
                      <a:xfrm>
                        <a:off x="1309" y="3519"/>
                        <a:ext cx="1" cy="8"/>
                      </a:xfrm>
                      <a:prstGeom prst="rect">
                        <a:avLst/>
                      </a:prstGeom>
                      <a:solidFill>
                        <a:srgbClr val="000000"/>
                      </a:solidFill>
                      <a:ln w="12700">
                        <a:noFill/>
                        <a:miter lim="800000"/>
                        <a:headEnd/>
                        <a:tailEnd/>
                      </a:ln>
                    </p:spPr>
                    <p:txBody>
                      <a:bodyPr wrap="none" anchor="ctr"/>
                      <a:lstStyle/>
                      <a:p>
                        <a:endParaRPr lang="en-US"/>
                      </a:p>
                    </p:txBody>
                  </p:sp>
                  <p:sp>
                    <p:nvSpPr>
                      <p:cNvPr id="242" name="Rectangle 193"/>
                      <p:cNvSpPr>
                        <a:spLocks noChangeArrowheads="1"/>
                      </p:cNvSpPr>
                      <p:nvPr/>
                    </p:nvSpPr>
                    <p:spPr bwMode="auto">
                      <a:xfrm>
                        <a:off x="1312" y="3519"/>
                        <a:ext cx="1" cy="8"/>
                      </a:xfrm>
                      <a:prstGeom prst="rect">
                        <a:avLst/>
                      </a:prstGeom>
                      <a:solidFill>
                        <a:srgbClr val="000000"/>
                      </a:solidFill>
                      <a:ln w="12700">
                        <a:noFill/>
                        <a:miter lim="800000"/>
                        <a:headEnd/>
                        <a:tailEnd/>
                      </a:ln>
                    </p:spPr>
                    <p:txBody>
                      <a:bodyPr wrap="none" anchor="ctr"/>
                      <a:lstStyle/>
                      <a:p>
                        <a:endParaRPr lang="en-US"/>
                      </a:p>
                    </p:txBody>
                  </p:sp>
                </p:grpSp>
                <p:grpSp>
                  <p:nvGrpSpPr>
                    <p:cNvPr id="808" name="Group 194"/>
                    <p:cNvGrpSpPr>
                      <a:grpSpLocks/>
                    </p:cNvGrpSpPr>
                    <p:nvPr/>
                  </p:nvGrpSpPr>
                  <p:grpSpPr bwMode="auto">
                    <a:xfrm>
                      <a:off x="1314" y="3519"/>
                      <a:ext cx="4" cy="8"/>
                      <a:chOff x="1314" y="3519"/>
                      <a:chExt cx="4" cy="8"/>
                    </a:xfrm>
                  </p:grpSpPr>
                  <p:sp>
                    <p:nvSpPr>
                      <p:cNvPr id="239" name="Rectangle 195"/>
                      <p:cNvSpPr>
                        <a:spLocks noChangeArrowheads="1"/>
                      </p:cNvSpPr>
                      <p:nvPr/>
                    </p:nvSpPr>
                    <p:spPr bwMode="auto">
                      <a:xfrm>
                        <a:off x="1314" y="3519"/>
                        <a:ext cx="2" cy="8"/>
                      </a:xfrm>
                      <a:prstGeom prst="rect">
                        <a:avLst/>
                      </a:prstGeom>
                      <a:solidFill>
                        <a:srgbClr val="000000"/>
                      </a:solidFill>
                      <a:ln w="12700">
                        <a:noFill/>
                        <a:miter lim="800000"/>
                        <a:headEnd/>
                        <a:tailEnd/>
                      </a:ln>
                    </p:spPr>
                    <p:txBody>
                      <a:bodyPr wrap="none" anchor="ctr"/>
                      <a:lstStyle/>
                      <a:p>
                        <a:endParaRPr lang="en-US"/>
                      </a:p>
                    </p:txBody>
                  </p:sp>
                  <p:sp>
                    <p:nvSpPr>
                      <p:cNvPr id="240" name="Rectangle 196"/>
                      <p:cNvSpPr>
                        <a:spLocks noChangeArrowheads="1"/>
                      </p:cNvSpPr>
                      <p:nvPr/>
                    </p:nvSpPr>
                    <p:spPr bwMode="auto">
                      <a:xfrm>
                        <a:off x="1317" y="3519"/>
                        <a:ext cx="1" cy="8"/>
                      </a:xfrm>
                      <a:prstGeom prst="rect">
                        <a:avLst/>
                      </a:prstGeom>
                      <a:solidFill>
                        <a:srgbClr val="000000"/>
                      </a:solidFill>
                      <a:ln w="12700">
                        <a:noFill/>
                        <a:miter lim="800000"/>
                        <a:headEnd/>
                        <a:tailEnd/>
                      </a:ln>
                    </p:spPr>
                    <p:txBody>
                      <a:bodyPr wrap="none" anchor="ctr"/>
                      <a:lstStyle/>
                      <a:p>
                        <a:endParaRPr lang="en-US"/>
                      </a:p>
                    </p:txBody>
                  </p:sp>
                </p:grpSp>
              </p:grpSp>
            </p:grpSp>
          </p:grpSp>
          <p:sp>
            <p:nvSpPr>
              <p:cNvPr id="232" name="Freeform 197"/>
              <p:cNvSpPr>
                <a:spLocks/>
              </p:cNvSpPr>
              <p:nvPr/>
            </p:nvSpPr>
            <p:spPr bwMode="auto">
              <a:xfrm>
                <a:off x="1278" y="3517"/>
                <a:ext cx="225" cy="7"/>
              </a:xfrm>
              <a:custGeom>
                <a:avLst/>
                <a:gdLst>
                  <a:gd name="T0" fmla="*/ 0 w 225"/>
                  <a:gd name="T1" fmla="*/ 4 h 7"/>
                  <a:gd name="T2" fmla="*/ 99 w 225"/>
                  <a:gd name="T3" fmla="*/ 4 h 7"/>
                  <a:gd name="T4" fmla="*/ 99 w 225"/>
                  <a:gd name="T5" fmla="*/ 0 h 7"/>
                  <a:gd name="T6" fmla="*/ 115 w 225"/>
                  <a:gd name="T7" fmla="*/ 0 h 7"/>
                  <a:gd name="T8" fmla="*/ 115 w 225"/>
                  <a:gd name="T9" fmla="*/ 6 h 7"/>
                  <a:gd name="T10" fmla="*/ 224 w 225"/>
                  <a:gd name="T11" fmla="*/ 6 h 7"/>
                  <a:gd name="T12" fmla="*/ 0 60000 65536"/>
                  <a:gd name="T13" fmla="*/ 0 60000 65536"/>
                  <a:gd name="T14" fmla="*/ 0 60000 65536"/>
                  <a:gd name="T15" fmla="*/ 0 60000 65536"/>
                  <a:gd name="T16" fmla="*/ 0 60000 65536"/>
                  <a:gd name="T17" fmla="*/ 0 60000 65536"/>
                  <a:gd name="T18" fmla="*/ 0 w 225"/>
                  <a:gd name="T19" fmla="*/ 0 h 7"/>
                  <a:gd name="T20" fmla="*/ 225 w 225"/>
                  <a:gd name="T21" fmla="*/ 7 h 7"/>
                </a:gdLst>
                <a:ahLst/>
                <a:cxnLst>
                  <a:cxn ang="T12">
                    <a:pos x="T0" y="T1"/>
                  </a:cxn>
                  <a:cxn ang="T13">
                    <a:pos x="T2" y="T3"/>
                  </a:cxn>
                  <a:cxn ang="T14">
                    <a:pos x="T4" y="T5"/>
                  </a:cxn>
                  <a:cxn ang="T15">
                    <a:pos x="T6" y="T7"/>
                  </a:cxn>
                  <a:cxn ang="T16">
                    <a:pos x="T8" y="T9"/>
                  </a:cxn>
                  <a:cxn ang="T17">
                    <a:pos x="T10" y="T11"/>
                  </a:cxn>
                </a:cxnLst>
                <a:rect l="T18" t="T19" r="T20" b="T21"/>
                <a:pathLst>
                  <a:path w="225" h="7">
                    <a:moveTo>
                      <a:pt x="0" y="4"/>
                    </a:moveTo>
                    <a:lnTo>
                      <a:pt x="99" y="4"/>
                    </a:lnTo>
                    <a:lnTo>
                      <a:pt x="99" y="0"/>
                    </a:lnTo>
                    <a:lnTo>
                      <a:pt x="115" y="0"/>
                    </a:lnTo>
                    <a:lnTo>
                      <a:pt x="115" y="6"/>
                    </a:lnTo>
                    <a:lnTo>
                      <a:pt x="224" y="6"/>
                    </a:lnTo>
                  </a:path>
                </a:pathLst>
              </a:custGeom>
              <a:noFill/>
              <a:ln w="12700" cap="rnd">
                <a:solidFill>
                  <a:srgbClr val="000000"/>
                </a:solidFill>
                <a:round/>
                <a:headEnd/>
                <a:tailEnd/>
              </a:ln>
            </p:spPr>
            <p:txBody>
              <a:bodyPr/>
              <a:lstStyle/>
              <a:p>
                <a:endParaRPr lang="en-US"/>
              </a:p>
            </p:txBody>
          </p:sp>
        </p:grpSp>
        <p:grpSp>
          <p:nvGrpSpPr>
            <p:cNvPr id="809" name="Group 198"/>
            <p:cNvGrpSpPr>
              <a:grpSpLocks/>
            </p:cNvGrpSpPr>
            <p:nvPr/>
          </p:nvGrpSpPr>
          <p:grpSpPr bwMode="auto">
            <a:xfrm>
              <a:off x="1200" y="3557"/>
              <a:ext cx="373" cy="43"/>
              <a:chOff x="1200" y="3557"/>
              <a:chExt cx="373" cy="43"/>
            </a:xfrm>
          </p:grpSpPr>
          <p:grpSp>
            <p:nvGrpSpPr>
              <p:cNvPr id="814" name="Group 199"/>
              <p:cNvGrpSpPr>
                <a:grpSpLocks/>
              </p:cNvGrpSpPr>
              <p:nvPr/>
            </p:nvGrpSpPr>
            <p:grpSpPr bwMode="auto">
              <a:xfrm>
                <a:off x="1200" y="3557"/>
                <a:ext cx="373" cy="43"/>
                <a:chOff x="1200" y="3557"/>
                <a:chExt cx="373" cy="43"/>
              </a:xfrm>
            </p:grpSpPr>
            <p:sp>
              <p:nvSpPr>
                <p:cNvPr id="225" name="Rectangle 200"/>
                <p:cNvSpPr>
                  <a:spLocks noChangeArrowheads="1"/>
                </p:cNvSpPr>
                <p:nvPr/>
              </p:nvSpPr>
              <p:spPr bwMode="auto">
                <a:xfrm>
                  <a:off x="1200" y="3596"/>
                  <a:ext cx="364" cy="4"/>
                </a:xfrm>
                <a:prstGeom prst="rect">
                  <a:avLst/>
                </a:prstGeom>
                <a:solidFill>
                  <a:srgbClr val="C0C0C0"/>
                </a:solidFill>
                <a:ln w="12700">
                  <a:solidFill>
                    <a:srgbClr val="000000"/>
                  </a:solidFill>
                  <a:miter lim="800000"/>
                  <a:headEnd/>
                  <a:tailEnd/>
                </a:ln>
              </p:spPr>
              <p:txBody>
                <a:bodyPr wrap="none" anchor="ctr"/>
                <a:lstStyle/>
                <a:p>
                  <a:endParaRPr lang="en-US"/>
                </a:p>
              </p:txBody>
            </p:sp>
            <p:sp>
              <p:nvSpPr>
                <p:cNvPr id="226" name="Freeform 201"/>
                <p:cNvSpPr>
                  <a:spLocks/>
                </p:cNvSpPr>
                <p:nvPr/>
              </p:nvSpPr>
              <p:spPr bwMode="auto">
                <a:xfrm>
                  <a:off x="1200" y="3557"/>
                  <a:ext cx="373" cy="41"/>
                </a:xfrm>
                <a:custGeom>
                  <a:avLst/>
                  <a:gdLst>
                    <a:gd name="T0" fmla="*/ 0 w 373"/>
                    <a:gd name="T1" fmla="*/ 40 h 41"/>
                    <a:gd name="T2" fmla="*/ 372 w 373"/>
                    <a:gd name="T3" fmla="*/ 40 h 41"/>
                    <a:gd name="T4" fmla="*/ 349 w 373"/>
                    <a:gd name="T5" fmla="*/ 0 h 41"/>
                    <a:gd name="T6" fmla="*/ 27 w 373"/>
                    <a:gd name="T7" fmla="*/ 0 h 41"/>
                    <a:gd name="T8" fmla="*/ 0 w 373"/>
                    <a:gd name="T9" fmla="*/ 40 h 41"/>
                    <a:gd name="T10" fmla="*/ 0 60000 65536"/>
                    <a:gd name="T11" fmla="*/ 0 60000 65536"/>
                    <a:gd name="T12" fmla="*/ 0 60000 65536"/>
                    <a:gd name="T13" fmla="*/ 0 60000 65536"/>
                    <a:gd name="T14" fmla="*/ 0 60000 65536"/>
                    <a:gd name="T15" fmla="*/ 0 w 373"/>
                    <a:gd name="T16" fmla="*/ 0 h 41"/>
                    <a:gd name="T17" fmla="*/ 373 w 373"/>
                    <a:gd name="T18" fmla="*/ 41 h 41"/>
                  </a:gdLst>
                  <a:ahLst/>
                  <a:cxnLst>
                    <a:cxn ang="T10">
                      <a:pos x="T0" y="T1"/>
                    </a:cxn>
                    <a:cxn ang="T11">
                      <a:pos x="T2" y="T3"/>
                    </a:cxn>
                    <a:cxn ang="T12">
                      <a:pos x="T4" y="T5"/>
                    </a:cxn>
                    <a:cxn ang="T13">
                      <a:pos x="T6" y="T7"/>
                    </a:cxn>
                    <a:cxn ang="T14">
                      <a:pos x="T8" y="T9"/>
                    </a:cxn>
                  </a:cxnLst>
                  <a:rect l="T15" t="T16" r="T17" b="T18"/>
                  <a:pathLst>
                    <a:path w="373" h="41">
                      <a:moveTo>
                        <a:pt x="0" y="40"/>
                      </a:moveTo>
                      <a:lnTo>
                        <a:pt x="372" y="40"/>
                      </a:lnTo>
                      <a:lnTo>
                        <a:pt x="349" y="0"/>
                      </a:lnTo>
                      <a:lnTo>
                        <a:pt x="27" y="0"/>
                      </a:lnTo>
                      <a:lnTo>
                        <a:pt x="0" y="40"/>
                      </a:lnTo>
                    </a:path>
                  </a:pathLst>
                </a:custGeom>
                <a:solidFill>
                  <a:srgbClr val="C0C0C0"/>
                </a:solidFill>
                <a:ln w="12700" cap="rnd">
                  <a:solidFill>
                    <a:srgbClr val="000000"/>
                  </a:solidFill>
                  <a:round/>
                  <a:headEnd/>
                  <a:tailEnd/>
                </a:ln>
              </p:spPr>
              <p:txBody>
                <a:bodyPr/>
                <a:lstStyle/>
                <a:p>
                  <a:endParaRPr lang="en-US"/>
                </a:p>
              </p:txBody>
            </p:sp>
            <p:sp>
              <p:nvSpPr>
                <p:cNvPr id="227" name="Freeform 202"/>
                <p:cNvSpPr>
                  <a:spLocks/>
                </p:cNvSpPr>
                <p:nvPr/>
              </p:nvSpPr>
              <p:spPr bwMode="auto">
                <a:xfrm>
                  <a:off x="1210" y="3561"/>
                  <a:ext cx="349" cy="32"/>
                </a:xfrm>
                <a:custGeom>
                  <a:avLst/>
                  <a:gdLst>
                    <a:gd name="T0" fmla="*/ 21 w 349"/>
                    <a:gd name="T1" fmla="*/ 0 h 32"/>
                    <a:gd name="T2" fmla="*/ 0 w 349"/>
                    <a:gd name="T3" fmla="*/ 31 h 32"/>
                    <a:gd name="T4" fmla="*/ 348 w 349"/>
                    <a:gd name="T5" fmla="*/ 31 h 32"/>
                    <a:gd name="T6" fmla="*/ 333 w 349"/>
                    <a:gd name="T7" fmla="*/ 0 h 32"/>
                    <a:gd name="T8" fmla="*/ 0 60000 65536"/>
                    <a:gd name="T9" fmla="*/ 0 60000 65536"/>
                    <a:gd name="T10" fmla="*/ 0 60000 65536"/>
                    <a:gd name="T11" fmla="*/ 0 60000 65536"/>
                    <a:gd name="T12" fmla="*/ 0 w 349"/>
                    <a:gd name="T13" fmla="*/ 0 h 32"/>
                    <a:gd name="T14" fmla="*/ 349 w 349"/>
                    <a:gd name="T15" fmla="*/ 32 h 32"/>
                  </a:gdLst>
                  <a:ahLst/>
                  <a:cxnLst>
                    <a:cxn ang="T8">
                      <a:pos x="T0" y="T1"/>
                    </a:cxn>
                    <a:cxn ang="T9">
                      <a:pos x="T2" y="T3"/>
                    </a:cxn>
                    <a:cxn ang="T10">
                      <a:pos x="T4" y="T5"/>
                    </a:cxn>
                    <a:cxn ang="T11">
                      <a:pos x="T6" y="T7"/>
                    </a:cxn>
                  </a:cxnLst>
                  <a:rect l="T12" t="T13" r="T14" b="T15"/>
                  <a:pathLst>
                    <a:path w="349" h="32">
                      <a:moveTo>
                        <a:pt x="21" y="0"/>
                      </a:moveTo>
                      <a:lnTo>
                        <a:pt x="0" y="31"/>
                      </a:lnTo>
                      <a:lnTo>
                        <a:pt x="348" y="31"/>
                      </a:lnTo>
                      <a:lnTo>
                        <a:pt x="333" y="0"/>
                      </a:lnTo>
                    </a:path>
                  </a:pathLst>
                </a:custGeom>
                <a:noFill/>
                <a:ln w="12700" cap="rnd">
                  <a:solidFill>
                    <a:srgbClr val="000000"/>
                  </a:solidFill>
                  <a:round/>
                  <a:headEnd/>
                  <a:tailEnd/>
                </a:ln>
              </p:spPr>
              <p:txBody>
                <a:bodyPr/>
                <a:lstStyle/>
                <a:p>
                  <a:endParaRPr lang="en-US"/>
                </a:p>
              </p:txBody>
            </p:sp>
          </p:grpSp>
          <p:grpSp>
            <p:nvGrpSpPr>
              <p:cNvPr id="815" name="Group 203"/>
              <p:cNvGrpSpPr>
                <a:grpSpLocks/>
              </p:cNvGrpSpPr>
              <p:nvPr/>
            </p:nvGrpSpPr>
            <p:grpSpPr bwMode="auto">
              <a:xfrm>
                <a:off x="1241" y="3560"/>
                <a:ext cx="293" cy="11"/>
                <a:chOff x="1241" y="3560"/>
                <a:chExt cx="293" cy="11"/>
              </a:xfrm>
            </p:grpSpPr>
            <p:sp>
              <p:nvSpPr>
                <p:cNvPr id="219" name="Freeform 204"/>
                <p:cNvSpPr>
                  <a:spLocks/>
                </p:cNvSpPr>
                <p:nvPr/>
              </p:nvSpPr>
              <p:spPr bwMode="auto">
                <a:xfrm>
                  <a:off x="1241" y="3560"/>
                  <a:ext cx="12" cy="8"/>
                </a:xfrm>
                <a:custGeom>
                  <a:avLst/>
                  <a:gdLst>
                    <a:gd name="T0" fmla="*/ 3 w 12"/>
                    <a:gd name="T1" fmla="*/ 0 h 8"/>
                    <a:gd name="T2" fmla="*/ 11 w 12"/>
                    <a:gd name="T3" fmla="*/ 0 h 8"/>
                    <a:gd name="T4" fmla="*/ 9 w 12"/>
                    <a:gd name="T5" fmla="*/ 7 h 8"/>
                    <a:gd name="T6" fmla="*/ 0 w 12"/>
                    <a:gd name="T7" fmla="*/ 7 h 8"/>
                    <a:gd name="T8" fmla="*/ 3 w 12"/>
                    <a:gd name="T9" fmla="*/ 0 h 8"/>
                    <a:gd name="T10" fmla="*/ 0 60000 65536"/>
                    <a:gd name="T11" fmla="*/ 0 60000 65536"/>
                    <a:gd name="T12" fmla="*/ 0 60000 65536"/>
                    <a:gd name="T13" fmla="*/ 0 60000 65536"/>
                    <a:gd name="T14" fmla="*/ 0 60000 65536"/>
                    <a:gd name="T15" fmla="*/ 0 w 12"/>
                    <a:gd name="T16" fmla="*/ 0 h 8"/>
                    <a:gd name="T17" fmla="*/ 12 w 12"/>
                    <a:gd name="T18" fmla="*/ 8 h 8"/>
                  </a:gdLst>
                  <a:ahLst/>
                  <a:cxnLst>
                    <a:cxn ang="T10">
                      <a:pos x="T0" y="T1"/>
                    </a:cxn>
                    <a:cxn ang="T11">
                      <a:pos x="T2" y="T3"/>
                    </a:cxn>
                    <a:cxn ang="T12">
                      <a:pos x="T4" y="T5"/>
                    </a:cxn>
                    <a:cxn ang="T13">
                      <a:pos x="T6" y="T7"/>
                    </a:cxn>
                    <a:cxn ang="T14">
                      <a:pos x="T8" y="T9"/>
                    </a:cxn>
                  </a:cxnLst>
                  <a:rect l="T15" t="T16" r="T17" b="T18"/>
                  <a:pathLst>
                    <a:path w="12" h="8">
                      <a:moveTo>
                        <a:pt x="3" y="0"/>
                      </a:moveTo>
                      <a:lnTo>
                        <a:pt x="11" y="0"/>
                      </a:lnTo>
                      <a:lnTo>
                        <a:pt x="9" y="7"/>
                      </a:lnTo>
                      <a:lnTo>
                        <a:pt x="0" y="7"/>
                      </a:lnTo>
                      <a:lnTo>
                        <a:pt x="3" y="0"/>
                      </a:lnTo>
                    </a:path>
                  </a:pathLst>
                </a:custGeom>
                <a:solidFill>
                  <a:srgbClr val="808080"/>
                </a:solidFill>
                <a:ln w="12700" cap="rnd">
                  <a:solidFill>
                    <a:srgbClr val="000000"/>
                  </a:solidFill>
                  <a:round/>
                  <a:headEnd/>
                  <a:tailEnd/>
                </a:ln>
              </p:spPr>
              <p:txBody>
                <a:bodyPr/>
                <a:lstStyle/>
                <a:p>
                  <a:endParaRPr lang="en-US"/>
                </a:p>
              </p:txBody>
            </p:sp>
            <p:sp>
              <p:nvSpPr>
                <p:cNvPr id="220" name="Freeform 205"/>
                <p:cNvSpPr>
                  <a:spLocks/>
                </p:cNvSpPr>
                <p:nvPr/>
              </p:nvSpPr>
              <p:spPr bwMode="auto">
                <a:xfrm>
                  <a:off x="1270" y="3560"/>
                  <a:ext cx="46" cy="8"/>
                </a:xfrm>
                <a:custGeom>
                  <a:avLst/>
                  <a:gdLst>
                    <a:gd name="T0" fmla="*/ 2 w 46"/>
                    <a:gd name="T1" fmla="*/ 0 h 8"/>
                    <a:gd name="T2" fmla="*/ 45 w 46"/>
                    <a:gd name="T3" fmla="*/ 0 h 8"/>
                    <a:gd name="T4" fmla="*/ 43 w 46"/>
                    <a:gd name="T5" fmla="*/ 7 h 8"/>
                    <a:gd name="T6" fmla="*/ 0 w 46"/>
                    <a:gd name="T7" fmla="*/ 7 h 8"/>
                    <a:gd name="T8" fmla="*/ 2 w 46"/>
                    <a:gd name="T9" fmla="*/ 0 h 8"/>
                    <a:gd name="T10" fmla="*/ 0 60000 65536"/>
                    <a:gd name="T11" fmla="*/ 0 60000 65536"/>
                    <a:gd name="T12" fmla="*/ 0 60000 65536"/>
                    <a:gd name="T13" fmla="*/ 0 60000 65536"/>
                    <a:gd name="T14" fmla="*/ 0 60000 65536"/>
                    <a:gd name="T15" fmla="*/ 0 w 46"/>
                    <a:gd name="T16" fmla="*/ 0 h 8"/>
                    <a:gd name="T17" fmla="*/ 46 w 46"/>
                    <a:gd name="T18" fmla="*/ 8 h 8"/>
                  </a:gdLst>
                  <a:ahLst/>
                  <a:cxnLst>
                    <a:cxn ang="T10">
                      <a:pos x="T0" y="T1"/>
                    </a:cxn>
                    <a:cxn ang="T11">
                      <a:pos x="T2" y="T3"/>
                    </a:cxn>
                    <a:cxn ang="T12">
                      <a:pos x="T4" y="T5"/>
                    </a:cxn>
                    <a:cxn ang="T13">
                      <a:pos x="T6" y="T7"/>
                    </a:cxn>
                    <a:cxn ang="T14">
                      <a:pos x="T8" y="T9"/>
                    </a:cxn>
                  </a:cxnLst>
                  <a:rect l="T15" t="T16" r="T17" b="T18"/>
                  <a:pathLst>
                    <a:path w="46" h="8">
                      <a:moveTo>
                        <a:pt x="2" y="0"/>
                      </a:moveTo>
                      <a:lnTo>
                        <a:pt x="45" y="0"/>
                      </a:lnTo>
                      <a:lnTo>
                        <a:pt x="43" y="7"/>
                      </a:lnTo>
                      <a:lnTo>
                        <a:pt x="0" y="7"/>
                      </a:lnTo>
                      <a:lnTo>
                        <a:pt x="2" y="0"/>
                      </a:lnTo>
                    </a:path>
                  </a:pathLst>
                </a:custGeom>
                <a:solidFill>
                  <a:srgbClr val="808080"/>
                </a:solidFill>
                <a:ln w="12700" cap="rnd">
                  <a:solidFill>
                    <a:srgbClr val="000000"/>
                  </a:solidFill>
                  <a:round/>
                  <a:headEnd/>
                  <a:tailEnd/>
                </a:ln>
              </p:spPr>
              <p:txBody>
                <a:bodyPr/>
                <a:lstStyle/>
                <a:p>
                  <a:endParaRPr lang="en-US"/>
                </a:p>
              </p:txBody>
            </p:sp>
            <p:sp>
              <p:nvSpPr>
                <p:cNvPr id="221" name="Freeform 206"/>
                <p:cNvSpPr>
                  <a:spLocks/>
                </p:cNvSpPr>
                <p:nvPr/>
              </p:nvSpPr>
              <p:spPr bwMode="auto">
                <a:xfrm>
                  <a:off x="1328" y="3560"/>
                  <a:ext cx="45" cy="8"/>
                </a:xfrm>
                <a:custGeom>
                  <a:avLst/>
                  <a:gdLst>
                    <a:gd name="T0" fmla="*/ 1 w 45"/>
                    <a:gd name="T1" fmla="*/ 0 h 8"/>
                    <a:gd name="T2" fmla="*/ 44 w 45"/>
                    <a:gd name="T3" fmla="*/ 0 h 8"/>
                    <a:gd name="T4" fmla="*/ 44 w 45"/>
                    <a:gd name="T5" fmla="*/ 7 h 8"/>
                    <a:gd name="T6" fmla="*/ 0 w 45"/>
                    <a:gd name="T7" fmla="*/ 7 h 8"/>
                    <a:gd name="T8" fmla="*/ 1 w 45"/>
                    <a:gd name="T9" fmla="*/ 0 h 8"/>
                    <a:gd name="T10" fmla="*/ 0 60000 65536"/>
                    <a:gd name="T11" fmla="*/ 0 60000 65536"/>
                    <a:gd name="T12" fmla="*/ 0 60000 65536"/>
                    <a:gd name="T13" fmla="*/ 0 60000 65536"/>
                    <a:gd name="T14" fmla="*/ 0 60000 65536"/>
                    <a:gd name="T15" fmla="*/ 0 w 45"/>
                    <a:gd name="T16" fmla="*/ 0 h 8"/>
                    <a:gd name="T17" fmla="*/ 45 w 45"/>
                    <a:gd name="T18" fmla="*/ 8 h 8"/>
                  </a:gdLst>
                  <a:ahLst/>
                  <a:cxnLst>
                    <a:cxn ang="T10">
                      <a:pos x="T0" y="T1"/>
                    </a:cxn>
                    <a:cxn ang="T11">
                      <a:pos x="T2" y="T3"/>
                    </a:cxn>
                    <a:cxn ang="T12">
                      <a:pos x="T4" y="T5"/>
                    </a:cxn>
                    <a:cxn ang="T13">
                      <a:pos x="T6" y="T7"/>
                    </a:cxn>
                    <a:cxn ang="T14">
                      <a:pos x="T8" y="T9"/>
                    </a:cxn>
                  </a:cxnLst>
                  <a:rect l="T15" t="T16" r="T17" b="T18"/>
                  <a:pathLst>
                    <a:path w="45" h="8">
                      <a:moveTo>
                        <a:pt x="1" y="0"/>
                      </a:moveTo>
                      <a:lnTo>
                        <a:pt x="44" y="0"/>
                      </a:lnTo>
                      <a:lnTo>
                        <a:pt x="44" y="7"/>
                      </a:lnTo>
                      <a:lnTo>
                        <a:pt x="0" y="7"/>
                      </a:lnTo>
                      <a:lnTo>
                        <a:pt x="1" y="0"/>
                      </a:lnTo>
                    </a:path>
                  </a:pathLst>
                </a:custGeom>
                <a:solidFill>
                  <a:srgbClr val="808080"/>
                </a:solidFill>
                <a:ln w="12700" cap="rnd">
                  <a:solidFill>
                    <a:srgbClr val="000000"/>
                  </a:solidFill>
                  <a:round/>
                  <a:headEnd/>
                  <a:tailEnd/>
                </a:ln>
              </p:spPr>
              <p:txBody>
                <a:bodyPr/>
                <a:lstStyle/>
                <a:p>
                  <a:endParaRPr lang="en-US"/>
                </a:p>
              </p:txBody>
            </p:sp>
            <p:sp>
              <p:nvSpPr>
                <p:cNvPr id="222" name="Freeform 207"/>
                <p:cNvSpPr>
                  <a:spLocks/>
                </p:cNvSpPr>
                <p:nvPr/>
              </p:nvSpPr>
              <p:spPr bwMode="auto">
                <a:xfrm>
                  <a:off x="1380" y="3560"/>
                  <a:ext cx="46" cy="8"/>
                </a:xfrm>
                <a:custGeom>
                  <a:avLst/>
                  <a:gdLst>
                    <a:gd name="T0" fmla="*/ 1 w 46"/>
                    <a:gd name="T1" fmla="*/ 0 h 8"/>
                    <a:gd name="T2" fmla="*/ 45 w 46"/>
                    <a:gd name="T3" fmla="*/ 0 h 8"/>
                    <a:gd name="T4" fmla="*/ 45 w 46"/>
                    <a:gd name="T5" fmla="*/ 7 h 8"/>
                    <a:gd name="T6" fmla="*/ 0 w 46"/>
                    <a:gd name="T7" fmla="*/ 7 h 8"/>
                    <a:gd name="T8" fmla="*/ 1 w 46"/>
                    <a:gd name="T9" fmla="*/ 0 h 8"/>
                    <a:gd name="T10" fmla="*/ 0 60000 65536"/>
                    <a:gd name="T11" fmla="*/ 0 60000 65536"/>
                    <a:gd name="T12" fmla="*/ 0 60000 65536"/>
                    <a:gd name="T13" fmla="*/ 0 60000 65536"/>
                    <a:gd name="T14" fmla="*/ 0 60000 65536"/>
                    <a:gd name="T15" fmla="*/ 0 w 46"/>
                    <a:gd name="T16" fmla="*/ 0 h 8"/>
                    <a:gd name="T17" fmla="*/ 46 w 46"/>
                    <a:gd name="T18" fmla="*/ 8 h 8"/>
                  </a:gdLst>
                  <a:ahLst/>
                  <a:cxnLst>
                    <a:cxn ang="T10">
                      <a:pos x="T0" y="T1"/>
                    </a:cxn>
                    <a:cxn ang="T11">
                      <a:pos x="T2" y="T3"/>
                    </a:cxn>
                    <a:cxn ang="T12">
                      <a:pos x="T4" y="T5"/>
                    </a:cxn>
                    <a:cxn ang="T13">
                      <a:pos x="T6" y="T7"/>
                    </a:cxn>
                    <a:cxn ang="T14">
                      <a:pos x="T8" y="T9"/>
                    </a:cxn>
                  </a:cxnLst>
                  <a:rect l="T15" t="T16" r="T17" b="T18"/>
                  <a:pathLst>
                    <a:path w="46" h="8">
                      <a:moveTo>
                        <a:pt x="1" y="0"/>
                      </a:moveTo>
                      <a:lnTo>
                        <a:pt x="45" y="0"/>
                      </a:lnTo>
                      <a:lnTo>
                        <a:pt x="45" y="7"/>
                      </a:lnTo>
                      <a:lnTo>
                        <a:pt x="0" y="7"/>
                      </a:lnTo>
                      <a:lnTo>
                        <a:pt x="1" y="0"/>
                      </a:lnTo>
                    </a:path>
                  </a:pathLst>
                </a:custGeom>
                <a:solidFill>
                  <a:srgbClr val="808080"/>
                </a:solidFill>
                <a:ln w="12700" cap="rnd">
                  <a:solidFill>
                    <a:srgbClr val="000000"/>
                  </a:solidFill>
                  <a:round/>
                  <a:headEnd/>
                  <a:tailEnd/>
                </a:ln>
              </p:spPr>
              <p:txBody>
                <a:bodyPr/>
                <a:lstStyle/>
                <a:p>
                  <a:endParaRPr lang="en-US"/>
                </a:p>
              </p:txBody>
            </p:sp>
            <p:sp>
              <p:nvSpPr>
                <p:cNvPr id="223" name="Freeform 208"/>
                <p:cNvSpPr>
                  <a:spLocks/>
                </p:cNvSpPr>
                <p:nvPr/>
              </p:nvSpPr>
              <p:spPr bwMode="auto">
                <a:xfrm>
                  <a:off x="1436" y="3560"/>
                  <a:ext cx="40" cy="9"/>
                </a:xfrm>
                <a:custGeom>
                  <a:avLst/>
                  <a:gdLst>
                    <a:gd name="T0" fmla="*/ 0 w 40"/>
                    <a:gd name="T1" fmla="*/ 0 h 9"/>
                    <a:gd name="T2" fmla="*/ 37 w 40"/>
                    <a:gd name="T3" fmla="*/ 0 h 9"/>
                    <a:gd name="T4" fmla="*/ 39 w 40"/>
                    <a:gd name="T5" fmla="*/ 8 h 9"/>
                    <a:gd name="T6" fmla="*/ 0 w 40"/>
                    <a:gd name="T7" fmla="*/ 8 h 9"/>
                    <a:gd name="T8" fmla="*/ 0 w 40"/>
                    <a:gd name="T9" fmla="*/ 0 h 9"/>
                    <a:gd name="T10" fmla="*/ 0 60000 65536"/>
                    <a:gd name="T11" fmla="*/ 0 60000 65536"/>
                    <a:gd name="T12" fmla="*/ 0 60000 65536"/>
                    <a:gd name="T13" fmla="*/ 0 60000 65536"/>
                    <a:gd name="T14" fmla="*/ 0 60000 65536"/>
                    <a:gd name="T15" fmla="*/ 0 w 40"/>
                    <a:gd name="T16" fmla="*/ 0 h 9"/>
                    <a:gd name="T17" fmla="*/ 40 w 40"/>
                    <a:gd name="T18" fmla="*/ 9 h 9"/>
                  </a:gdLst>
                  <a:ahLst/>
                  <a:cxnLst>
                    <a:cxn ang="T10">
                      <a:pos x="T0" y="T1"/>
                    </a:cxn>
                    <a:cxn ang="T11">
                      <a:pos x="T2" y="T3"/>
                    </a:cxn>
                    <a:cxn ang="T12">
                      <a:pos x="T4" y="T5"/>
                    </a:cxn>
                    <a:cxn ang="T13">
                      <a:pos x="T6" y="T7"/>
                    </a:cxn>
                    <a:cxn ang="T14">
                      <a:pos x="T8" y="T9"/>
                    </a:cxn>
                  </a:cxnLst>
                  <a:rect l="T15" t="T16" r="T17" b="T18"/>
                  <a:pathLst>
                    <a:path w="40" h="9">
                      <a:moveTo>
                        <a:pt x="0" y="0"/>
                      </a:moveTo>
                      <a:lnTo>
                        <a:pt x="37" y="0"/>
                      </a:lnTo>
                      <a:lnTo>
                        <a:pt x="39" y="8"/>
                      </a:lnTo>
                      <a:lnTo>
                        <a:pt x="0" y="8"/>
                      </a:lnTo>
                      <a:lnTo>
                        <a:pt x="0" y="0"/>
                      </a:lnTo>
                    </a:path>
                  </a:pathLst>
                </a:custGeom>
                <a:solidFill>
                  <a:srgbClr val="808080"/>
                </a:solidFill>
                <a:ln w="12700" cap="rnd">
                  <a:solidFill>
                    <a:srgbClr val="000000"/>
                  </a:solidFill>
                  <a:round/>
                  <a:headEnd/>
                  <a:tailEnd/>
                </a:ln>
              </p:spPr>
              <p:txBody>
                <a:bodyPr/>
                <a:lstStyle/>
                <a:p>
                  <a:endParaRPr lang="en-US"/>
                </a:p>
              </p:txBody>
            </p:sp>
            <p:sp>
              <p:nvSpPr>
                <p:cNvPr id="224" name="Freeform 209"/>
                <p:cNvSpPr>
                  <a:spLocks/>
                </p:cNvSpPr>
                <p:nvPr/>
              </p:nvSpPr>
              <p:spPr bwMode="auto">
                <a:xfrm>
                  <a:off x="1485" y="3564"/>
                  <a:ext cx="49" cy="7"/>
                </a:xfrm>
                <a:custGeom>
                  <a:avLst/>
                  <a:gdLst>
                    <a:gd name="T0" fmla="*/ 0 w 49"/>
                    <a:gd name="T1" fmla="*/ 0 h 7"/>
                    <a:gd name="T2" fmla="*/ 44 w 49"/>
                    <a:gd name="T3" fmla="*/ 0 h 7"/>
                    <a:gd name="T4" fmla="*/ 48 w 49"/>
                    <a:gd name="T5" fmla="*/ 6 h 7"/>
                    <a:gd name="T6" fmla="*/ 2 w 49"/>
                    <a:gd name="T7" fmla="*/ 6 h 7"/>
                    <a:gd name="T8" fmla="*/ 0 w 49"/>
                    <a:gd name="T9" fmla="*/ 0 h 7"/>
                    <a:gd name="T10" fmla="*/ 0 60000 65536"/>
                    <a:gd name="T11" fmla="*/ 0 60000 65536"/>
                    <a:gd name="T12" fmla="*/ 0 60000 65536"/>
                    <a:gd name="T13" fmla="*/ 0 60000 65536"/>
                    <a:gd name="T14" fmla="*/ 0 60000 65536"/>
                    <a:gd name="T15" fmla="*/ 0 w 49"/>
                    <a:gd name="T16" fmla="*/ 0 h 7"/>
                    <a:gd name="T17" fmla="*/ 49 w 49"/>
                    <a:gd name="T18" fmla="*/ 7 h 7"/>
                  </a:gdLst>
                  <a:ahLst/>
                  <a:cxnLst>
                    <a:cxn ang="T10">
                      <a:pos x="T0" y="T1"/>
                    </a:cxn>
                    <a:cxn ang="T11">
                      <a:pos x="T2" y="T3"/>
                    </a:cxn>
                    <a:cxn ang="T12">
                      <a:pos x="T4" y="T5"/>
                    </a:cxn>
                    <a:cxn ang="T13">
                      <a:pos x="T6" y="T7"/>
                    </a:cxn>
                    <a:cxn ang="T14">
                      <a:pos x="T8" y="T9"/>
                    </a:cxn>
                  </a:cxnLst>
                  <a:rect l="T15" t="T16" r="T17" b="T18"/>
                  <a:pathLst>
                    <a:path w="49" h="7">
                      <a:moveTo>
                        <a:pt x="0" y="0"/>
                      </a:moveTo>
                      <a:lnTo>
                        <a:pt x="44" y="0"/>
                      </a:lnTo>
                      <a:lnTo>
                        <a:pt x="48" y="6"/>
                      </a:lnTo>
                      <a:lnTo>
                        <a:pt x="2" y="6"/>
                      </a:lnTo>
                      <a:lnTo>
                        <a:pt x="0" y="0"/>
                      </a:lnTo>
                    </a:path>
                  </a:pathLst>
                </a:custGeom>
                <a:solidFill>
                  <a:srgbClr val="808080"/>
                </a:solidFill>
                <a:ln w="12700" cap="rnd">
                  <a:solidFill>
                    <a:srgbClr val="000000"/>
                  </a:solidFill>
                  <a:round/>
                  <a:headEnd/>
                  <a:tailEnd/>
                </a:ln>
              </p:spPr>
              <p:txBody>
                <a:bodyPr/>
                <a:lstStyle/>
                <a:p>
                  <a:endParaRPr lang="en-US"/>
                </a:p>
              </p:txBody>
            </p:sp>
          </p:grpSp>
          <p:grpSp>
            <p:nvGrpSpPr>
              <p:cNvPr id="820" name="Group 210"/>
              <p:cNvGrpSpPr>
                <a:grpSpLocks/>
              </p:cNvGrpSpPr>
              <p:nvPr/>
            </p:nvGrpSpPr>
            <p:grpSpPr bwMode="auto">
              <a:xfrm>
                <a:off x="1242" y="3572"/>
                <a:ext cx="291" cy="16"/>
                <a:chOff x="1242" y="3572"/>
                <a:chExt cx="291" cy="16"/>
              </a:xfrm>
            </p:grpSpPr>
            <p:grpSp>
              <p:nvGrpSpPr>
                <p:cNvPr id="821" name="Group 211"/>
                <p:cNvGrpSpPr>
                  <a:grpSpLocks/>
                </p:cNvGrpSpPr>
                <p:nvPr/>
              </p:nvGrpSpPr>
              <p:grpSpPr bwMode="auto">
                <a:xfrm>
                  <a:off x="1278" y="3573"/>
                  <a:ext cx="66" cy="14"/>
                  <a:chOff x="1278" y="3573"/>
                  <a:chExt cx="66" cy="14"/>
                </a:xfrm>
              </p:grpSpPr>
              <p:sp>
                <p:nvSpPr>
                  <p:cNvPr id="215" name="Line 212"/>
                  <p:cNvSpPr>
                    <a:spLocks noChangeShapeType="1"/>
                  </p:cNvSpPr>
                  <p:nvPr/>
                </p:nvSpPr>
                <p:spPr bwMode="auto">
                  <a:xfrm>
                    <a:off x="1336" y="3573"/>
                    <a:ext cx="0" cy="1"/>
                  </a:xfrm>
                  <a:prstGeom prst="line">
                    <a:avLst/>
                  </a:prstGeom>
                  <a:noFill/>
                  <a:ln w="12700">
                    <a:solidFill>
                      <a:srgbClr val="000000"/>
                    </a:solidFill>
                    <a:round/>
                    <a:headEnd/>
                    <a:tailEnd/>
                  </a:ln>
                </p:spPr>
                <p:txBody>
                  <a:bodyPr wrap="none" anchor="ctr"/>
                  <a:lstStyle/>
                  <a:p>
                    <a:endParaRPr lang="en-US"/>
                  </a:p>
                </p:txBody>
              </p:sp>
              <p:sp>
                <p:nvSpPr>
                  <p:cNvPr id="216" name="Line 213"/>
                  <p:cNvSpPr>
                    <a:spLocks noChangeShapeType="1"/>
                  </p:cNvSpPr>
                  <p:nvPr/>
                </p:nvSpPr>
                <p:spPr bwMode="auto">
                  <a:xfrm>
                    <a:off x="1343" y="3577"/>
                    <a:ext cx="1" cy="1"/>
                  </a:xfrm>
                  <a:prstGeom prst="line">
                    <a:avLst/>
                  </a:prstGeom>
                  <a:noFill/>
                  <a:ln w="12700">
                    <a:solidFill>
                      <a:srgbClr val="000000"/>
                    </a:solidFill>
                    <a:round/>
                    <a:headEnd/>
                    <a:tailEnd/>
                  </a:ln>
                </p:spPr>
                <p:txBody>
                  <a:bodyPr wrap="none" anchor="ctr"/>
                  <a:lstStyle/>
                  <a:p>
                    <a:endParaRPr lang="en-US"/>
                  </a:p>
                </p:txBody>
              </p:sp>
              <p:sp>
                <p:nvSpPr>
                  <p:cNvPr id="217" name="Line 214"/>
                  <p:cNvSpPr>
                    <a:spLocks noChangeShapeType="1"/>
                  </p:cNvSpPr>
                  <p:nvPr/>
                </p:nvSpPr>
                <p:spPr bwMode="auto">
                  <a:xfrm>
                    <a:off x="1334" y="3582"/>
                    <a:ext cx="1" cy="1"/>
                  </a:xfrm>
                  <a:prstGeom prst="line">
                    <a:avLst/>
                  </a:prstGeom>
                  <a:noFill/>
                  <a:ln w="12700">
                    <a:solidFill>
                      <a:srgbClr val="000000"/>
                    </a:solidFill>
                    <a:round/>
                    <a:headEnd/>
                    <a:tailEnd/>
                  </a:ln>
                </p:spPr>
                <p:txBody>
                  <a:bodyPr wrap="none" anchor="ctr"/>
                  <a:lstStyle/>
                  <a:p>
                    <a:endParaRPr lang="en-US"/>
                  </a:p>
                </p:txBody>
              </p:sp>
              <p:sp>
                <p:nvSpPr>
                  <p:cNvPr id="218" name="Line 215"/>
                  <p:cNvSpPr>
                    <a:spLocks noChangeShapeType="1"/>
                  </p:cNvSpPr>
                  <p:nvPr/>
                </p:nvSpPr>
                <p:spPr bwMode="auto">
                  <a:xfrm>
                    <a:off x="1278" y="3586"/>
                    <a:ext cx="1" cy="1"/>
                  </a:xfrm>
                  <a:prstGeom prst="line">
                    <a:avLst/>
                  </a:prstGeom>
                  <a:noFill/>
                  <a:ln w="12700">
                    <a:solidFill>
                      <a:srgbClr val="000000"/>
                    </a:solidFill>
                    <a:round/>
                    <a:headEnd/>
                    <a:tailEnd/>
                  </a:ln>
                </p:spPr>
                <p:txBody>
                  <a:bodyPr wrap="none" anchor="ctr"/>
                  <a:lstStyle/>
                  <a:p>
                    <a:endParaRPr lang="en-US"/>
                  </a:p>
                </p:txBody>
              </p:sp>
            </p:grpSp>
            <p:grpSp>
              <p:nvGrpSpPr>
                <p:cNvPr id="822" name="Group 216"/>
                <p:cNvGrpSpPr>
                  <a:grpSpLocks/>
                </p:cNvGrpSpPr>
                <p:nvPr/>
              </p:nvGrpSpPr>
              <p:grpSpPr bwMode="auto">
                <a:xfrm>
                  <a:off x="1242" y="3575"/>
                  <a:ext cx="5" cy="9"/>
                  <a:chOff x="1242" y="3575"/>
                  <a:chExt cx="5" cy="9"/>
                </a:xfrm>
              </p:grpSpPr>
              <p:sp>
                <p:nvSpPr>
                  <p:cNvPr id="212" name="Line 217"/>
                  <p:cNvSpPr>
                    <a:spLocks noChangeShapeType="1"/>
                  </p:cNvSpPr>
                  <p:nvPr/>
                </p:nvSpPr>
                <p:spPr bwMode="auto">
                  <a:xfrm>
                    <a:off x="1245" y="3575"/>
                    <a:ext cx="1" cy="1"/>
                  </a:xfrm>
                  <a:prstGeom prst="line">
                    <a:avLst/>
                  </a:prstGeom>
                  <a:noFill/>
                  <a:ln w="12700">
                    <a:solidFill>
                      <a:srgbClr val="000000"/>
                    </a:solidFill>
                    <a:round/>
                    <a:headEnd/>
                    <a:tailEnd/>
                  </a:ln>
                </p:spPr>
                <p:txBody>
                  <a:bodyPr wrap="none" anchor="ctr"/>
                  <a:lstStyle/>
                  <a:p>
                    <a:endParaRPr lang="en-US"/>
                  </a:p>
                </p:txBody>
              </p:sp>
              <p:sp>
                <p:nvSpPr>
                  <p:cNvPr id="213" name="Line 218"/>
                  <p:cNvSpPr>
                    <a:spLocks noChangeShapeType="1"/>
                  </p:cNvSpPr>
                  <p:nvPr/>
                </p:nvSpPr>
                <p:spPr bwMode="auto">
                  <a:xfrm>
                    <a:off x="1242" y="3579"/>
                    <a:ext cx="1" cy="1"/>
                  </a:xfrm>
                  <a:prstGeom prst="line">
                    <a:avLst/>
                  </a:prstGeom>
                  <a:noFill/>
                  <a:ln w="12700">
                    <a:solidFill>
                      <a:srgbClr val="000000"/>
                    </a:solidFill>
                    <a:round/>
                    <a:headEnd/>
                    <a:tailEnd/>
                  </a:ln>
                </p:spPr>
                <p:txBody>
                  <a:bodyPr wrap="none" anchor="ctr"/>
                  <a:lstStyle/>
                  <a:p>
                    <a:endParaRPr lang="en-US"/>
                  </a:p>
                </p:txBody>
              </p:sp>
              <p:sp>
                <p:nvSpPr>
                  <p:cNvPr id="214" name="Line 219"/>
                  <p:cNvSpPr>
                    <a:spLocks noChangeShapeType="1"/>
                  </p:cNvSpPr>
                  <p:nvPr/>
                </p:nvSpPr>
                <p:spPr bwMode="auto">
                  <a:xfrm>
                    <a:off x="1246" y="3583"/>
                    <a:ext cx="1" cy="1"/>
                  </a:xfrm>
                  <a:prstGeom prst="line">
                    <a:avLst/>
                  </a:prstGeom>
                  <a:noFill/>
                  <a:ln w="12700">
                    <a:solidFill>
                      <a:srgbClr val="000000"/>
                    </a:solidFill>
                    <a:round/>
                    <a:headEnd/>
                    <a:tailEnd/>
                  </a:ln>
                </p:spPr>
                <p:txBody>
                  <a:bodyPr wrap="none" anchor="ctr"/>
                  <a:lstStyle/>
                  <a:p>
                    <a:endParaRPr lang="en-US"/>
                  </a:p>
                </p:txBody>
              </p:sp>
            </p:grpSp>
            <p:grpSp>
              <p:nvGrpSpPr>
                <p:cNvPr id="823" name="Group 220"/>
                <p:cNvGrpSpPr>
                  <a:grpSpLocks/>
                </p:cNvGrpSpPr>
                <p:nvPr/>
              </p:nvGrpSpPr>
              <p:grpSpPr bwMode="auto">
                <a:xfrm>
                  <a:off x="1338" y="3572"/>
                  <a:ext cx="85" cy="15"/>
                  <a:chOff x="1338" y="3572"/>
                  <a:chExt cx="85" cy="15"/>
                </a:xfrm>
              </p:grpSpPr>
              <p:sp>
                <p:nvSpPr>
                  <p:cNvPr id="206" name="Line 221"/>
                  <p:cNvSpPr>
                    <a:spLocks noChangeShapeType="1"/>
                  </p:cNvSpPr>
                  <p:nvPr/>
                </p:nvSpPr>
                <p:spPr bwMode="auto">
                  <a:xfrm>
                    <a:off x="1338" y="3586"/>
                    <a:ext cx="1" cy="1"/>
                  </a:xfrm>
                  <a:prstGeom prst="line">
                    <a:avLst/>
                  </a:prstGeom>
                  <a:noFill/>
                  <a:ln w="12700">
                    <a:solidFill>
                      <a:srgbClr val="000000"/>
                    </a:solidFill>
                    <a:round/>
                    <a:headEnd/>
                    <a:tailEnd/>
                  </a:ln>
                </p:spPr>
                <p:txBody>
                  <a:bodyPr wrap="none" anchor="ctr"/>
                  <a:lstStyle/>
                  <a:p>
                    <a:endParaRPr lang="en-US"/>
                  </a:p>
                </p:txBody>
              </p:sp>
              <p:sp>
                <p:nvSpPr>
                  <p:cNvPr id="207" name="Line 222"/>
                  <p:cNvSpPr>
                    <a:spLocks noChangeShapeType="1"/>
                  </p:cNvSpPr>
                  <p:nvPr/>
                </p:nvSpPr>
                <p:spPr bwMode="auto">
                  <a:xfrm>
                    <a:off x="1417" y="3572"/>
                    <a:ext cx="1" cy="1"/>
                  </a:xfrm>
                  <a:prstGeom prst="line">
                    <a:avLst/>
                  </a:prstGeom>
                  <a:noFill/>
                  <a:ln w="12700">
                    <a:solidFill>
                      <a:srgbClr val="000000"/>
                    </a:solidFill>
                    <a:round/>
                    <a:headEnd/>
                    <a:tailEnd/>
                  </a:ln>
                </p:spPr>
                <p:txBody>
                  <a:bodyPr wrap="none" anchor="ctr"/>
                  <a:lstStyle/>
                  <a:p>
                    <a:endParaRPr lang="en-US"/>
                  </a:p>
                </p:txBody>
              </p:sp>
              <p:sp>
                <p:nvSpPr>
                  <p:cNvPr id="208" name="Line 223"/>
                  <p:cNvSpPr>
                    <a:spLocks noChangeShapeType="1"/>
                  </p:cNvSpPr>
                  <p:nvPr/>
                </p:nvSpPr>
                <p:spPr bwMode="auto">
                  <a:xfrm>
                    <a:off x="1422" y="3577"/>
                    <a:ext cx="1" cy="1"/>
                  </a:xfrm>
                  <a:prstGeom prst="line">
                    <a:avLst/>
                  </a:prstGeom>
                  <a:noFill/>
                  <a:ln w="12700">
                    <a:solidFill>
                      <a:srgbClr val="000000"/>
                    </a:solidFill>
                    <a:round/>
                    <a:headEnd/>
                    <a:tailEnd/>
                  </a:ln>
                </p:spPr>
                <p:txBody>
                  <a:bodyPr wrap="none" anchor="ctr"/>
                  <a:lstStyle/>
                  <a:p>
                    <a:endParaRPr lang="en-US"/>
                  </a:p>
                </p:txBody>
              </p:sp>
              <p:sp>
                <p:nvSpPr>
                  <p:cNvPr id="209" name="Line 224"/>
                  <p:cNvSpPr>
                    <a:spLocks noChangeShapeType="1"/>
                  </p:cNvSpPr>
                  <p:nvPr/>
                </p:nvSpPr>
                <p:spPr bwMode="auto">
                  <a:xfrm>
                    <a:off x="1418" y="3582"/>
                    <a:ext cx="1" cy="1"/>
                  </a:xfrm>
                  <a:prstGeom prst="line">
                    <a:avLst/>
                  </a:prstGeom>
                  <a:noFill/>
                  <a:ln w="12700">
                    <a:solidFill>
                      <a:srgbClr val="000000"/>
                    </a:solidFill>
                    <a:round/>
                    <a:headEnd/>
                    <a:tailEnd/>
                  </a:ln>
                </p:spPr>
                <p:txBody>
                  <a:bodyPr wrap="none" anchor="ctr"/>
                  <a:lstStyle/>
                  <a:p>
                    <a:endParaRPr lang="en-US"/>
                  </a:p>
                </p:txBody>
              </p:sp>
              <p:sp>
                <p:nvSpPr>
                  <p:cNvPr id="210" name="Line 225"/>
                  <p:cNvSpPr>
                    <a:spLocks noChangeShapeType="1"/>
                  </p:cNvSpPr>
                  <p:nvPr/>
                </p:nvSpPr>
                <p:spPr bwMode="auto">
                  <a:xfrm>
                    <a:off x="1388" y="3586"/>
                    <a:ext cx="1" cy="1"/>
                  </a:xfrm>
                  <a:prstGeom prst="line">
                    <a:avLst/>
                  </a:prstGeom>
                  <a:noFill/>
                  <a:ln w="12700">
                    <a:solidFill>
                      <a:srgbClr val="000000"/>
                    </a:solidFill>
                    <a:round/>
                    <a:headEnd/>
                    <a:tailEnd/>
                  </a:ln>
                </p:spPr>
                <p:txBody>
                  <a:bodyPr wrap="none" anchor="ctr"/>
                  <a:lstStyle/>
                  <a:p>
                    <a:endParaRPr lang="en-US"/>
                  </a:p>
                </p:txBody>
              </p:sp>
              <p:sp>
                <p:nvSpPr>
                  <p:cNvPr id="211" name="Line 226"/>
                  <p:cNvSpPr>
                    <a:spLocks noChangeShapeType="1"/>
                  </p:cNvSpPr>
                  <p:nvPr/>
                </p:nvSpPr>
                <p:spPr bwMode="auto">
                  <a:xfrm>
                    <a:off x="1413" y="3586"/>
                    <a:ext cx="1" cy="1"/>
                  </a:xfrm>
                  <a:prstGeom prst="line">
                    <a:avLst/>
                  </a:prstGeom>
                  <a:noFill/>
                  <a:ln w="12700">
                    <a:solidFill>
                      <a:srgbClr val="000000"/>
                    </a:solidFill>
                    <a:round/>
                    <a:headEnd/>
                    <a:tailEnd/>
                  </a:ln>
                </p:spPr>
                <p:txBody>
                  <a:bodyPr wrap="none" anchor="ctr"/>
                  <a:lstStyle/>
                  <a:p>
                    <a:endParaRPr lang="en-US"/>
                  </a:p>
                </p:txBody>
              </p:sp>
            </p:grpSp>
            <p:grpSp>
              <p:nvGrpSpPr>
                <p:cNvPr id="824" name="Group 227"/>
                <p:cNvGrpSpPr>
                  <a:grpSpLocks/>
                </p:cNvGrpSpPr>
                <p:nvPr/>
              </p:nvGrpSpPr>
              <p:grpSpPr bwMode="auto">
                <a:xfrm>
                  <a:off x="1459" y="3575"/>
                  <a:ext cx="4" cy="13"/>
                  <a:chOff x="1459" y="3575"/>
                  <a:chExt cx="4" cy="13"/>
                </a:xfrm>
              </p:grpSpPr>
              <p:sp>
                <p:nvSpPr>
                  <p:cNvPr id="203" name="Line 228"/>
                  <p:cNvSpPr>
                    <a:spLocks noChangeShapeType="1"/>
                  </p:cNvSpPr>
                  <p:nvPr/>
                </p:nvSpPr>
                <p:spPr bwMode="auto">
                  <a:xfrm>
                    <a:off x="1459" y="3575"/>
                    <a:ext cx="1" cy="1"/>
                  </a:xfrm>
                  <a:prstGeom prst="line">
                    <a:avLst/>
                  </a:prstGeom>
                  <a:noFill/>
                  <a:ln w="12700">
                    <a:solidFill>
                      <a:srgbClr val="000000"/>
                    </a:solidFill>
                    <a:round/>
                    <a:headEnd/>
                    <a:tailEnd/>
                  </a:ln>
                </p:spPr>
                <p:txBody>
                  <a:bodyPr wrap="none" anchor="ctr"/>
                  <a:lstStyle/>
                  <a:p>
                    <a:endParaRPr lang="en-US"/>
                  </a:p>
                </p:txBody>
              </p:sp>
              <p:sp>
                <p:nvSpPr>
                  <p:cNvPr id="204" name="Line 229"/>
                  <p:cNvSpPr>
                    <a:spLocks noChangeShapeType="1"/>
                  </p:cNvSpPr>
                  <p:nvPr/>
                </p:nvSpPr>
                <p:spPr bwMode="auto">
                  <a:xfrm>
                    <a:off x="1461" y="3580"/>
                    <a:ext cx="0" cy="1"/>
                  </a:xfrm>
                  <a:prstGeom prst="line">
                    <a:avLst/>
                  </a:prstGeom>
                  <a:noFill/>
                  <a:ln w="12700">
                    <a:solidFill>
                      <a:srgbClr val="000000"/>
                    </a:solidFill>
                    <a:round/>
                    <a:headEnd/>
                    <a:tailEnd/>
                  </a:ln>
                </p:spPr>
                <p:txBody>
                  <a:bodyPr wrap="none" anchor="ctr"/>
                  <a:lstStyle/>
                  <a:p>
                    <a:endParaRPr lang="en-US"/>
                  </a:p>
                </p:txBody>
              </p:sp>
              <p:sp>
                <p:nvSpPr>
                  <p:cNvPr id="205" name="Line 230"/>
                  <p:cNvSpPr>
                    <a:spLocks noChangeShapeType="1"/>
                  </p:cNvSpPr>
                  <p:nvPr/>
                </p:nvSpPr>
                <p:spPr bwMode="auto">
                  <a:xfrm>
                    <a:off x="1462" y="3587"/>
                    <a:ext cx="1" cy="1"/>
                  </a:xfrm>
                  <a:prstGeom prst="line">
                    <a:avLst/>
                  </a:prstGeom>
                  <a:noFill/>
                  <a:ln w="12700">
                    <a:solidFill>
                      <a:srgbClr val="000000"/>
                    </a:solidFill>
                    <a:round/>
                    <a:headEnd/>
                    <a:tailEnd/>
                  </a:ln>
                </p:spPr>
                <p:txBody>
                  <a:bodyPr wrap="none" anchor="ctr"/>
                  <a:lstStyle/>
                  <a:p>
                    <a:endParaRPr lang="en-US"/>
                  </a:p>
                </p:txBody>
              </p:sp>
            </p:grpSp>
            <p:grpSp>
              <p:nvGrpSpPr>
                <p:cNvPr id="825" name="Group 231"/>
                <p:cNvGrpSpPr>
                  <a:grpSpLocks/>
                </p:cNvGrpSpPr>
                <p:nvPr/>
              </p:nvGrpSpPr>
              <p:grpSpPr bwMode="auto">
                <a:xfrm>
                  <a:off x="1505" y="3575"/>
                  <a:ext cx="28" cy="13"/>
                  <a:chOff x="1505" y="3575"/>
                  <a:chExt cx="28" cy="13"/>
                </a:xfrm>
              </p:grpSpPr>
              <p:sp>
                <p:nvSpPr>
                  <p:cNvPr id="193" name="Line 232"/>
                  <p:cNvSpPr>
                    <a:spLocks noChangeShapeType="1"/>
                  </p:cNvSpPr>
                  <p:nvPr/>
                </p:nvSpPr>
                <p:spPr bwMode="auto">
                  <a:xfrm>
                    <a:off x="1512" y="3575"/>
                    <a:ext cx="1" cy="1"/>
                  </a:xfrm>
                  <a:prstGeom prst="line">
                    <a:avLst/>
                  </a:prstGeom>
                  <a:noFill/>
                  <a:ln w="12700">
                    <a:solidFill>
                      <a:srgbClr val="000000"/>
                    </a:solidFill>
                    <a:round/>
                    <a:headEnd/>
                    <a:tailEnd/>
                  </a:ln>
                </p:spPr>
                <p:txBody>
                  <a:bodyPr wrap="none" anchor="ctr"/>
                  <a:lstStyle/>
                  <a:p>
                    <a:endParaRPr lang="en-US"/>
                  </a:p>
                </p:txBody>
              </p:sp>
              <p:sp>
                <p:nvSpPr>
                  <p:cNvPr id="198" name="Line 233"/>
                  <p:cNvSpPr>
                    <a:spLocks noChangeShapeType="1"/>
                  </p:cNvSpPr>
                  <p:nvPr/>
                </p:nvSpPr>
                <p:spPr bwMode="auto">
                  <a:xfrm>
                    <a:off x="1505" y="3580"/>
                    <a:ext cx="1" cy="1"/>
                  </a:xfrm>
                  <a:prstGeom prst="line">
                    <a:avLst/>
                  </a:prstGeom>
                  <a:noFill/>
                  <a:ln w="12700">
                    <a:solidFill>
                      <a:srgbClr val="000000"/>
                    </a:solidFill>
                    <a:round/>
                    <a:headEnd/>
                    <a:tailEnd/>
                  </a:ln>
                </p:spPr>
                <p:txBody>
                  <a:bodyPr wrap="none" anchor="ctr"/>
                  <a:lstStyle/>
                  <a:p>
                    <a:endParaRPr lang="en-US"/>
                  </a:p>
                </p:txBody>
              </p:sp>
              <p:sp>
                <p:nvSpPr>
                  <p:cNvPr id="199" name="Line 234"/>
                  <p:cNvSpPr>
                    <a:spLocks noChangeShapeType="1"/>
                  </p:cNvSpPr>
                  <p:nvPr/>
                </p:nvSpPr>
                <p:spPr bwMode="auto">
                  <a:xfrm>
                    <a:off x="1506" y="3583"/>
                    <a:ext cx="1" cy="1"/>
                  </a:xfrm>
                  <a:prstGeom prst="line">
                    <a:avLst/>
                  </a:prstGeom>
                  <a:noFill/>
                  <a:ln w="12700">
                    <a:solidFill>
                      <a:srgbClr val="000000"/>
                    </a:solidFill>
                    <a:round/>
                    <a:headEnd/>
                    <a:tailEnd/>
                  </a:ln>
                </p:spPr>
                <p:txBody>
                  <a:bodyPr wrap="none" anchor="ctr"/>
                  <a:lstStyle/>
                  <a:p>
                    <a:endParaRPr lang="en-US"/>
                  </a:p>
                </p:txBody>
              </p:sp>
              <p:sp>
                <p:nvSpPr>
                  <p:cNvPr id="200" name="Line 235"/>
                  <p:cNvSpPr>
                    <a:spLocks noChangeShapeType="1"/>
                  </p:cNvSpPr>
                  <p:nvPr/>
                </p:nvSpPr>
                <p:spPr bwMode="auto">
                  <a:xfrm>
                    <a:off x="1508" y="3587"/>
                    <a:ext cx="1" cy="1"/>
                  </a:xfrm>
                  <a:prstGeom prst="line">
                    <a:avLst/>
                  </a:prstGeom>
                  <a:noFill/>
                  <a:ln w="12700">
                    <a:solidFill>
                      <a:srgbClr val="000000"/>
                    </a:solidFill>
                    <a:round/>
                    <a:headEnd/>
                    <a:tailEnd/>
                  </a:ln>
                </p:spPr>
                <p:txBody>
                  <a:bodyPr wrap="none" anchor="ctr"/>
                  <a:lstStyle/>
                  <a:p>
                    <a:endParaRPr lang="en-US"/>
                  </a:p>
                </p:txBody>
              </p:sp>
              <p:sp>
                <p:nvSpPr>
                  <p:cNvPr id="201" name="Line 236"/>
                  <p:cNvSpPr>
                    <a:spLocks noChangeShapeType="1"/>
                  </p:cNvSpPr>
                  <p:nvPr/>
                </p:nvSpPr>
                <p:spPr bwMode="auto">
                  <a:xfrm>
                    <a:off x="1529" y="3580"/>
                    <a:ext cx="1" cy="1"/>
                  </a:xfrm>
                  <a:prstGeom prst="line">
                    <a:avLst/>
                  </a:prstGeom>
                  <a:noFill/>
                  <a:ln w="12700">
                    <a:solidFill>
                      <a:srgbClr val="000000"/>
                    </a:solidFill>
                    <a:round/>
                    <a:headEnd/>
                    <a:tailEnd/>
                  </a:ln>
                </p:spPr>
                <p:txBody>
                  <a:bodyPr wrap="none" anchor="ctr"/>
                  <a:lstStyle/>
                  <a:p>
                    <a:endParaRPr lang="en-US"/>
                  </a:p>
                </p:txBody>
              </p:sp>
              <p:sp>
                <p:nvSpPr>
                  <p:cNvPr id="202" name="Line 237"/>
                  <p:cNvSpPr>
                    <a:spLocks noChangeShapeType="1"/>
                  </p:cNvSpPr>
                  <p:nvPr/>
                </p:nvSpPr>
                <p:spPr bwMode="auto">
                  <a:xfrm>
                    <a:off x="1533" y="3585"/>
                    <a:ext cx="0" cy="1"/>
                  </a:xfrm>
                  <a:prstGeom prst="line">
                    <a:avLst/>
                  </a:prstGeom>
                  <a:noFill/>
                  <a:ln w="12700">
                    <a:solidFill>
                      <a:srgbClr val="000000"/>
                    </a:solidFill>
                    <a:round/>
                    <a:headEnd/>
                    <a:tailEnd/>
                  </a:ln>
                </p:spPr>
                <p:txBody>
                  <a:bodyPr wrap="none" anchor="ctr"/>
                  <a:lstStyle/>
                  <a:p>
                    <a:endParaRPr lang="en-US"/>
                  </a:p>
                </p:txBody>
              </p:sp>
            </p:grpSp>
          </p:grpSp>
        </p:grpSp>
        <p:grpSp>
          <p:nvGrpSpPr>
            <p:cNvPr id="826" name="Group 238"/>
            <p:cNvGrpSpPr>
              <a:grpSpLocks/>
            </p:cNvGrpSpPr>
            <p:nvPr/>
          </p:nvGrpSpPr>
          <p:grpSpPr bwMode="auto">
            <a:xfrm>
              <a:off x="1308" y="3453"/>
              <a:ext cx="163" cy="25"/>
              <a:chOff x="1308" y="3453"/>
              <a:chExt cx="163" cy="25"/>
            </a:xfrm>
          </p:grpSpPr>
          <p:grpSp>
            <p:nvGrpSpPr>
              <p:cNvPr id="827" name="Group 239"/>
              <p:cNvGrpSpPr>
                <a:grpSpLocks/>
              </p:cNvGrpSpPr>
              <p:nvPr/>
            </p:nvGrpSpPr>
            <p:grpSpPr bwMode="auto">
              <a:xfrm>
                <a:off x="1308" y="3462"/>
                <a:ext cx="163" cy="16"/>
                <a:chOff x="1308" y="3462"/>
                <a:chExt cx="163" cy="16"/>
              </a:xfrm>
            </p:grpSpPr>
            <p:sp>
              <p:nvSpPr>
                <p:cNvPr id="177" name="Freeform 240"/>
                <p:cNvSpPr>
                  <a:spLocks/>
                </p:cNvSpPr>
                <p:nvPr/>
              </p:nvSpPr>
              <p:spPr bwMode="auto">
                <a:xfrm>
                  <a:off x="1309" y="3462"/>
                  <a:ext cx="162" cy="14"/>
                </a:xfrm>
                <a:custGeom>
                  <a:avLst/>
                  <a:gdLst>
                    <a:gd name="T0" fmla="*/ 0 w 162"/>
                    <a:gd name="T1" fmla="*/ 13 h 14"/>
                    <a:gd name="T2" fmla="*/ 161 w 162"/>
                    <a:gd name="T3" fmla="*/ 13 h 14"/>
                    <a:gd name="T4" fmla="*/ 152 w 162"/>
                    <a:gd name="T5" fmla="*/ 0 h 14"/>
                    <a:gd name="T6" fmla="*/ 9 w 162"/>
                    <a:gd name="T7" fmla="*/ 0 h 14"/>
                    <a:gd name="T8" fmla="*/ 0 w 162"/>
                    <a:gd name="T9" fmla="*/ 13 h 14"/>
                    <a:gd name="T10" fmla="*/ 0 60000 65536"/>
                    <a:gd name="T11" fmla="*/ 0 60000 65536"/>
                    <a:gd name="T12" fmla="*/ 0 60000 65536"/>
                    <a:gd name="T13" fmla="*/ 0 60000 65536"/>
                    <a:gd name="T14" fmla="*/ 0 60000 65536"/>
                    <a:gd name="T15" fmla="*/ 0 w 162"/>
                    <a:gd name="T16" fmla="*/ 0 h 14"/>
                    <a:gd name="T17" fmla="*/ 162 w 162"/>
                    <a:gd name="T18" fmla="*/ 14 h 14"/>
                  </a:gdLst>
                  <a:ahLst/>
                  <a:cxnLst>
                    <a:cxn ang="T10">
                      <a:pos x="T0" y="T1"/>
                    </a:cxn>
                    <a:cxn ang="T11">
                      <a:pos x="T2" y="T3"/>
                    </a:cxn>
                    <a:cxn ang="T12">
                      <a:pos x="T4" y="T5"/>
                    </a:cxn>
                    <a:cxn ang="T13">
                      <a:pos x="T6" y="T7"/>
                    </a:cxn>
                    <a:cxn ang="T14">
                      <a:pos x="T8" y="T9"/>
                    </a:cxn>
                  </a:cxnLst>
                  <a:rect l="T15" t="T16" r="T17" b="T18"/>
                  <a:pathLst>
                    <a:path w="162" h="14">
                      <a:moveTo>
                        <a:pt x="0" y="13"/>
                      </a:moveTo>
                      <a:lnTo>
                        <a:pt x="161" y="13"/>
                      </a:lnTo>
                      <a:lnTo>
                        <a:pt x="152" y="0"/>
                      </a:lnTo>
                      <a:lnTo>
                        <a:pt x="9" y="0"/>
                      </a:lnTo>
                      <a:lnTo>
                        <a:pt x="0" y="13"/>
                      </a:lnTo>
                    </a:path>
                  </a:pathLst>
                </a:custGeom>
                <a:solidFill>
                  <a:srgbClr val="C0C0C0"/>
                </a:solidFill>
                <a:ln w="12700" cap="rnd">
                  <a:solidFill>
                    <a:srgbClr val="000000"/>
                  </a:solidFill>
                  <a:round/>
                  <a:headEnd/>
                  <a:tailEnd/>
                </a:ln>
              </p:spPr>
              <p:txBody>
                <a:bodyPr/>
                <a:lstStyle/>
                <a:p>
                  <a:endParaRPr lang="en-US"/>
                </a:p>
              </p:txBody>
            </p:sp>
            <p:sp>
              <p:nvSpPr>
                <p:cNvPr id="178" name="Rectangle 241"/>
                <p:cNvSpPr>
                  <a:spLocks noChangeArrowheads="1"/>
                </p:cNvSpPr>
                <p:nvPr/>
              </p:nvSpPr>
              <p:spPr bwMode="auto">
                <a:xfrm>
                  <a:off x="1308" y="3474"/>
                  <a:ext cx="155" cy="4"/>
                </a:xfrm>
                <a:prstGeom prst="rect">
                  <a:avLst/>
                </a:prstGeom>
                <a:solidFill>
                  <a:srgbClr val="C0C0C0"/>
                </a:solidFill>
                <a:ln w="12700">
                  <a:solidFill>
                    <a:srgbClr val="000000"/>
                  </a:solidFill>
                  <a:miter lim="800000"/>
                  <a:headEnd/>
                  <a:tailEnd/>
                </a:ln>
              </p:spPr>
              <p:txBody>
                <a:bodyPr wrap="none" anchor="ctr"/>
                <a:lstStyle/>
                <a:p>
                  <a:endParaRPr lang="en-US"/>
                </a:p>
              </p:txBody>
            </p:sp>
          </p:grpSp>
          <p:sp>
            <p:nvSpPr>
              <p:cNvPr id="173" name="Freeform 242"/>
              <p:cNvSpPr>
                <a:spLocks/>
              </p:cNvSpPr>
              <p:nvPr/>
            </p:nvSpPr>
            <p:spPr bwMode="auto">
              <a:xfrm>
                <a:off x="1345" y="3453"/>
                <a:ext cx="89" cy="22"/>
              </a:xfrm>
              <a:custGeom>
                <a:avLst/>
                <a:gdLst>
                  <a:gd name="T0" fmla="*/ 0 w 89"/>
                  <a:gd name="T1" fmla="*/ 12 h 22"/>
                  <a:gd name="T2" fmla="*/ 0 w 89"/>
                  <a:gd name="T3" fmla="*/ 0 h 22"/>
                  <a:gd name="T4" fmla="*/ 88 w 89"/>
                  <a:gd name="T5" fmla="*/ 0 h 22"/>
                  <a:gd name="T6" fmla="*/ 88 w 89"/>
                  <a:gd name="T7" fmla="*/ 13 h 22"/>
                  <a:gd name="T8" fmla="*/ 86 w 89"/>
                  <a:gd name="T9" fmla="*/ 14 h 22"/>
                  <a:gd name="T10" fmla="*/ 85 w 89"/>
                  <a:gd name="T11" fmla="*/ 15 h 22"/>
                  <a:gd name="T12" fmla="*/ 84 w 89"/>
                  <a:gd name="T13" fmla="*/ 16 h 22"/>
                  <a:gd name="T14" fmla="*/ 82 w 89"/>
                  <a:gd name="T15" fmla="*/ 16 h 22"/>
                  <a:gd name="T16" fmla="*/ 80 w 89"/>
                  <a:gd name="T17" fmla="*/ 17 h 22"/>
                  <a:gd name="T18" fmla="*/ 77 w 89"/>
                  <a:gd name="T19" fmla="*/ 18 h 22"/>
                  <a:gd name="T20" fmla="*/ 75 w 89"/>
                  <a:gd name="T21" fmla="*/ 19 h 22"/>
                  <a:gd name="T22" fmla="*/ 72 w 89"/>
                  <a:gd name="T23" fmla="*/ 19 h 22"/>
                  <a:gd name="T24" fmla="*/ 69 w 89"/>
                  <a:gd name="T25" fmla="*/ 20 h 22"/>
                  <a:gd name="T26" fmla="*/ 64 w 89"/>
                  <a:gd name="T27" fmla="*/ 20 h 22"/>
                  <a:gd name="T28" fmla="*/ 61 w 89"/>
                  <a:gd name="T29" fmla="*/ 21 h 22"/>
                  <a:gd name="T30" fmla="*/ 57 w 89"/>
                  <a:gd name="T31" fmla="*/ 21 h 22"/>
                  <a:gd name="T32" fmla="*/ 53 w 89"/>
                  <a:gd name="T33" fmla="*/ 21 h 22"/>
                  <a:gd name="T34" fmla="*/ 48 w 89"/>
                  <a:gd name="T35" fmla="*/ 21 h 22"/>
                  <a:gd name="T36" fmla="*/ 41 w 89"/>
                  <a:gd name="T37" fmla="*/ 21 h 22"/>
                  <a:gd name="T38" fmla="*/ 36 w 89"/>
                  <a:gd name="T39" fmla="*/ 21 h 22"/>
                  <a:gd name="T40" fmla="*/ 31 w 89"/>
                  <a:gd name="T41" fmla="*/ 21 h 22"/>
                  <a:gd name="T42" fmla="*/ 26 w 89"/>
                  <a:gd name="T43" fmla="*/ 21 h 22"/>
                  <a:gd name="T44" fmla="*/ 22 w 89"/>
                  <a:gd name="T45" fmla="*/ 20 h 22"/>
                  <a:gd name="T46" fmla="*/ 19 w 89"/>
                  <a:gd name="T47" fmla="*/ 20 h 22"/>
                  <a:gd name="T48" fmla="*/ 15 w 89"/>
                  <a:gd name="T49" fmla="*/ 19 h 22"/>
                  <a:gd name="T50" fmla="*/ 12 w 89"/>
                  <a:gd name="T51" fmla="*/ 18 h 22"/>
                  <a:gd name="T52" fmla="*/ 9 w 89"/>
                  <a:gd name="T53" fmla="*/ 18 h 22"/>
                  <a:gd name="T54" fmla="*/ 7 w 89"/>
                  <a:gd name="T55" fmla="*/ 17 h 22"/>
                  <a:gd name="T56" fmla="*/ 5 w 89"/>
                  <a:gd name="T57" fmla="*/ 16 h 22"/>
                  <a:gd name="T58" fmla="*/ 4 w 89"/>
                  <a:gd name="T59" fmla="*/ 15 h 22"/>
                  <a:gd name="T60" fmla="*/ 3 w 89"/>
                  <a:gd name="T61" fmla="*/ 14 h 22"/>
                  <a:gd name="T62" fmla="*/ 2 w 89"/>
                  <a:gd name="T63" fmla="*/ 13 h 22"/>
                  <a:gd name="T64" fmla="*/ 0 w 89"/>
                  <a:gd name="T65" fmla="*/ 12 h 2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9"/>
                  <a:gd name="T100" fmla="*/ 0 h 22"/>
                  <a:gd name="T101" fmla="*/ 89 w 89"/>
                  <a:gd name="T102" fmla="*/ 22 h 2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9" h="22">
                    <a:moveTo>
                      <a:pt x="0" y="12"/>
                    </a:moveTo>
                    <a:lnTo>
                      <a:pt x="0" y="0"/>
                    </a:lnTo>
                    <a:lnTo>
                      <a:pt x="88" y="0"/>
                    </a:lnTo>
                    <a:lnTo>
                      <a:pt x="88" y="13"/>
                    </a:lnTo>
                    <a:lnTo>
                      <a:pt x="86" y="14"/>
                    </a:lnTo>
                    <a:lnTo>
                      <a:pt x="85" y="15"/>
                    </a:lnTo>
                    <a:lnTo>
                      <a:pt x="84" y="16"/>
                    </a:lnTo>
                    <a:lnTo>
                      <a:pt x="82" y="16"/>
                    </a:lnTo>
                    <a:lnTo>
                      <a:pt x="80" y="17"/>
                    </a:lnTo>
                    <a:lnTo>
                      <a:pt x="77" y="18"/>
                    </a:lnTo>
                    <a:lnTo>
                      <a:pt x="75" y="19"/>
                    </a:lnTo>
                    <a:lnTo>
                      <a:pt x="72" y="19"/>
                    </a:lnTo>
                    <a:lnTo>
                      <a:pt x="69" y="20"/>
                    </a:lnTo>
                    <a:lnTo>
                      <a:pt x="64" y="20"/>
                    </a:lnTo>
                    <a:lnTo>
                      <a:pt x="61" y="21"/>
                    </a:lnTo>
                    <a:lnTo>
                      <a:pt x="57" y="21"/>
                    </a:lnTo>
                    <a:lnTo>
                      <a:pt x="53" y="21"/>
                    </a:lnTo>
                    <a:lnTo>
                      <a:pt x="48" y="21"/>
                    </a:lnTo>
                    <a:lnTo>
                      <a:pt x="41" y="21"/>
                    </a:lnTo>
                    <a:lnTo>
                      <a:pt x="36" y="21"/>
                    </a:lnTo>
                    <a:lnTo>
                      <a:pt x="31" y="21"/>
                    </a:lnTo>
                    <a:lnTo>
                      <a:pt x="26" y="21"/>
                    </a:lnTo>
                    <a:lnTo>
                      <a:pt x="22" y="20"/>
                    </a:lnTo>
                    <a:lnTo>
                      <a:pt x="19" y="20"/>
                    </a:lnTo>
                    <a:lnTo>
                      <a:pt x="15" y="19"/>
                    </a:lnTo>
                    <a:lnTo>
                      <a:pt x="12" y="18"/>
                    </a:lnTo>
                    <a:lnTo>
                      <a:pt x="9" y="18"/>
                    </a:lnTo>
                    <a:lnTo>
                      <a:pt x="7" y="17"/>
                    </a:lnTo>
                    <a:lnTo>
                      <a:pt x="5" y="16"/>
                    </a:lnTo>
                    <a:lnTo>
                      <a:pt x="4" y="15"/>
                    </a:lnTo>
                    <a:lnTo>
                      <a:pt x="3" y="14"/>
                    </a:lnTo>
                    <a:lnTo>
                      <a:pt x="2" y="13"/>
                    </a:lnTo>
                    <a:lnTo>
                      <a:pt x="0" y="12"/>
                    </a:lnTo>
                  </a:path>
                </a:pathLst>
              </a:custGeom>
              <a:solidFill>
                <a:srgbClr val="C0C0C0"/>
              </a:solidFill>
              <a:ln w="12700" cap="rnd">
                <a:solidFill>
                  <a:srgbClr val="000000"/>
                </a:solidFill>
                <a:round/>
                <a:headEnd/>
                <a:tailEnd/>
              </a:ln>
            </p:spPr>
            <p:txBody>
              <a:bodyPr/>
              <a:lstStyle/>
              <a:p>
                <a:endParaRPr lang="en-US"/>
              </a:p>
            </p:txBody>
          </p:sp>
        </p:grpSp>
        <p:grpSp>
          <p:nvGrpSpPr>
            <p:cNvPr id="96" name="Group 243"/>
            <p:cNvGrpSpPr>
              <a:grpSpLocks/>
            </p:cNvGrpSpPr>
            <p:nvPr/>
          </p:nvGrpSpPr>
          <p:grpSpPr bwMode="auto">
            <a:xfrm>
              <a:off x="1288" y="3312"/>
              <a:ext cx="195" cy="137"/>
              <a:chOff x="1288" y="3312"/>
              <a:chExt cx="195" cy="137"/>
            </a:xfrm>
          </p:grpSpPr>
          <p:grpSp>
            <p:nvGrpSpPr>
              <p:cNvPr id="97" name="Group 244"/>
              <p:cNvGrpSpPr>
                <a:grpSpLocks/>
              </p:cNvGrpSpPr>
              <p:nvPr/>
            </p:nvGrpSpPr>
            <p:grpSpPr bwMode="auto">
              <a:xfrm>
                <a:off x="1288" y="3312"/>
                <a:ext cx="195" cy="137"/>
                <a:chOff x="1288" y="3312"/>
                <a:chExt cx="195" cy="137"/>
              </a:xfrm>
            </p:grpSpPr>
            <p:sp>
              <p:nvSpPr>
                <p:cNvPr id="159" name="AutoShape 245"/>
                <p:cNvSpPr>
                  <a:spLocks noChangeArrowheads="1"/>
                </p:cNvSpPr>
                <p:nvPr/>
              </p:nvSpPr>
              <p:spPr bwMode="auto">
                <a:xfrm>
                  <a:off x="1288" y="3312"/>
                  <a:ext cx="195" cy="137"/>
                </a:xfrm>
                <a:prstGeom prst="roundRect">
                  <a:avLst>
                    <a:gd name="adj" fmla="val 12255"/>
                  </a:avLst>
                </a:prstGeom>
                <a:solidFill>
                  <a:srgbClr val="C0C0C0"/>
                </a:solidFill>
                <a:ln w="12700">
                  <a:solidFill>
                    <a:srgbClr val="000000"/>
                  </a:solidFill>
                  <a:round/>
                  <a:headEnd/>
                  <a:tailEnd/>
                </a:ln>
              </p:spPr>
              <p:txBody>
                <a:bodyPr wrap="none" anchor="ctr"/>
                <a:lstStyle/>
                <a:p>
                  <a:endParaRPr lang="en-US"/>
                </a:p>
              </p:txBody>
            </p:sp>
            <p:sp>
              <p:nvSpPr>
                <p:cNvPr id="160" name="AutoShape 246"/>
                <p:cNvSpPr>
                  <a:spLocks noChangeArrowheads="1"/>
                </p:cNvSpPr>
                <p:nvPr/>
              </p:nvSpPr>
              <p:spPr bwMode="auto">
                <a:xfrm>
                  <a:off x="1311" y="3327"/>
                  <a:ext cx="149" cy="107"/>
                </a:xfrm>
                <a:prstGeom prst="roundRect">
                  <a:avLst>
                    <a:gd name="adj" fmla="val 12014"/>
                  </a:avLst>
                </a:prstGeom>
                <a:solidFill>
                  <a:srgbClr val="808080"/>
                </a:solidFill>
                <a:ln w="12700">
                  <a:solidFill>
                    <a:srgbClr val="000000"/>
                  </a:solidFill>
                  <a:round/>
                  <a:headEnd/>
                  <a:tailEnd/>
                </a:ln>
              </p:spPr>
              <p:txBody>
                <a:bodyPr wrap="none" anchor="ctr"/>
                <a:lstStyle/>
                <a:p>
                  <a:endParaRPr lang="en-US"/>
                </a:p>
              </p:txBody>
            </p:sp>
            <p:sp>
              <p:nvSpPr>
                <p:cNvPr id="161" name="AutoShape 247"/>
                <p:cNvSpPr>
                  <a:spLocks noChangeArrowheads="1"/>
                </p:cNvSpPr>
                <p:nvPr/>
              </p:nvSpPr>
              <p:spPr bwMode="auto">
                <a:xfrm>
                  <a:off x="1320" y="3334"/>
                  <a:ext cx="131" cy="94"/>
                </a:xfrm>
                <a:prstGeom prst="roundRect">
                  <a:avLst>
                    <a:gd name="adj" fmla="val 12106"/>
                  </a:avLst>
                </a:prstGeom>
                <a:solidFill>
                  <a:srgbClr val="618FFD"/>
                </a:solidFill>
                <a:ln w="12700">
                  <a:solidFill>
                    <a:srgbClr val="000000"/>
                  </a:solidFill>
                  <a:round/>
                  <a:headEnd/>
                  <a:tailEnd/>
                </a:ln>
              </p:spPr>
              <p:txBody>
                <a:bodyPr wrap="none" anchor="ctr"/>
                <a:lstStyle/>
                <a:p>
                  <a:endParaRPr lang="en-US"/>
                </a:p>
              </p:txBody>
            </p:sp>
          </p:grpSp>
          <p:sp>
            <p:nvSpPr>
              <p:cNvPr id="158" name="Rectangle 248"/>
              <p:cNvSpPr>
                <a:spLocks noChangeArrowheads="1"/>
              </p:cNvSpPr>
              <p:nvPr/>
            </p:nvSpPr>
            <p:spPr bwMode="auto">
              <a:xfrm>
                <a:off x="1452" y="3444"/>
                <a:ext cx="7" cy="3"/>
              </a:xfrm>
              <a:prstGeom prst="rect">
                <a:avLst/>
              </a:prstGeom>
              <a:solidFill>
                <a:srgbClr val="618FFD"/>
              </a:solidFill>
              <a:ln w="12700">
                <a:solidFill>
                  <a:srgbClr val="000000"/>
                </a:solidFill>
                <a:miter lim="800000"/>
                <a:headEnd/>
                <a:tailEnd/>
              </a:ln>
            </p:spPr>
            <p:txBody>
              <a:bodyPr wrap="none" anchor="ctr"/>
              <a:lstStyle/>
              <a:p>
                <a:endParaRPr lang="en-US"/>
              </a:p>
            </p:txBody>
          </p:sp>
        </p:grpSp>
      </p:grpSp>
      <p:grpSp>
        <p:nvGrpSpPr>
          <p:cNvPr id="98" name="Group 12"/>
          <p:cNvGrpSpPr>
            <a:grpSpLocks/>
          </p:cNvGrpSpPr>
          <p:nvPr/>
        </p:nvGrpSpPr>
        <p:grpSpPr bwMode="auto">
          <a:xfrm>
            <a:off x="2590800" y="2305050"/>
            <a:ext cx="457200" cy="361950"/>
            <a:chOff x="1200" y="3312"/>
            <a:chExt cx="373" cy="288"/>
          </a:xfrm>
        </p:grpSpPr>
        <p:grpSp>
          <p:nvGrpSpPr>
            <p:cNvPr id="99" name="Group 13"/>
            <p:cNvGrpSpPr>
              <a:grpSpLocks/>
            </p:cNvGrpSpPr>
            <p:nvPr/>
          </p:nvGrpSpPr>
          <p:grpSpPr bwMode="auto">
            <a:xfrm>
              <a:off x="1272" y="3470"/>
              <a:ext cx="236" cy="85"/>
              <a:chOff x="1272" y="3470"/>
              <a:chExt cx="236" cy="85"/>
            </a:xfrm>
          </p:grpSpPr>
          <p:grpSp>
            <p:nvGrpSpPr>
              <p:cNvPr id="100" name="Group 14"/>
              <p:cNvGrpSpPr>
                <a:grpSpLocks/>
              </p:cNvGrpSpPr>
              <p:nvPr/>
            </p:nvGrpSpPr>
            <p:grpSpPr bwMode="auto">
              <a:xfrm>
                <a:off x="1272" y="3470"/>
                <a:ext cx="236" cy="85"/>
                <a:chOff x="1272" y="3470"/>
                <a:chExt cx="236" cy="85"/>
              </a:xfrm>
            </p:grpSpPr>
            <p:grpSp>
              <p:nvGrpSpPr>
                <p:cNvPr id="101" name="Group 15"/>
                <p:cNvGrpSpPr>
                  <a:grpSpLocks/>
                </p:cNvGrpSpPr>
                <p:nvPr/>
              </p:nvGrpSpPr>
              <p:grpSpPr bwMode="auto">
                <a:xfrm>
                  <a:off x="1272" y="3470"/>
                  <a:ext cx="236" cy="85"/>
                  <a:chOff x="1272" y="3470"/>
                  <a:chExt cx="236" cy="85"/>
                </a:xfrm>
              </p:grpSpPr>
              <p:grpSp>
                <p:nvGrpSpPr>
                  <p:cNvPr id="102" name="Group 16"/>
                  <p:cNvGrpSpPr>
                    <a:grpSpLocks/>
                  </p:cNvGrpSpPr>
                  <p:nvPr/>
                </p:nvGrpSpPr>
                <p:grpSpPr bwMode="auto">
                  <a:xfrm>
                    <a:off x="1272" y="3470"/>
                    <a:ext cx="236" cy="85"/>
                    <a:chOff x="1272" y="3470"/>
                    <a:chExt cx="236" cy="85"/>
                  </a:xfrm>
                </p:grpSpPr>
                <p:grpSp>
                  <p:nvGrpSpPr>
                    <p:cNvPr id="103" name="Group 17"/>
                    <p:cNvGrpSpPr>
                      <a:grpSpLocks/>
                    </p:cNvGrpSpPr>
                    <p:nvPr/>
                  </p:nvGrpSpPr>
                  <p:grpSpPr bwMode="auto">
                    <a:xfrm>
                      <a:off x="1272" y="3470"/>
                      <a:ext cx="236" cy="85"/>
                      <a:chOff x="1272" y="3470"/>
                      <a:chExt cx="236" cy="85"/>
                    </a:xfrm>
                  </p:grpSpPr>
                  <p:sp>
                    <p:nvSpPr>
                      <p:cNvPr id="647" name="Rectangle 18"/>
                      <p:cNvSpPr>
                        <a:spLocks noChangeArrowheads="1"/>
                      </p:cNvSpPr>
                      <p:nvPr/>
                    </p:nvSpPr>
                    <p:spPr bwMode="auto">
                      <a:xfrm>
                        <a:off x="1272" y="3490"/>
                        <a:ext cx="228" cy="65"/>
                      </a:xfrm>
                      <a:prstGeom prst="rect">
                        <a:avLst/>
                      </a:prstGeom>
                      <a:solidFill>
                        <a:srgbClr val="C0C0C0"/>
                      </a:solidFill>
                      <a:ln w="12700">
                        <a:solidFill>
                          <a:srgbClr val="000000"/>
                        </a:solidFill>
                        <a:miter lim="800000"/>
                        <a:headEnd/>
                        <a:tailEnd/>
                      </a:ln>
                    </p:spPr>
                    <p:txBody>
                      <a:bodyPr wrap="none" anchor="ctr"/>
                      <a:lstStyle/>
                      <a:p>
                        <a:endParaRPr lang="en-US"/>
                      </a:p>
                    </p:txBody>
                  </p:sp>
                  <p:sp>
                    <p:nvSpPr>
                      <p:cNvPr id="648" name="Freeform 19"/>
                      <p:cNvSpPr>
                        <a:spLocks/>
                      </p:cNvSpPr>
                      <p:nvPr/>
                    </p:nvSpPr>
                    <p:spPr bwMode="auto">
                      <a:xfrm>
                        <a:off x="1272" y="3470"/>
                        <a:ext cx="236" cy="21"/>
                      </a:xfrm>
                      <a:custGeom>
                        <a:avLst/>
                        <a:gdLst>
                          <a:gd name="T0" fmla="*/ 0 w 236"/>
                          <a:gd name="T1" fmla="*/ 20 h 21"/>
                          <a:gd name="T2" fmla="*/ 235 w 236"/>
                          <a:gd name="T3" fmla="*/ 20 h 21"/>
                          <a:gd name="T4" fmla="*/ 214 w 236"/>
                          <a:gd name="T5" fmla="*/ 0 h 21"/>
                          <a:gd name="T6" fmla="*/ 25 w 236"/>
                          <a:gd name="T7" fmla="*/ 0 h 21"/>
                          <a:gd name="T8" fmla="*/ 0 w 236"/>
                          <a:gd name="T9" fmla="*/ 20 h 21"/>
                          <a:gd name="T10" fmla="*/ 0 60000 65536"/>
                          <a:gd name="T11" fmla="*/ 0 60000 65536"/>
                          <a:gd name="T12" fmla="*/ 0 60000 65536"/>
                          <a:gd name="T13" fmla="*/ 0 60000 65536"/>
                          <a:gd name="T14" fmla="*/ 0 60000 65536"/>
                          <a:gd name="T15" fmla="*/ 0 w 236"/>
                          <a:gd name="T16" fmla="*/ 0 h 21"/>
                          <a:gd name="T17" fmla="*/ 236 w 236"/>
                          <a:gd name="T18" fmla="*/ 21 h 21"/>
                        </a:gdLst>
                        <a:ahLst/>
                        <a:cxnLst>
                          <a:cxn ang="T10">
                            <a:pos x="T0" y="T1"/>
                          </a:cxn>
                          <a:cxn ang="T11">
                            <a:pos x="T2" y="T3"/>
                          </a:cxn>
                          <a:cxn ang="T12">
                            <a:pos x="T4" y="T5"/>
                          </a:cxn>
                          <a:cxn ang="T13">
                            <a:pos x="T6" y="T7"/>
                          </a:cxn>
                          <a:cxn ang="T14">
                            <a:pos x="T8" y="T9"/>
                          </a:cxn>
                        </a:cxnLst>
                        <a:rect l="T15" t="T16" r="T17" b="T18"/>
                        <a:pathLst>
                          <a:path w="236" h="21">
                            <a:moveTo>
                              <a:pt x="0" y="20"/>
                            </a:moveTo>
                            <a:lnTo>
                              <a:pt x="235" y="20"/>
                            </a:lnTo>
                            <a:lnTo>
                              <a:pt x="214" y="0"/>
                            </a:lnTo>
                            <a:lnTo>
                              <a:pt x="25" y="0"/>
                            </a:lnTo>
                            <a:lnTo>
                              <a:pt x="0" y="20"/>
                            </a:lnTo>
                          </a:path>
                        </a:pathLst>
                      </a:custGeom>
                      <a:solidFill>
                        <a:srgbClr val="C0C0C0"/>
                      </a:solidFill>
                      <a:ln w="12700" cap="rnd">
                        <a:solidFill>
                          <a:srgbClr val="000000"/>
                        </a:solidFill>
                        <a:round/>
                        <a:headEnd/>
                        <a:tailEnd/>
                      </a:ln>
                    </p:spPr>
                    <p:txBody>
                      <a:bodyPr/>
                      <a:lstStyle/>
                      <a:p>
                        <a:endParaRPr lang="en-US"/>
                      </a:p>
                    </p:txBody>
                  </p:sp>
                </p:grpSp>
                <p:sp>
                  <p:nvSpPr>
                    <p:cNvPr id="646" name="Line 20"/>
                    <p:cNvSpPr>
                      <a:spLocks noChangeShapeType="1"/>
                    </p:cNvSpPr>
                    <p:nvPr/>
                  </p:nvSpPr>
                  <p:spPr bwMode="auto">
                    <a:xfrm>
                      <a:off x="1367" y="3487"/>
                      <a:ext cx="65" cy="1"/>
                    </a:xfrm>
                    <a:prstGeom prst="line">
                      <a:avLst/>
                    </a:prstGeom>
                    <a:noFill/>
                    <a:ln w="12700">
                      <a:solidFill>
                        <a:srgbClr val="000000"/>
                      </a:solidFill>
                      <a:round/>
                      <a:headEnd/>
                      <a:tailEnd/>
                    </a:ln>
                  </p:spPr>
                  <p:txBody>
                    <a:bodyPr wrap="none" anchor="ctr"/>
                    <a:lstStyle/>
                    <a:p>
                      <a:endParaRPr lang="en-US"/>
                    </a:p>
                  </p:txBody>
                </p:sp>
              </p:grpSp>
              <p:grpSp>
                <p:nvGrpSpPr>
                  <p:cNvPr id="104" name="Group 21"/>
                  <p:cNvGrpSpPr>
                    <a:grpSpLocks/>
                  </p:cNvGrpSpPr>
                  <p:nvPr/>
                </p:nvGrpSpPr>
                <p:grpSpPr bwMode="auto">
                  <a:xfrm>
                    <a:off x="1278" y="3540"/>
                    <a:ext cx="221" cy="15"/>
                    <a:chOff x="1278" y="3540"/>
                    <a:chExt cx="221" cy="15"/>
                  </a:xfrm>
                </p:grpSpPr>
                <p:grpSp>
                  <p:nvGrpSpPr>
                    <p:cNvPr id="107" name="Group 22"/>
                    <p:cNvGrpSpPr>
                      <a:grpSpLocks/>
                    </p:cNvGrpSpPr>
                    <p:nvPr/>
                  </p:nvGrpSpPr>
                  <p:grpSpPr bwMode="auto">
                    <a:xfrm>
                      <a:off x="1278" y="3540"/>
                      <a:ext cx="109" cy="15"/>
                      <a:chOff x="1278" y="3540"/>
                      <a:chExt cx="109" cy="15"/>
                    </a:xfrm>
                  </p:grpSpPr>
                  <p:grpSp>
                    <p:nvGrpSpPr>
                      <p:cNvPr id="108" name="Group 23"/>
                      <p:cNvGrpSpPr>
                        <a:grpSpLocks/>
                      </p:cNvGrpSpPr>
                      <p:nvPr/>
                    </p:nvGrpSpPr>
                    <p:grpSpPr bwMode="auto">
                      <a:xfrm>
                        <a:off x="1278" y="3540"/>
                        <a:ext cx="53" cy="15"/>
                        <a:chOff x="1278" y="3540"/>
                        <a:chExt cx="53" cy="15"/>
                      </a:xfrm>
                    </p:grpSpPr>
                    <p:grpSp>
                      <p:nvGrpSpPr>
                        <p:cNvPr id="109" name="Group 24"/>
                        <p:cNvGrpSpPr>
                          <a:grpSpLocks/>
                        </p:cNvGrpSpPr>
                        <p:nvPr/>
                      </p:nvGrpSpPr>
                      <p:grpSpPr bwMode="auto">
                        <a:xfrm>
                          <a:off x="1278" y="3540"/>
                          <a:ext cx="25" cy="15"/>
                          <a:chOff x="1278" y="3540"/>
                          <a:chExt cx="25" cy="15"/>
                        </a:xfrm>
                      </p:grpSpPr>
                      <p:grpSp>
                        <p:nvGrpSpPr>
                          <p:cNvPr id="110" name="Group 25"/>
                          <p:cNvGrpSpPr>
                            <a:grpSpLocks/>
                          </p:cNvGrpSpPr>
                          <p:nvPr/>
                        </p:nvGrpSpPr>
                        <p:grpSpPr bwMode="auto">
                          <a:xfrm>
                            <a:off x="1278" y="3540"/>
                            <a:ext cx="10" cy="15"/>
                            <a:chOff x="1278" y="3540"/>
                            <a:chExt cx="10" cy="15"/>
                          </a:xfrm>
                        </p:grpSpPr>
                        <p:grpSp>
                          <p:nvGrpSpPr>
                            <p:cNvPr id="111" name="Group 26"/>
                            <p:cNvGrpSpPr>
                              <a:grpSpLocks/>
                            </p:cNvGrpSpPr>
                            <p:nvPr/>
                          </p:nvGrpSpPr>
                          <p:grpSpPr bwMode="auto">
                            <a:xfrm>
                              <a:off x="1278" y="3540"/>
                              <a:ext cx="4" cy="15"/>
                              <a:chOff x="1278" y="3540"/>
                              <a:chExt cx="4" cy="15"/>
                            </a:xfrm>
                          </p:grpSpPr>
                          <p:sp>
                            <p:nvSpPr>
                              <p:cNvPr id="643" name="Rectangle 27"/>
                              <p:cNvSpPr>
                                <a:spLocks noChangeArrowheads="1"/>
                              </p:cNvSpPr>
                              <p:nvPr/>
                            </p:nvSpPr>
                            <p:spPr bwMode="auto">
                              <a:xfrm>
                                <a:off x="1278" y="3540"/>
                                <a:ext cx="1" cy="15"/>
                              </a:xfrm>
                              <a:prstGeom prst="rect">
                                <a:avLst/>
                              </a:prstGeom>
                              <a:solidFill>
                                <a:srgbClr val="000000"/>
                              </a:solidFill>
                              <a:ln w="12700">
                                <a:noFill/>
                                <a:miter lim="800000"/>
                                <a:headEnd/>
                                <a:tailEnd/>
                              </a:ln>
                            </p:spPr>
                            <p:txBody>
                              <a:bodyPr wrap="none" anchor="ctr"/>
                              <a:lstStyle/>
                              <a:p>
                                <a:endParaRPr lang="en-US"/>
                              </a:p>
                            </p:txBody>
                          </p:sp>
                          <p:sp>
                            <p:nvSpPr>
                              <p:cNvPr id="644" name="Rectangle 28"/>
                              <p:cNvSpPr>
                                <a:spLocks noChangeArrowheads="1"/>
                              </p:cNvSpPr>
                              <p:nvPr/>
                            </p:nvSpPr>
                            <p:spPr bwMode="auto">
                              <a:xfrm>
                                <a:off x="1280"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112" name="Group 29"/>
                            <p:cNvGrpSpPr>
                              <a:grpSpLocks/>
                            </p:cNvGrpSpPr>
                            <p:nvPr/>
                          </p:nvGrpSpPr>
                          <p:grpSpPr bwMode="auto">
                            <a:xfrm>
                              <a:off x="1283" y="3540"/>
                              <a:ext cx="5" cy="15"/>
                              <a:chOff x="1283" y="3540"/>
                              <a:chExt cx="5" cy="15"/>
                            </a:xfrm>
                          </p:grpSpPr>
                          <p:sp>
                            <p:nvSpPr>
                              <p:cNvPr id="641" name="Rectangle 30"/>
                              <p:cNvSpPr>
                                <a:spLocks noChangeArrowheads="1"/>
                              </p:cNvSpPr>
                              <p:nvPr/>
                            </p:nvSpPr>
                            <p:spPr bwMode="auto">
                              <a:xfrm>
                                <a:off x="1283" y="3540"/>
                                <a:ext cx="2" cy="15"/>
                              </a:xfrm>
                              <a:prstGeom prst="rect">
                                <a:avLst/>
                              </a:prstGeom>
                              <a:solidFill>
                                <a:srgbClr val="000000"/>
                              </a:solidFill>
                              <a:ln w="12700">
                                <a:noFill/>
                                <a:miter lim="800000"/>
                                <a:headEnd/>
                                <a:tailEnd/>
                              </a:ln>
                            </p:spPr>
                            <p:txBody>
                              <a:bodyPr wrap="none" anchor="ctr"/>
                              <a:lstStyle/>
                              <a:p>
                                <a:endParaRPr lang="en-US"/>
                              </a:p>
                            </p:txBody>
                          </p:sp>
                          <p:sp>
                            <p:nvSpPr>
                              <p:cNvPr id="642" name="Rectangle 31"/>
                              <p:cNvSpPr>
                                <a:spLocks noChangeArrowheads="1"/>
                              </p:cNvSpPr>
                              <p:nvPr/>
                            </p:nvSpPr>
                            <p:spPr bwMode="auto">
                              <a:xfrm>
                                <a:off x="1287" y="3540"/>
                                <a:ext cx="1" cy="15"/>
                              </a:xfrm>
                              <a:prstGeom prst="rect">
                                <a:avLst/>
                              </a:prstGeom>
                              <a:solidFill>
                                <a:srgbClr val="000000"/>
                              </a:solidFill>
                              <a:ln w="12700">
                                <a:noFill/>
                                <a:miter lim="800000"/>
                                <a:headEnd/>
                                <a:tailEnd/>
                              </a:ln>
                            </p:spPr>
                            <p:txBody>
                              <a:bodyPr wrap="none" anchor="ctr"/>
                              <a:lstStyle/>
                              <a:p>
                                <a:endParaRPr lang="en-US"/>
                              </a:p>
                            </p:txBody>
                          </p:sp>
                        </p:grpSp>
                      </p:grpSp>
                      <p:grpSp>
                        <p:nvGrpSpPr>
                          <p:cNvPr id="113" name="Group 32"/>
                          <p:cNvGrpSpPr>
                            <a:grpSpLocks/>
                          </p:cNvGrpSpPr>
                          <p:nvPr/>
                        </p:nvGrpSpPr>
                        <p:grpSpPr bwMode="auto">
                          <a:xfrm>
                            <a:off x="1290" y="3540"/>
                            <a:ext cx="13" cy="15"/>
                            <a:chOff x="1290" y="3540"/>
                            <a:chExt cx="13" cy="15"/>
                          </a:xfrm>
                        </p:grpSpPr>
                        <p:grpSp>
                          <p:nvGrpSpPr>
                            <p:cNvPr id="114" name="Group 33"/>
                            <p:cNvGrpSpPr>
                              <a:grpSpLocks/>
                            </p:cNvGrpSpPr>
                            <p:nvPr/>
                          </p:nvGrpSpPr>
                          <p:grpSpPr bwMode="auto">
                            <a:xfrm>
                              <a:off x="1290" y="3540"/>
                              <a:ext cx="5" cy="15"/>
                              <a:chOff x="1290" y="3540"/>
                              <a:chExt cx="5" cy="15"/>
                            </a:xfrm>
                          </p:grpSpPr>
                          <p:sp>
                            <p:nvSpPr>
                              <p:cNvPr id="637" name="Rectangle 34"/>
                              <p:cNvSpPr>
                                <a:spLocks noChangeArrowheads="1"/>
                              </p:cNvSpPr>
                              <p:nvPr/>
                            </p:nvSpPr>
                            <p:spPr bwMode="auto">
                              <a:xfrm>
                                <a:off x="1290" y="3540"/>
                                <a:ext cx="2" cy="15"/>
                              </a:xfrm>
                              <a:prstGeom prst="rect">
                                <a:avLst/>
                              </a:prstGeom>
                              <a:solidFill>
                                <a:srgbClr val="000000"/>
                              </a:solidFill>
                              <a:ln w="12700">
                                <a:noFill/>
                                <a:miter lim="800000"/>
                                <a:headEnd/>
                                <a:tailEnd/>
                              </a:ln>
                            </p:spPr>
                            <p:txBody>
                              <a:bodyPr wrap="none" anchor="ctr"/>
                              <a:lstStyle/>
                              <a:p>
                                <a:endParaRPr lang="en-US"/>
                              </a:p>
                            </p:txBody>
                          </p:sp>
                          <p:sp>
                            <p:nvSpPr>
                              <p:cNvPr id="638" name="Rectangle 35"/>
                              <p:cNvSpPr>
                                <a:spLocks noChangeArrowheads="1"/>
                              </p:cNvSpPr>
                              <p:nvPr/>
                            </p:nvSpPr>
                            <p:spPr bwMode="auto">
                              <a:xfrm>
                                <a:off x="1294" y="3540"/>
                                <a:ext cx="1" cy="15"/>
                              </a:xfrm>
                              <a:prstGeom prst="rect">
                                <a:avLst/>
                              </a:prstGeom>
                              <a:solidFill>
                                <a:srgbClr val="000000"/>
                              </a:solidFill>
                              <a:ln w="12700">
                                <a:noFill/>
                                <a:miter lim="800000"/>
                                <a:headEnd/>
                                <a:tailEnd/>
                              </a:ln>
                            </p:spPr>
                            <p:txBody>
                              <a:bodyPr wrap="none" anchor="ctr"/>
                              <a:lstStyle/>
                              <a:p>
                                <a:endParaRPr lang="en-US"/>
                              </a:p>
                            </p:txBody>
                          </p:sp>
                        </p:grpSp>
                        <p:grpSp>
                          <p:nvGrpSpPr>
                            <p:cNvPr id="116" name="Group 36"/>
                            <p:cNvGrpSpPr>
                              <a:grpSpLocks/>
                            </p:cNvGrpSpPr>
                            <p:nvPr/>
                          </p:nvGrpSpPr>
                          <p:grpSpPr bwMode="auto">
                            <a:xfrm>
                              <a:off x="1297" y="3540"/>
                              <a:ext cx="6" cy="15"/>
                              <a:chOff x="1297" y="3540"/>
                              <a:chExt cx="6" cy="15"/>
                            </a:xfrm>
                          </p:grpSpPr>
                          <p:sp>
                            <p:nvSpPr>
                              <p:cNvPr id="635" name="Rectangle 37"/>
                              <p:cNvSpPr>
                                <a:spLocks noChangeArrowheads="1"/>
                              </p:cNvSpPr>
                              <p:nvPr/>
                            </p:nvSpPr>
                            <p:spPr bwMode="auto">
                              <a:xfrm>
                                <a:off x="1297" y="3540"/>
                                <a:ext cx="2" cy="15"/>
                              </a:xfrm>
                              <a:prstGeom prst="rect">
                                <a:avLst/>
                              </a:prstGeom>
                              <a:solidFill>
                                <a:srgbClr val="000000"/>
                              </a:solidFill>
                              <a:ln w="12700">
                                <a:noFill/>
                                <a:miter lim="800000"/>
                                <a:headEnd/>
                                <a:tailEnd/>
                              </a:ln>
                            </p:spPr>
                            <p:txBody>
                              <a:bodyPr wrap="none" anchor="ctr"/>
                              <a:lstStyle/>
                              <a:p>
                                <a:endParaRPr lang="en-US"/>
                              </a:p>
                            </p:txBody>
                          </p:sp>
                          <p:sp>
                            <p:nvSpPr>
                              <p:cNvPr id="636" name="Rectangle 38"/>
                              <p:cNvSpPr>
                                <a:spLocks noChangeArrowheads="1"/>
                              </p:cNvSpPr>
                              <p:nvPr/>
                            </p:nvSpPr>
                            <p:spPr bwMode="auto">
                              <a:xfrm>
                                <a:off x="1301" y="3540"/>
                                <a:ext cx="2" cy="15"/>
                              </a:xfrm>
                              <a:prstGeom prst="rect">
                                <a:avLst/>
                              </a:prstGeom>
                              <a:solidFill>
                                <a:srgbClr val="000000"/>
                              </a:solidFill>
                              <a:ln w="12700">
                                <a:noFill/>
                                <a:miter lim="800000"/>
                                <a:headEnd/>
                                <a:tailEnd/>
                              </a:ln>
                            </p:spPr>
                            <p:txBody>
                              <a:bodyPr wrap="none" anchor="ctr"/>
                              <a:lstStyle/>
                              <a:p>
                                <a:endParaRPr lang="en-US"/>
                              </a:p>
                            </p:txBody>
                          </p:sp>
                        </p:grpSp>
                      </p:grpSp>
                    </p:grpSp>
                    <p:grpSp>
                      <p:nvGrpSpPr>
                        <p:cNvPr id="117" name="Group 39"/>
                        <p:cNvGrpSpPr>
                          <a:grpSpLocks/>
                        </p:cNvGrpSpPr>
                        <p:nvPr/>
                      </p:nvGrpSpPr>
                      <p:grpSpPr bwMode="auto">
                        <a:xfrm>
                          <a:off x="1305" y="3540"/>
                          <a:ext cx="26" cy="15"/>
                          <a:chOff x="1305" y="3540"/>
                          <a:chExt cx="26" cy="15"/>
                        </a:xfrm>
                      </p:grpSpPr>
                      <p:grpSp>
                        <p:nvGrpSpPr>
                          <p:cNvPr id="118" name="Group 40"/>
                          <p:cNvGrpSpPr>
                            <a:grpSpLocks/>
                          </p:cNvGrpSpPr>
                          <p:nvPr/>
                        </p:nvGrpSpPr>
                        <p:grpSpPr bwMode="auto">
                          <a:xfrm>
                            <a:off x="1305" y="3540"/>
                            <a:ext cx="12" cy="15"/>
                            <a:chOff x="1305" y="3540"/>
                            <a:chExt cx="12" cy="15"/>
                          </a:xfrm>
                        </p:grpSpPr>
                        <p:grpSp>
                          <p:nvGrpSpPr>
                            <p:cNvPr id="119" name="Group 41"/>
                            <p:cNvGrpSpPr>
                              <a:grpSpLocks/>
                            </p:cNvGrpSpPr>
                            <p:nvPr/>
                          </p:nvGrpSpPr>
                          <p:grpSpPr bwMode="auto">
                            <a:xfrm>
                              <a:off x="1305" y="3540"/>
                              <a:ext cx="5" cy="15"/>
                              <a:chOff x="1305" y="3540"/>
                              <a:chExt cx="5" cy="15"/>
                            </a:xfrm>
                          </p:grpSpPr>
                          <p:sp>
                            <p:nvSpPr>
                              <p:cNvPr id="629" name="Rectangle 42"/>
                              <p:cNvSpPr>
                                <a:spLocks noChangeArrowheads="1"/>
                              </p:cNvSpPr>
                              <p:nvPr/>
                            </p:nvSpPr>
                            <p:spPr bwMode="auto">
                              <a:xfrm>
                                <a:off x="1305" y="3540"/>
                                <a:ext cx="2" cy="15"/>
                              </a:xfrm>
                              <a:prstGeom prst="rect">
                                <a:avLst/>
                              </a:prstGeom>
                              <a:solidFill>
                                <a:srgbClr val="000000"/>
                              </a:solidFill>
                              <a:ln w="12700">
                                <a:noFill/>
                                <a:miter lim="800000"/>
                                <a:headEnd/>
                                <a:tailEnd/>
                              </a:ln>
                            </p:spPr>
                            <p:txBody>
                              <a:bodyPr wrap="none" anchor="ctr"/>
                              <a:lstStyle/>
                              <a:p>
                                <a:endParaRPr lang="en-US"/>
                              </a:p>
                            </p:txBody>
                          </p:sp>
                          <p:sp>
                            <p:nvSpPr>
                              <p:cNvPr id="630" name="Rectangle 43"/>
                              <p:cNvSpPr>
                                <a:spLocks noChangeArrowheads="1"/>
                              </p:cNvSpPr>
                              <p:nvPr/>
                            </p:nvSpPr>
                            <p:spPr bwMode="auto">
                              <a:xfrm>
                                <a:off x="1308"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120" name="Group 44"/>
                            <p:cNvGrpSpPr>
                              <a:grpSpLocks/>
                            </p:cNvGrpSpPr>
                            <p:nvPr/>
                          </p:nvGrpSpPr>
                          <p:grpSpPr bwMode="auto">
                            <a:xfrm>
                              <a:off x="1312" y="3540"/>
                              <a:ext cx="5" cy="15"/>
                              <a:chOff x="1312" y="3540"/>
                              <a:chExt cx="5" cy="15"/>
                            </a:xfrm>
                          </p:grpSpPr>
                          <p:sp>
                            <p:nvSpPr>
                              <p:cNvPr id="627" name="Rectangle 45"/>
                              <p:cNvSpPr>
                                <a:spLocks noChangeArrowheads="1"/>
                              </p:cNvSpPr>
                              <p:nvPr/>
                            </p:nvSpPr>
                            <p:spPr bwMode="auto">
                              <a:xfrm>
                                <a:off x="1312" y="3540"/>
                                <a:ext cx="1" cy="15"/>
                              </a:xfrm>
                              <a:prstGeom prst="rect">
                                <a:avLst/>
                              </a:prstGeom>
                              <a:solidFill>
                                <a:srgbClr val="000000"/>
                              </a:solidFill>
                              <a:ln w="12700">
                                <a:noFill/>
                                <a:miter lim="800000"/>
                                <a:headEnd/>
                                <a:tailEnd/>
                              </a:ln>
                            </p:spPr>
                            <p:txBody>
                              <a:bodyPr wrap="none" anchor="ctr"/>
                              <a:lstStyle/>
                              <a:p>
                                <a:endParaRPr lang="en-US"/>
                              </a:p>
                            </p:txBody>
                          </p:sp>
                          <p:sp>
                            <p:nvSpPr>
                              <p:cNvPr id="628" name="Rectangle 46"/>
                              <p:cNvSpPr>
                                <a:spLocks noChangeArrowheads="1"/>
                              </p:cNvSpPr>
                              <p:nvPr/>
                            </p:nvSpPr>
                            <p:spPr bwMode="auto">
                              <a:xfrm>
                                <a:off x="1315" y="3540"/>
                                <a:ext cx="2" cy="15"/>
                              </a:xfrm>
                              <a:prstGeom prst="rect">
                                <a:avLst/>
                              </a:prstGeom>
                              <a:solidFill>
                                <a:srgbClr val="000000"/>
                              </a:solidFill>
                              <a:ln w="12700">
                                <a:noFill/>
                                <a:miter lim="800000"/>
                                <a:headEnd/>
                                <a:tailEnd/>
                              </a:ln>
                            </p:spPr>
                            <p:txBody>
                              <a:bodyPr wrap="none" anchor="ctr"/>
                              <a:lstStyle/>
                              <a:p>
                                <a:endParaRPr lang="en-US"/>
                              </a:p>
                            </p:txBody>
                          </p:sp>
                        </p:grpSp>
                      </p:grpSp>
                      <p:grpSp>
                        <p:nvGrpSpPr>
                          <p:cNvPr id="121" name="Group 47"/>
                          <p:cNvGrpSpPr>
                            <a:grpSpLocks/>
                          </p:cNvGrpSpPr>
                          <p:nvPr/>
                        </p:nvGrpSpPr>
                        <p:grpSpPr bwMode="auto">
                          <a:xfrm>
                            <a:off x="1318" y="3540"/>
                            <a:ext cx="13" cy="15"/>
                            <a:chOff x="1318" y="3540"/>
                            <a:chExt cx="13" cy="15"/>
                          </a:xfrm>
                        </p:grpSpPr>
                        <p:grpSp>
                          <p:nvGrpSpPr>
                            <p:cNvPr id="122" name="Group 48"/>
                            <p:cNvGrpSpPr>
                              <a:grpSpLocks/>
                            </p:cNvGrpSpPr>
                            <p:nvPr/>
                          </p:nvGrpSpPr>
                          <p:grpSpPr bwMode="auto">
                            <a:xfrm>
                              <a:off x="1318" y="3540"/>
                              <a:ext cx="6" cy="15"/>
                              <a:chOff x="1318" y="3540"/>
                              <a:chExt cx="6" cy="15"/>
                            </a:xfrm>
                          </p:grpSpPr>
                          <p:sp>
                            <p:nvSpPr>
                              <p:cNvPr id="623" name="Rectangle 49"/>
                              <p:cNvSpPr>
                                <a:spLocks noChangeArrowheads="1"/>
                              </p:cNvSpPr>
                              <p:nvPr/>
                            </p:nvSpPr>
                            <p:spPr bwMode="auto">
                              <a:xfrm>
                                <a:off x="1318" y="3540"/>
                                <a:ext cx="2" cy="15"/>
                              </a:xfrm>
                              <a:prstGeom prst="rect">
                                <a:avLst/>
                              </a:prstGeom>
                              <a:solidFill>
                                <a:srgbClr val="000000"/>
                              </a:solidFill>
                              <a:ln w="12700">
                                <a:noFill/>
                                <a:miter lim="800000"/>
                                <a:headEnd/>
                                <a:tailEnd/>
                              </a:ln>
                            </p:spPr>
                            <p:txBody>
                              <a:bodyPr wrap="none" anchor="ctr"/>
                              <a:lstStyle/>
                              <a:p>
                                <a:endParaRPr lang="en-US"/>
                              </a:p>
                            </p:txBody>
                          </p:sp>
                          <p:sp>
                            <p:nvSpPr>
                              <p:cNvPr id="624" name="Rectangle 50"/>
                              <p:cNvSpPr>
                                <a:spLocks noChangeArrowheads="1"/>
                              </p:cNvSpPr>
                              <p:nvPr/>
                            </p:nvSpPr>
                            <p:spPr bwMode="auto">
                              <a:xfrm>
                                <a:off x="1322"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123" name="Group 51"/>
                            <p:cNvGrpSpPr>
                              <a:grpSpLocks/>
                            </p:cNvGrpSpPr>
                            <p:nvPr/>
                          </p:nvGrpSpPr>
                          <p:grpSpPr bwMode="auto">
                            <a:xfrm>
                              <a:off x="1325" y="3540"/>
                              <a:ext cx="6" cy="15"/>
                              <a:chOff x="1325" y="3540"/>
                              <a:chExt cx="6" cy="15"/>
                            </a:xfrm>
                          </p:grpSpPr>
                          <p:sp>
                            <p:nvSpPr>
                              <p:cNvPr id="621" name="Rectangle 52"/>
                              <p:cNvSpPr>
                                <a:spLocks noChangeArrowheads="1"/>
                              </p:cNvSpPr>
                              <p:nvPr/>
                            </p:nvSpPr>
                            <p:spPr bwMode="auto">
                              <a:xfrm>
                                <a:off x="1325" y="3540"/>
                                <a:ext cx="2" cy="15"/>
                              </a:xfrm>
                              <a:prstGeom prst="rect">
                                <a:avLst/>
                              </a:prstGeom>
                              <a:solidFill>
                                <a:srgbClr val="000000"/>
                              </a:solidFill>
                              <a:ln w="12700">
                                <a:noFill/>
                                <a:miter lim="800000"/>
                                <a:headEnd/>
                                <a:tailEnd/>
                              </a:ln>
                            </p:spPr>
                            <p:txBody>
                              <a:bodyPr wrap="none" anchor="ctr"/>
                              <a:lstStyle/>
                              <a:p>
                                <a:endParaRPr lang="en-US"/>
                              </a:p>
                            </p:txBody>
                          </p:sp>
                          <p:sp>
                            <p:nvSpPr>
                              <p:cNvPr id="622" name="Rectangle 53"/>
                              <p:cNvSpPr>
                                <a:spLocks noChangeArrowheads="1"/>
                              </p:cNvSpPr>
                              <p:nvPr/>
                            </p:nvSpPr>
                            <p:spPr bwMode="auto">
                              <a:xfrm>
                                <a:off x="1329" y="3540"/>
                                <a:ext cx="2" cy="15"/>
                              </a:xfrm>
                              <a:prstGeom prst="rect">
                                <a:avLst/>
                              </a:prstGeom>
                              <a:solidFill>
                                <a:srgbClr val="000000"/>
                              </a:solidFill>
                              <a:ln w="12700">
                                <a:noFill/>
                                <a:miter lim="800000"/>
                                <a:headEnd/>
                                <a:tailEnd/>
                              </a:ln>
                            </p:spPr>
                            <p:txBody>
                              <a:bodyPr wrap="none" anchor="ctr"/>
                              <a:lstStyle/>
                              <a:p>
                                <a:endParaRPr lang="en-US"/>
                              </a:p>
                            </p:txBody>
                          </p:sp>
                        </p:grpSp>
                      </p:grpSp>
                    </p:grpSp>
                  </p:grpSp>
                  <p:grpSp>
                    <p:nvGrpSpPr>
                      <p:cNvPr id="124" name="Group 54"/>
                      <p:cNvGrpSpPr>
                        <a:grpSpLocks/>
                      </p:cNvGrpSpPr>
                      <p:nvPr/>
                    </p:nvGrpSpPr>
                    <p:grpSpPr bwMode="auto">
                      <a:xfrm>
                        <a:off x="1332" y="3540"/>
                        <a:ext cx="55" cy="15"/>
                        <a:chOff x="1332" y="3540"/>
                        <a:chExt cx="55" cy="15"/>
                      </a:xfrm>
                    </p:grpSpPr>
                    <p:grpSp>
                      <p:nvGrpSpPr>
                        <p:cNvPr id="125" name="Group 55"/>
                        <p:cNvGrpSpPr>
                          <a:grpSpLocks/>
                        </p:cNvGrpSpPr>
                        <p:nvPr/>
                      </p:nvGrpSpPr>
                      <p:grpSpPr bwMode="auto">
                        <a:xfrm>
                          <a:off x="1332" y="3540"/>
                          <a:ext cx="27" cy="15"/>
                          <a:chOff x="1332" y="3540"/>
                          <a:chExt cx="27" cy="15"/>
                        </a:xfrm>
                      </p:grpSpPr>
                      <p:grpSp>
                        <p:nvGrpSpPr>
                          <p:cNvPr id="126" name="Group 56"/>
                          <p:cNvGrpSpPr>
                            <a:grpSpLocks/>
                          </p:cNvGrpSpPr>
                          <p:nvPr/>
                        </p:nvGrpSpPr>
                        <p:grpSpPr bwMode="auto">
                          <a:xfrm>
                            <a:off x="1332" y="3540"/>
                            <a:ext cx="13" cy="15"/>
                            <a:chOff x="1332" y="3540"/>
                            <a:chExt cx="13" cy="15"/>
                          </a:xfrm>
                        </p:grpSpPr>
                        <p:grpSp>
                          <p:nvGrpSpPr>
                            <p:cNvPr id="127" name="Group 57"/>
                            <p:cNvGrpSpPr>
                              <a:grpSpLocks/>
                            </p:cNvGrpSpPr>
                            <p:nvPr/>
                          </p:nvGrpSpPr>
                          <p:grpSpPr bwMode="auto">
                            <a:xfrm>
                              <a:off x="1332" y="3540"/>
                              <a:ext cx="5" cy="15"/>
                              <a:chOff x="1332" y="3540"/>
                              <a:chExt cx="5" cy="15"/>
                            </a:xfrm>
                          </p:grpSpPr>
                          <p:sp>
                            <p:nvSpPr>
                              <p:cNvPr id="613" name="Rectangle 58"/>
                              <p:cNvSpPr>
                                <a:spLocks noChangeArrowheads="1"/>
                              </p:cNvSpPr>
                              <p:nvPr/>
                            </p:nvSpPr>
                            <p:spPr bwMode="auto">
                              <a:xfrm>
                                <a:off x="1332" y="3540"/>
                                <a:ext cx="2" cy="15"/>
                              </a:xfrm>
                              <a:prstGeom prst="rect">
                                <a:avLst/>
                              </a:prstGeom>
                              <a:solidFill>
                                <a:srgbClr val="000000"/>
                              </a:solidFill>
                              <a:ln w="12700">
                                <a:noFill/>
                                <a:miter lim="800000"/>
                                <a:headEnd/>
                                <a:tailEnd/>
                              </a:ln>
                            </p:spPr>
                            <p:txBody>
                              <a:bodyPr wrap="none" anchor="ctr"/>
                              <a:lstStyle/>
                              <a:p>
                                <a:endParaRPr lang="en-US"/>
                              </a:p>
                            </p:txBody>
                          </p:sp>
                          <p:sp>
                            <p:nvSpPr>
                              <p:cNvPr id="614" name="Rectangle 59"/>
                              <p:cNvSpPr>
                                <a:spLocks noChangeArrowheads="1"/>
                              </p:cNvSpPr>
                              <p:nvPr/>
                            </p:nvSpPr>
                            <p:spPr bwMode="auto">
                              <a:xfrm>
                                <a:off x="1336" y="3540"/>
                                <a:ext cx="1" cy="15"/>
                              </a:xfrm>
                              <a:prstGeom prst="rect">
                                <a:avLst/>
                              </a:prstGeom>
                              <a:solidFill>
                                <a:srgbClr val="000000"/>
                              </a:solidFill>
                              <a:ln w="12700">
                                <a:noFill/>
                                <a:miter lim="800000"/>
                                <a:headEnd/>
                                <a:tailEnd/>
                              </a:ln>
                            </p:spPr>
                            <p:txBody>
                              <a:bodyPr wrap="none" anchor="ctr"/>
                              <a:lstStyle/>
                              <a:p>
                                <a:endParaRPr lang="en-US"/>
                              </a:p>
                            </p:txBody>
                          </p:sp>
                        </p:grpSp>
                        <p:grpSp>
                          <p:nvGrpSpPr>
                            <p:cNvPr id="832" name="Group 60"/>
                            <p:cNvGrpSpPr>
                              <a:grpSpLocks/>
                            </p:cNvGrpSpPr>
                            <p:nvPr/>
                          </p:nvGrpSpPr>
                          <p:grpSpPr bwMode="auto">
                            <a:xfrm>
                              <a:off x="1339" y="3540"/>
                              <a:ext cx="6" cy="15"/>
                              <a:chOff x="1339" y="3540"/>
                              <a:chExt cx="6" cy="15"/>
                            </a:xfrm>
                          </p:grpSpPr>
                          <p:sp>
                            <p:nvSpPr>
                              <p:cNvPr id="611" name="Rectangle 61"/>
                              <p:cNvSpPr>
                                <a:spLocks noChangeArrowheads="1"/>
                              </p:cNvSpPr>
                              <p:nvPr/>
                            </p:nvSpPr>
                            <p:spPr bwMode="auto">
                              <a:xfrm>
                                <a:off x="1339" y="3540"/>
                                <a:ext cx="2" cy="15"/>
                              </a:xfrm>
                              <a:prstGeom prst="rect">
                                <a:avLst/>
                              </a:prstGeom>
                              <a:solidFill>
                                <a:srgbClr val="000000"/>
                              </a:solidFill>
                              <a:ln w="12700">
                                <a:noFill/>
                                <a:miter lim="800000"/>
                                <a:headEnd/>
                                <a:tailEnd/>
                              </a:ln>
                            </p:spPr>
                            <p:txBody>
                              <a:bodyPr wrap="none" anchor="ctr"/>
                              <a:lstStyle/>
                              <a:p>
                                <a:endParaRPr lang="en-US"/>
                              </a:p>
                            </p:txBody>
                          </p:sp>
                          <p:sp>
                            <p:nvSpPr>
                              <p:cNvPr id="612" name="Rectangle 62"/>
                              <p:cNvSpPr>
                                <a:spLocks noChangeArrowheads="1"/>
                              </p:cNvSpPr>
                              <p:nvPr/>
                            </p:nvSpPr>
                            <p:spPr bwMode="auto">
                              <a:xfrm>
                                <a:off x="1344" y="3540"/>
                                <a:ext cx="1" cy="15"/>
                              </a:xfrm>
                              <a:prstGeom prst="rect">
                                <a:avLst/>
                              </a:prstGeom>
                              <a:solidFill>
                                <a:srgbClr val="000000"/>
                              </a:solidFill>
                              <a:ln w="12700">
                                <a:noFill/>
                                <a:miter lim="800000"/>
                                <a:headEnd/>
                                <a:tailEnd/>
                              </a:ln>
                            </p:spPr>
                            <p:txBody>
                              <a:bodyPr wrap="none" anchor="ctr"/>
                              <a:lstStyle/>
                              <a:p>
                                <a:endParaRPr lang="en-US"/>
                              </a:p>
                            </p:txBody>
                          </p:sp>
                        </p:grpSp>
                      </p:grpSp>
                      <p:grpSp>
                        <p:nvGrpSpPr>
                          <p:cNvPr id="833" name="Group 63"/>
                          <p:cNvGrpSpPr>
                            <a:grpSpLocks/>
                          </p:cNvGrpSpPr>
                          <p:nvPr/>
                        </p:nvGrpSpPr>
                        <p:grpSpPr bwMode="auto">
                          <a:xfrm>
                            <a:off x="1347" y="3540"/>
                            <a:ext cx="12" cy="15"/>
                            <a:chOff x="1347" y="3540"/>
                            <a:chExt cx="12" cy="15"/>
                          </a:xfrm>
                        </p:grpSpPr>
                        <p:grpSp>
                          <p:nvGrpSpPr>
                            <p:cNvPr id="838" name="Group 64"/>
                            <p:cNvGrpSpPr>
                              <a:grpSpLocks/>
                            </p:cNvGrpSpPr>
                            <p:nvPr/>
                          </p:nvGrpSpPr>
                          <p:grpSpPr bwMode="auto">
                            <a:xfrm>
                              <a:off x="1347" y="3540"/>
                              <a:ext cx="5" cy="15"/>
                              <a:chOff x="1347" y="3540"/>
                              <a:chExt cx="5" cy="15"/>
                            </a:xfrm>
                          </p:grpSpPr>
                          <p:sp>
                            <p:nvSpPr>
                              <p:cNvPr id="607" name="Rectangle 65"/>
                              <p:cNvSpPr>
                                <a:spLocks noChangeArrowheads="1"/>
                              </p:cNvSpPr>
                              <p:nvPr/>
                            </p:nvSpPr>
                            <p:spPr bwMode="auto">
                              <a:xfrm>
                                <a:off x="1347" y="3540"/>
                                <a:ext cx="2" cy="15"/>
                              </a:xfrm>
                              <a:prstGeom prst="rect">
                                <a:avLst/>
                              </a:prstGeom>
                              <a:solidFill>
                                <a:srgbClr val="000000"/>
                              </a:solidFill>
                              <a:ln w="12700">
                                <a:noFill/>
                                <a:miter lim="800000"/>
                                <a:headEnd/>
                                <a:tailEnd/>
                              </a:ln>
                            </p:spPr>
                            <p:txBody>
                              <a:bodyPr wrap="none" anchor="ctr"/>
                              <a:lstStyle/>
                              <a:p>
                                <a:endParaRPr lang="en-US"/>
                              </a:p>
                            </p:txBody>
                          </p:sp>
                          <p:sp>
                            <p:nvSpPr>
                              <p:cNvPr id="608" name="Rectangle 66"/>
                              <p:cNvSpPr>
                                <a:spLocks noChangeArrowheads="1"/>
                              </p:cNvSpPr>
                              <p:nvPr/>
                            </p:nvSpPr>
                            <p:spPr bwMode="auto">
                              <a:xfrm>
                                <a:off x="1350"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839" name="Group 67"/>
                            <p:cNvGrpSpPr>
                              <a:grpSpLocks/>
                            </p:cNvGrpSpPr>
                            <p:nvPr/>
                          </p:nvGrpSpPr>
                          <p:grpSpPr bwMode="auto">
                            <a:xfrm>
                              <a:off x="1354" y="3540"/>
                              <a:ext cx="5" cy="15"/>
                              <a:chOff x="1354" y="3540"/>
                              <a:chExt cx="5" cy="15"/>
                            </a:xfrm>
                          </p:grpSpPr>
                          <p:sp>
                            <p:nvSpPr>
                              <p:cNvPr id="605" name="Rectangle 68"/>
                              <p:cNvSpPr>
                                <a:spLocks noChangeArrowheads="1"/>
                              </p:cNvSpPr>
                              <p:nvPr/>
                            </p:nvSpPr>
                            <p:spPr bwMode="auto">
                              <a:xfrm>
                                <a:off x="1354" y="3540"/>
                                <a:ext cx="2" cy="15"/>
                              </a:xfrm>
                              <a:prstGeom prst="rect">
                                <a:avLst/>
                              </a:prstGeom>
                              <a:solidFill>
                                <a:srgbClr val="000000"/>
                              </a:solidFill>
                              <a:ln w="12700">
                                <a:noFill/>
                                <a:miter lim="800000"/>
                                <a:headEnd/>
                                <a:tailEnd/>
                              </a:ln>
                            </p:spPr>
                            <p:txBody>
                              <a:bodyPr wrap="none" anchor="ctr"/>
                              <a:lstStyle/>
                              <a:p>
                                <a:endParaRPr lang="en-US"/>
                              </a:p>
                            </p:txBody>
                          </p:sp>
                          <p:sp>
                            <p:nvSpPr>
                              <p:cNvPr id="606" name="Rectangle 69"/>
                              <p:cNvSpPr>
                                <a:spLocks noChangeArrowheads="1"/>
                              </p:cNvSpPr>
                              <p:nvPr/>
                            </p:nvSpPr>
                            <p:spPr bwMode="auto">
                              <a:xfrm>
                                <a:off x="1357" y="3540"/>
                                <a:ext cx="2" cy="15"/>
                              </a:xfrm>
                              <a:prstGeom prst="rect">
                                <a:avLst/>
                              </a:prstGeom>
                              <a:solidFill>
                                <a:srgbClr val="000000"/>
                              </a:solidFill>
                              <a:ln w="12700">
                                <a:noFill/>
                                <a:miter lim="800000"/>
                                <a:headEnd/>
                                <a:tailEnd/>
                              </a:ln>
                            </p:spPr>
                            <p:txBody>
                              <a:bodyPr wrap="none" anchor="ctr"/>
                              <a:lstStyle/>
                              <a:p>
                                <a:endParaRPr lang="en-US"/>
                              </a:p>
                            </p:txBody>
                          </p:sp>
                        </p:grpSp>
                      </p:grpSp>
                    </p:grpSp>
                    <p:grpSp>
                      <p:nvGrpSpPr>
                        <p:cNvPr id="840" name="Group 70"/>
                        <p:cNvGrpSpPr>
                          <a:grpSpLocks/>
                        </p:cNvGrpSpPr>
                        <p:nvPr/>
                      </p:nvGrpSpPr>
                      <p:grpSpPr bwMode="auto">
                        <a:xfrm>
                          <a:off x="1361" y="3540"/>
                          <a:ext cx="26" cy="15"/>
                          <a:chOff x="1361" y="3540"/>
                          <a:chExt cx="26" cy="15"/>
                        </a:xfrm>
                      </p:grpSpPr>
                      <p:grpSp>
                        <p:nvGrpSpPr>
                          <p:cNvPr id="841" name="Group 71"/>
                          <p:cNvGrpSpPr>
                            <a:grpSpLocks/>
                          </p:cNvGrpSpPr>
                          <p:nvPr/>
                        </p:nvGrpSpPr>
                        <p:grpSpPr bwMode="auto">
                          <a:xfrm>
                            <a:off x="1361" y="3540"/>
                            <a:ext cx="12" cy="15"/>
                            <a:chOff x="1361" y="3540"/>
                            <a:chExt cx="12" cy="15"/>
                          </a:xfrm>
                        </p:grpSpPr>
                        <p:grpSp>
                          <p:nvGrpSpPr>
                            <p:cNvPr id="846" name="Group 72"/>
                            <p:cNvGrpSpPr>
                              <a:grpSpLocks/>
                            </p:cNvGrpSpPr>
                            <p:nvPr/>
                          </p:nvGrpSpPr>
                          <p:grpSpPr bwMode="auto">
                            <a:xfrm>
                              <a:off x="1361" y="3540"/>
                              <a:ext cx="5" cy="15"/>
                              <a:chOff x="1361" y="3540"/>
                              <a:chExt cx="5" cy="15"/>
                            </a:xfrm>
                          </p:grpSpPr>
                          <p:sp>
                            <p:nvSpPr>
                              <p:cNvPr id="599" name="Rectangle 73"/>
                              <p:cNvSpPr>
                                <a:spLocks noChangeArrowheads="1"/>
                              </p:cNvSpPr>
                              <p:nvPr/>
                            </p:nvSpPr>
                            <p:spPr bwMode="auto">
                              <a:xfrm>
                                <a:off x="1361" y="3540"/>
                                <a:ext cx="1" cy="15"/>
                              </a:xfrm>
                              <a:prstGeom prst="rect">
                                <a:avLst/>
                              </a:prstGeom>
                              <a:solidFill>
                                <a:srgbClr val="000000"/>
                              </a:solidFill>
                              <a:ln w="12700">
                                <a:noFill/>
                                <a:miter lim="800000"/>
                                <a:headEnd/>
                                <a:tailEnd/>
                              </a:ln>
                            </p:spPr>
                            <p:txBody>
                              <a:bodyPr wrap="none" anchor="ctr"/>
                              <a:lstStyle/>
                              <a:p>
                                <a:endParaRPr lang="en-US"/>
                              </a:p>
                            </p:txBody>
                          </p:sp>
                          <p:sp>
                            <p:nvSpPr>
                              <p:cNvPr id="600" name="Rectangle 74"/>
                              <p:cNvSpPr>
                                <a:spLocks noChangeArrowheads="1"/>
                              </p:cNvSpPr>
                              <p:nvPr/>
                            </p:nvSpPr>
                            <p:spPr bwMode="auto">
                              <a:xfrm>
                                <a:off x="1364"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847" name="Group 75"/>
                            <p:cNvGrpSpPr>
                              <a:grpSpLocks/>
                            </p:cNvGrpSpPr>
                            <p:nvPr/>
                          </p:nvGrpSpPr>
                          <p:grpSpPr bwMode="auto">
                            <a:xfrm>
                              <a:off x="1368" y="3540"/>
                              <a:ext cx="5" cy="15"/>
                              <a:chOff x="1368" y="3540"/>
                              <a:chExt cx="5" cy="15"/>
                            </a:xfrm>
                          </p:grpSpPr>
                          <p:sp>
                            <p:nvSpPr>
                              <p:cNvPr id="597" name="Rectangle 76"/>
                              <p:cNvSpPr>
                                <a:spLocks noChangeArrowheads="1"/>
                              </p:cNvSpPr>
                              <p:nvPr/>
                            </p:nvSpPr>
                            <p:spPr bwMode="auto">
                              <a:xfrm>
                                <a:off x="1368" y="3540"/>
                                <a:ext cx="1" cy="15"/>
                              </a:xfrm>
                              <a:prstGeom prst="rect">
                                <a:avLst/>
                              </a:prstGeom>
                              <a:solidFill>
                                <a:srgbClr val="000000"/>
                              </a:solidFill>
                              <a:ln w="12700">
                                <a:noFill/>
                                <a:miter lim="800000"/>
                                <a:headEnd/>
                                <a:tailEnd/>
                              </a:ln>
                            </p:spPr>
                            <p:txBody>
                              <a:bodyPr wrap="none" anchor="ctr"/>
                              <a:lstStyle/>
                              <a:p>
                                <a:endParaRPr lang="en-US"/>
                              </a:p>
                            </p:txBody>
                          </p:sp>
                          <p:sp>
                            <p:nvSpPr>
                              <p:cNvPr id="598" name="Rectangle 77"/>
                              <p:cNvSpPr>
                                <a:spLocks noChangeArrowheads="1"/>
                              </p:cNvSpPr>
                              <p:nvPr/>
                            </p:nvSpPr>
                            <p:spPr bwMode="auto">
                              <a:xfrm>
                                <a:off x="1371" y="3540"/>
                                <a:ext cx="2" cy="15"/>
                              </a:xfrm>
                              <a:prstGeom prst="rect">
                                <a:avLst/>
                              </a:prstGeom>
                              <a:solidFill>
                                <a:srgbClr val="000000"/>
                              </a:solidFill>
                              <a:ln w="12700">
                                <a:noFill/>
                                <a:miter lim="800000"/>
                                <a:headEnd/>
                                <a:tailEnd/>
                              </a:ln>
                            </p:spPr>
                            <p:txBody>
                              <a:bodyPr wrap="none" anchor="ctr"/>
                              <a:lstStyle/>
                              <a:p>
                                <a:endParaRPr lang="en-US"/>
                              </a:p>
                            </p:txBody>
                          </p:sp>
                        </p:grpSp>
                      </p:grpSp>
                      <p:grpSp>
                        <p:nvGrpSpPr>
                          <p:cNvPr id="852" name="Group 78"/>
                          <p:cNvGrpSpPr>
                            <a:grpSpLocks/>
                          </p:cNvGrpSpPr>
                          <p:nvPr/>
                        </p:nvGrpSpPr>
                        <p:grpSpPr bwMode="auto">
                          <a:xfrm>
                            <a:off x="1374" y="3540"/>
                            <a:ext cx="13" cy="15"/>
                            <a:chOff x="1374" y="3540"/>
                            <a:chExt cx="13" cy="15"/>
                          </a:xfrm>
                        </p:grpSpPr>
                        <p:grpSp>
                          <p:nvGrpSpPr>
                            <p:cNvPr id="853" name="Group 79"/>
                            <p:cNvGrpSpPr>
                              <a:grpSpLocks/>
                            </p:cNvGrpSpPr>
                            <p:nvPr/>
                          </p:nvGrpSpPr>
                          <p:grpSpPr bwMode="auto">
                            <a:xfrm>
                              <a:off x="1374" y="3540"/>
                              <a:ext cx="5" cy="15"/>
                              <a:chOff x="1374" y="3540"/>
                              <a:chExt cx="5" cy="15"/>
                            </a:xfrm>
                          </p:grpSpPr>
                          <p:sp>
                            <p:nvSpPr>
                              <p:cNvPr id="593" name="Rectangle 80"/>
                              <p:cNvSpPr>
                                <a:spLocks noChangeArrowheads="1"/>
                              </p:cNvSpPr>
                              <p:nvPr/>
                            </p:nvSpPr>
                            <p:spPr bwMode="auto">
                              <a:xfrm>
                                <a:off x="1374" y="3540"/>
                                <a:ext cx="2" cy="15"/>
                              </a:xfrm>
                              <a:prstGeom prst="rect">
                                <a:avLst/>
                              </a:prstGeom>
                              <a:solidFill>
                                <a:srgbClr val="000000"/>
                              </a:solidFill>
                              <a:ln w="12700">
                                <a:noFill/>
                                <a:miter lim="800000"/>
                                <a:headEnd/>
                                <a:tailEnd/>
                              </a:ln>
                            </p:spPr>
                            <p:txBody>
                              <a:bodyPr wrap="none" anchor="ctr"/>
                              <a:lstStyle/>
                              <a:p>
                                <a:endParaRPr lang="en-US"/>
                              </a:p>
                            </p:txBody>
                          </p:sp>
                          <p:sp>
                            <p:nvSpPr>
                              <p:cNvPr id="594" name="Rectangle 81"/>
                              <p:cNvSpPr>
                                <a:spLocks noChangeArrowheads="1"/>
                              </p:cNvSpPr>
                              <p:nvPr/>
                            </p:nvSpPr>
                            <p:spPr bwMode="auto">
                              <a:xfrm>
                                <a:off x="1378" y="3540"/>
                                <a:ext cx="1" cy="15"/>
                              </a:xfrm>
                              <a:prstGeom prst="rect">
                                <a:avLst/>
                              </a:prstGeom>
                              <a:solidFill>
                                <a:srgbClr val="000000"/>
                              </a:solidFill>
                              <a:ln w="12700">
                                <a:noFill/>
                                <a:miter lim="800000"/>
                                <a:headEnd/>
                                <a:tailEnd/>
                              </a:ln>
                            </p:spPr>
                            <p:txBody>
                              <a:bodyPr wrap="none" anchor="ctr"/>
                              <a:lstStyle/>
                              <a:p>
                                <a:endParaRPr lang="en-US"/>
                              </a:p>
                            </p:txBody>
                          </p:sp>
                        </p:grpSp>
                        <p:grpSp>
                          <p:nvGrpSpPr>
                            <p:cNvPr id="854" name="Group 82"/>
                            <p:cNvGrpSpPr>
                              <a:grpSpLocks/>
                            </p:cNvGrpSpPr>
                            <p:nvPr/>
                          </p:nvGrpSpPr>
                          <p:grpSpPr bwMode="auto">
                            <a:xfrm>
                              <a:off x="1381" y="3540"/>
                              <a:ext cx="6" cy="15"/>
                              <a:chOff x="1381" y="3540"/>
                              <a:chExt cx="6" cy="15"/>
                            </a:xfrm>
                          </p:grpSpPr>
                          <p:sp>
                            <p:nvSpPr>
                              <p:cNvPr id="591" name="Rectangle 83"/>
                              <p:cNvSpPr>
                                <a:spLocks noChangeArrowheads="1"/>
                              </p:cNvSpPr>
                              <p:nvPr/>
                            </p:nvSpPr>
                            <p:spPr bwMode="auto">
                              <a:xfrm>
                                <a:off x="1381" y="3540"/>
                                <a:ext cx="2" cy="15"/>
                              </a:xfrm>
                              <a:prstGeom prst="rect">
                                <a:avLst/>
                              </a:prstGeom>
                              <a:solidFill>
                                <a:srgbClr val="000000"/>
                              </a:solidFill>
                              <a:ln w="12700">
                                <a:noFill/>
                                <a:miter lim="800000"/>
                                <a:headEnd/>
                                <a:tailEnd/>
                              </a:ln>
                            </p:spPr>
                            <p:txBody>
                              <a:bodyPr wrap="none" anchor="ctr"/>
                              <a:lstStyle/>
                              <a:p>
                                <a:endParaRPr lang="en-US"/>
                              </a:p>
                            </p:txBody>
                          </p:sp>
                          <p:sp>
                            <p:nvSpPr>
                              <p:cNvPr id="592" name="Rectangle 84"/>
                              <p:cNvSpPr>
                                <a:spLocks noChangeArrowheads="1"/>
                              </p:cNvSpPr>
                              <p:nvPr/>
                            </p:nvSpPr>
                            <p:spPr bwMode="auto">
                              <a:xfrm>
                                <a:off x="1386" y="3540"/>
                                <a:ext cx="1" cy="15"/>
                              </a:xfrm>
                              <a:prstGeom prst="rect">
                                <a:avLst/>
                              </a:prstGeom>
                              <a:solidFill>
                                <a:srgbClr val="000000"/>
                              </a:solidFill>
                              <a:ln w="12700">
                                <a:noFill/>
                                <a:miter lim="800000"/>
                                <a:headEnd/>
                                <a:tailEnd/>
                              </a:ln>
                            </p:spPr>
                            <p:txBody>
                              <a:bodyPr wrap="none" anchor="ctr"/>
                              <a:lstStyle/>
                              <a:p>
                                <a:endParaRPr lang="en-US"/>
                              </a:p>
                            </p:txBody>
                          </p:sp>
                        </p:grpSp>
                      </p:grpSp>
                    </p:grpSp>
                  </p:grpSp>
                </p:grpSp>
                <p:grpSp>
                  <p:nvGrpSpPr>
                    <p:cNvPr id="855" name="Group 85"/>
                    <p:cNvGrpSpPr>
                      <a:grpSpLocks/>
                    </p:cNvGrpSpPr>
                    <p:nvPr/>
                  </p:nvGrpSpPr>
                  <p:grpSpPr bwMode="auto">
                    <a:xfrm>
                      <a:off x="1389" y="3540"/>
                      <a:ext cx="110" cy="15"/>
                      <a:chOff x="1389" y="3540"/>
                      <a:chExt cx="110" cy="15"/>
                    </a:xfrm>
                  </p:grpSpPr>
                  <p:grpSp>
                    <p:nvGrpSpPr>
                      <p:cNvPr id="856" name="Group 86"/>
                      <p:cNvGrpSpPr>
                        <a:grpSpLocks/>
                      </p:cNvGrpSpPr>
                      <p:nvPr/>
                    </p:nvGrpSpPr>
                    <p:grpSpPr bwMode="auto">
                      <a:xfrm>
                        <a:off x="1389" y="3540"/>
                        <a:ext cx="54" cy="15"/>
                        <a:chOff x="1389" y="3540"/>
                        <a:chExt cx="54" cy="15"/>
                      </a:xfrm>
                    </p:grpSpPr>
                    <p:grpSp>
                      <p:nvGrpSpPr>
                        <p:cNvPr id="857" name="Group 87"/>
                        <p:cNvGrpSpPr>
                          <a:grpSpLocks/>
                        </p:cNvGrpSpPr>
                        <p:nvPr/>
                      </p:nvGrpSpPr>
                      <p:grpSpPr bwMode="auto">
                        <a:xfrm>
                          <a:off x="1389" y="3540"/>
                          <a:ext cx="26" cy="15"/>
                          <a:chOff x="1389" y="3540"/>
                          <a:chExt cx="26" cy="15"/>
                        </a:xfrm>
                      </p:grpSpPr>
                      <p:grpSp>
                        <p:nvGrpSpPr>
                          <p:cNvPr id="862" name="Group 88"/>
                          <p:cNvGrpSpPr>
                            <a:grpSpLocks/>
                          </p:cNvGrpSpPr>
                          <p:nvPr/>
                        </p:nvGrpSpPr>
                        <p:grpSpPr bwMode="auto">
                          <a:xfrm>
                            <a:off x="1389" y="3540"/>
                            <a:ext cx="12" cy="15"/>
                            <a:chOff x="1389" y="3540"/>
                            <a:chExt cx="12" cy="15"/>
                          </a:xfrm>
                        </p:grpSpPr>
                        <p:grpSp>
                          <p:nvGrpSpPr>
                            <p:cNvPr id="863" name="Group 89"/>
                            <p:cNvGrpSpPr>
                              <a:grpSpLocks/>
                            </p:cNvGrpSpPr>
                            <p:nvPr/>
                          </p:nvGrpSpPr>
                          <p:grpSpPr bwMode="auto">
                            <a:xfrm>
                              <a:off x="1389" y="3540"/>
                              <a:ext cx="5" cy="15"/>
                              <a:chOff x="1389" y="3540"/>
                              <a:chExt cx="5" cy="15"/>
                            </a:xfrm>
                          </p:grpSpPr>
                          <p:sp>
                            <p:nvSpPr>
                              <p:cNvPr id="581" name="Rectangle 90"/>
                              <p:cNvSpPr>
                                <a:spLocks noChangeArrowheads="1"/>
                              </p:cNvSpPr>
                              <p:nvPr/>
                            </p:nvSpPr>
                            <p:spPr bwMode="auto">
                              <a:xfrm>
                                <a:off x="1389" y="3540"/>
                                <a:ext cx="2" cy="15"/>
                              </a:xfrm>
                              <a:prstGeom prst="rect">
                                <a:avLst/>
                              </a:prstGeom>
                              <a:solidFill>
                                <a:srgbClr val="000000"/>
                              </a:solidFill>
                              <a:ln w="12700">
                                <a:noFill/>
                                <a:miter lim="800000"/>
                                <a:headEnd/>
                                <a:tailEnd/>
                              </a:ln>
                            </p:spPr>
                            <p:txBody>
                              <a:bodyPr wrap="none" anchor="ctr"/>
                              <a:lstStyle/>
                              <a:p>
                                <a:endParaRPr lang="en-US"/>
                              </a:p>
                            </p:txBody>
                          </p:sp>
                          <p:sp>
                            <p:nvSpPr>
                              <p:cNvPr id="582" name="Rectangle 91"/>
                              <p:cNvSpPr>
                                <a:spLocks noChangeArrowheads="1"/>
                              </p:cNvSpPr>
                              <p:nvPr/>
                            </p:nvSpPr>
                            <p:spPr bwMode="auto">
                              <a:xfrm>
                                <a:off x="1392"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128" name="Group 92"/>
                            <p:cNvGrpSpPr>
                              <a:grpSpLocks/>
                            </p:cNvGrpSpPr>
                            <p:nvPr/>
                          </p:nvGrpSpPr>
                          <p:grpSpPr bwMode="auto">
                            <a:xfrm>
                              <a:off x="1396" y="3540"/>
                              <a:ext cx="5" cy="15"/>
                              <a:chOff x="1396" y="3540"/>
                              <a:chExt cx="5" cy="15"/>
                            </a:xfrm>
                          </p:grpSpPr>
                          <p:sp>
                            <p:nvSpPr>
                              <p:cNvPr id="579" name="Rectangle 93"/>
                              <p:cNvSpPr>
                                <a:spLocks noChangeArrowheads="1"/>
                              </p:cNvSpPr>
                              <p:nvPr/>
                            </p:nvSpPr>
                            <p:spPr bwMode="auto">
                              <a:xfrm>
                                <a:off x="1396" y="3540"/>
                                <a:ext cx="2" cy="15"/>
                              </a:xfrm>
                              <a:prstGeom prst="rect">
                                <a:avLst/>
                              </a:prstGeom>
                              <a:solidFill>
                                <a:srgbClr val="000000"/>
                              </a:solidFill>
                              <a:ln w="12700">
                                <a:noFill/>
                                <a:miter lim="800000"/>
                                <a:headEnd/>
                                <a:tailEnd/>
                              </a:ln>
                            </p:spPr>
                            <p:txBody>
                              <a:bodyPr wrap="none" anchor="ctr"/>
                              <a:lstStyle/>
                              <a:p>
                                <a:endParaRPr lang="en-US"/>
                              </a:p>
                            </p:txBody>
                          </p:sp>
                          <p:sp>
                            <p:nvSpPr>
                              <p:cNvPr id="580" name="Rectangle 94"/>
                              <p:cNvSpPr>
                                <a:spLocks noChangeArrowheads="1"/>
                              </p:cNvSpPr>
                              <p:nvPr/>
                            </p:nvSpPr>
                            <p:spPr bwMode="auto">
                              <a:xfrm>
                                <a:off x="1399" y="3540"/>
                                <a:ext cx="2" cy="15"/>
                              </a:xfrm>
                              <a:prstGeom prst="rect">
                                <a:avLst/>
                              </a:prstGeom>
                              <a:solidFill>
                                <a:srgbClr val="000000"/>
                              </a:solidFill>
                              <a:ln w="12700">
                                <a:noFill/>
                                <a:miter lim="800000"/>
                                <a:headEnd/>
                                <a:tailEnd/>
                              </a:ln>
                            </p:spPr>
                            <p:txBody>
                              <a:bodyPr wrap="none" anchor="ctr"/>
                              <a:lstStyle/>
                              <a:p>
                                <a:endParaRPr lang="en-US"/>
                              </a:p>
                            </p:txBody>
                          </p:sp>
                        </p:grpSp>
                      </p:grpSp>
                      <p:grpSp>
                        <p:nvGrpSpPr>
                          <p:cNvPr id="130" name="Group 95"/>
                          <p:cNvGrpSpPr>
                            <a:grpSpLocks/>
                          </p:cNvGrpSpPr>
                          <p:nvPr/>
                        </p:nvGrpSpPr>
                        <p:grpSpPr bwMode="auto">
                          <a:xfrm>
                            <a:off x="1403" y="3540"/>
                            <a:ext cx="12" cy="15"/>
                            <a:chOff x="1403" y="3540"/>
                            <a:chExt cx="12" cy="15"/>
                          </a:xfrm>
                        </p:grpSpPr>
                        <p:grpSp>
                          <p:nvGrpSpPr>
                            <p:cNvPr id="131" name="Group 96"/>
                            <p:cNvGrpSpPr>
                              <a:grpSpLocks/>
                            </p:cNvGrpSpPr>
                            <p:nvPr/>
                          </p:nvGrpSpPr>
                          <p:grpSpPr bwMode="auto">
                            <a:xfrm>
                              <a:off x="1403" y="3540"/>
                              <a:ext cx="5" cy="15"/>
                              <a:chOff x="1403" y="3540"/>
                              <a:chExt cx="5" cy="15"/>
                            </a:xfrm>
                          </p:grpSpPr>
                          <p:sp>
                            <p:nvSpPr>
                              <p:cNvPr id="575" name="Rectangle 97"/>
                              <p:cNvSpPr>
                                <a:spLocks noChangeArrowheads="1"/>
                              </p:cNvSpPr>
                              <p:nvPr/>
                            </p:nvSpPr>
                            <p:spPr bwMode="auto">
                              <a:xfrm>
                                <a:off x="1403" y="3540"/>
                                <a:ext cx="1" cy="15"/>
                              </a:xfrm>
                              <a:prstGeom prst="rect">
                                <a:avLst/>
                              </a:prstGeom>
                              <a:solidFill>
                                <a:srgbClr val="000000"/>
                              </a:solidFill>
                              <a:ln w="12700">
                                <a:noFill/>
                                <a:miter lim="800000"/>
                                <a:headEnd/>
                                <a:tailEnd/>
                              </a:ln>
                            </p:spPr>
                            <p:txBody>
                              <a:bodyPr wrap="none" anchor="ctr"/>
                              <a:lstStyle/>
                              <a:p>
                                <a:endParaRPr lang="en-US"/>
                              </a:p>
                            </p:txBody>
                          </p:sp>
                          <p:sp>
                            <p:nvSpPr>
                              <p:cNvPr id="576" name="Rectangle 98"/>
                              <p:cNvSpPr>
                                <a:spLocks noChangeArrowheads="1"/>
                              </p:cNvSpPr>
                              <p:nvPr/>
                            </p:nvSpPr>
                            <p:spPr bwMode="auto">
                              <a:xfrm>
                                <a:off x="1406"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132" name="Group 99"/>
                            <p:cNvGrpSpPr>
                              <a:grpSpLocks/>
                            </p:cNvGrpSpPr>
                            <p:nvPr/>
                          </p:nvGrpSpPr>
                          <p:grpSpPr bwMode="auto">
                            <a:xfrm>
                              <a:off x="1410" y="3540"/>
                              <a:ext cx="5" cy="15"/>
                              <a:chOff x="1410" y="3540"/>
                              <a:chExt cx="5" cy="15"/>
                            </a:xfrm>
                          </p:grpSpPr>
                          <p:sp>
                            <p:nvSpPr>
                              <p:cNvPr id="573" name="Rectangle 100"/>
                              <p:cNvSpPr>
                                <a:spLocks noChangeArrowheads="1"/>
                              </p:cNvSpPr>
                              <p:nvPr/>
                            </p:nvSpPr>
                            <p:spPr bwMode="auto">
                              <a:xfrm>
                                <a:off x="1410" y="3540"/>
                                <a:ext cx="1" cy="15"/>
                              </a:xfrm>
                              <a:prstGeom prst="rect">
                                <a:avLst/>
                              </a:prstGeom>
                              <a:solidFill>
                                <a:srgbClr val="000000"/>
                              </a:solidFill>
                              <a:ln w="12700">
                                <a:noFill/>
                                <a:miter lim="800000"/>
                                <a:headEnd/>
                                <a:tailEnd/>
                              </a:ln>
                            </p:spPr>
                            <p:txBody>
                              <a:bodyPr wrap="none" anchor="ctr"/>
                              <a:lstStyle/>
                              <a:p>
                                <a:endParaRPr lang="en-US"/>
                              </a:p>
                            </p:txBody>
                          </p:sp>
                          <p:sp>
                            <p:nvSpPr>
                              <p:cNvPr id="574" name="Rectangle 101"/>
                              <p:cNvSpPr>
                                <a:spLocks noChangeArrowheads="1"/>
                              </p:cNvSpPr>
                              <p:nvPr/>
                            </p:nvSpPr>
                            <p:spPr bwMode="auto">
                              <a:xfrm>
                                <a:off x="1413" y="3540"/>
                                <a:ext cx="2" cy="15"/>
                              </a:xfrm>
                              <a:prstGeom prst="rect">
                                <a:avLst/>
                              </a:prstGeom>
                              <a:solidFill>
                                <a:srgbClr val="000000"/>
                              </a:solidFill>
                              <a:ln w="12700">
                                <a:noFill/>
                                <a:miter lim="800000"/>
                                <a:headEnd/>
                                <a:tailEnd/>
                              </a:ln>
                            </p:spPr>
                            <p:txBody>
                              <a:bodyPr wrap="none" anchor="ctr"/>
                              <a:lstStyle/>
                              <a:p>
                                <a:endParaRPr lang="en-US"/>
                              </a:p>
                            </p:txBody>
                          </p:sp>
                        </p:grpSp>
                      </p:grpSp>
                    </p:grpSp>
                    <p:grpSp>
                      <p:nvGrpSpPr>
                        <p:cNvPr id="133" name="Group 102"/>
                        <p:cNvGrpSpPr>
                          <a:grpSpLocks/>
                        </p:cNvGrpSpPr>
                        <p:nvPr/>
                      </p:nvGrpSpPr>
                      <p:grpSpPr bwMode="auto">
                        <a:xfrm>
                          <a:off x="1416" y="3540"/>
                          <a:ext cx="27" cy="15"/>
                          <a:chOff x="1416" y="3540"/>
                          <a:chExt cx="27" cy="15"/>
                        </a:xfrm>
                      </p:grpSpPr>
                      <p:grpSp>
                        <p:nvGrpSpPr>
                          <p:cNvPr id="134" name="Group 103"/>
                          <p:cNvGrpSpPr>
                            <a:grpSpLocks/>
                          </p:cNvGrpSpPr>
                          <p:nvPr/>
                        </p:nvGrpSpPr>
                        <p:grpSpPr bwMode="auto">
                          <a:xfrm>
                            <a:off x="1416" y="3540"/>
                            <a:ext cx="13" cy="15"/>
                            <a:chOff x="1416" y="3540"/>
                            <a:chExt cx="13" cy="15"/>
                          </a:xfrm>
                        </p:grpSpPr>
                        <p:grpSp>
                          <p:nvGrpSpPr>
                            <p:cNvPr id="135" name="Group 104"/>
                            <p:cNvGrpSpPr>
                              <a:grpSpLocks/>
                            </p:cNvGrpSpPr>
                            <p:nvPr/>
                          </p:nvGrpSpPr>
                          <p:grpSpPr bwMode="auto">
                            <a:xfrm>
                              <a:off x="1416" y="3540"/>
                              <a:ext cx="6" cy="15"/>
                              <a:chOff x="1416" y="3540"/>
                              <a:chExt cx="6" cy="15"/>
                            </a:xfrm>
                          </p:grpSpPr>
                          <p:sp>
                            <p:nvSpPr>
                              <p:cNvPr id="567" name="Rectangle 105"/>
                              <p:cNvSpPr>
                                <a:spLocks noChangeArrowheads="1"/>
                              </p:cNvSpPr>
                              <p:nvPr/>
                            </p:nvSpPr>
                            <p:spPr bwMode="auto">
                              <a:xfrm>
                                <a:off x="1416" y="3540"/>
                                <a:ext cx="2" cy="15"/>
                              </a:xfrm>
                              <a:prstGeom prst="rect">
                                <a:avLst/>
                              </a:prstGeom>
                              <a:solidFill>
                                <a:srgbClr val="000000"/>
                              </a:solidFill>
                              <a:ln w="12700">
                                <a:noFill/>
                                <a:miter lim="800000"/>
                                <a:headEnd/>
                                <a:tailEnd/>
                              </a:ln>
                            </p:spPr>
                            <p:txBody>
                              <a:bodyPr wrap="none" anchor="ctr"/>
                              <a:lstStyle/>
                              <a:p>
                                <a:endParaRPr lang="en-US"/>
                              </a:p>
                            </p:txBody>
                          </p:sp>
                          <p:sp>
                            <p:nvSpPr>
                              <p:cNvPr id="568" name="Rectangle 106"/>
                              <p:cNvSpPr>
                                <a:spLocks noChangeArrowheads="1"/>
                              </p:cNvSpPr>
                              <p:nvPr/>
                            </p:nvSpPr>
                            <p:spPr bwMode="auto">
                              <a:xfrm>
                                <a:off x="1420"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136" name="Group 107"/>
                            <p:cNvGrpSpPr>
                              <a:grpSpLocks/>
                            </p:cNvGrpSpPr>
                            <p:nvPr/>
                          </p:nvGrpSpPr>
                          <p:grpSpPr bwMode="auto">
                            <a:xfrm>
                              <a:off x="1423" y="3540"/>
                              <a:ext cx="6" cy="15"/>
                              <a:chOff x="1423" y="3540"/>
                              <a:chExt cx="6" cy="15"/>
                            </a:xfrm>
                          </p:grpSpPr>
                          <p:sp>
                            <p:nvSpPr>
                              <p:cNvPr id="565" name="Rectangle 108"/>
                              <p:cNvSpPr>
                                <a:spLocks noChangeArrowheads="1"/>
                              </p:cNvSpPr>
                              <p:nvPr/>
                            </p:nvSpPr>
                            <p:spPr bwMode="auto">
                              <a:xfrm>
                                <a:off x="1423" y="3540"/>
                                <a:ext cx="2" cy="15"/>
                              </a:xfrm>
                              <a:prstGeom prst="rect">
                                <a:avLst/>
                              </a:prstGeom>
                              <a:solidFill>
                                <a:srgbClr val="000000"/>
                              </a:solidFill>
                              <a:ln w="12700">
                                <a:noFill/>
                                <a:miter lim="800000"/>
                                <a:headEnd/>
                                <a:tailEnd/>
                              </a:ln>
                            </p:spPr>
                            <p:txBody>
                              <a:bodyPr wrap="none" anchor="ctr"/>
                              <a:lstStyle/>
                              <a:p>
                                <a:endParaRPr lang="en-US"/>
                              </a:p>
                            </p:txBody>
                          </p:sp>
                          <p:sp>
                            <p:nvSpPr>
                              <p:cNvPr id="566" name="Rectangle 109"/>
                              <p:cNvSpPr>
                                <a:spLocks noChangeArrowheads="1"/>
                              </p:cNvSpPr>
                              <p:nvPr/>
                            </p:nvSpPr>
                            <p:spPr bwMode="auto">
                              <a:xfrm>
                                <a:off x="1427" y="3540"/>
                                <a:ext cx="2" cy="15"/>
                              </a:xfrm>
                              <a:prstGeom prst="rect">
                                <a:avLst/>
                              </a:prstGeom>
                              <a:solidFill>
                                <a:srgbClr val="000000"/>
                              </a:solidFill>
                              <a:ln w="12700">
                                <a:noFill/>
                                <a:miter lim="800000"/>
                                <a:headEnd/>
                                <a:tailEnd/>
                              </a:ln>
                            </p:spPr>
                            <p:txBody>
                              <a:bodyPr wrap="none" anchor="ctr"/>
                              <a:lstStyle/>
                              <a:p>
                                <a:endParaRPr lang="en-US"/>
                              </a:p>
                            </p:txBody>
                          </p:sp>
                        </p:grpSp>
                      </p:grpSp>
                      <p:grpSp>
                        <p:nvGrpSpPr>
                          <p:cNvPr id="137" name="Group 110"/>
                          <p:cNvGrpSpPr>
                            <a:grpSpLocks/>
                          </p:cNvGrpSpPr>
                          <p:nvPr/>
                        </p:nvGrpSpPr>
                        <p:grpSpPr bwMode="auto">
                          <a:xfrm>
                            <a:off x="1431" y="3540"/>
                            <a:ext cx="12" cy="15"/>
                            <a:chOff x="1431" y="3540"/>
                            <a:chExt cx="12" cy="15"/>
                          </a:xfrm>
                        </p:grpSpPr>
                        <p:grpSp>
                          <p:nvGrpSpPr>
                            <p:cNvPr id="138" name="Group 111"/>
                            <p:cNvGrpSpPr>
                              <a:grpSpLocks/>
                            </p:cNvGrpSpPr>
                            <p:nvPr/>
                          </p:nvGrpSpPr>
                          <p:grpSpPr bwMode="auto">
                            <a:xfrm>
                              <a:off x="1431" y="3540"/>
                              <a:ext cx="5" cy="15"/>
                              <a:chOff x="1431" y="3540"/>
                              <a:chExt cx="5" cy="15"/>
                            </a:xfrm>
                          </p:grpSpPr>
                          <p:sp>
                            <p:nvSpPr>
                              <p:cNvPr id="561" name="Rectangle 112"/>
                              <p:cNvSpPr>
                                <a:spLocks noChangeArrowheads="1"/>
                              </p:cNvSpPr>
                              <p:nvPr/>
                            </p:nvSpPr>
                            <p:spPr bwMode="auto">
                              <a:xfrm>
                                <a:off x="1431" y="3540"/>
                                <a:ext cx="2" cy="15"/>
                              </a:xfrm>
                              <a:prstGeom prst="rect">
                                <a:avLst/>
                              </a:prstGeom>
                              <a:solidFill>
                                <a:srgbClr val="000000"/>
                              </a:solidFill>
                              <a:ln w="12700">
                                <a:noFill/>
                                <a:miter lim="800000"/>
                                <a:headEnd/>
                                <a:tailEnd/>
                              </a:ln>
                            </p:spPr>
                            <p:txBody>
                              <a:bodyPr wrap="none" anchor="ctr"/>
                              <a:lstStyle/>
                              <a:p>
                                <a:endParaRPr lang="en-US"/>
                              </a:p>
                            </p:txBody>
                          </p:sp>
                          <p:sp>
                            <p:nvSpPr>
                              <p:cNvPr id="562" name="Rectangle 113"/>
                              <p:cNvSpPr>
                                <a:spLocks noChangeArrowheads="1"/>
                              </p:cNvSpPr>
                              <p:nvPr/>
                            </p:nvSpPr>
                            <p:spPr bwMode="auto">
                              <a:xfrm>
                                <a:off x="1435" y="3540"/>
                                <a:ext cx="1" cy="15"/>
                              </a:xfrm>
                              <a:prstGeom prst="rect">
                                <a:avLst/>
                              </a:prstGeom>
                              <a:solidFill>
                                <a:srgbClr val="000000"/>
                              </a:solidFill>
                              <a:ln w="12700">
                                <a:noFill/>
                                <a:miter lim="800000"/>
                                <a:headEnd/>
                                <a:tailEnd/>
                              </a:ln>
                            </p:spPr>
                            <p:txBody>
                              <a:bodyPr wrap="none" anchor="ctr"/>
                              <a:lstStyle/>
                              <a:p>
                                <a:endParaRPr lang="en-US"/>
                              </a:p>
                            </p:txBody>
                          </p:sp>
                        </p:grpSp>
                        <p:grpSp>
                          <p:nvGrpSpPr>
                            <p:cNvPr id="139" name="Group 114"/>
                            <p:cNvGrpSpPr>
                              <a:grpSpLocks/>
                            </p:cNvGrpSpPr>
                            <p:nvPr/>
                          </p:nvGrpSpPr>
                          <p:grpSpPr bwMode="auto">
                            <a:xfrm>
                              <a:off x="1438" y="3540"/>
                              <a:ext cx="5" cy="15"/>
                              <a:chOff x="1438" y="3540"/>
                              <a:chExt cx="5" cy="15"/>
                            </a:xfrm>
                          </p:grpSpPr>
                          <p:sp>
                            <p:nvSpPr>
                              <p:cNvPr id="559" name="Rectangle 115"/>
                              <p:cNvSpPr>
                                <a:spLocks noChangeArrowheads="1"/>
                              </p:cNvSpPr>
                              <p:nvPr/>
                            </p:nvSpPr>
                            <p:spPr bwMode="auto">
                              <a:xfrm>
                                <a:off x="1438" y="3540"/>
                                <a:ext cx="2" cy="15"/>
                              </a:xfrm>
                              <a:prstGeom prst="rect">
                                <a:avLst/>
                              </a:prstGeom>
                              <a:solidFill>
                                <a:srgbClr val="000000"/>
                              </a:solidFill>
                              <a:ln w="12700">
                                <a:noFill/>
                                <a:miter lim="800000"/>
                                <a:headEnd/>
                                <a:tailEnd/>
                              </a:ln>
                            </p:spPr>
                            <p:txBody>
                              <a:bodyPr wrap="none" anchor="ctr"/>
                              <a:lstStyle/>
                              <a:p>
                                <a:endParaRPr lang="en-US"/>
                              </a:p>
                            </p:txBody>
                          </p:sp>
                          <p:sp>
                            <p:nvSpPr>
                              <p:cNvPr id="560" name="Rectangle 116"/>
                              <p:cNvSpPr>
                                <a:spLocks noChangeArrowheads="1"/>
                              </p:cNvSpPr>
                              <p:nvPr/>
                            </p:nvSpPr>
                            <p:spPr bwMode="auto">
                              <a:xfrm>
                                <a:off x="1441" y="3540"/>
                                <a:ext cx="2" cy="15"/>
                              </a:xfrm>
                              <a:prstGeom prst="rect">
                                <a:avLst/>
                              </a:prstGeom>
                              <a:solidFill>
                                <a:srgbClr val="000000"/>
                              </a:solidFill>
                              <a:ln w="12700">
                                <a:noFill/>
                                <a:miter lim="800000"/>
                                <a:headEnd/>
                                <a:tailEnd/>
                              </a:ln>
                            </p:spPr>
                            <p:txBody>
                              <a:bodyPr wrap="none" anchor="ctr"/>
                              <a:lstStyle/>
                              <a:p>
                                <a:endParaRPr lang="en-US"/>
                              </a:p>
                            </p:txBody>
                          </p:sp>
                        </p:grpSp>
                      </p:grpSp>
                    </p:grpSp>
                  </p:grpSp>
                  <p:grpSp>
                    <p:nvGrpSpPr>
                      <p:cNvPr id="141" name="Group 117"/>
                      <p:cNvGrpSpPr>
                        <a:grpSpLocks/>
                      </p:cNvGrpSpPr>
                      <p:nvPr/>
                    </p:nvGrpSpPr>
                    <p:grpSpPr bwMode="auto">
                      <a:xfrm>
                        <a:off x="1445" y="3540"/>
                        <a:ext cx="54" cy="15"/>
                        <a:chOff x="1445" y="3540"/>
                        <a:chExt cx="54" cy="15"/>
                      </a:xfrm>
                    </p:grpSpPr>
                    <p:grpSp>
                      <p:nvGrpSpPr>
                        <p:cNvPr id="142" name="Group 118"/>
                        <p:cNvGrpSpPr>
                          <a:grpSpLocks/>
                        </p:cNvGrpSpPr>
                        <p:nvPr/>
                      </p:nvGrpSpPr>
                      <p:grpSpPr bwMode="auto">
                        <a:xfrm>
                          <a:off x="1445" y="3540"/>
                          <a:ext cx="27" cy="15"/>
                          <a:chOff x="1445" y="3540"/>
                          <a:chExt cx="27" cy="15"/>
                        </a:xfrm>
                      </p:grpSpPr>
                      <p:grpSp>
                        <p:nvGrpSpPr>
                          <p:cNvPr id="143" name="Group 119"/>
                          <p:cNvGrpSpPr>
                            <a:grpSpLocks/>
                          </p:cNvGrpSpPr>
                          <p:nvPr/>
                        </p:nvGrpSpPr>
                        <p:grpSpPr bwMode="auto">
                          <a:xfrm>
                            <a:off x="1445" y="3540"/>
                            <a:ext cx="12" cy="15"/>
                            <a:chOff x="1445" y="3540"/>
                            <a:chExt cx="12" cy="15"/>
                          </a:xfrm>
                        </p:grpSpPr>
                        <p:grpSp>
                          <p:nvGrpSpPr>
                            <p:cNvPr id="144" name="Group 120"/>
                            <p:cNvGrpSpPr>
                              <a:grpSpLocks/>
                            </p:cNvGrpSpPr>
                            <p:nvPr/>
                          </p:nvGrpSpPr>
                          <p:grpSpPr bwMode="auto">
                            <a:xfrm>
                              <a:off x="1445" y="3540"/>
                              <a:ext cx="5" cy="15"/>
                              <a:chOff x="1445" y="3540"/>
                              <a:chExt cx="5" cy="15"/>
                            </a:xfrm>
                          </p:grpSpPr>
                          <p:sp>
                            <p:nvSpPr>
                              <p:cNvPr id="551" name="Rectangle 121"/>
                              <p:cNvSpPr>
                                <a:spLocks noChangeArrowheads="1"/>
                              </p:cNvSpPr>
                              <p:nvPr/>
                            </p:nvSpPr>
                            <p:spPr bwMode="auto">
                              <a:xfrm>
                                <a:off x="1445" y="3540"/>
                                <a:ext cx="2" cy="15"/>
                              </a:xfrm>
                              <a:prstGeom prst="rect">
                                <a:avLst/>
                              </a:prstGeom>
                              <a:solidFill>
                                <a:srgbClr val="000000"/>
                              </a:solidFill>
                              <a:ln w="12700">
                                <a:noFill/>
                                <a:miter lim="800000"/>
                                <a:headEnd/>
                                <a:tailEnd/>
                              </a:ln>
                            </p:spPr>
                            <p:txBody>
                              <a:bodyPr wrap="none" anchor="ctr"/>
                              <a:lstStyle/>
                              <a:p>
                                <a:endParaRPr lang="en-US"/>
                              </a:p>
                            </p:txBody>
                          </p:sp>
                          <p:sp>
                            <p:nvSpPr>
                              <p:cNvPr id="552" name="Rectangle 122"/>
                              <p:cNvSpPr>
                                <a:spLocks noChangeArrowheads="1"/>
                              </p:cNvSpPr>
                              <p:nvPr/>
                            </p:nvSpPr>
                            <p:spPr bwMode="auto">
                              <a:xfrm>
                                <a:off x="1448"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145" name="Group 123"/>
                            <p:cNvGrpSpPr>
                              <a:grpSpLocks/>
                            </p:cNvGrpSpPr>
                            <p:nvPr/>
                          </p:nvGrpSpPr>
                          <p:grpSpPr bwMode="auto">
                            <a:xfrm>
                              <a:off x="1452" y="3540"/>
                              <a:ext cx="5" cy="15"/>
                              <a:chOff x="1452" y="3540"/>
                              <a:chExt cx="5" cy="15"/>
                            </a:xfrm>
                          </p:grpSpPr>
                          <p:sp>
                            <p:nvSpPr>
                              <p:cNvPr id="549" name="Rectangle 124"/>
                              <p:cNvSpPr>
                                <a:spLocks noChangeArrowheads="1"/>
                              </p:cNvSpPr>
                              <p:nvPr/>
                            </p:nvSpPr>
                            <p:spPr bwMode="auto">
                              <a:xfrm>
                                <a:off x="1452" y="3540"/>
                                <a:ext cx="1" cy="15"/>
                              </a:xfrm>
                              <a:prstGeom prst="rect">
                                <a:avLst/>
                              </a:prstGeom>
                              <a:solidFill>
                                <a:srgbClr val="000000"/>
                              </a:solidFill>
                              <a:ln w="12700">
                                <a:noFill/>
                                <a:miter lim="800000"/>
                                <a:headEnd/>
                                <a:tailEnd/>
                              </a:ln>
                            </p:spPr>
                            <p:txBody>
                              <a:bodyPr wrap="none" anchor="ctr"/>
                              <a:lstStyle/>
                              <a:p>
                                <a:endParaRPr lang="en-US"/>
                              </a:p>
                            </p:txBody>
                          </p:sp>
                          <p:sp>
                            <p:nvSpPr>
                              <p:cNvPr id="550" name="Rectangle 125"/>
                              <p:cNvSpPr>
                                <a:spLocks noChangeArrowheads="1"/>
                              </p:cNvSpPr>
                              <p:nvPr/>
                            </p:nvSpPr>
                            <p:spPr bwMode="auto">
                              <a:xfrm>
                                <a:off x="1455" y="3540"/>
                                <a:ext cx="2" cy="15"/>
                              </a:xfrm>
                              <a:prstGeom prst="rect">
                                <a:avLst/>
                              </a:prstGeom>
                              <a:solidFill>
                                <a:srgbClr val="000000"/>
                              </a:solidFill>
                              <a:ln w="12700">
                                <a:noFill/>
                                <a:miter lim="800000"/>
                                <a:headEnd/>
                                <a:tailEnd/>
                              </a:ln>
                            </p:spPr>
                            <p:txBody>
                              <a:bodyPr wrap="none" anchor="ctr"/>
                              <a:lstStyle/>
                              <a:p>
                                <a:endParaRPr lang="en-US"/>
                              </a:p>
                            </p:txBody>
                          </p:sp>
                        </p:grpSp>
                      </p:grpSp>
                      <p:grpSp>
                        <p:nvGrpSpPr>
                          <p:cNvPr id="146" name="Group 126"/>
                          <p:cNvGrpSpPr>
                            <a:grpSpLocks/>
                          </p:cNvGrpSpPr>
                          <p:nvPr/>
                        </p:nvGrpSpPr>
                        <p:grpSpPr bwMode="auto">
                          <a:xfrm>
                            <a:off x="1459" y="3540"/>
                            <a:ext cx="13" cy="15"/>
                            <a:chOff x="1459" y="3540"/>
                            <a:chExt cx="13" cy="15"/>
                          </a:xfrm>
                        </p:grpSpPr>
                        <p:grpSp>
                          <p:nvGrpSpPr>
                            <p:cNvPr id="147" name="Group 127"/>
                            <p:cNvGrpSpPr>
                              <a:grpSpLocks/>
                            </p:cNvGrpSpPr>
                            <p:nvPr/>
                          </p:nvGrpSpPr>
                          <p:grpSpPr bwMode="auto">
                            <a:xfrm>
                              <a:off x="1459" y="3540"/>
                              <a:ext cx="5" cy="15"/>
                              <a:chOff x="1459" y="3540"/>
                              <a:chExt cx="5" cy="15"/>
                            </a:xfrm>
                          </p:grpSpPr>
                          <p:sp>
                            <p:nvSpPr>
                              <p:cNvPr id="545" name="Rectangle 128"/>
                              <p:cNvSpPr>
                                <a:spLocks noChangeArrowheads="1"/>
                              </p:cNvSpPr>
                              <p:nvPr/>
                            </p:nvSpPr>
                            <p:spPr bwMode="auto">
                              <a:xfrm>
                                <a:off x="1459" y="3540"/>
                                <a:ext cx="1" cy="15"/>
                              </a:xfrm>
                              <a:prstGeom prst="rect">
                                <a:avLst/>
                              </a:prstGeom>
                              <a:solidFill>
                                <a:srgbClr val="000000"/>
                              </a:solidFill>
                              <a:ln w="12700">
                                <a:noFill/>
                                <a:miter lim="800000"/>
                                <a:headEnd/>
                                <a:tailEnd/>
                              </a:ln>
                            </p:spPr>
                            <p:txBody>
                              <a:bodyPr wrap="none" anchor="ctr"/>
                              <a:lstStyle/>
                              <a:p>
                                <a:endParaRPr lang="en-US"/>
                              </a:p>
                            </p:txBody>
                          </p:sp>
                          <p:sp>
                            <p:nvSpPr>
                              <p:cNvPr id="546" name="Rectangle 129"/>
                              <p:cNvSpPr>
                                <a:spLocks noChangeArrowheads="1"/>
                              </p:cNvSpPr>
                              <p:nvPr/>
                            </p:nvSpPr>
                            <p:spPr bwMode="auto">
                              <a:xfrm>
                                <a:off x="1462"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148" name="Group 130"/>
                            <p:cNvGrpSpPr>
                              <a:grpSpLocks/>
                            </p:cNvGrpSpPr>
                            <p:nvPr/>
                          </p:nvGrpSpPr>
                          <p:grpSpPr bwMode="auto">
                            <a:xfrm>
                              <a:off x="1465" y="3540"/>
                              <a:ext cx="7" cy="15"/>
                              <a:chOff x="1465" y="3540"/>
                              <a:chExt cx="7" cy="15"/>
                            </a:xfrm>
                          </p:grpSpPr>
                          <p:sp>
                            <p:nvSpPr>
                              <p:cNvPr id="543" name="Rectangle 131"/>
                              <p:cNvSpPr>
                                <a:spLocks noChangeArrowheads="1"/>
                              </p:cNvSpPr>
                              <p:nvPr/>
                            </p:nvSpPr>
                            <p:spPr bwMode="auto">
                              <a:xfrm>
                                <a:off x="1465" y="3540"/>
                                <a:ext cx="2" cy="15"/>
                              </a:xfrm>
                              <a:prstGeom prst="rect">
                                <a:avLst/>
                              </a:prstGeom>
                              <a:solidFill>
                                <a:srgbClr val="000000"/>
                              </a:solidFill>
                              <a:ln w="12700">
                                <a:noFill/>
                                <a:miter lim="800000"/>
                                <a:headEnd/>
                                <a:tailEnd/>
                              </a:ln>
                            </p:spPr>
                            <p:txBody>
                              <a:bodyPr wrap="none" anchor="ctr"/>
                              <a:lstStyle/>
                              <a:p>
                                <a:endParaRPr lang="en-US"/>
                              </a:p>
                            </p:txBody>
                          </p:sp>
                          <p:sp>
                            <p:nvSpPr>
                              <p:cNvPr id="544" name="Rectangle 132"/>
                              <p:cNvSpPr>
                                <a:spLocks noChangeArrowheads="1"/>
                              </p:cNvSpPr>
                              <p:nvPr/>
                            </p:nvSpPr>
                            <p:spPr bwMode="auto">
                              <a:xfrm>
                                <a:off x="1469" y="3540"/>
                                <a:ext cx="3" cy="15"/>
                              </a:xfrm>
                              <a:prstGeom prst="rect">
                                <a:avLst/>
                              </a:prstGeom>
                              <a:solidFill>
                                <a:srgbClr val="000000"/>
                              </a:solidFill>
                              <a:ln w="12700">
                                <a:noFill/>
                                <a:miter lim="800000"/>
                                <a:headEnd/>
                                <a:tailEnd/>
                              </a:ln>
                            </p:spPr>
                            <p:txBody>
                              <a:bodyPr wrap="none" anchor="ctr"/>
                              <a:lstStyle/>
                              <a:p>
                                <a:endParaRPr lang="en-US"/>
                              </a:p>
                            </p:txBody>
                          </p:sp>
                        </p:grpSp>
                      </p:grpSp>
                    </p:grpSp>
                    <p:grpSp>
                      <p:nvGrpSpPr>
                        <p:cNvPr id="149" name="Group 133"/>
                        <p:cNvGrpSpPr>
                          <a:grpSpLocks/>
                        </p:cNvGrpSpPr>
                        <p:nvPr/>
                      </p:nvGrpSpPr>
                      <p:grpSpPr bwMode="auto">
                        <a:xfrm>
                          <a:off x="1473" y="3540"/>
                          <a:ext cx="26" cy="15"/>
                          <a:chOff x="1473" y="3540"/>
                          <a:chExt cx="26" cy="15"/>
                        </a:xfrm>
                      </p:grpSpPr>
                      <p:grpSp>
                        <p:nvGrpSpPr>
                          <p:cNvPr id="150" name="Group 134"/>
                          <p:cNvGrpSpPr>
                            <a:grpSpLocks/>
                          </p:cNvGrpSpPr>
                          <p:nvPr/>
                        </p:nvGrpSpPr>
                        <p:grpSpPr bwMode="auto">
                          <a:xfrm>
                            <a:off x="1473" y="3540"/>
                            <a:ext cx="12" cy="15"/>
                            <a:chOff x="1473" y="3540"/>
                            <a:chExt cx="12" cy="15"/>
                          </a:xfrm>
                        </p:grpSpPr>
                        <p:grpSp>
                          <p:nvGrpSpPr>
                            <p:cNvPr id="151" name="Group 135"/>
                            <p:cNvGrpSpPr>
                              <a:grpSpLocks/>
                            </p:cNvGrpSpPr>
                            <p:nvPr/>
                          </p:nvGrpSpPr>
                          <p:grpSpPr bwMode="auto">
                            <a:xfrm>
                              <a:off x="1473" y="3540"/>
                              <a:ext cx="5" cy="15"/>
                              <a:chOff x="1473" y="3540"/>
                              <a:chExt cx="5" cy="15"/>
                            </a:xfrm>
                          </p:grpSpPr>
                          <p:sp>
                            <p:nvSpPr>
                              <p:cNvPr id="537" name="Rectangle 136"/>
                              <p:cNvSpPr>
                                <a:spLocks noChangeArrowheads="1"/>
                              </p:cNvSpPr>
                              <p:nvPr/>
                            </p:nvSpPr>
                            <p:spPr bwMode="auto">
                              <a:xfrm>
                                <a:off x="1473" y="3540"/>
                                <a:ext cx="2" cy="15"/>
                              </a:xfrm>
                              <a:prstGeom prst="rect">
                                <a:avLst/>
                              </a:prstGeom>
                              <a:solidFill>
                                <a:srgbClr val="000000"/>
                              </a:solidFill>
                              <a:ln w="12700">
                                <a:noFill/>
                                <a:miter lim="800000"/>
                                <a:headEnd/>
                                <a:tailEnd/>
                              </a:ln>
                            </p:spPr>
                            <p:txBody>
                              <a:bodyPr wrap="none" anchor="ctr"/>
                              <a:lstStyle/>
                              <a:p>
                                <a:endParaRPr lang="en-US"/>
                              </a:p>
                            </p:txBody>
                          </p:sp>
                          <p:sp>
                            <p:nvSpPr>
                              <p:cNvPr id="538" name="Rectangle 137"/>
                              <p:cNvSpPr>
                                <a:spLocks noChangeArrowheads="1"/>
                              </p:cNvSpPr>
                              <p:nvPr/>
                            </p:nvSpPr>
                            <p:spPr bwMode="auto">
                              <a:xfrm>
                                <a:off x="1477" y="3540"/>
                                <a:ext cx="1" cy="15"/>
                              </a:xfrm>
                              <a:prstGeom prst="rect">
                                <a:avLst/>
                              </a:prstGeom>
                              <a:solidFill>
                                <a:srgbClr val="000000"/>
                              </a:solidFill>
                              <a:ln w="12700">
                                <a:noFill/>
                                <a:miter lim="800000"/>
                                <a:headEnd/>
                                <a:tailEnd/>
                              </a:ln>
                            </p:spPr>
                            <p:txBody>
                              <a:bodyPr wrap="none" anchor="ctr"/>
                              <a:lstStyle/>
                              <a:p>
                                <a:endParaRPr lang="en-US"/>
                              </a:p>
                            </p:txBody>
                          </p:sp>
                        </p:grpSp>
                        <p:grpSp>
                          <p:nvGrpSpPr>
                            <p:cNvPr id="152" name="Group 138"/>
                            <p:cNvGrpSpPr>
                              <a:grpSpLocks/>
                            </p:cNvGrpSpPr>
                            <p:nvPr/>
                          </p:nvGrpSpPr>
                          <p:grpSpPr bwMode="auto">
                            <a:xfrm>
                              <a:off x="1480" y="3540"/>
                              <a:ext cx="5" cy="15"/>
                              <a:chOff x="1480" y="3540"/>
                              <a:chExt cx="5" cy="15"/>
                            </a:xfrm>
                          </p:grpSpPr>
                          <p:sp>
                            <p:nvSpPr>
                              <p:cNvPr id="535" name="Rectangle 139"/>
                              <p:cNvSpPr>
                                <a:spLocks noChangeArrowheads="1"/>
                              </p:cNvSpPr>
                              <p:nvPr/>
                            </p:nvSpPr>
                            <p:spPr bwMode="auto">
                              <a:xfrm>
                                <a:off x="1480" y="3540"/>
                                <a:ext cx="2" cy="15"/>
                              </a:xfrm>
                              <a:prstGeom prst="rect">
                                <a:avLst/>
                              </a:prstGeom>
                              <a:solidFill>
                                <a:srgbClr val="000000"/>
                              </a:solidFill>
                              <a:ln w="12700">
                                <a:noFill/>
                                <a:miter lim="800000"/>
                                <a:headEnd/>
                                <a:tailEnd/>
                              </a:ln>
                            </p:spPr>
                            <p:txBody>
                              <a:bodyPr wrap="none" anchor="ctr"/>
                              <a:lstStyle/>
                              <a:p>
                                <a:endParaRPr lang="en-US"/>
                              </a:p>
                            </p:txBody>
                          </p:sp>
                          <p:sp>
                            <p:nvSpPr>
                              <p:cNvPr id="536" name="Rectangle 140"/>
                              <p:cNvSpPr>
                                <a:spLocks noChangeArrowheads="1"/>
                              </p:cNvSpPr>
                              <p:nvPr/>
                            </p:nvSpPr>
                            <p:spPr bwMode="auto">
                              <a:xfrm>
                                <a:off x="1484" y="3540"/>
                                <a:ext cx="1" cy="15"/>
                              </a:xfrm>
                              <a:prstGeom prst="rect">
                                <a:avLst/>
                              </a:prstGeom>
                              <a:solidFill>
                                <a:srgbClr val="000000"/>
                              </a:solidFill>
                              <a:ln w="12700">
                                <a:noFill/>
                                <a:miter lim="800000"/>
                                <a:headEnd/>
                                <a:tailEnd/>
                              </a:ln>
                            </p:spPr>
                            <p:txBody>
                              <a:bodyPr wrap="none" anchor="ctr"/>
                              <a:lstStyle/>
                              <a:p>
                                <a:endParaRPr lang="en-US"/>
                              </a:p>
                            </p:txBody>
                          </p:sp>
                        </p:grpSp>
                      </p:grpSp>
                      <p:grpSp>
                        <p:nvGrpSpPr>
                          <p:cNvPr id="153" name="Group 141"/>
                          <p:cNvGrpSpPr>
                            <a:grpSpLocks/>
                          </p:cNvGrpSpPr>
                          <p:nvPr/>
                        </p:nvGrpSpPr>
                        <p:grpSpPr bwMode="auto">
                          <a:xfrm>
                            <a:off x="1487" y="3540"/>
                            <a:ext cx="12" cy="15"/>
                            <a:chOff x="1487" y="3540"/>
                            <a:chExt cx="12" cy="15"/>
                          </a:xfrm>
                        </p:grpSpPr>
                        <p:grpSp>
                          <p:nvGrpSpPr>
                            <p:cNvPr id="154" name="Group 142"/>
                            <p:cNvGrpSpPr>
                              <a:grpSpLocks/>
                            </p:cNvGrpSpPr>
                            <p:nvPr/>
                          </p:nvGrpSpPr>
                          <p:grpSpPr bwMode="auto">
                            <a:xfrm>
                              <a:off x="1487" y="3540"/>
                              <a:ext cx="5" cy="15"/>
                              <a:chOff x="1487" y="3540"/>
                              <a:chExt cx="5" cy="15"/>
                            </a:xfrm>
                          </p:grpSpPr>
                          <p:sp>
                            <p:nvSpPr>
                              <p:cNvPr id="531" name="Rectangle 143"/>
                              <p:cNvSpPr>
                                <a:spLocks noChangeArrowheads="1"/>
                              </p:cNvSpPr>
                              <p:nvPr/>
                            </p:nvSpPr>
                            <p:spPr bwMode="auto">
                              <a:xfrm>
                                <a:off x="1487" y="3540"/>
                                <a:ext cx="2" cy="15"/>
                              </a:xfrm>
                              <a:prstGeom prst="rect">
                                <a:avLst/>
                              </a:prstGeom>
                              <a:solidFill>
                                <a:srgbClr val="000000"/>
                              </a:solidFill>
                              <a:ln w="12700">
                                <a:noFill/>
                                <a:miter lim="800000"/>
                                <a:headEnd/>
                                <a:tailEnd/>
                              </a:ln>
                            </p:spPr>
                            <p:txBody>
                              <a:bodyPr wrap="none" anchor="ctr"/>
                              <a:lstStyle/>
                              <a:p>
                                <a:endParaRPr lang="en-US"/>
                              </a:p>
                            </p:txBody>
                          </p:sp>
                          <p:sp>
                            <p:nvSpPr>
                              <p:cNvPr id="532" name="Rectangle 144"/>
                              <p:cNvSpPr>
                                <a:spLocks noChangeArrowheads="1"/>
                              </p:cNvSpPr>
                              <p:nvPr/>
                            </p:nvSpPr>
                            <p:spPr bwMode="auto">
                              <a:xfrm>
                                <a:off x="1490"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155" name="Group 145"/>
                            <p:cNvGrpSpPr>
                              <a:grpSpLocks/>
                            </p:cNvGrpSpPr>
                            <p:nvPr/>
                          </p:nvGrpSpPr>
                          <p:grpSpPr bwMode="auto">
                            <a:xfrm>
                              <a:off x="1494" y="3540"/>
                              <a:ext cx="5" cy="15"/>
                              <a:chOff x="1494" y="3540"/>
                              <a:chExt cx="5" cy="15"/>
                            </a:xfrm>
                          </p:grpSpPr>
                          <p:sp>
                            <p:nvSpPr>
                              <p:cNvPr id="529" name="Rectangle 146"/>
                              <p:cNvSpPr>
                                <a:spLocks noChangeArrowheads="1"/>
                              </p:cNvSpPr>
                              <p:nvPr/>
                            </p:nvSpPr>
                            <p:spPr bwMode="auto">
                              <a:xfrm>
                                <a:off x="1494" y="3540"/>
                                <a:ext cx="2" cy="15"/>
                              </a:xfrm>
                              <a:prstGeom prst="rect">
                                <a:avLst/>
                              </a:prstGeom>
                              <a:solidFill>
                                <a:srgbClr val="000000"/>
                              </a:solidFill>
                              <a:ln w="12700">
                                <a:noFill/>
                                <a:miter lim="800000"/>
                                <a:headEnd/>
                                <a:tailEnd/>
                              </a:ln>
                            </p:spPr>
                            <p:txBody>
                              <a:bodyPr wrap="none" anchor="ctr"/>
                              <a:lstStyle/>
                              <a:p>
                                <a:endParaRPr lang="en-US"/>
                              </a:p>
                            </p:txBody>
                          </p:sp>
                          <p:sp>
                            <p:nvSpPr>
                              <p:cNvPr id="530" name="Rectangle 147"/>
                              <p:cNvSpPr>
                                <a:spLocks noChangeArrowheads="1"/>
                              </p:cNvSpPr>
                              <p:nvPr/>
                            </p:nvSpPr>
                            <p:spPr bwMode="auto">
                              <a:xfrm>
                                <a:off x="1497" y="3540"/>
                                <a:ext cx="2" cy="15"/>
                              </a:xfrm>
                              <a:prstGeom prst="rect">
                                <a:avLst/>
                              </a:prstGeom>
                              <a:solidFill>
                                <a:srgbClr val="000000"/>
                              </a:solidFill>
                              <a:ln w="12700">
                                <a:noFill/>
                                <a:miter lim="800000"/>
                                <a:headEnd/>
                                <a:tailEnd/>
                              </a:ln>
                            </p:spPr>
                            <p:txBody>
                              <a:bodyPr wrap="none" anchor="ctr"/>
                              <a:lstStyle/>
                              <a:p>
                                <a:endParaRPr lang="en-US"/>
                              </a:p>
                            </p:txBody>
                          </p:sp>
                        </p:grpSp>
                      </p:grpSp>
                    </p:grpSp>
                  </p:grpSp>
                </p:grpSp>
              </p:grpSp>
            </p:grpSp>
            <p:grpSp>
              <p:nvGrpSpPr>
                <p:cNvPr id="156" name="Group 148"/>
                <p:cNvGrpSpPr>
                  <a:grpSpLocks/>
                </p:cNvGrpSpPr>
                <p:nvPr/>
              </p:nvGrpSpPr>
              <p:grpSpPr bwMode="auto">
                <a:xfrm>
                  <a:off x="1278" y="3496"/>
                  <a:ext cx="216" cy="30"/>
                  <a:chOff x="1278" y="3496"/>
                  <a:chExt cx="216" cy="30"/>
                </a:xfrm>
              </p:grpSpPr>
              <p:sp>
                <p:nvSpPr>
                  <p:cNvPr id="513" name="Rectangle 149"/>
                  <p:cNvSpPr>
                    <a:spLocks noChangeArrowheads="1"/>
                  </p:cNvSpPr>
                  <p:nvPr/>
                </p:nvSpPr>
                <p:spPr bwMode="auto">
                  <a:xfrm>
                    <a:off x="1278" y="3496"/>
                    <a:ext cx="41" cy="30"/>
                  </a:xfrm>
                  <a:prstGeom prst="rect">
                    <a:avLst/>
                  </a:prstGeom>
                  <a:solidFill>
                    <a:srgbClr val="C0C0C0"/>
                  </a:solidFill>
                  <a:ln w="12700">
                    <a:solidFill>
                      <a:srgbClr val="000000"/>
                    </a:solidFill>
                    <a:miter lim="800000"/>
                    <a:headEnd/>
                    <a:tailEnd/>
                  </a:ln>
                </p:spPr>
                <p:txBody>
                  <a:bodyPr wrap="none" anchor="ctr"/>
                  <a:lstStyle/>
                  <a:p>
                    <a:endParaRPr lang="en-US"/>
                  </a:p>
                </p:txBody>
              </p:sp>
              <p:sp>
                <p:nvSpPr>
                  <p:cNvPr id="514" name="Rectangle 150"/>
                  <p:cNvSpPr>
                    <a:spLocks noChangeArrowheads="1"/>
                  </p:cNvSpPr>
                  <p:nvPr/>
                </p:nvSpPr>
                <p:spPr bwMode="auto">
                  <a:xfrm>
                    <a:off x="1325" y="3496"/>
                    <a:ext cx="63" cy="30"/>
                  </a:xfrm>
                  <a:prstGeom prst="rect">
                    <a:avLst/>
                  </a:prstGeom>
                  <a:solidFill>
                    <a:srgbClr val="C0C0C0"/>
                  </a:solidFill>
                  <a:ln w="12700">
                    <a:solidFill>
                      <a:srgbClr val="000000"/>
                    </a:solidFill>
                    <a:miter lim="800000"/>
                    <a:headEnd/>
                    <a:tailEnd/>
                  </a:ln>
                </p:spPr>
                <p:txBody>
                  <a:bodyPr wrap="none" anchor="ctr"/>
                  <a:lstStyle/>
                  <a:p>
                    <a:endParaRPr lang="en-US"/>
                  </a:p>
                </p:txBody>
              </p:sp>
              <p:sp>
                <p:nvSpPr>
                  <p:cNvPr id="515" name="Rectangle 151"/>
                  <p:cNvSpPr>
                    <a:spLocks noChangeArrowheads="1"/>
                  </p:cNvSpPr>
                  <p:nvPr/>
                </p:nvSpPr>
                <p:spPr bwMode="auto">
                  <a:xfrm>
                    <a:off x="1395" y="3496"/>
                    <a:ext cx="67" cy="30"/>
                  </a:xfrm>
                  <a:prstGeom prst="rect">
                    <a:avLst/>
                  </a:prstGeom>
                  <a:solidFill>
                    <a:srgbClr val="C0C0C0"/>
                  </a:solidFill>
                  <a:ln w="12700">
                    <a:solidFill>
                      <a:srgbClr val="000000"/>
                    </a:solidFill>
                    <a:miter lim="800000"/>
                    <a:headEnd/>
                    <a:tailEnd/>
                  </a:ln>
                </p:spPr>
                <p:txBody>
                  <a:bodyPr wrap="none" anchor="ctr"/>
                  <a:lstStyle/>
                  <a:p>
                    <a:endParaRPr lang="en-US"/>
                  </a:p>
                </p:txBody>
              </p:sp>
              <p:sp>
                <p:nvSpPr>
                  <p:cNvPr id="516" name="Rectangle 152"/>
                  <p:cNvSpPr>
                    <a:spLocks noChangeArrowheads="1"/>
                  </p:cNvSpPr>
                  <p:nvPr/>
                </p:nvSpPr>
                <p:spPr bwMode="auto">
                  <a:xfrm>
                    <a:off x="1469" y="3496"/>
                    <a:ext cx="25" cy="30"/>
                  </a:xfrm>
                  <a:prstGeom prst="rect">
                    <a:avLst/>
                  </a:prstGeom>
                  <a:solidFill>
                    <a:srgbClr val="C0C0C0"/>
                  </a:solidFill>
                  <a:ln w="12700">
                    <a:solidFill>
                      <a:srgbClr val="000000"/>
                    </a:solidFill>
                    <a:miter lim="800000"/>
                    <a:headEnd/>
                    <a:tailEnd/>
                  </a:ln>
                </p:spPr>
                <p:txBody>
                  <a:bodyPr wrap="none" anchor="ctr"/>
                  <a:lstStyle/>
                  <a:p>
                    <a:endParaRPr lang="en-US"/>
                  </a:p>
                </p:txBody>
              </p:sp>
            </p:grpSp>
          </p:grpSp>
          <p:grpSp>
            <p:nvGrpSpPr>
              <p:cNvPr id="157" name="Group 153"/>
              <p:cNvGrpSpPr>
                <a:grpSpLocks/>
              </p:cNvGrpSpPr>
              <p:nvPr/>
            </p:nvGrpSpPr>
            <p:grpSpPr bwMode="auto">
              <a:xfrm>
                <a:off x="1468" y="3499"/>
                <a:ext cx="23" cy="12"/>
                <a:chOff x="1468" y="3499"/>
                <a:chExt cx="23" cy="12"/>
              </a:xfrm>
            </p:grpSpPr>
            <p:sp>
              <p:nvSpPr>
                <p:cNvPr id="506" name="Rectangle 154"/>
                <p:cNvSpPr>
                  <a:spLocks noChangeArrowheads="1"/>
                </p:cNvSpPr>
                <p:nvPr/>
              </p:nvSpPr>
              <p:spPr bwMode="auto">
                <a:xfrm>
                  <a:off x="1483" y="3501"/>
                  <a:ext cx="5" cy="10"/>
                </a:xfrm>
                <a:prstGeom prst="rect">
                  <a:avLst/>
                </a:prstGeom>
                <a:solidFill>
                  <a:srgbClr val="000000"/>
                </a:solidFill>
                <a:ln w="12700">
                  <a:solidFill>
                    <a:srgbClr val="000000"/>
                  </a:solidFill>
                  <a:miter lim="800000"/>
                  <a:headEnd/>
                  <a:tailEnd/>
                </a:ln>
              </p:spPr>
              <p:txBody>
                <a:bodyPr wrap="none" anchor="ctr"/>
                <a:lstStyle/>
                <a:p>
                  <a:endParaRPr lang="en-US"/>
                </a:p>
              </p:txBody>
            </p:sp>
            <p:sp>
              <p:nvSpPr>
                <p:cNvPr id="507" name="Rectangle 155"/>
                <p:cNvSpPr>
                  <a:spLocks noChangeArrowheads="1"/>
                </p:cNvSpPr>
                <p:nvPr/>
              </p:nvSpPr>
              <p:spPr bwMode="auto">
                <a:xfrm>
                  <a:off x="1480" y="3502"/>
                  <a:ext cx="11" cy="4"/>
                </a:xfrm>
                <a:prstGeom prst="rect">
                  <a:avLst/>
                </a:prstGeom>
                <a:solidFill>
                  <a:srgbClr val="C0C0C0"/>
                </a:solidFill>
                <a:ln w="12700">
                  <a:solidFill>
                    <a:srgbClr val="000000"/>
                  </a:solidFill>
                  <a:miter lim="800000"/>
                  <a:headEnd/>
                  <a:tailEnd/>
                </a:ln>
              </p:spPr>
              <p:txBody>
                <a:bodyPr wrap="none" anchor="ctr"/>
                <a:lstStyle/>
                <a:p>
                  <a:endParaRPr lang="en-US"/>
                </a:p>
              </p:txBody>
            </p:sp>
            <p:grpSp>
              <p:nvGrpSpPr>
                <p:cNvPr id="868" name="Group 156"/>
                <p:cNvGrpSpPr>
                  <a:grpSpLocks/>
                </p:cNvGrpSpPr>
                <p:nvPr/>
              </p:nvGrpSpPr>
              <p:grpSpPr bwMode="auto">
                <a:xfrm>
                  <a:off x="1468" y="3499"/>
                  <a:ext cx="7" cy="12"/>
                  <a:chOff x="1468" y="3499"/>
                  <a:chExt cx="7" cy="12"/>
                </a:xfrm>
              </p:grpSpPr>
              <p:sp>
                <p:nvSpPr>
                  <p:cNvPr id="509" name="Rectangle 157"/>
                  <p:cNvSpPr>
                    <a:spLocks noChangeArrowheads="1"/>
                  </p:cNvSpPr>
                  <p:nvPr/>
                </p:nvSpPr>
                <p:spPr bwMode="auto">
                  <a:xfrm>
                    <a:off x="1468" y="3499"/>
                    <a:ext cx="7" cy="2"/>
                  </a:xfrm>
                  <a:prstGeom prst="rect">
                    <a:avLst/>
                  </a:prstGeom>
                  <a:solidFill>
                    <a:srgbClr val="C0C0C0"/>
                  </a:solidFill>
                  <a:ln w="12700">
                    <a:solidFill>
                      <a:srgbClr val="000000"/>
                    </a:solidFill>
                    <a:miter lim="800000"/>
                    <a:headEnd/>
                    <a:tailEnd/>
                  </a:ln>
                </p:spPr>
                <p:txBody>
                  <a:bodyPr wrap="none" anchor="ctr"/>
                  <a:lstStyle/>
                  <a:p>
                    <a:endParaRPr lang="en-US"/>
                  </a:p>
                </p:txBody>
              </p:sp>
              <p:sp>
                <p:nvSpPr>
                  <p:cNvPr id="510" name="Rectangle 158"/>
                  <p:cNvSpPr>
                    <a:spLocks noChangeArrowheads="1"/>
                  </p:cNvSpPr>
                  <p:nvPr/>
                </p:nvSpPr>
                <p:spPr bwMode="auto">
                  <a:xfrm>
                    <a:off x="1468" y="3508"/>
                    <a:ext cx="7" cy="3"/>
                  </a:xfrm>
                  <a:prstGeom prst="rect">
                    <a:avLst/>
                  </a:prstGeom>
                  <a:solidFill>
                    <a:srgbClr val="C0C0C0"/>
                  </a:solidFill>
                  <a:ln w="12700">
                    <a:solidFill>
                      <a:srgbClr val="000000"/>
                    </a:solidFill>
                    <a:miter lim="800000"/>
                    <a:headEnd/>
                    <a:tailEnd/>
                  </a:ln>
                </p:spPr>
                <p:txBody>
                  <a:bodyPr wrap="none" anchor="ctr"/>
                  <a:lstStyle/>
                  <a:p>
                    <a:endParaRPr lang="en-US"/>
                  </a:p>
                </p:txBody>
              </p:sp>
            </p:grpSp>
          </p:grpSp>
          <p:grpSp>
            <p:nvGrpSpPr>
              <p:cNvPr id="869" name="Group 159"/>
              <p:cNvGrpSpPr>
                <a:grpSpLocks/>
              </p:cNvGrpSpPr>
              <p:nvPr/>
            </p:nvGrpSpPr>
            <p:grpSpPr bwMode="auto">
              <a:xfrm>
                <a:off x="1324" y="3498"/>
                <a:ext cx="64" cy="24"/>
                <a:chOff x="1324" y="3498"/>
                <a:chExt cx="64" cy="24"/>
              </a:xfrm>
            </p:grpSpPr>
            <p:grpSp>
              <p:nvGrpSpPr>
                <p:cNvPr id="870" name="Group 160"/>
                <p:cNvGrpSpPr>
                  <a:grpSpLocks/>
                </p:cNvGrpSpPr>
                <p:nvPr/>
              </p:nvGrpSpPr>
              <p:grpSpPr bwMode="auto">
                <a:xfrm>
                  <a:off x="1326" y="3502"/>
                  <a:ext cx="62" cy="6"/>
                  <a:chOff x="1326" y="3502"/>
                  <a:chExt cx="62" cy="6"/>
                </a:xfrm>
              </p:grpSpPr>
              <p:sp>
                <p:nvSpPr>
                  <p:cNvPr id="503" name="Rectangle 161"/>
                  <p:cNvSpPr>
                    <a:spLocks noChangeArrowheads="1"/>
                  </p:cNvSpPr>
                  <p:nvPr/>
                </p:nvSpPr>
                <p:spPr bwMode="auto">
                  <a:xfrm>
                    <a:off x="1349" y="3502"/>
                    <a:ext cx="16" cy="6"/>
                  </a:xfrm>
                  <a:prstGeom prst="rect">
                    <a:avLst/>
                  </a:prstGeom>
                  <a:solidFill>
                    <a:srgbClr val="808080"/>
                  </a:solidFill>
                  <a:ln w="12700">
                    <a:solidFill>
                      <a:srgbClr val="000000"/>
                    </a:solidFill>
                    <a:miter lim="800000"/>
                    <a:headEnd/>
                    <a:tailEnd/>
                  </a:ln>
                </p:spPr>
                <p:txBody>
                  <a:bodyPr wrap="none" anchor="ctr"/>
                  <a:lstStyle/>
                  <a:p>
                    <a:endParaRPr lang="en-US"/>
                  </a:p>
                </p:txBody>
              </p:sp>
              <p:sp>
                <p:nvSpPr>
                  <p:cNvPr id="504" name="Rectangle 162"/>
                  <p:cNvSpPr>
                    <a:spLocks noChangeArrowheads="1"/>
                  </p:cNvSpPr>
                  <p:nvPr/>
                </p:nvSpPr>
                <p:spPr bwMode="auto">
                  <a:xfrm>
                    <a:off x="1349" y="3507"/>
                    <a:ext cx="16" cy="1"/>
                  </a:xfrm>
                  <a:prstGeom prst="rect">
                    <a:avLst/>
                  </a:prstGeom>
                  <a:solidFill>
                    <a:srgbClr val="000000"/>
                  </a:solidFill>
                  <a:ln w="12700">
                    <a:solidFill>
                      <a:srgbClr val="000000"/>
                    </a:solidFill>
                    <a:miter lim="800000"/>
                    <a:headEnd/>
                    <a:tailEnd/>
                  </a:ln>
                </p:spPr>
                <p:txBody>
                  <a:bodyPr wrap="none" anchor="ctr"/>
                  <a:lstStyle/>
                  <a:p>
                    <a:endParaRPr lang="en-US"/>
                  </a:p>
                </p:txBody>
              </p:sp>
              <p:sp>
                <p:nvSpPr>
                  <p:cNvPr id="505" name="Rectangle 163"/>
                  <p:cNvSpPr>
                    <a:spLocks noChangeArrowheads="1"/>
                  </p:cNvSpPr>
                  <p:nvPr/>
                </p:nvSpPr>
                <p:spPr bwMode="auto">
                  <a:xfrm>
                    <a:off x="1326" y="3504"/>
                    <a:ext cx="62" cy="4"/>
                  </a:xfrm>
                  <a:prstGeom prst="rect">
                    <a:avLst/>
                  </a:prstGeom>
                  <a:solidFill>
                    <a:srgbClr val="000000"/>
                  </a:solidFill>
                  <a:ln w="12700">
                    <a:noFill/>
                    <a:miter lim="800000"/>
                    <a:headEnd/>
                    <a:tailEnd/>
                  </a:ln>
                </p:spPr>
                <p:txBody>
                  <a:bodyPr wrap="none" anchor="ctr"/>
                  <a:lstStyle/>
                  <a:p>
                    <a:endParaRPr lang="en-US"/>
                  </a:p>
                </p:txBody>
              </p:sp>
            </p:grpSp>
            <p:sp>
              <p:nvSpPr>
                <p:cNvPr id="501" name="Rectangle 164"/>
                <p:cNvSpPr>
                  <a:spLocks noChangeArrowheads="1"/>
                </p:cNvSpPr>
                <p:nvPr/>
              </p:nvSpPr>
              <p:spPr bwMode="auto">
                <a:xfrm>
                  <a:off x="1324" y="3498"/>
                  <a:ext cx="7" cy="3"/>
                </a:xfrm>
                <a:prstGeom prst="rect">
                  <a:avLst/>
                </a:prstGeom>
                <a:solidFill>
                  <a:srgbClr val="618FFD"/>
                </a:solidFill>
                <a:ln w="12700">
                  <a:solidFill>
                    <a:srgbClr val="000000"/>
                  </a:solidFill>
                  <a:miter lim="800000"/>
                  <a:headEnd/>
                  <a:tailEnd/>
                </a:ln>
              </p:spPr>
              <p:txBody>
                <a:bodyPr wrap="none" anchor="ctr"/>
                <a:lstStyle/>
                <a:p>
                  <a:endParaRPr lang="en-US"/>
                </a:p>
              </p:txBody>
            </p:sp>
            <p:sp>
              <p:nvSpPr>
                <p:cNvPr id="502" name="Rectangle 165"/>
                <p:cNvSpPr>
                  <a:spLocks noChangeArrowheads="1"/>
                </p:cNvSpPr>
                <p:nvPr/>
              </p:nvSpPr>
              <p:spPr bwMode="auto">
                <a:xfrm>
                  <a:off x="1375" y="3515"/>
                  <a:ext cx="8" cy="7"/>
                </a:xfrm>
                <a:prstGeom prst="rect">
                  <a:avLst/>
                </a:prstGeom>
                <a:solidFill>
                  <a:srgbClr val="000000"/>
                </a:solidFill>
                <a:ln w="12700">
                  <a:solidFill>
                    <a:srgbClr val="000000"/>
                  </a:solidFill>
                  <a:miter lim="800000"/>
                  <a:headEnd/>
                  <a:tailEnd/>
                </a:ln>
              </p:spPr>
              <p:txBody>
                <a:bodyPr wrap="none" anchor="ctr"/>
                <a:lstStyle/>
                <a:p>
                  <a:endParaRPr lang="en-US"/>
                </a:p>
              </p:txBody>
            </p:sp>
          </p:grpSp>
          <p:grpSp>
            <p:nvGrpSpPr>
              <p:cNvPr id="871" name="Group 166"/>
              <p:cNvGrpSpPr>
                <a:grpSpLocks/>
              </p:cNvGrpSpPr>
              <p:nvPr/>
            </p:nvGrpSpPr>
            <p:grpSpPr bwMode="auto">
              <a:xfrm>
                <a:off x="1278" y="3519"/>
                <a:ext cx="40" cy="8"/>
                <a:chOff x="1278" y="3519"/>
                <a:chExt cx="40" cy="8"/>
              </a:xfrm>
            </p:grpSpPr>
            <p:grpSp>
              <p:nvGrpSpPr>
                <p:cNvPr id="876" name="Group 167"/>
                <p:cNvGrpSpPr>
                  <a:grpSpLocks/>
                </p:cNvGrpSpPr>
                <p:nvPr/>
              </p:nvGrpSpPr>
              <p:grpSpPr bwMode="auto">
                <a:xfrm>
                  <a:off x="1278" y="3519"/>
                  <a:ext cx="19" cy="8"/>
                  <a:chOff x="1278" y="3519"/>
                  <a:chExt cx="19" cy="8"/>
                </a:xfrm>
              </p:grpSpPr>
              <p:grpSp>
                <p:nvGrpSpPr>
                  <p:cNvPr id="877" name="Group 168"/>
                  <p:cNvGrpSpPr>
                    <a:grpSpLocks/>
                  </p:cNvGrpSpPr>
                  <p:nvPr/>
                </p:nvGrpSpPr>
                <p:grpSpPr bwMode="auto">
                  <a:xfrm>
                    <a:off x="1278" y="3519"/>
                    <a:ext cx="8" cy="8"/>
                    <a:chOff x="1278" y="3519"/>
                    <a:chExt cx="8" cy="8"/>
                  </a:xfrm>
                </p:grpSpPr>
                <p:grpSp>
                  <p:nvGrpSpPr>
                    <p:cNvPr id="882" name="Group 169"/>
                    <p:cNvGrpSpPr>
                      <a:grpSpLocks/>
                    </p:cNvGrpSpPr>
                    <p:nvPr/>
                  </p:nvGrpSpPr>
                  <p:grpSpPr bwMode="auto">
                    <a:xfrm>
                      <a:off x="1278" y="3519"/>
                      <a:ext cx="3" cy="8"/>
                      <a:chOff x="1278" y="3519"/>
                      <a:chExt cx="3" cy="8"/>
                    </a:xfrm>
                  </p:grpSpPr>
                  <p:sp>
                    <p:nvSpPr>
                      <p:cNvPr id="498" name="Rectangle 170"/>
                      <p:cNvSpPr>
                        <a:spLocks noChangeArrowheads="1"/>
                      </p:cNvSpPr>
                      <p:nvPr/>
                    </p:nvSpPr>
                    <p:spPr bwMode="auto">
                      <a:xfrm>
                        <a:off x="1278" y="3519"/>
                        <a:ext cx="1" cy="8"/>
                      </a:xfrm>
                      <a:prstGeom prst="rect">
                        <a:avLst/>
                      </a:prstGeom>
                      <a:solidFill>
                        <a:srgbClr val="000000"/>
                      </a:solidFill>
                      <a:ln w="12700">
                        <a:noFill/>
                        <a:miter lim="800000"/>
                        <a:headEnd/>
                        <a:tailEnd/>
                      </a:ln>
                    </p:spPr>
                    <p:txBody>
                      <a:bodyPr wrap="none" anchor="ctr"/>
                      <a:lstStyle/>
                      <a:p>
                        <a:endParaRPr lang="en-US"/>
                      </a:p>
                    </p:txBody>
                  </p:sp>
                  <p:sp>
                    <p:nvSpPr>
                      <p:cNvPr id="499" name="Rectangle 171"/>
                      <p:cNvSpPr>
                        <a:spLocks noChangeArrowheads="1"/>
                      </p:cNvSpPr>
                      <p:nvPr/>
                    </p:nvSpPr>
                    <p:spPr bwMode="auto">
                      <a:xfrm>
                        <a:off x="1280" y="3519"/>
                        <a:ext cx="1" cy="8"/>
                      </a:xfrm>
                      <a:prstGeom prst="rect">
                        <a:avLst/>
                      </a:prstGeom>
                      <a:solidFill>
                        <a:srgbClr val="000000"/>
                      </a:solidFill>
                      <a:ln w="12700">
                        <a:noFill/>
                        <a:miter lim="800000"/>
                        <a:headEnd/>
                        <a:tailEnd/>
                      </a:ln>
                    </p:spPr>
                    <p:txBody>
                      <a:bodyPr wrap="none" anchor="ctr"/>
                      <a:lstStyle/>
                      <a:p>
                        <a:endParaRPr lang="en-US"/>
                      </a:p>
                    </p:txBody>
                  </p:sp>
                </p:grpSp>
                <p:grpSp>
                  <p:nvGrpSpPr>
                    <p:cNvPr id="903" name="Group 172"/>
                    <p:cNvGrpSpPr>
                      <a:grpSpLocks/>
                    </p:cNvGrpSpPr>
                    <p:nvPr/>
                  </p:nvGrpSpPr>
                  <p:grpSpPr bwMode="auto">
                    <a:xfrm>
                      <a:off x="1282" y="3519"/>
                      <a:ext cx="4" cy="8"/>
                      <a:chOff x="1282" y="3519"/>
                      <a:chExt cx="4" cy="8"/>
                    </a:xfrm>
                  </p:grpSpPr>
                  <p:sp>
                    <p:nvSpPr>
                      <p:cNvPr id="496" name="Rectangle 173"/>
                      <p:cNvSpPr>
                        <a:spLocks noChangeArrowheads="1"/>
                      </p:cNvSpPr>
                      <p:nvPr/>
                    </p:nvSpPr>
                    <p:spPr bwMode="auto">
                      <a:xfrm>
                        <a:off x="1282" y="3519"/>
                        <a:ext cx="2" cy="8"/>
                      </a:xfrm>
                      <a:prstGeom prst="rect">
                        <a:avLst/>
                      </a:prstGeom>
                      <a:solidFill>
                        <a:srgbClr val="000000"/>
                      </a:solidFill>
                      <a:ln w="12700">
                        <a:noFill/>
                        <a:miter lim="800000"/>
                        <a:headEnd/>
                        <a:tailEnd/>
                      </a:ln>
                    </p:spPr>
                    <p:txBody>
                      <a:bodyPr wrap="none" anchor="ctr"/>
                      <a:lstStyle/>
                      <a:p>
                        <a:endParaRPr lang="en-US"/>
                      </a:p>
                    </p:txBody>
                  </p:sp>
                  <p:sp>
                    <p:nvSpPr>
                      <p:cNvPr id="497" name="Rectangle 174"/>
                      <p:cNvSpPr>
                        <a:spLocks noChangeArrowheads="1"/>
                      </p:cNvSpPr>
                      <p:nvPr/>
                    </p:nvSpPr>
                    <p:spPr bwMode="auto">
                      <a:xfrm>
                        <a:off x="1285" y="3519"/>
                        <a:ext cx="1" cy="8"/>
                      </a:xfrm>
                      <a:prstGeom prst="rect">
                        <a:avLst/>
                      </a:prstGeom>
                      <a:solidFill>
                        <a:srgbClr val="000000"/>
                      </a:solidFill>
                      <a:ln w="12700">
                        <a:noFill/>
                        <a:miter lim="800000"/>
                        <a:headEnd/>
                        <a:tailEnd/>
                      </a:ln>
                    </p:spPr>
                    <p:txBody>
                      <a:bodyPr wrap="none" anchor="ctr"/>
                      <a:lstStyle/>
                      <a:p>
                        <a:endParaRPr lang="en-US"/>
                      </a:p>
                    </p:txBody>
                  </p:sp>
                </p:grpSp>
              </p:grpSp>
              <p:grpSp>
                <p:nvGrpSpPr>
                  <p:cNvPr id="904" name="Group 175"/>
                  <p:cNvGrpSpPr>
                    <a:grpSpLocks/>
                  </p:cNvGrpSpPr>
                  <p:nvPr/>
                </p:nvGrpSpPr>
                <p:grpSpPr bwMode="auto">
                  <a:xfrm>
                    <a:off x="1287" y="3519"/>
                    <a:ext cx="10" cy="8"/>
                    <a:chOff x="1287" y="3519"/>
                    <a:chExt cx="10" cy="8"/>
                  </a:xfrm>
                </p:grpSpPr>
                <p:grpSp>
                  <p:nvGrpSpPr>
                    <p:cNvPr id="905" name="Group 176"/>
                    <p:cNvGrpSpPr>
                      <a:grpSpLocks/>
                    </p:cNvGrpSpPr>
                    <p:nvPr/>
                  </p:nvGrpSpPr>
                  <p:grpSpPr bwMode="auto">
                    <a:xfrm>
                      <a:off x="1287" y="3519"/>
                      <a:ext cx="4" cy="8"/>
                      <a:chOff x="1287" y="3519"/>
                      <a:chExt cx="4" cy="8"/>
                    </a:xfrm>
                  </p:grpSpPr>
                  <p:sp>
                    <p:nvSpPr>
                      <p:cNvPr id="492" name="Rectangle 177"/>
                      <p:cNvSpPr>
                        <a:spLocks noChangeArrowheads="1"/>
                      </p:cNvSpPr>
                      <p:nvPr/>
                    </p:nvSpPr>
                    <p:spPr bwMode="auto">
                      <a:xfrm>
                        <a:off x="1287" y="3519"/>
                        <a:ext cx="2" cy="8"/>
                      </a:xfrm>
                      <a:prstGeom prst="rect">
                        <a:avLst/>
                      </a:prstGeom>
                      <a:solidFill>
                        <a:srgbClr val="000000"/>
                      </a:solidFill>
                      <a:ln w="12700">
                        <a:noFill/>
                        <a:miter lim="800000"/>
                        <a:headEnd/>
                        <a:tailEnd/>
                      </a:ln>
                    </p:spPr>
                    <p:txBody>
                      <a:bodyPr wrap="none" anchor="ctr"/>
                      <a:lstStyle/>
                      <a:p>
                        <a:endParaRPr lang="en-US"/>
                      </a:p>
                    </p:txBody>
                  </p:sp>
                  <p:sp>
                    <p:nvSpPr>
                      <p:cNvPr id="493" name="Rectangle 178"/>
                      <p:cNvSpPr>
                        <a:spLocks noChangeArrowheads="1"/>
                      </p:cNvSpPr>
                      <p:nvPr/>
                    </p:nvSpPr>
                    <p:spPr bwMode="auto">
                      <a:xfrm>
                        <a:off x="1290" y="3519"/>
                        <a:ext cx="1" cy="8"/>
                      </a:xfrm>
                      <a:prstGeom prst="rect">
                        <a:avLst/>
                      </a:prstGeom>
                      <a:solidFill>
                        <a:srgbClr val="000000"/>
                      </a:solidFill>
                      <a:ln w="12700">
                        <a:noFill/>
                        <a:miter lim="800000"/>
                        <a:headEnd/>
                        <a:tailEnd/>
                      </a:ln>
                    </p:spPr>
                    <p:txBody>
                      <a:bodyPr wrap="none" anchor="ctr"/>
                      <a:lstStyle/>
                      <a:p>
                        <a:endParaRPr lang="en-US"/>
                      </a:p>
                    </p:txBody>
                  </p:sp>
                </p:grpSp>
                <p:grpSp>
                  <p:nvGrpSpPr>
                    <p:cNvPr id="906" name="Group 179"/>
                    <p:cNvGrpSpPr>
                      <a:grpSpLocks/>
                    </p:cNvGrpSpPr>
                    <p:nvPr/>
                  </p:nvGrpSpPr>
                  <p:grpSpPr bwMode="auto">
                    <a:xfrm>
                      <a:off x="1293" y="3519"/>
                      <a:ext cx="4" cy="8"/>
                      <a:chOff x="1293" y="3519"/>
                      <a:chExt cx="4" cy="8"/>
                    </a:xfrm>
                  </p:grpSpPr>
                  <p:sp>
                    <p:nvSpPr>
                      <p:cNvPr id="490" name="Rectangle 180"/>
                      <p:cNvSpPr>
                        <a:spLocks noChangeArrowheads="1"/>
                      </p:cNvSpPr>
                      <p:nvPr/>
                    </p:nvSpPr>
                    <p:spPr bwMode="auto">
                      <a:xfrm>
                        <a:off x="1293" y="3519"/>
                        <a:ext cx="1" cy="8"/>
                      </a:xfrm>
                      <a:prstGeom prst="rect">
                        <a:avLst/>
                      </a:prstGeom>
                      <a:solidFill>
                        <a:srgbClr val="000000"/>
                      </a:solidFill>
                      <a:ln w="12700">
                        <a:noFill/>
                        <a:miter lim="800000"/>
                        <a:headEnd/>
                        <a:tailEnd/>
                      </a:ln>
                    </p:spPr>
                    <p:txBody>
                      <a:bodyPr wrap="none" anchor="ctr"/>
                      <a:lstStyle/>
                      <a:p>
                        <a:endParaRPr lang="en-US"/>
                      </a:p>
                    </p:txBody>
                  </p:sp>
                  <p:sp>
                    <p:nvSpPr>
                      <p:cNvPr id="491" name="Rectangle 181"/>
                      <p:cNvSpPr>
                        <a:spLocks noChangeArrowheads="1"/>
                      </p:cNvSpPr>
                      <p:nvPr/>
                    </p:nvSpPr>
                    <p:spPr bwMode="auto">
                      <a:xfrm>
                        <a:off x="1295" y="3519"/>
                        <a:ext cx="2" cy="8"/>
                      </a:xfrm>
                      <a:prstGeom prst="rect">
                        <a:avLst/>
                      </a:prstGeom>
                      <a:solidFill>
                        <a:srgbClr val="000000"/>
                      </a:solidFill>
                      <a:ln w="12700">
                        <a:noFill/>
                        <a:miter lim="800000"/>
                        <a:headEnd/>
                        <a:tailEnd/>
                      </a:ln>
                    </p:spPr>
                    <p:txBody>
                      <a:bodyPr wrap="none" anchor="ctr"/>
                      <a:lstStyle/>
                      <a:p>
                        <a:endParaRPr lang="en-US"/>
                      </a:p>
                    </p:txBody>
                  </p:sp>
                </p:grpSp>
              </p:grpSp>
            </p:grpSp>
            <p:grpSp>
              <p:nvGrpSpPr>
                <p:cNvPr id="907" name="Group 182"/>
                <p:cNvGrpSpPr>
                  <a:grpSpLocks/>
                </p:cNvGrpSpPr>
                <p:nvPr/>
              </p:nvGrpSpPr>
              <p:grpSpPr bwMode="auto">
                <a:xfrm>
                  <a:off x="1298" y="3519"/>
                  <a:ext cx="20" cy="8"/>
                  <a:chOff x="1298" y="3519"/>
                  <a:chExt cx="20" cy="8"/>
                </a:xfrm>
              </p:grpSpPr>
              <p:grpSp>
                <p:nvGrpSpPr>
                  <p:cNvPr id="908" name="Group 183"/>
                  <p:cNvGrpSpPr>
                    <a:grpSpLocks/>
                  </p:cNvGrpSpPr>
                  <p:nvPr/>
                </p:nvGrpSpPr>
                <p:grpSpPr bwMode="auto">
                  <a:xfrm>
                    <a:off x="1298" y="3519"/>
                    <a:ext cx="10" cy="8"/>
                    <a:chOff x="1298" y="3519"/>
                    <a:chExt cx="10" cy="8"/>
                  </a:xfrm>
                </p:grpSpPr>
                <p:grpSp>
                  <p:nvGrpSpPr>
                    <p:cNvPr id="911" name="Group 184"/>
                    <p:cNvGrpSpPr>
                      <a:grpSpLocks/>
                    </p:cNvGrpSpPr>
                    <p:nvPr/>
                  </p:nvGrpSpPr>
                  <p:grpSpPr bwMode="auto">
                    <a:xfrm>
                      <a:off x="1298" y="3519"/>
                      <a:ext cx="5" cy="8"/>
                      <a:chOff x="1298" y="3519"/>
                      <a:chExt cx="5" cy="8"/>
                    </a:xfrm>
                  </p:grpSpPr>
                  <p:sp>
                    <p:nvSpPr>
                      <p:cNvPr id="484" name="Rectangle 185"/>
                      <p:cNvSpPr>
                        <a:spLocks noChangeArrowheads="1"/>
                      </p:cNvSpPr>
                      <p:nvPr/>
                    </p:nvSpPr>
                    <p:spPr bwMode="auto">
                      <a:xfrm>
                        <a:off x="1298" y="3519"/>
                        <a:ext cx="1" cy="8"/>
                      </a:xfrm>
                      <a:prstGeom prst="rect">
                        <a:avLst/>
                      </a:prstGeom>
                      <a:solidFill>
                        <a:srgbClr val="000000"/>
                      </a:solidFill>
                      <a:ln w="12700">
                        <a:noFill/>
                        <a:miter lim="800000"/>
                        <a:headEnd/>
                        <a:tailEnd/>
                      </a:ln>
                    </p:spPr>
                    <p:txBody>
                      <a:bodyPr wrap="none" anchor="ctr"/>
                      <a:lstStyle/>
                      <a:p>
                        <a:endParaRPr lang="en-US"/>
                      </a:p>
                    </p:txBody>
                  </p:sp>
                  <p:sp>
                    <p:nvSpPr>
                      <p:cNvPr id="485" name="Rectangle 186"/>
                      <p:cNvSpPr>
                        <a:spLocks noChangeArrowheads="1"/>
                      </p:cNvSpPr>
                      <p:nvPr/>
                    </p:nvSpPr>
                    <p:spPr bwMode="auto">
                      <a:xfrm>
                        <a:off x="1301" y="3519"/>
                        <a:ext cx="2" cy="8"/>
                      </a:xfrm>
                      <a:prstGeom prst="rect">
                        <a:avLst/>
                      </a:prstGeom>
                      <a:solidFill>
                        <a:srgbClr val="000000"/>
                      </a:solidFill>
                      <a:ln w="12700">
                        <a:noFill/>
                        <a:miter lim="800000"/>
                        <a:headEnd/>
                        <a:tailEnd/>
                      </a:ln>
                    </p:spPr>
                    <p:txBody>
                      <a:bodyPr wrap="none" anchor="ctr"/>
                      <a:lstStyle/>
                      <a:p>
                        <a:endParaRPr lang="en-US"/>
                      </a:p>
                    </p:txBody>
                  </p:sp>
                </p:grpSp>
                <p:grpSp>
                  <p:nvGrpSpPr>
                    <p:cNvPr id="912" name="Group 187"/>
                    <p:cNvGrpSpPr>
                      <a:grpSpLocks/>
                    </p:cNvGrpSpPr>
                    <p:nvPr/>
                  </p:nvGrpSpPr>
                  <p:grpSpPr bwMode="auto">
                    <a:xfrm>
                      <a:off x="1304" y="3519"/>
                      <a:ext cx="4" cy="8"/>
                      <a:chOff x="1304" y="3519"/>
                      <a:chExt cx="4" cy="8"/>
                    </a:xfrm>
                  </p:grpSpPr>
                  <p:sp>
                    <p:nvSpPr>
                      <p:cNvPr id="482" name="Rectangle 188"/>
                      <p:cNvSpPr>
                        <a:spLocks noChangeArrowheads="1"/>
                      </p:cNvSpPr>
                      <p:nvPr/>
                    </p:nvSpPr>
                    <p:spPr bwMode="auto">
                      <a:xfrm>
                        <a:off x="1304" y="3519"/>
                        <a:ext cx="1" cy="8"/>
                      </a:xfrm>
                      <a:prstGeom prst="rect">
                        <a:avLst/>
                      </a:prstGeom>
                      <a:solidFill>
                        <a:srgbClr val="000000"/>
                      </a:solidFill>
                      <a:ln w="12700">
                        <a:noFill/>
                        <a:miter lim="800000"/>
                        <a:headEnd/>
                        <a:tailEnd/>
                      </a:ln>
                    </p:spPr>
                    <p:txBody>
                      <a:bodyPr wrap="none" anchor="ctr"/>
                      <a:lstStyle/>
                      <a:p>
                        <a:endParaRPr lang="en-US"/>
                      </a:p>
                    </p:txBody>
                  </p:sp>
                  <p:sp>
                    <p:nvSpPr>
                      <p:cNvPr id="483" name="Rectangle 189"/>
                      <p:cNvSpPr>
                        <a:spLocks noChangeArrowheads="1"/>
                      </p:cNvSpPr>
                      <p:nvPr/>
                    </p:nvSpPr>
                    <p:spPr bwMode="auto">
                      <a:xfrm>
                        <a:off x="1307" y="3519"/>
                        <a:ext cx="1" cy="8"/>
                      </a:xfrm>
                      <a:prstGeom prst="rect">
                        <a:avLst/>
                      </a:prstGeom>
                      <a:solidFill>
                        <a:srgbClr val="000000"/>
                      </a:solidFill>
                      <a:ln w="12700">
                        <a:noFill/>
                        <a:miter lim="800000"/>
                        <a:headEnd/>
                        <a:tailEnd/>
                      </a:ln>
                    </p:spPr>
                    <p:txBody>
                      <a:bodyPr wrap="none" anchor="ctr"/>
                      <a:lstStyle/>
                      <a:p>
                        <a:endParaRPr lang="en-US"/>
                      </a:p>
                    </p:txBody>
                  </p:sp>
                </p:grpSp>
              </p:grpSp>
              <p:grpSp>
                <p:nvGrpSpPr>
                  <p:cNvPr id="913" name="Group 190"/>
                  <p:cNvGrpSpPr>
                    <a:grpSpLocks/>
                  </p:cNvGrpSpPr>
                  <p:nvPr/>
                </p:nvGrpSpPr>
                <p:grpSpPr bwMode="auto">
                  <a:xfrm>
                    <a:off x="1309" y="3519"/>
                    <a:ext cx="9" cy="8"/>
                    <a:chOff x="1309" y="3519"/>
                    <a:chExt cx="9" cy="8"/>
                  </a:xfrm>
                </p:grpSpPr>
                <p:grpSp>
                  <p:nvGrpSpPr>
                    <p:cNvPr id="914" name="Group 191"/>
                    <p:cNvGrpSpPr>
                      <a:grpSpLocks/>
                    </p:cNvGrpSpPr>
                    <p:nvPr/>
                  </p:nvGrpSpPr>
                  <p:grpSpPr bwMode="auto">
                    <a:xfrm>
                      <a:off x="1309" y="3519"/>
                      <a:ext cx="4" cy="8"/>
                      <a:chOff x="1309" y="3519"/>
                      <a:chExt cx="4" cy="8"/>
                    </a:xfrm>
                  </p:grpSpPr>
                  <p:sp>
                    <p:nvSpPr>
                      <p:cNvPr id="478" name="Rectangle 192"/>
                      <p:cNvSpPr>
                        <a:spLocks noChangeArrowheads="1"/>
                      </p:cNvSpPr>
                      <p:nvPr/>
                    </p:nvSpPr>
                    <p:spPr bwMode="auto">
                      <a:xfrm>
                        <a:off x="1309" y="3519"/>
                        <a:ext cx="1" cy="8"/>
                      </a:xfrm>
                      <a:prstGeom prst="rect">
                        <a:avLst/>
                      </a:prstGeom>
                      <a:solidFill>
                        <a:srgbClr val="000000"/>
                      </a:solidFill>
                      <a:ln w="12700">
                        <a:noFill/>
                        <a:miter lim="800000"/>
                        <a:headEnd/>
                        <a:tailEnd/>
                      </a:ln>
                    </p:spPr>
                    <p:txBody>
                      <a:bodyPr wrap="none" anchor="ctr"/>
                      <a:lstStyle/>
                      <a:p>
                        <a:endParaRPr lang="en-US"/>
                      </a:p>
                    </p:txBody>
                  </p:sp>
                  <p:sp>
                    <p:nvSpPr>
                      <p:cNvPr id="479" name="Rectangle 193"/>
                      <p:cNvSpPr>
                        <a:spLocks noChangeArrowheads="1"/>
                      </p:cNvSpPr>
                      <p:nvPr/>
                    </p:nvSpPr>
                    <p:spPr bwMode="auto">
                      <a:xfrm>
                        <a:off x="1312" y="3519"/>
                        <a:ext cx="1" cy="8"/>
                      </a:xfrm>
                      <a:prstGeom prst="rect">
                        <a:avLst/>
                      </a:prstGeom>
                      <a:solidFill>
                        <a:srgbClr val="000000"/>
                      </a:solidFill>
                      <a:ln w="12700">
                        <a:noFill/>
                        <a:miter lim="800000"/>
                        <a:headEnd/>
                        <a:tailEnd/>
                      </a:ln>
                    </p:spPr>
                    <p:txBody>
                      <a:bodyPr wrap="none" anchor="ctr"/>
                      <a:lstStyle/>
                      <a:p>
                        <a:endParaRPr lang="en-US"/>
                      </a:p>
                    </p:txBody>
                  </p:sp>
                </p:grpSp>
                <p:grpSp>
                  <p:nvGrpSpPr>
                    <p:cNvPr id="915" name="Group 194"/>
                    <p:cNvGrpSpPr>
                      <a:grpSpLocks/>
                    </p:cNvGrpSpPr>
                    <p:nvPr/>
                  </p:nvGrpSpPr>
                  <p:grpSpPr bwMode="auto">
                    <a:xfrm>
                      <a:off x="1314" y="3519"/>
                      <a:ext cx="4" cy="8"/>
                      <a:chOff x="1314" y="3519"/>
                      <a:chExt cx="4" cy="8"/>
                    </a:xfrm>
                  </p:grpSpPr>
                  <p:sp>
                    <p:nvSpPr>
                      <p:cNvPr id="476" name="Rectangle 195"/>
                      <p:cNvSpPr>
                        <a:spLocks noChangeArrowheads="1"/>
                      </p:cNvSpPr>
                      <p:nvPr/>
                    </p:nvSpPr>
                    <p:spPr bwMode="auto">
                      <a:xfrm>
                        <a:off x="1314" y="3519"/>
                        <a:ext cx="2" cy="8"/>
                      </a:xfrm>
                      <a:prstGeom prst="rect">
                        <a:avLst/>
                      </a:prstGeom>
                      <a:solidFill>
                        <a:srgbClr val="000000"/>
                      </a:solidFill>
                      <a:ln w="12700">
                        <a:noFill/>
                        <a:miter lim="800000"/>
                        <a:headEnd/>
                        <a:tailEnd/>
                      </a:ln>
                    </p:spPr>
                    <p:txBody>
                      <a:bodyPr wrap="none" anchor="ctr"/>
                      <a:lstStyle/>
                      <a:p>
                        <a:endParaRPr lang="en-US"/>
                      </a:p>
                    </p:txBody>
                  </p:sp>
                  <p:sp>
                    <p:nvSpPr>
                      <p:cNvPr id="477" name="Rectangle 196"/>
                      <p:cNvSpPr>
                        <a:spLocks noChangeArrowheads="1"/>
                      </p:cNvSpPr>
                      <p:nvPr/>
                    </p:nvSpPr>
                    <p:spPr bwMode="auto">
                      <a:xfrm>
                        <a:off x="1317" y="3519"/>
                        <a:ext cx="1" cy="8"/>
                      </a:xfrm>
                      <a:prstGeom prst="rect">
                        <a:avLst/>
                      </a:prstGeom>
                      <a:solidFill>
                        <a:srgbClr val="000000"/>
                      </a:solidFill>
                      <a:ln w="12700">
                        <a:noFill/>
                        <a:miter lim="800000"/>
                        <a:headEnd/>
                        <a:tailEnd/>
                      </a:ln>
                    </p:spPr>
                    <p:txBody>
                      <a:bodyPr wrap="none" anchor="ctr"/>
                      <a:lstStyle/>
                      <a:p>
                        <a:endParaRPr lang="en-US"/>
                      </a:p>
                    </p:txBody>
                  </p:sp>
                </p:grpSp>
              </p:grpSp>
            </p:grpSp>
          </p:grpSp>
          <p:sp>
            <p:nvSpPr>
              <p:cNvPr id="469" name="Freeform 197"/>
              <p:cNvSpPr>
                <a:spLocks/>
              </p:cNvSpPr>
              <p:nvPr/>
            </p:nvSpPr>
            <p:spPr bwMode="auto">
              <a:xfrm>
                <a:off x="1278" y="3517"/>
                <a:ext cx="225" cy="7"/>
              </a:xfrm>
              <a:custGeom>
                <a:avLst/>
                <a:gdLst>
                  <a:gd name="T0" fmla="*/ 0 w 225"/>
                  <a:gd name="T1" fmla="*/ 4 h 7"/>
                  <a:gd name="T2" fmla="*/ 99 w 225"/>
                  <a:gd name="T3" fmla="*/ 4 h 7"/>
                  <a:gd name="T4" fmla="*/ 99 w 225"/>
                  <a:gd name="T5" fmla="*/ 0 h 7"/>
                  <a:gd name="T6" fmla="*/ 115 w 225"/>
                  <a:gd name="T7" fmla="*/ 0 h 7"/>
                  <a:gd name="T8" fmla="*/ 115 w 225"/>
                  <a:gd name="T9" fmla="*/ 6 h 7"/>
                  <a:gd name="T10" fmla="*/ 224 w 225"/>
                  <a:gd name="T11" fmla="*/ 6 h 7"/>
                  <a:gd name="T12" fmla="*/ 0 60000 65536"/>
                  <a:gd name="T13" fmla="*/ 0 60000 65536"/>
                  <a:gd name="T14" fmla="*/ 0 60000 65536"/>
                  <a:gd name="T15" fmla="*/ 0 60000 65536"/>
                  <a:gd name="T16" fmla="*/ 0 60000 65536"/>
                  <a:gd name="T17" fmla="*/ 0 60000 65536"/>
                  <a:gd name="T18" fmla="*/ 0 w 225"/>
                  <a:gd name="T19" fmla="*/ 0 h 7"/>
                  <a:gd name="T20" fmla="*/ 225 w 225"/>
                  <a:gd name="T21" fmla="*/ 7 h 7"/>
                </a:gdLst>
                <a:ahLst/>
                <a:cxnLst>
                  <a:cxn ang="T12">
                    <a:pos x="T0" y="T1"/>
                  </a:cxn>
                  <a:cxn ang="T13">
                    <a:pos x="T2" y="T3"/>
                  </a:cxn>
                  <a:cxn ang="T14">
                    <a:pos x="T4" y="T5"/>
                  </a:cxn>
                  <a:cxn ang="T15">
                    <a:pos x="T6" y="T7"/>
                  </a:cxn>
                  <a:cxn ang="T16">
                    <a:pos x="T8" y="T9"/>
                  </a:cxn>
                  <a:cxn ang="T17">
                    <a:pos x="T10" y="T11"/>
                  </a:cxn>
                </a:cxnLst>
                <a:rect l="T18" t="T19" r="T20" b="T21"/>
                <a:pathLst>
                  <a:path w="225" h="7">
                    <a:moveTo>
                      <a:pt x="0" y="4"/>
                    </a:moveTo>
                    <a:lnTo>
                      <a:pt x="99" y="4"/>
                    </a:lnTo>
                    <a:lnTo>
                      <a:pt x="99" y="0"/>
                    </a:lnTo>
                    <a:lnTo>
                      <a:pt x="115" y="0"/>
                    </a:lnTo>
                    <a:lnTo>
                      <a:pt x="115" y="6"/>
                    </a:lnTo>
                    <a:lnTo>
                      <a:pt x="224" y="6"/>
                    </a:lnTo>
                  </a:path>
                </a:pathLst>
              </a:custGeom>
              <a:noFill/>
              <a:ln w="12700" cap="rnd">
                <a:solidFill>
                  <a:srgbClr val="000000"/>
                </a:solidFill>
                <a:round/>
                <a:headEnd/>
                <a:tailEnd/>
              </a:ln>
            </p:spPr>
            <p:txBody>
              <a:bodyPr/>
              <a:lstStyle/>
              <a:p>
                <a:endParaRPr lang="en-US"/>
              </a:p>
            </p:txBody>
          </p:sp>
        </p:grpSp>
        <p:grpSp>
          <p:nvGrpSpPr>
            <p:cNvPr id="916" name="Group 198"/>
            <p:cNvGrpSpPr>
              <a:grpSpLocks/>
            </p:cNvGrpSpPr>
            <p:nvPr/>
          </p:nvGrpSpPr>
          <p:grpSpPr bwMode="auto">
            <a:xfrm>
              <a:off x="1200" y="3557"/>
              <a:ext cx="373" cy="43"/>
              <a:chOff x="1200" y="3557"/>
              <a:chExt cx="373" cy="43"/>
            </a:xfrm>
          </p:grpSpPr>
          <p:grpSp>
            <p:nvGrpSpPr>
              <p:cNvPr id="917" name="Group 199"/>
              <p:cNvGrpSpPr>
                <a:grpSpLocks/>
              </p:cNvGrpSpPr>
              <p:nvPr/>
            </p:nvGrpSpPr>
            <p:grpSpPr bwMode="auto">
              <a:xfrm>
                <a:off x="1200" y="3557"/>
                <a:ext cx="373" cy="43"/>
                <a:chOff x="1200" y="3557"/>
                <a:chExt cx="373" cy="43"/>
              </a:xfrm>
            </p:grpSpPr>
            <p:sp>
              <p:nvSpPr>
                <p:cNvPr id="462" name="Rectangle 200"/>
                <p:cNvSpPr>
                  <a:spLocks noChangeArrowheads="1"/>
                </p:cNvSpPr>
                <p:nvPr/>
              </p:nvSpPr>
              <p:spPr bwMode="auto">
                <a:xfrm>
                  <a:off x="1200" y="3596"/>
                  <a:ext cx="364" cy="4"/>
                </a:xfrm>
                <a:prstGeom prst="rect">
                  <a:avLst/>
                </a:prstGeom>
                <a:solidFill>
                  <a:srgbClr val="C0C0C0"/>
                </a:solidFill>
                <a:ln w="12700">
                  <a:solidFill>
                    <a:srgbClr val="000000"/>
                  </a:solidFill>
                  <a:miter lim="800000"/>
                  <a:headEnd/>
                  <a:tailEnd/>
                </a:ln>
              </p:spPr>
              <p:txBody>
                <a:bodyPr wrap="none" anchor="ctr"/>
                <a:lstStyle/>
                <a:p>
                  <a:endParaRPr lang="en-US"/>
                </a:p>
              </p:txBody>
            </p:sp>
            <p:sp>
              <p:nvSpPr>
                <p:cNvPr id="463" name="Freeform 201"/>
                <p:cNvSpPr>
                  <a:spLocks/>
                </p:cNvSpPr>
                <p:nvPr/>
              </p:nvSpPr>
              <p:spPr bwMode="auto">
                <a:xfrm>
                  <a:off x="1200" y="3557"/>
                  <a:ext cx="373" cy="41"/>
                </a:xfrm>
                <a:custGeom>
                  <a:avLst/>
                  <a:gdLst>
                    <a:gd name="T0" fmla="*/ 0 w 373"/>
                    <a:gd name="T1" fmla="*/ 40 h 41"/>
                    <a:gd name="T2" fmla="*/ 372 w 373"/>
                    <a:gd name="T3" fmla="*/ 40 h 41"/>
                    <a:gd name="T4" fmla="*/ 349 w 373"/>
                    <a:gd name="T5" fmla="*/ 0 h 41"/>
                    <a:gd name="T6" fmla="*/ 27 w 373"/>
                    <a:gd name="T7" fmla="*/ 0 h 41"/>
                    <a:gd name="T8" fmla="*/ 0 w 373"/>
                    <a:gd name="T9" fmla="*/ 40 h 41"/>
                    <a:gd name="T10" fmla="*/ 0 60000 65536"/>
                    <a:gd name="T11" fmla="*/ 0 60000 65536"/>
                    <a:gd name="T12" fmla="*/ 0 60000 65536"/>
                    <a:gd name="T13" fmla="*/ 0 60000 65536"/>
                    <a:gd name="T14" fmla="*/ 0 60000 65536"/>
                    <a:gd name="T15" fmla="*/ 0 w 373"/>
                    <a:gd name="T16" fmla="*/ 0 h 41"/>
                    <a:gd name="T17" fmla="*/ 373 w 373"/>
                    <a:gd name="T18" fmla="*/ 41 h 41"/>
                  </a:gdLst>
                  <a:ahLst/>
                  <a:cxnLst>
                    <a:cxn ang="T10">
                      <a:pos x="T0" y="T1"/>
                    </a:cxn>
                    <a:cxn ang="T11">
                      <a:pos x="T2" y="T3"/>
                    </a:cxn>
                    <a:cxn ang="T12">
                      <a:pos x="T4" y="T5"/>
                    </a:cxn>
                    <a:cxn ang="T13">
                      <a:pos x="T6" y="T7"/>
                    </a:cxn>
                    <a:cxn ang="T14">
                      <a:pos x="T8" y="T9"/>
                    </a:cxn>
                  </a:cxnLst>
                  <a:rect l="T15" t="T16" r="T17" b="T18"/>
                  <a:pathLst>
                    <a:path w="373" h="41">
                      <a:moveTo>
                        <a:pt x="0" y="40"/>
                      </a:moveTo>
                      <a:lnTo>
                        <a:pt x="372" y="40"/>
                      </a:lnTo>
                      <a:lnTo>
                        <a:pt x="349" y="0"/>
                      </a:lnTo>
                      <a:lnTo>
                        <a:pt x="27" y="0"/>
                      </a:lnTo>
                      <a:lnTo>
                        <a:pt x="0" y="40"/>
                      </a:lnTo>
                    </a:path>
                  </a:pathLst>
                </a:custGeom>
                <a:solidFill>
                  <a:srgbClr val="C0C0C0"/>
                </a:solidFill>
                <a:ln w="12700" cap="rnd">
                  <a:solidFill>
                    <a:srgbClr val="000000"/>
                  </a:solidFill>
                  <a:round/>
                  <a:headEnd/>
                  <a:tailEnd/>
                </a:ln>
              </p:spPr>
              <p:txBody>
                <a:bodyPr/>
                <a:lstStyle/>
                <a:p>
                  <a:endParaRPr lang="en-US"/>
                </a:p>
              </p:txBody>
            </p:sp>
            <p:sp>
              <p:nvSpPr>
                <p:cNvPr id="464" name="Freeform 202"/>
                <p:cNvSpPr>
                  <a:spLocks/>
                </p:cNvSpPr>
                <p:nvPr/>
              </p:nvSpPr>
              <p:spPr bwMode="auto">
                <a:xfrm>
                  <a:off x="1210" y="3561"/>
                  <a:ext cx="349" cy="32"/>
                </a:xfrm>
                <a:custGeom>
                  <a:avLst/>
                  <a:gdLst>
                    <a:gd name="T0" fmla="*/ 21 w 349"/>
                    <a:gd name="T1" fmla="*/ 0 h 32"/>
                    <a:gd name="T2" fmla="*/ 0 w 349"/>
                    <a:gd name="T3" fmla="*/ 31 h 32"/>
                    <a:gd name="T4" fmla="*/ 348 w 349"/>
                    <a:gd name="T5" fmla="*/ 31 h 32"/>
                    <a:gd name="T6" fmla="*/ 333 w 349"/>
                    <a:gd name="T7" fmla="*/ 0 h 32"/>
                    <a:gd name="T8" fmla="*/ 0 60000 65536"/>
                    <a:gd name="T9" fmla="*/ 0 60000 65536"/>
                    <a:gd name="T10" fmla="*/ 0 60000 65536"/>
                    <a:gd name="T11" fmla="*/ 0 60000 65536"/>
                    <a:gd name="T12" fmla="*/ 0 w 349"/>
                    <a:gd name="T13" fmla="*/ 0 h 32"/>
                    <a:gd name="T14" fmla="*/ 349 w 349"/>
                    <a:gd name="T15" fmla="*/ 32 h 32"/>
                  </a:gdLst>
                  <a:ahLst/>
                  <a:cxnLst>
                    <a:cxn ang="T8">
                      <a:pos x="T0" y="T1"/>
                    </a:cxn>
                    <a:cxn ang="T9">
                      <a:pos x="T2" y="T3"/>
                    </a:cxn>
                    <a:cxn ang="T10">
                      <a:pos x="T4" y="T5"/>
                    </a:cxn>
                    <a:cxn ang="T11">
                      <a:pos x="T6" y="T7"/>
                    </a:cxn>
                  </a:cxnLst>
                  <a:rect l="T12" t="T13" r="T14" b="T15"/>
                  <a:pathLst>
                    <a:path w="349" h="32">
                      <a:moveTo>
                        <a:pt x="21" y="0"/>
                      </a:moveTo>
                      <a:lnTo>
                        <a:pt x="0" y="31"/>
                      </a:lnTo>
                      <a:lnTo>
                        <a:pt x="348" y="31"/>
                      </a:lnTo>
                      <a:lnTo>
                        <a:pt x="333" y="0"/>
                      </a:lnTo>
                    </a:path>
                  </a:pathLst>
                </a:custGeom>
                <a:noFill/>
                <a:ln w="12700" cap="rnd">
                  <a:solidFill>
                    <a:srgbClr val="000000"/>
                  </a:solidFill>
                  <a:round/>
                  <a:headEnd/>
                  <a:tailEnd/>
                </a:ln>
              </p:spPr>
              <p:txBody>
                <a:bodyPr/>
                <a:lstStyle/>
                <a:p>
                  <a:endParaRPr lang="en-US"/>
                </a:p>
              </p:txBody>
            </p:sp>
          </p:grpSp>
          <p:grpSp>
            <p:nvGrpSpPr>
              <p:cNvPr id="918" name="Group 203"/>
              <p:cNvGrpSpPr>
                <a:grpSpLocks/>
              </p:cNvGrpSpPr>
              <p:nvPr/>
            </p:nvGrpSpPr>
            <p:grpSpPr bwMode="auto">
              <a:xfrm>
                <a:off x="1241" y="3560"/>
                <a:ext cx="293" cy="11"/>
                <a:chOff x="1241" y="3560"/>
                <a:chExt cx="293" cy="11"/>
              </a:xfrm>
            </p:grpSpPr>
            <p:sp>
              <p:nvSpPr>
                <p:cNvPr id="456" name="Freeform 204"/>
                <p:cNvSpPr>
                  <a:spLocks/>
                </p:cNvSpPr>
                <p:nvPr/>
              </p:nvSpPr>
              <p:spPr bwMode="auto">
                <a:xfrm>
                  <a:off x="1241" y="3560"/>
                  <a:ext cx="12" cy="8"/>
                </a:xfrm>
                <a:custGeom>
                  <a:avLst/>
                  <a:gdLst>
                    <a:gd name="T0" fmla="*/ 3 w 12"/>
                    <a:gd name="T1" fmla="*/ 0 h 8"/>
                    <a:gd name="T2" fmla="*/ 11 w 12"/>
                    <a:gd name="T3" fmla="*/ 0 h 8"/>
                    <a:gd name="T4" fmla="*/ 9 w 12"/>
                    <a:gd name="T5" fmla="*/ 7 h 8"/>
                    <a:gd name="T6" fmla="*/ 0 w 12"/>
                    <a:gd name="T7" fmla="*/ 7 h 8"/>
                    <a:gd name="T8" fmla="*/ 3 w 12"/>
                    <a:gd name="T9" fmla="*/ 0 h 8"/>
                    <a:gd name="T10" fmla="*/ 0 60000 65536"/>
                    <a:gd name="T11" fmla="*/ 0 60000 65536"/>
                    <a:gd name="T12" fmla="*/ 0 60000 65536"/>
                    <a:gd name="T13" fmla="*/ 0 60000 65536"/>
                    <a:gd name="T14" fmla="*/ 0 60000 65536"/>
                    <a:gd name="T15" fmla="*/ 0 w 12"/>
                    <a:gd name="T16" fmla="*/ 0 h 8"/>
                    <a:gd name="T17" fmla="*/ 12 w 12"/>
                    <a:gd name="T18" fmla="*/ 8 h 8"/>
                  </a:gdLst>
                  <a:ahLst/>
                  <a:cxnLst>
                    <a:cxn ang="T10">
                      <a:pos x="T0" y="T1"/>
                    </a:cxn>
                    <a:cxn ang="T11">
                      <a:pos x="T2" y="T3"/>
                    </a:cxn>
                    <a:cxn ang="T12">
                      <a:pos x="T4" y="T5"/>
                    </a:cxn>
                    <a:cxn ang="T13">
                      <a:pos x="T6" y="T7"/>
                    </a:cxn>
                    <a:cxn ang="T14">
                      <a:pos x="T8" y="T9"/>
                    </a:cxn>
                  </a:cxnLst>
                  <a:rect l="T15" t="T16" r="T17" b="T18"/>
                  <a:pathLst>
                    <a:path w="12" h="8">
                      <a:moveTo>
                        <a:pt x="3" y="0"/>
                      </a:moveTo>
                      <a:lnTo>
                        <a:pt x="11" y="0"/>
                      </a:lnTo>
                      <a:lnTo>
                        <a:pt x="9" y="7"/>
                      </a:lnTo>
                      <a:lnTo>
                        <a:pt x="0" y="7"/>
                      </a:lnTo>
                      <a:lnTo>
                        <a:pt x="3" y="0"/>
                      </a:lnTo>
                    </a:path>
                  </a:pathLst>
                </a:custGeom>
                <a:solidFill>
                  <a:srgbClr val="808080"/>
                </a:solidFill>
                <a:ln w="12700" cap="rnd">
                  <a:solidFill>
                    <a:srgbClr val="000000"/>
                  </a:solidFill>
                  <a:round/>
                  <a:headEnd/>
                  <a:tailEnd/>
                </a:ln>
              </p:spPr>
              <p:txBody>
                <a:bodyPr/>
                <a:lstStyle/>
                <a:p>
                  <a:endParaRPr lang="en-US"/>
                </a:p>
              </p:txBody>
            </p:sp>
            <p:sp>
              <p:nvSpPr>
                <p:cNvPr id="457" name="Freeform 205"/>
                <p:cNvSpPr>
                  <a:spLocks/>
                </p:cNvSpPr>
                <p:nvPr/>
              </p:nvSpPr>
              <p:spPr bwMode="auto">
                <a:xfrm>
                  <a:off x="1270" y="3560"/>
                  <a:ext cx="46" cy="8"/>
                </a:xfrm>
                <a:custGeom>
                  <a:avLst/>
                  <a:gdLst>
                    <a:gd name="T0" fmla="*/ 2 w 46"/>
                    <a:gd name="T1" fmla="*/ 0 h 8"/>
                    <a:gd name="T2" fmla="*/ 45 w 46"/>
                    <a:gd name="T3" fmla="*/ 0 h 8"/>
                    <a:gd name="T4" fmla="*/ 43 w 46"/>
                    <a:gd name="T5" fmla="*/ 7 h 8"/>
                    <a:gd name="T6" fmla="*/ 0 w 46"/>
                    <a:gd name="T7" fmla="*/ 7 h 8"/>
                    <a:gd name="T8" fmla="*/ 2 w 46"/>
                    <a:gd name="T9" fmla="*/ 0 h 8"/>
                    <a:gd name="T10" fmla="*/ 0 60000 65536"/>
                    <a:gd name="T11" fmla="*/ 0 60000 65536"/>
                    <a:gd name="T12" fmla="*/ 0 60000 65536"/>
                    <a:gd name="T13" fmla="*/ 0 60000 65536"/>
                    <a:gd name="T14" fmla="*/ 0 60000 65536"/>
                    <a:gd name="T15" fmla="*/ 0 w 46"/>
                    <a:gd name="T16" fmla="*/ 0 h 8"/>
                    <a:gd name="T17" fmla="*/ 46 w 46"/>
                    <a:gd name="T18" fmla="*/ 8 h 8"/>
                  </a:gdLst>
                  <a:ahLst/>
                  <a:cxnLst>
                    <a:cxn ang="T10">
                      <a:pos x="T0" y="T1"/>
                    </a:cxn>
                    <a:cxn ang="T11">
                      <a:pos x="T2" y="T3"/>
                    </a:cxn>
                    <a:cxn ang="T12">
                      <a:pos x="T4" y="T5"/>
                    </a:cxn>
                    <a:cxn ang="T13">
                      <a:pos x="T6" y="T7"/>
                    </a:cxn>
                    <a:cxn ang="T14">
                      <a:pos x="T8" y="T9"/>
                    </a:cxn>
                  </a:cxnLst>
                  <a:rect l="T15" t="T16" r="T17" b="T18"/>
                  <a:pathLst>
                    <a:path w="46" h="8">
                      <a:moveTo>
                        <a:pt x="2" y="0"/>
                      </a:moveTo>
                      <a:lnTo>
                        <a:pt x="45" y="0"/>
                      </a:lnTo>
                      <a:lnTo>
                        <a:pt x="43" y="7"/>
                      </a:lnTo>
                      <a:lnTo>
                        <a:pt x="0" y="7"/>
                      </a:lnTo>
                      <a:lnTo>
                        <a:pt x="2" y="0"/>
                      </a:lnTo>
                    </a:path>
                  </a:pathLst>
                </a:custGeom>
                <a:solidFill>
                  <a:srgbClr val="808080"/>
                </a:solidFill>
                <a:ln w="12700" cap="rnd">
                  <a:solidFill>
                    <a:srgbClr val="000000"/>
                  </a:solidFill>
                  <a:round/>
                  <a:headEnd/>
                  <a:tailEnd/>
                </a:ln>
              </p:spPr>
              <p:txBody>
                <a:bodyPr/>
                <a:lstStyle/>
                <a:p>
                  <a:endParaRPr lang="en-US"/>
                </a:p>
              </p:txBody>
            </p:sp>
            <p:sp>
              <p:nvSpPr>
                <p:cNvPr id="458" name="Freeform 206"/>
                <p:cNvSpPr>
                  <a:spLocks/>
                </p:cNvSpPr>
                <p:nvPr/>
              </p:nvSpPr>
              <p:spPr bwMode="auto">
                <a:xfrm>
                  <a:off x="1328" y="3560"/>
                  <a:ext cx="45" cy="8"/>
                </a:xfrm>
                <a:custGeom>
                  <a:avLst/>
                  <a:gdLst>
                    <a:gd name="T0" fmla="*/ 1 w 45"/>
                    <a:gd name="T1" fmla="*/ 0 h 8"/>
                    <a:gd name="T2" fmla="*/ 44 w 45"/>
                    <a:gd name="T3" fmla="*/ 0 h 8"/>
                    <a:gd name="T4" fmla="*/ 44 w 45"/>
                    <a:gd name="T5" fmla="*/ 7 h 8"/>
                    <a:gd name="T6" fmla="*/ 0 w 45"/>
                    <a:gd name="T7" fmla="*/ 7 h 8"/>
                    <a:gd name="T8" fmla="*/ 1 w 45"/>
                    <a:gd name="T9" fmla="*/ 0 h 8"/>
                    <a:gd name="T10" fmla="*/ 0 60000 65536"/>
                    <a:gd name="T11" fmla="*/ 0 60000 65536"/>
                    <a:gd name="T12" fmla="*/ 0 60000 65536"/>
                    <a:gd name="T13" fmla="*/ 0 60000 65536"/>
                    <a:gd name="T14" fmla="*/ 0 60000 65536"/>
                    <a:gd name="T15" fmla="*/ 0 w 45"/>
                    <a:gd name="T16" fmla="*/ 0 h 8"/>
                    <a:gd name="T17" fmla="*/ 45 w 45"/>
                    <a:gd name="T18" fmla="*/ 8 h 8"/>
                  </a:gdLst>
                  <a:ahLst/>
                  <a:cxnLst>
                    <a:cxn ang="T10">
                      <a:pos x="T0" y="T1"/>
                    </a:cxn>
                    <a:cxn ang="T11">
                      <a:pos x="T2" y="T3"/>
                    </a:cxn>
                    <a:cxn ang="T12">
                      <a:pos x="T4" y="T5"/>
                    </a:cxn>
                    <a:cxn ang="T13">
                      <a:pos x="T6" y="T7"/>
                    </a:cxn>
                    <a:cxn ang="T14">
                      <a:pos x="T8" y="T9"/>
                    </a:cxn>
                  </a:cxnLst>
                  <a:rect l="T15" t="T16" r="T17" b="T18"/>
                  <a:pathLst>
                    <a:path w="45" h="8">
                      <a:moveTo>
                        <a:pt x="1" y="0"/>
                      </a:moveTo>
                      <a:lnTo>
                        <a:pt x="44" y="0"/>
                      </a:lnTo>
                      <a:lnTo>
                        <a:pt x="44" y="7"/>
                      </a:lnTo>
                      <a:lnTo>
                        <a:pt x="0" y="7"/>
                      </a:lnTo>
                      <a:lnTo>
                        <a:pt x="1" y="0"/>
                      </a:lnTo>
                    </a:path>
                  </a:pathLst>
                </a:custGeom>
                <a:solidFill>
                  <a:srgbClr val="808080"/>
                </a:solidFill>
                <a:ln w="12700" cap="rnd">
                  <a:solidFill>
                    <a:srgbClr val="000000"/>
                  </a:solidFill>
                  <a:round/>
                  <a:headEnd/>
                  <a:tailEnd/>
                </a:ln>
              </p:spPr>
              <p:txBody>
                <a:bodyPr/>
                <a:lstStyle/>
                <a:p>
                  <a:endParaRPr lang="en-US"/>
                </a:p>
              </p:txBody>
            </p:sp>
            <p:sp>
              <p:nvSpPr>
                <p:cNvPr id="459" name="Freeform 207"/>
                <p:cNvSpPr>
                  <a:spLocks/>
                </p:cNvSpPr>
                <p:nvPr/>
              </p:nvSpPr>
              <p:spPr bwMode="auto">
                <a:xfrm>
                  <a:off x="1380" y="3560"/>
                  <a:ext cx="46" cy="8"/>
                </a:xfrm>
                <a:custGeom>
                  <a:avLst/>
                  <a:gdLst>
                    <a:gd name="T0" fmla="*/ 1 w 46"/>
                    <a:gd name="T1" fmla="*/ 0 h 8"/>
                    <a:gd name="T2" fmla="*/ 45 w 46"/>
                    <a:gd name="T3" fmla="*/ 0 h 8"/>
                    <a:gd name="T4" fmla="*/ 45 w 46"/>
                    <a:gd name="T5" fmla="*/ 7 h 8"/>
                    <a:gd name="T6" fmla="*/ 0 w 46"/>
                    <a:gd name="T7" fmla="*/ 7 h 8"/>
                    <a:gd name="T8" fmla="*/ 1 w 46"/>
                    <a:gd name="T9" fmla="*/ 0 h 8"/>
                    <a:gd name="T10" fmla="*/ 0 60000 65536"/>
                    <a:gd name="T11" fmla="*/ 0 60000 65536"/>
                    <a:gd name="T12" fmla="*/ 0 60000 65536"/>
                    <a:gd name="T13" fmla="*/ 0 60000 65536"/>
                    <a:gd name="T14" fmla="*/ 0 60000 65536"/>
                    <a:gd name="T15" fmla="*/ 0 w 46"/>
                    <a:gd name="T16" fmla="*/ 0 h 8"/>
                    <a:gd name="T17" fmla="*/ 46 w 46"/>
                    <a:gd name="T18" fmla="*/ 8 h 8"/>
                  </a:gdLst>
                  <a:ahLst/>
                  <a:cxnLst>
                    <a:cxn ang="T10">
                      <a:pos x="T0" y="T1"/>
                    </a:cxn>
                    <a:cxn ang="T11">
                      <a:pos x="T2" y="T3"/>
                    </a:cxn>
                    <a:cxn ang="T12">
                      <a:pos x="T4" y="T5"/>
                    </a:cxn>
                    <a:cxn ang="T13">
                      <a:pos x="T6" y="T7"/>
                    </a:cxn>
                    <a:cxn ang="T14">
                      <a:pos x="T8" y="T9"/>
                    </a:cxn>
                  </a:cxnLst>
                  <a:rect l="T15" t="T16" r="T17" b="T18"/>
                  <a:pathLst>
                    <a:path w="46" h="8">
                      <a:moveTo>
                        <a:pt x="1" y="0"/>
                      </a:moveTo>
                      <a:lnTo>
                        <a:pt x="45" y="0"/>
                      </a:lnTo>
                      <a:lnTo>
                        <a:pt x="45" y="7"/>
                      </a:lnTo>
                      <a:lnTo>
                        <a:pt x="0" y="7"/>
                      </a:lnTo>
                      <a:lnTo>
                        <a:pt x="1" y="0"/>
                      </a:lnTo>
                    </a:path>
                  </a:pathLst>
                </a:custGeom>
                <a:solidFill>
                  <a:srgbClr val="808080"/>
                </a:solidFill>
                <a:ln w="12700" cap="rnd">
                  <a:solidFill>
                    <a:srgbClr val="000000"/>
                  </a:solidFill>
                  <a:round/>
                  <a:headEnd/>
                  <a:tailEnd/>
                </a:ln>
              </p:spPr>
              <p:txBody>
                <a:bodyPr/>
                <a:lstStyle/>
                <a:p>
                  <a:endParaRPr lang="en-US"/>
                </a:p>
              </p:txBody>
            </p:sp>
            <p:sp>
              <p:nvSpPr>
                <p:cNvPr id="460" name="Freeform 208"/>
                <p:cNvSpPr>
                  <a:spLocks/>
                </p:cNvSpPr>
                <p:nvPr/>
              </p:nvSpPr>
              <p:spPr bwMode="auto">
                <a:xfrm>
                  <a:off x="1436" y="3560"/>
                  <a:ext cx="40" cy="9"/>
                </a:xfrm>
                <a:custGeom>
                  <a:avLst/>
                  <a:gdLst>
                    <a:gd name="T0" fmla="*/ 0 w 40"/>
                    <a:gd name="T1" fmla="*/ 0 h 9"/>
                    <a:gd name="T2" fmla="*/ 37 w 40"/>
                    <a:gd name="T3" fmla="*/ 0 h 9"/>
                    <a:gd name="T4" fmla="*/ 39 w 40"/>
                    <a:gd name="T5" fmla="*/ 8 h 9"/>
                    <a:gd name="T6" fmla="*/ 0 w 40"/>
                    <a:gd name="T7" fmla="*/ 8 h 9"/>
                    <a:gd name="T8" fmla="*/ 0 w 40"/>
                    <a:gd name="T9" fmla="*/ 0 h 9"/>
                    <a:gd name="T10" fmla="*/ 0 60000 65536"/>
                    <a:gd name="T11" fmla="*/ 0 60000 65536"/>
                    <a:gd name="T12" fmla="*/ 0 60000 65536"/>
                    <a:gd name="T13" fmla="*/ 0 60000 65536"/>
                    <a:gd name="T14" fmla="*/ 0 60000 65536"/>
                    <a:gd name="T15" fmla="*/ 0 w 40"/>
                    <a:gd name="T16" fmla="*/ 0 h 9"/>
                    <a:gd name="T17" fmla="*/ 40 w 40"/>
                    <a:gd name="T18" fmla="*/ 9 h 9"/>
                  </a:gdLst>
                  <a:ahLst/>
                  <a:cxnLst>
                    <a:cxn ang="T10">
                      <a:pos x="T0" y="T1"/>
                    </a:cxn>
                    <a:cxn ang="T11">
                      <a:pos x="T2" y="T3"/>
                    </a:cxn>
                    <a:cxn ang="T12">
                      <a:pos x="T4" y="T5"/>
                    </a:cxn>
                    <a:cxn ang="T13">
                      <a:pos x="T6" y="T7"/>
                    </a:cxn>
                    <a:cxn ang="T14">
                      <a:pos x="T8" y="T9"/>
                    </a:cxn>
                  </a:cxnLst>
                  <a:rect l="T15" t="T16" r="T17" b="T18"/>
                  <a:pathLst>
                    <a:path w="40" h="9">
                      <a:moveTo>
                        <a:pt x="0" y="0"/>
                      </a:moveTo>
                      <a:lnTo>
                        <a:pt x="37" y="0"/>
                      </a:lnTo>
                      <a:lnTo>
                        <a:pt x="39" y="8"/>
                      </a:lnTo>
                      <a:lnTo>
                        <a:pt x="0" y="8"/>
                      </a:lnTo>
                      <a:lnTo>
                        <a:pt x="0" y="0"/>
                      </a:lnTo>
                    </a:path>
                  </a:pathLst>
                </a:custGeom>
                <a:solidFill>
                  <a:srgbClr val="808080"/>
                </a:solidFill>
                <a:ln w="12700" cap="rnd">
                  <a:solidFill>
                    <a:srgbClr val="000000"/>
                  </a:solidFill>
                  <a:round/>
                  <a:headEnd/>
                  <a:tailEnd/>
                </a:ln>
              </p:spPr>
              <p:txBody>
                <a:bodyPr/>
                <a:lstStyle/>
                <a:p>
                  <a:endParaRPr lang="en-US"/>
                </a:p>
              </p:txBody>
            </p:sp>
            <p:sp>
              <p:nvSpPr>
                <p:cNvPr id="461" name="Freeform 209"/>
                <p:cNvSpPr>
                  <a:spLocks/>
                </p:cNvSpPr>
                <p:nvPr/>
              </p:nvSpPr>
              <p:spPr bwMode="auto">
                <a:xfrm>
                  <a:off x="1485" y="3564"/>
                  <a:ext cx="49" cy="7"/>
                </a:xfrm>
                <a:custGeom>
                  <a:avLst/>
                  <a:gdLst>
                    <a:gd name="T0" fmla="*/ 0 w 49"/>
                    <a:gd name="T1" fmla="*/ 0 h 7"/>
                    <a:gd name="T2" fmla="*/ 44 w 49"/>
                    <a:gd name="T3" fmla="*/ 0 h 7"/>
                    <a:gd name="T4" fmla="*/ 48 w 49"/>
                    <a:gd name="T5" fmla="*/ 6 h 7"/>
                    <a:gd name="T6" fmla="*/ 2 w 49"/>
                    <a:gd name="T7" fmla="*/ 6 h 7"/>
                    <a:gd name="T8" fmla="*/ 0 w 49"/>
                    <a:gd name="T9" fmla="*/ 0 h 7"/>
                    <a:gd name="T10" fmla="*/ 0 60000 65536"/>
                    <a:gd name="T11" fmla="*/ 0 60000 65536"/>
                    <a:gd name="T12" fmla="*/ 0 60000 65536"/>
                    <a:gd name="T13" fmla="*/ 0 60000 65536"/>
                    <a:gd name="T14" fmla="*/ 0 60000 65536"/>
                    <a:gd name="T15" fmla="*/ 0 w 49"/>
                    <a:gd name="T16" fmla="*/ 0 h 7"/>
                    <a:gd name="T17" fmla="*/ 49 w 49"/>
                    <a:gd name="T18" fmla="*/ 7 h 7"/>
                  </a:gdLst>
                  <a:ahLst/>
                  <a:cxnLst>
                    <a:cxn ang="T10">
                      <a:pos x="T0" y="T1"/>
                    </a:cxn>
                    <a:cxn ang="T11">
                      <a:pos x="T2" y="T3"/>
                    </a:cxn>
                    <a:cxn ang="T12">
                      <a:pos x="T4" y="T5"/>
                    </a:cxn>
                    <a:cxn ang="T13">
                      <a:pos x="T6" y="T7"/>
                    </a:cxn>
                    <a:cxn ang="T14">
                      <a:pos x="T8" y="T9"/>
                    </a:cxn>
                  </a:cxnLst>
                  <a:rect l="T15" t="T16" r="T17" b="T18"/>
                  <a:pathLst>
                    <a:path w="49" h="7">
                      <a:moveTo>
                        <a:pt x="0" y="0"/>
                      </a:moveTo>
                      <a:lnTo>
                        <a:pt x="44" y="0"/>
                      </a:lnTo>
                      <a:lnTo>
                        <a:pt x="48" y="6"/>
                      </a:lnTo>
                      <a:lnTo>
                        <a:pt x="2" y="6"/>
                      </a:lnTo>
                      <a:lnTo>
                        <a:pt x="0" y="0"/>
                      </a:lnTo>
                    </a:path>
                  </a:pathLst>
                </a:custGeom>
                <a:solidFill>
                  <a:srgbClr val="808080"/>
                </a:solidFill>
                <a:ln w="12700" cap="rnd">
                  <a:solidFill>
                    <a:srgbClr val="000000"/>
                  </a:solidFill>
                  <a:round/>
                  <a:headEnd/>
                  <a:tailEnd/>
                </a:ln>
              </p:spPr>
              <p:txBody>
                <a:bodyPr/>
                <a:lstStyle/>
                <a:p>
                  <a:endParaRPr lang="en-US"/>
                </a:p>
              </p:txBody>
            </p:sp>
          </p:grpSp>
          <p:grpSp>
            <p:nvGrpSpPr>
              <p:cNvPr id="919" name="Group 210"/>
              <p:cNvGrpSpPr>
                <a:grpSpLocks/>
              </p:cNvGrpSpPr>
              <p:nvPr/>
            </p:nvGrpSpPr>
            <p:grpSpPr bwMode="auto">
              <a:xfrm>
                <a:off x="1242" y="3572"/>
                <a:ext cx="291" cy="16"/>
                <a:chOff x="1242" y="3572"/>
                <a:chExt cx="291" cy="16"/>
              </a:xfrm>
            </p:grpSpPr>
            <p:grpSp>
              <p:nvGrpSpPr>
                <p:cNvPr id="920" name="Group 211"/>
                <p:cNvGrpSpPr>
                  <a:grpSpLocks/>
                </p:cNvGrpSpPr>
                <p:nvPr/>
              </p:nvGrpSpPr>
              <p:grpSpPr bwMode="auto">
                <a:xfrm>
                  <a:off x="1278" y="3573"/>
                  <a:ext cx="66" cy="14"/>
                  <a:chOff x="1278" y="3573"/>
                  <a:chExt cx="66" cy="14"/>
                </a:xfrm>
              </p:grpSpPr>
              <p:sp>
                <p:nvSpPr>
                  <p:cNvPr id="452" name="Line 212"/>
                  <p:cNvSpPr>
                    <a:spLocks noChangeShapeType="1"/>
                  </p:cNvSpPr>
                  <p:nvPr/>
                </p:nvSpPr>
                <p:spPr bwMode="auto">
                  <a:xfrm>
                    <a:off x="1336" y="3573"/>
                    <a:ext cx="0" cy="1"/>
                  </a:xfrm>
                  <a:prstGeom prst="line">
                    <a:avLst/>
                  </a:prstGeom>
                  <a:noFill/>
                  <a:ln w="12700">
                    <a:solidFill>
                      <a:srgbClr val="000000"/>
                    </a:solidFill>
                    <a:round/>
                    <a:headEnd/>
                    <a:tailEnd/>
                  </a:ln>
                </p:spPr>
                <p:txBody>
                  <a:bodyPr wrap="none" anchor="ctr"/>
                  <a:lstStyle/>
                  <a:p>
                    <a:endParaRPr lang="en-US"/>
                  </a:p>
                </p:txBody>
              </p:sp>
              <p:sp>
                <p:nvSpPr>
                  <p:cNvPr id="453" name="Line 213"/>
                  <p:cNvSpPr>
                    <a:spLocks noChangeShapeType="1"/>
                  </p:cNvSpPr>
                  <p:nvPr/>
                </p:nvSpPr>
                <p:spPr bwMode="auto">
                  <a:xfrm>
                    <a:off x="1343" y="3577"/>
                    <a:ext cx="1" cy="1"/>
                  </a:xfrm>
                  <a:prstGeom prst="line">
                    <a:avLst/>
                  </a:prstGeom>
                  <a:noFill/>
                  <a:ln w="12700">
                    <a:solidFill>
                      <a:srgbClr val="000000"/>
                    </a:solidFill>
                    <a:round/>
                    <a:headEnd/>
                    <a:tailEnd/>
                  </a:ln>
                </p:spPr>
                <p:txBody>
                  <a:bodyPr wrap="none" anchor="ctr"/>
                  <a:lstStyle/>
                  <a:p>
                    <a:endParaRPr lang="en-US"/>
                  </a:p>
                </p:txBody>
              </p:sp>
              <p:sp>
                <p:nvSpPr>
                  <p:cNvPr id="454" name="Line 214"/>
                  <p:cNvSpPr>
                    <a:spLocks noChangeShapeType="1"/>
                  </p:cNvSpPr>
                  <p:nvPr/>
                </p:nvSpPr>
                <p:spPr bwMode="auto">
                  <a:xfrm>
                    <a:off x="1334" y="3582"/>
                    <a:ext cx="1" cy="1"/>
                  </a:xfrm>
                  <a:prstGeom prst="line">
                    <a:avLst/>
                  </a:prstGeom>
                  <a:noFill/>
                  <a:ln w="12700">
                    <a:solidFill>
                      <a:srgbClr val="000000"/>
                    </a:solidFill>
                    <a:round/>
                    <a:headEnd/>
                    <a:tailEnd/>
                  </a:ln>
                </p:spPr>
                <p:txBody>
                  <a:bodyPr wrap="none" anchor="ctr"/>
                  <a:lstStyle/>
                  <a:p>
                    <a:endParaRPr lang="en-US"/>
                  </a:p>
                </p:txBody>
              </p:sp>
              <p:sp>
                <p:nvSpPr>
                  <p:cNvPr id="455" name="Line 215"/>
                  <p:cNvSpPr>
                    <a:spLocks noChangeShapeType="1"/>
                  </p:cNvSpPr>
                  <p:nvPr/>
                </p:nvSpPr>
                <p:spPr bwMode="auto">
                  <a:xfrm>
                    <a:off x="1278" y="3586"/>
                    <a:ext cx="1" cy="1"/>
                  </a:xfrm>
                  <a:prstGeom prst="line">
                    <a:avLst/>
                  </a:prstGeom>
                  <a:noFill/>
                  <a:ln w="12700">
                    <a:solidFill>
                      <a:srgbClr val="000000"/>
                    </a:solidFill>
                    <a:round/>
                    <a:headEnd/>
                    <a:tailEnd/>
                  </a:ln>
                </p:spPr>
                <p:txBody>
                  <a:bodyPr wrap="none" anchor="ctr"/>
                  <a:lstStyle/>
                  <a:p>
                    <a:endParaRPr lang="en-US"/>
                  </a:p>
                </p:txBody>
              </p:sp>
            </p:grpSp>
            <p:grpSp>
              <p:nvGrpSpPr>
                <p:cNvPr id="921" name="Group 216"/>
                <p:cNvGrpSpPr>
                  <a:grpSpLocks/>
                </p:cNvGrpSpPr>
                <p:nvPr/>
              </p:nvGrpSpPr>
              <p:grpSpPr bwMode="auto">
                <a:xfrm>
                  <a:off x="1242" y="3575"/>
                  <a:ext cx="5" cy="9"/>
                  <a:chOff x="1242" y="3575"/>
                  <a:chExt cx="5" cy="9"/>
                </a:xfrm>
              </p:grpSpPr>
              <p:sp>
                <p:nvSpPr>
                  <p:cNvPr id="449" name="Line 217"/>
                  <p:cNvSpPr>
                    <a:spLocks noChangeShapeType="1"/>
                  </p:cNvSpPr>
                  <p:nvPr/>
                </p:nvSpPr>
                <p:spPr bwMode="auto">
                  <a:xfrm>
                    <a:off x="1245" y="3575"/>
                    <a:ext cx="1" cy="1"/>
                  </a:xfrm>
                  <a:prstGeom prst="line">
                    <a:avLst/>
                  </a:prstGeom>
                  <a:noFill/>
                  <a:ln w="12700">
                    <a:solidFill>
                      <a:srgbClr val="000000"/>
                    </a:solidFill>
                    <a:round/>
                    <a:headEnd/>
                    <a:tailEnd/>
                  </a:ln>
                </p:spPr>
                <p:txBody>
                  <a:bodyPr wrap="none" anchor="ctr"/>
                  <a:lstStyle/>
                  <a:p>
                    <a:endParaRPr lang="en-US"/>
                  </a:p>
                </p:txBody>
              </p:sp>
              <p:sp>
                <p:nvSpPr>
                  <p:cNvPr id="450" name="Line 218"/>
                  <p:cNvSpPr>
                    <a:spLocks noChangeShapeType="1"/>
                  </p:cNvSpPr>
                  <p:nvPr/>
                </p:nvSpPr>
                <p:spPr bwMode="auto">
                  <a:xfrm>
                    <a:off x="1242" y="3579"/>
                    <a:ext cx="1" cy="1"/>
                  </a:xfrm>
                  <a:prstGeom prst="line">
                    <a:avLst/>
                  </a:prstGeom>
                  <a:noFill/>
                  <a:ln w="12700">
                    <a:solidFill>
                      <a:srgbClr val="000000"/>
                    </a:solidFill>
                    <a:round/>
                    <a:headEnd/>
                    <a:tailEnd/>
                  </a:ln>
                </p:spPr>
                <p:txBody>
                  <a:bodyPr wrap="none" anchor="ctr"/>
                  <a:lstStyle/>
                  <a:p>
                    <a:endParaRPr lang="en-US"/>
                  </a:p>
                </p:txBody>
              </p:sp>
              <p:sp>
                <p:nvSpPr>
                  <p:cNvPr id="451" name="Line 219"/>
                  <p:cNvSpPr>
                    <a:spLocks noChangeShapeType="1"/>
                  </p:cNvSpPr>
                  <p:nvPr/>
                </p:nvSpPr>
                <p:spPr bwMode="auto">
                  <a:xfrm>
                    <a:off x="1246" y="3583"/>
                    <a:ext cx="1" cy="1"/>
                  </a:xfrm>
                  <a:prstGeom prst="line">
                    <a:avLst/>
                  </a:prstGeom>
                  <a:noFill/>
                  <a:ln w="12700">
                    <a:solidFill>
                      <a:srgbClr val="000000"/>
                    </a:solidFill>
                    <a:round/>
                    <a:headEnd/>
                    <a:tailEnd/>
                  </a:ln>
                </p:spPr>
                <p:txBody>
                  <a:bodyPr wrap="none" anchor="ctr"/>
                  <a:lstStyle/>
                  <a:p>
                    <a:endParaRPr lang="en-US"/>
                  </a:p>
                </p:txBody>
              </p:sp>
            </p:grpSp>
            <p:grpSp>
              <p:nvGrpSpPr>
                <p:cNvPr id="922" name="Group 220"/>
                <p:cNvGrpSpPr>
                  <a:grpSpLocks/>
                </p:cNvGrpSpPr>
                <p:nvPr/>
              </p:nvGrpSpPr>
              <p:grpSpPr bwMode="auto">
                <a:xfrm>
                  <a:off x="1338" y="3572"/>
                  <a:ext cx="85" cy="15"/>
                  <a:chOff x="1338" y="3572"/>
                  <a:chExt cx="85" cy="15"/>
                </a:xfrm>
              </p:grpSpPr>
              <p:sp>
                <p:nvSpPr>
                  <p:cNvPr id="443" name="Line 221"/>
                  <p:cNvSpPr>
                    <a:spLocks noChangeShapeType="1"/>
                  </p:cNvSpPr>
                  <p:nvPr/>
                </p:nvSpPr>
                <p:spPr bwMode="auto">
                  <a:xfrm>
                    <a:off x="1338" y="3586"/>
                    <a:ext cx="1" cy="1"/>
                  </a:xfrm>
                  <a:prstGeom prst="line">
                    <a:avLst/>
                  </a:prstGeom>
                  <a:noFill/>
                  <a:ln w="12700">
                    <a:solidFill>
                      <a:srgbClr val="000000"/>
                    </a:solidFill>
                    <a:round/>
                    <a:headEnd/>
                    <a:tailEnd/>
                  </a:ln>
                </p:spPr>
                <p:txBody>
                  <a:bodyPr wrap="none" anchor="ctr"/>
                  <a:lstStyle/>
                  <a:p>
                    <a:endParaRPr lang="en-US"/>
                  </a:p>
                </p:txBody>
              </p:sp>
              <p:sp>
                <p:nvSpPr>
                  <p:cNvPr id="444" name="Line 222"/>
                  <p:cNvSpPr>
                    <a:spLocks noChangeShapeType="1"/>
                  </p:cNvSpPr>
                  <p:nvPr/>
                </p:nvSpPr>
                <p:spPr bwMode="auto">
                  <a:xfrm>
                    <a:off x="1417" y="3572"/>
                    <a:ext cx="1" cy="1"/>
                  </a:xfrm>
                  <a:prstGeom prst="line">
                    <a:avLst/>
                  </a:prstGeom>
                  <a:noFill/>
                  <a:ln w="12700">
                    <a:solidFill>
                      <a:srgbClr val="000000"/>
                    </a:solidFill>
                    <a:round/>
                    <a:headEnd/>
                    <a:tailEnd/>
                  </a:ln>
                </p:spPr>
                <p:txBody>
                  <a:bodyPr wrap="none" anchor="ctr"/>
                  <a:lstStyle/>
                  <a:p>
                    <a:endParaRPr lang="en-US"/>
                  </a:p>
                </p:txBody>
              </p:sp>
              <p:sp>
                <p:nvSpPr>
                  <p:cNvPr id="445" name="Line 223"/>
                  <p:cNvSpPr>
                    <a:spLocks noChangeShapeType="1"/>
                  </p:cNvSpPr>
                  <p:nvPr/>
                </p:nvSpPr>
                <p:spPr bwMode="auto">
                  <a:xfrm>
                    <a:off x="1422" y="3577"/>
                    <a:ext cx="1" cy="1"/>
                  </a:xfrm>
                  <a:prstGeom prst="line">
                    <a:avLst/>
                  </a:prstGeom>
                  <a:noFill/>
                  <a:ln w="12700">
                    <a:solidFill>
                      <a:srgbClr val="000000"/>
                    </a:solidFill>
                    <a:round/>
                    <a:headEnd/>
                    <a:tailEnd/>
                  </a:ln>
                </p:spPr>
                <p:txBody>
                  <a:bodyPr wrap="none" anchor="ctr"/>
                  <a:lstStyle/>
                  <a:p>
                    <a:endParaRPr lang="en-US"/>
                  </a:p>
                </p:txBody>
              </p:sp>
              <p:sp>
                <p:nvSpPr>
                  <p:cNvPr id="446" name="Line 224"/>
                  <p:cNvSpPr>
                    <a:spLocks noChangeShapeType="1"/>
                  </p:cNvSpPr>
                  <p:nvPr/>
                </p:nvSpPr>
                <p:spPr bwMode="auto">
                  <a:xfrm>
                    <a:off x="1418" y="3582"/>
                    <a:ext cx="1" cy="1"/>
                  </a:xfrm>
                  <a:prstGeom prst="line">
                    <a:avLst/>
                  </a:prstGeom>
                  <a:noFill/>
                  <a:ln w="12700">
                    <a:solidFill>
                      <a:srgbClr val="000000"/>
                    </a:solidFill>
                    <a:round/>
                    <a:headEnd/>
                    <a:tailEnd/>
                  </a:ln>
                </p:spPr>
                <p:txBody>
                  <a:bodyPr wrap="none" anchor="ctr"/>
                  <a:lstStyle/>
                  <a:p>
                    <a:endParaRPr lang="en-US"/>
                  </a:p>
                </p:txBody>
              </p:sp>
              <p:sp>
                <p:nvSpPr>
                  <p:cNvPr id="447" name="Line 225"/>
                  <p:cNvSpPr>
                    <a:spLocks noChangeShapeType="1"/>
                  </p:cNvSpPr>
                  <p:nvPr/>
                </p:nvSpPr>
                <p:spPr bwMode="auto">
                  <a:xfrm>
                    <a:off x="1388" y="3586"/>
                    <a:ext cx="1" cy="1"/>
                  </a:xfrm>
                  <a:prstGeom prst="line">
                    <a:avLst/>
                  </a:prstGeom>
                  <a:noFill/>
                  <a:ln w="12700">
                    <a:solidFill>
                      <a:srgbClr val="000000"/>
                    </a:solidFill>
                    <a:round/>
                    <a:headEnd/>
                    <a:tailEnd/>
                  </a:ln>
                </p:spPr>
                <p:txBody>
                  <a:bodyPr wrap="none" anchor="ctr"/>
                  <a:lstStyle/>
                  <a:p>
                    <a:endParaRPr lang="en-US"/>
                  </a:p>
                </p:txBody>
              </p:sp>
              <p:sp>
                <p:nvSpPr>
                  <p:cNvPr id="448" name="Line 226"/>
                  <p:cNvSpPr>
                    <a:spLocks noChangeShapeType="1"/>
                  </p:cNvSpPr>
                  <p:nvPr/>
                </p:nvSpPr>
                <p:spPr bwMode="auto">
                  <a:xfrm>
                    <a:off x="1413" y="3586"/>
                    <a:ext cx="1" cy="1"/>
                  </a:xfrm>
                  <a:prstGeom prst="line">
                    <a:avLst/>
                  </a:prstGeom>
                  <a:noFill/>
                  <a:ln w="12700">
                    <a:solidFill>
                      <a:srgbClr val="000000"/>
                    </a:solidFill>
                    <a:round/>
                    <a:headEnd/>
                    <a:tailEnd/>
                  </a:ln>
                </p:spPr>
                <p:txBody>
                  <a:bodyPr wrap="none" anchor="ctr"/>
                  <a:lstStyle/>
                  <a:p>
                    <a:endParaRPr lang="en-US"/>
                  </a:p>
                </p:txBody>
              </p:sp>
            </p:grpSp>
            <p:grpSp>
              <p:nvGrpSpPr>
                <p:cNvPr id="923" name="Group 227"/>
                <p:cNvGrpSpPr>
                  <a:grpSpLocks/>
                </p:cNvGrpSpPr>
                <p:nvPr/>
              </p:nvGrpSpPr>
              <p:grpSpPr bwMode="auto">
                <a:xfrm>
                  <a:off x="1459" y="3575"/>
                  <a:ext cx="4" cy="13"/>
                  <a:chOff x="1459" y="3575"/>
                  <a:chExt cx="4" cy="13"/>
                </a:xfrm>
              </p:grpSpPr>
              <p:sp>
                <p:nvSpPr>
                  <p:cNvPr id="440" name="Line 228"/>
                  <p:cNvSpPr>
                    <a:spLocks noChangeShapeType="1"/>
                  </p:cNvSpPr>
                  <p:nvPr/>
                </p:nvSpPr>
                <p:spPr bwMode="auto">
                  <a:xfrm>
                    <a:off x="1459" y="3575"/>
                    <a:ext cx="1" cy="1"/>
                  </a:xfrm>
                  <a:prstGeom prst="line">
                    <a:avLst/>
                  </a:prstGeom>
                  <a:noFill/>
                  <a:ln w="12700">
                    <a:solidFill>
                      <a:srgbClr val="000000"/>
                    </a:solidFill>
                    <a:round/>
                    <a:headEnd/>
                    <a:tailEnd/>
                  </a:ln>
                </p:spPr>
                <p:txBody>
                  <a:bodyPr wrap="none" anchor="ctr"/>
                  <a:lstStyle/>
                  <a:p>
                    <a:endParaRPr lang="en-US"/>
                  </a:p>
                </p:txBody>
              </p:sp>
              <p:sp>
                <p:nvSpPr>
                  <p:cNvPr id="441" name="Line 229"/>
                  <p:cNvSpPr>
                    <a:spLocks noChangeShapeType="1"/>
                  </p:cNvSpPr>
                  <p:nvPr/>
                </p:nvSpPr>
                <p:spPr bwMode="auto">
                  <a:xfrm>
                    <a:off x="1461" y="3580"/>
                    <a:ext cx="0" cy="1"/>
                  </a:xfrm>
                  <a:prstGeom prst="line">
                    <a:avLst/>
                  </a:prstGeom>
                  <a:noFill/>
                  <a:ln w="12700">
                    <a:solidFill>
                      <a:srgbClr val="000000"/>
                    </a:solidFill>
                    <a:round/>
                    <a:headEnd/>
                    <a:tailEnd/>
                  </a:ln>
                </p:spPr>
                <p:txBody>
                  <a:bodyPr wrap="none" anchor="ctr"/>
                  <a:lstStyle/>
                  <a:p>
                    <a:endParaRPr lang="en-US"/>
                  </a:p>
                </p:txBody>
              </p:sp>
              <p:sp>
                <p:nvSpPr>
                  <p:cNvPr id="442" name="Line 230"/>
                  <p:cNvSpPr>
                    <a:spLocks noChangeShapeType="1"/>
                  </p:cNvSpPr>
                  <p:nvPr/>
                </p:nvSpPr>
                <p:spPr bwMode="auto">
                  <a:xfrm>
                    <a:off x="1462" y="3587"/>
                    <a:ext cx="1" cy="1"/>
                  </a:xfrm>
                  <a:prstGeom prst="line">
                    <a:avLst/>
                  </a:prstGeom>
                  <a:noFill/>
                  <a:ln w="12700">
                    <a:solidFill>
                      <a:srgbClr val="000000"/>
                    </a:solidFill>
                    <a:round/>
                    <a:headEnd/>
                    <a:tailEnd/>
                  </a:ln>
                </p:spPr>
                <p:txBody>
                  <a:bodyPr wrap="none" anchor="ctr"/>
                  <a:lstStyle/>
                  <a:p>
                    <a:endParaRPr lang="en-US"/>
                  </a:p>
                </p:txBody>
              </p:sp>
            </p:grpSp>
            <p:grpSp>
              <p:nvGrpSpPr>
                <p:cNvPr id="924" name="Group 231"/>
                <p:cNvGrpSpPr>
                  <a:grpSpLocks/>
                </p:cNvGrpSpPr>
                <p:nvPr/>
              </p:nvGrpSpPr>
              <p:grpSpPr bwMode="auto">
                <a:xfrm>
                  <a:off x="1505" y="3575"/>
                  <a:ext cx="28" cy="13"/>
                  <a:chOff x="1505" y="3575"/>
                  <a:chExt cx="28" cy="13"/>
                </a:xfrm>
              </p:grpSpPr>
              <p:sp>
                <p:nvSpPr>
                  <p:cNvPr id="434" name="Line 232"/>
                  <p:cNvSpPr>
                    <a:spLocks noChangeShapeType="1"/>
                  </p:cNvSpPr>
                  <p:nvPr/>
                </p:nvSpPr>
                <p:spPr bwMode="auto">
                  <a:xfrm>
                    <a:off x="1512" y="3575"/>
                    <a:ext cx="1" cy="1"/>
                  </a:xfrm>
                  <a:prstGeom prst="line">
                    <a:avLst/>
                  </a:prstGeom>
                  <a:noFill/>
                  <a:ln w="12700">
                    <a:solidFill>
                      <a:srgbClr val="000000"/>
                    </a:solidFill>
                    <a:round/>
                    <a:headEnd/>
                    <a:tailEnd/>
                  </a:ln>
                </p:spPr>
                <p:txBody>
                  <a:bodyPr wrap="none" anchor="ctr"/>
                  <a:lstStyle/>
                  <a:p>
                    <a:endParaRPr lang="en-US"/>
                  </a:p>
                </p:txBody>
              </p:sp>
              <p:sp>
                <p:nvSpPr>
                  <p:cNvPr id="435" name="Line 233"/>
                  <p:cNvSpPr>
                    <a:spLocks noChangeShapeType="1"/>
                  </p:cNvSpPr>
                  <p:nvPr/>
                </p:nvSpPr>
                <p:spPr bwMode="auto">
                  <a:xfrm>
                    <a:off x="1505" y="3580"/>
                    <a:ext cx="1" cy="1"/>
                  </a:xfrm>
                  <a:prstGeom prst="line">
                    <a:avLst/>
                  </a:prstGeom>
                  <a:noFill/>
                  <a:ln w="12700">
                    <a:solidFill>
                      <a:srgbClr val="000000"/>
                    </a:solidFill>
                    <a:round/>
                    <a:headEnd/>
                    <a:tailEnd/>
                  </a:ln>
                </p:spPr>
                <p:txBody>
                  <a:bodyPr wrap="none" anchor="ctr"/>
                  <a:lstStyle/>
                  <a:p>
                    <a:endParaRPr lang="en-US"/>
                  </a:p>
                </p:txBody>
              </p:sp>
              <p:sp>
                <p:nvSpPr>
                  <p:cNvPr id="436" name="Line 234"/>
                  <p:cNvSpPr>
                    <a:spLocks noChangeShapeType="1"/>
                  </p:cNvSpPr>
                  <p:nvPr/>
                </p:nvSpPr>
                <p:spPr bwMode="auto">
                  <a:xfrm>
                    <a:off x="1506" y="3583"/>
                    <a:ext cx="1" cy="1"/>
                  </a:xfrm>
                  <a:prstGeom prst="line">
                    <a:avLst/>
                  </a:prstGeom>
                  <a:noFill/>
                  <a:ln w="12700">
                    <a:solidFill>
                      <a:srgbClr val="000000"/>
                    </a:solidFill>
                    <a:round/>
                    <a:headEnd/>
                    <a:tailEnd/>
                  </a:ln>
                </p:spPr>
                <p:txBody>
                  <a:bodyPr wrap="none" anchor="ctr"/>
                  <a:lstStyle/>
                  <a:p>
                    <a:endParaRPr lang="en-US"/>
                  </a:p>
                </p:txBody>
              </p:sp>
              <p:sp>
                <p:nvSpPr>
                  <p:cNvPr id="437" name="Line 235"/>
                  <p:cNvSpPr>
                    <a:spLocks noChangeShapeType="1"/>
                  </p:cNvSpPr>
                  <p:nvPr/>
                </p:nvSpPr>
                <p:spPr bwMode="auto">
                  <a:xfrm>
                    <a:off x="1508" y="3587"/>
                    <a:ext cx="1" cy="1"/>
                  </a:xfrm>
                  <a:prstGeom prst="line">
                    <a:avLst/>
                  </a:prstGeom>
                  <a:noFill/>
                  <a:ln w="12700">
                    <a:solidFill>
                      <a:srgbClr val="000000"/>
                    </a:solidFill>
                    <a:round/>
                    <a:headEnd/>
                    <a:tailEnd/>
                  </a:ln>
                </p:spPr>
                <p:txBody>
                  <a:bodyPr wrap="none" anchor="ctr"/>
                  <a:lstStyle/>
                  <a:p>
                    <a:endParaRPr lang="en-US"/>
                  </a:p>
                </p:txBody>
              </p:sp>
              <p:sp>
                <p:nvSpPr>
                  <p:cNvPr id="438" name="Line 236"/>
                  <p:cNvSpPr>
                    <a:spLocks noChangeShapeType="1"/>
                  </p:cNvSpPr>
                  <p:nvPr/>
                </p:nvSpPr>
                <p:spPr bwMode="auto">
                  <a:xfrm>
                    <a:off x="1529" y="3580"/>
                    <a:ext cx="1" cy="1"/>
                  </a:xfrm>
                  <a:prstGeom prst="line">
                    <a:avLst/>
                  </a:prstGeom>
                  <a:noFill/>
                  <a:ln w="12700">
                    <a:solidFill>
                      <a:srgbClr val="000000"/>
                    </a:solidFill>
                    <a:round/>
                    <a:headEnd/>
                    <a:tailEnd/>
                  </a:ln>
                </p:spPr>
                <p:txBody>
                  <a:bodyPr wrap="none" anchor="ctr"/>
                  <a:lstStyle/>
                  <a:p>
                    <a:endParaRPr lang="en-US"/>
                  </a:p>
                </p:txBody>
              </p:sp>
              <p:sp>
                <p:nvSpPr>
                  <p:cNvPr id="439" name="Line 237"/>
                  <p:cNvSpPr>
                    <a:spLocks noChangeShapeType="1"/>
                  </p:cNvSpPr>
                  <p:nvPr/>
                </p:nvSpPr>
                <p:spPr bwMode="auto">
                  <a:xfrm>
                    <a:off x="1533" y="3585"/>
                    <a:ext cx="0" cy="1"/>
                  </a:xfrm>
                  <a:prstGeom prst="line">
                    <a:avLst/>
                  </a:prstGeom>
                  <a:noFill/>
                  <a:ln w="12700">
                    <a:solidFill>
                      <a:srgbClr val="000000"/>
                    </a:solidFill>
                    <a:round/>
                    <a:headEnd/>
                    <a:tailEnd/>
                  </a:ln>
                </p:spPr>
                <p:txBody>
                  <a:bodyPr wrap="none" anchor="ctr"/>
                  <a:lstStyle/>
                  <a:p>
                    <a:endParaRPr lang="en-US"/>
                  </a:p>
                </p:txBody>
              </p:sp>
            </p:grpSp>
          </p:grpSp>
        </p:grpSp>
        <p:grpSp>
          <p:nvGrpSpPr>
            <p:cNvPr id="925" name="Group 238"/>
            <p:cNvGrpSpPr>
              <a:grpSpLocks/>
            </p:cNvGrpSpPr>
            <p:nvPr/>
          </p:nvGrpSpPr>
          <p:grpSpPr bwMode="auto">
            <a:xfrm>
              <a:off x="1308" y="3453"/>
              <a:ext cx="163" cy="25"/>
              <a:chOff x="1308" y="3453"/>
              <a:chExt cx="163" cy="25"/>
            </a:xfrm>
          </p:grpSpPr>
          <p:grpSp>
            <p:nvGrpSpPr>
              <p:cNvPr id="926" name="Group 239"/>
              <p:cNvGrpSpPr>
                <a:grpSpLocks/>
              </p:cNvGrpSpPr>
              <p:nvPr/>
            </p:nvGrpSpPr>
            <p:grpSpPr bwMode="auto">
              <a:xfrm>
                <a:off x="1308" y="3462"/>
                <a:ext cx="163" cy="16"/>
                <a:chOff x="1308" y="3462"/>
                <a:chExt cx="163" cy="16"/>
              </a:xfrm>
            </p:grpSpPr>
            <p:sp>
              <p:nvSpPr>
                <p:cNvPr id="424" name="Freeform 240"/>
                <p:cNvSpPr>
                  <a:spLocks/>
                </p:cNvSpPr>
                <p:nvPr/>
              </p:nvSpPr>
              <p:spPr bwMode="auto">
                <a:xfrm>
                  <a:off x="1309" y="3462"/>
                  <a:ext cx="162" cy="14"/>
                </a:xfrm>
                <a:custGeom>
                  <a:avLst/>
                  <a:gdLst>
                    <a:gd name="T0" fmla="*/ 0 w 162"/>
                    <a:gd name="T1" fmla="*/ 13 h 14"/>
                    <a:gd name="T2" fmla="*/ 161 w 162"/>
                    <a:gd name="T3" fmla="*/ 13 h 14"/>
                    <a:gd name="T4" fmla="*/ 152 w 162"/>
                    <a:gd name="T5" fmla="*/ 0 h 14"/>
                    <a:gd name="T6" fmla="*/ 9 w 162"/>
                    <a:gd name="T7" fmla="*/ 0 h 14"/>
                    <a:gd name="T8" fmla="*/ 0 w 162"/>
                    <a:gd name="T9" fmla="*/ 13 h 14"/>
                    <a:gd name="T10" fmla="*/ 0 60000 65536"/>
                    <a:gd name="T11" fmla="*/ 0 60000 65536"/>
                    <a:gd name="T12" fmla="*/ 0 60000 65536"/>
                    <a:gd name="T13" fmla="*/ 0 60000 65536"/>
                    <a:gd name="T14" fmla="*/ 0 60000 65536"/>
                    <a:gd name="T15" fmla="*/ 0 w 162"/>
                    <a:gd name="T16" fmla="*/ 0 h 14"/>
                    <a:gd name="T17" fmla="*/ 162 w 162"/>
                    <a:gd name="T18" fmla="*/ 14 h 14"/>
                  </a:gdLst>
                  <a:ahLst/>
                  <a:cxnLst>
                    <a:cxn ang="T10">
                      <a:pos x="T0" y="T1"/>
                    </a:cxn>
                    <a:cxn ang="T11">
                      <a:pos x="T2" y="T3"/>
                    </a:cxn>
                    <a:cxn ang="T12">
                      <a:pos x="T4" y="T5"/>
                    </a:cxn>
                    <a:cxn ang="T13">
                      <a:pos x="T6" y="T7"/>
                    </a:cxn>
                    <a:cxn ang="T14">
                      <a:pos x="T8" y="T9"/>
                    </a:cxn>
                  </a:cxnLst>
                  <a:rect l="T15" t="T16" r="T17" b="T18"/>
                  <a:pathLst>
                    <a:path w="162" h="14">
                      <a:moveTo>
                        <a:pt x="0" y="13"/>
                      </a:moveTo>
                      <a:lnTo>
                        <a:pt x="161" y="13"/>
                      </a:lnTo>
                      <a:lnTo>
                        <a:pt x="152" y="0"/>
                      </a:lnTo>
                      <a:lnTo>
                        <a:pt x="9" y="0"/>
                      </a:lnTo>
                      <a:lnTo>
                        <a:pt x="0" y="13"/>
                      </a:lnTo>
                    </a:path>
                  </a:pathLst>
                </a:custGeom>
                <a:solidFill>
                  <a:srgbClr val="C0C0C0"/>
                </a:solidFill>
                <a:ln w="12700" cap="rnd">
                  <a:solidFill>
                    <a:srgbClr val="000000"/>
                  </a:solidFill>
                  <a:round/>
                  <a:headEnd/>
                  <a:tailEnd/>
                </a:ln>
              </p:spPr>
              <p:txBody>
                <a:bodyPr/>
                <a:lstStyle/>
                <a:p>
                  <a:endParaRPr lang="en-US"/>
                </a:p>
              </p:txBody>
            </p:sp>
            <p:sp>
              <p:nvSpPr>
                <p:cNvPr id="425" name="Rectangle 241"/>
                <p:cNvSpPr>
                  <a:spLocks noChangeArrowheads="1"/>
                </p:cNvSpPr>
                <p:nvPr/>
              </p:nvSpPr>
              <p:spPr bwMode="auto">
                <a:xfrm>
                  <a:off x="1308" y="3474"/>
                  <a:ext cx="155" cy="4"/>
                </a:xfrm>
                <a:prstGeom prst="rect">
                  <a:avLst/>
                </a:prstGeom>
                <a:solidFill>
                  <a:srgbClr val="C0C0C0"/>
                </a:solidFill>
                <a:ln w="12700">
                  <a:solidFill>
                    <a:srgbClr val="000000"/>
                  </a:solidFill>
                  <a:miter lim="800000"/>
                  <a:headEnd/>
                  <a:tailEnd/>
                </a:ln>
              </p:spPr>
              <p:txBody>
                <a:bodyPr wrap="none" anchor="ctr"/>
                <a:lstStyle/>
                <a:p>
                  <a:endParaRPr lang="en-US"/>
                </a:p>
              </p:txBody>
            </p:sp>
          </p:grpSp>
          <p:sp>
            <p:nvSpPr>
              <p:cNvPr id="423" name="Freeform 242"/>
              <p:cNvSpPr>
                <a:spLocks/>
              </p:cNvSpPr>
              <p:nvPr/>
            </p:nvSpPr>
            <p:spPr bwMode="auto">
              <a:xfrm>
                <a:off x="1345" y="3453"/>
                <a:ext cx="89" cy="22"/>
              </a:xfrm>
              <a:custGeom>
                <a:avLst/>
                <a:gdLst>
                  <a:gd name="T0" fmla="*/ 0 w 89"/>
                  <a:gd name="T1" fmla="*/ 12 h 22"/>
                  <a:gd name="T2" fmla="*/ 0 w 89"/>
                  <a:gd name="T3" fmla="*/ 0 h 22"/>
                  <a:gd name="T4" fmla="*/ 88 w 89"/>
                  <a:gd name="T5" fmla="*/ 0 h 22"/>
                  <a:gd name="T6" fmla="*/ 88 w 89"/>
                  <a:gd name="T7" fmla="*/ 13 h 22"/>
                  <a:gd name="T8" fmla="*/ 86 w 89"/>
                  <a:gd name="T9" fmla="*/ 14 h 22"/>
                  <a:gd name="T10" fmla="*/ 85 w 89"/>
                  <a:gd name="T11" fmla="*/ 15 h 22"/>
                  <a:gd name="T12" fmla="*/ 84 w 89"/>
                  <a:gd name="T13" fmla="*/ 16 h 22"/>
                  <a:gd name="T14" fmla="*/ 82 w 89"/>
                  <a:gd name="T15" fmla="*/ 16 h 22"/>
                  <a:gd name="T16" fmla="*/ 80 w 89"/>
                  <a:gd name="T17" fmla="*/ 17 h 22"/>
                  <a:gd name="T18" fmla="*/ 77 w 89"/>
                  <a:gd name="T19" fmla="*/ 18 h 22"/>
                  <a:gd name="T20" fmla="*/ 75 w 89"/>
                  <a:gd name="T21" fmla="*/ 19 h 22"/>
                  <a:gd name="T22" fmla="*/ 72 w 89"/>
                  <a:gd name="T23" fmla="*/ 19 h 22"/>
                  <a:gd name="T24" fmla="*/ 69 w 89"/>
                  <a:gd name="T25" fmla="*/ 20 h 22"/>
                  <a:gd name="T26" fmla="*/ 64 w 89"/>
                  <a:gd name="T27" fmla="*/ 20 h 22"/>
                  <a:gd name="T28" fmla="*/ 61 w 89"/>
                  <a:gd name="T29" fmla="*/ 21 h 22"/>
                  <a:gd name="T30" fmla="*/ 57 w 89"/>
                  <a:gd name="T31" fmla="*/ 21 h 22"/>
                  <a:gd name="T32" fmla="*/ 53 w 89"/>
                  <a:gd name="T33" fmla="*/ 21 h 22"/>
                  <a:gd name="T34" fmla="*/ 48 w 89"/>
                  <a:gd name="T35" fmla="*/ 21 h 22"/>
                  <a:gd name="T36" fmla="*/ 41 w 89"/>
                  <a:gd name="T37" fmla="*/ 21 h 22"/>
                  <a:gd name="T38" fmla="*/ 36 w 89"/>
                  <a:gd name="T39" fmla="*/ 21 h 22"/>
                  <a:gd name="T40" fmla="*/ 31 w 89"/>
                  <a:gd name="T41" fmla="*/ 21 h 22"/>
                  <a:gd name="T42" fmla="*/ 26 w 89"/>
                  <a:gd name="T43" fmla="*/ 21 h 22"/>
                  <a:gd name="T44" fmla="*/ 22 w 89"/>
                  <a:gd name="T45" fmla="*/ 20 h 22"/>
                  <a:gd name="T46" fmla="*/ 19 w 89"/>
                  <a:gd name="T47" fmla="*/ 20 h 22"/>
                  <a:gd name="T48" fmla="*/ 15 w 89"/>
                  <a:gd name="T49" fmla="*/ 19 h 22"/>
                  <a:gd name="T50" fmla="*/ 12 w 89"/>
                  <a:gd name="T51" fmla="*/ 18 h 22"/>
                  <a:gd name="T52" fmla="*/ 9 w 89"/>
                  <a:gd name="T53" fmla="*/ 18 h 22"/>
                  <a:gd name="T54" fmla="*/ 7 w 89"/>
                  <a:gd name="T55" fmla="*/ 17 h 22"/>
                  <a:gd name="T56" fmla="*/ 5 w 89"/>
                  <a:gd name="T57" fmla="*/ 16 h 22"/>
                  <a:gd name="T58" fmla="*/ 4 w 89"/>
                  <a:gd name="T59" fmla="*/ 15 h 22"/>
                  <a:gd name="T60" fmla="*/ 3 w 89"/>
                  <a:gd name="T61" fmla="*/ 14 h 22"/>
                  <a:gd name="T62" fmla="*/ 2 w 89"/>
                  <a:gd name="T63" fmla="*/ 13 h 22"/>
                  <a:gd name="T64" fmla="*/ 0 w 89"/>
                  <a:gd name="T65" fmla="*/ 12 h 2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9"/>
                  <a:gd name="T100" fmla="*/ 0 h 22"/>
                  <a:gd name="T101" fmla="*/ 89 w 89"/>
                  <a:gd name="T102" fmla="*/ 22 h 2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9" h="22">
                    <a:moveTo>
                      <a:pt x="0" y="12"/>
                    </a:moveTo>
                    <a:lnTo>
                      <a:pt x="0" y="0"/>
                    </a:lnTo>
                    <a:lnTo>
                      <a:pt x="88" y="0"/>
                    </a:lnTo>
                    <a:lnTo>
                      <a:pt x="88" y="13"/>
                    </a:lnTo>
                    <a:lnTo>
                      <a:pt x="86" y="14"/>
                    </a:lnTo>
                    <a:lnTo>
                      <a:pt x="85" y="15"/>
                    </a:lnTo>
                    <a:lnTo>
                      <a:pt x="84" y="16"/>
                    </a:lnTo>
                    <a:lnTo>
                      <a:pt x="82" y="16"/>
                    </a:lnTo>
                    <a:lnTo>
                      <a:pt x="80" y="17"/>
                    </a:lnTo>
                    <a:lnTo>
                      <a:pt x="77" y="18"/>
                    </a:lnTo>
                    <a:lnTo>
                      <a:pt x="75" y="19"/>
                    </a:lnTo>
                    <a:lnTo>
                      <a:pt x="72" y="19"/>
                    </a:lnTo>
                    <a:lnTo>
                      <a:pt x="69" y="20"/>
                    </a:lnTo>
                    <a:lnTo>
                      <a:pt x="64" y="20"/>
                    </a:lnTo>
                    <a:lnTo>
                      <a:pt x="61" y="21"/>
                    </a:lnTo>
                    <a:lnTo>
                      <a:pt x="57" y="21"/>
                    </a:lnTo>
                    <a:lnTo>
                      <a:pt x="53" y="21"/>
                    </a:lnTo>
                    <a:lnTo>
                      <a:pt x="48" y="21"/>
                    </a:lnTo>
                    <a:lnTo>
                      <a:pt x="41" y="21"/>
                    </a:lnTo>
                    <a:lnTo>
                      <a:pt x="36" y="21"/>
                    </a:lnTo>
                    <a:lnTo>
                      <a:pt x="31" y="21"/>
                    </a:lnTo>
                    <a:lnTo>
                      <a:pt x="26" y="21"/>
                    </a:lnTo>
                    <a:lnTo>
                      <a:pt x="22" y="20"/>
                    </a:lnTo>
                    <a:lnTo>
                      <a:pt x="19" y="20"/>
                    </a:lnTo>
                    <a:lnTo>
                      <a:pt x="15" y="19"/>
                    </a:lnTo>
                    <a:lnTo>
                      <a:pt x="12" y="18"/>
                    </a:lnTo>
                    <a:lnTo>
                      <a:pt x="9" y="18"/>
                    </a:lnTo>
                    <a:lnTo>
                      <a:pt x="7" y="17"/>
                    </a:lnTo>
                    <a:lnTo>
                      <a:pt x="5" y="16"/>
                    </a:lnTo>
                    <a:lnTo>
                      <a:pt x="4" y="15"/>
                    </a:lnTo>
                    <a:lnTo>
                      <a:pt x="3" y="14"/>
                    </a:lnTo>
                    <a:lnTo>
                      <a:pt x="2" y="13"/>
                    </a:lnTo>
                    <a:lnTo>
                      <a:pt x="0" y="12"/>
                    </a:lnTo>
                  </a:path>
                </a:pathLst>
              </a:custGeom>
              <a:solidFill>
                <a:srgbClr val="C0C0C0"/>
              </a:solidFill>
              <a:ln w="12700" cap="rnd">
                <a:solidFill>
                  <a:srgbClr val="000000"/>
                </a:solidFill>
                <a:round/>
                <a:headEnd/>
                <a:tailEnd/>
              </a:ln>
            </p:spPr>
            <p:txBody>
              <a:bodyPr/>
              <a:lstStyle/>
              <a:p>
                <a:endParaRPr lang="en-US"/>
              </a:p>
            </p:txBody>
          </p:sp>
        </p:grpSp>
        <p:grpSp>
          <p:nvGrpSpPr>
            <p:cNvPr id="927" name="Group 243"/>
            <p:cNvGrpSpPr>
              <a:grpSpLocks/>
            </p:cNvGrpSpPr>
            <p:nvPr/>
          </p:nvGrpSpPr>
          <p:grpSpPr bwMode="auto">
            <a:xfrm>
              <a:off x="1288" y="3312"/>
              <a:ext cx="195" cy="137"/>
              <a:chOff x="1288" y="3312"/>
              <a:chExt cx="195" cy="137"/>
            </a:xfrm>
          </p:grpSpPr>
          <p:grpSp>
            <p:nvGrpSpPr>
              <p:cNvPr id="162" name="Group 244"/>
              <p:cNvGrpSpPr>
                <a:grpSpLocks/>
              </p:cNvGrpSpPr>
              <p:nvPr/>
            </p:nvGrpSpPr>
            <p:grpSpPr bwMode="auto">
              <a:xfrm>
                <a:off x="1288" y="3312"/>
                <a:ext cx="195" cy="137"/>
                <a:chOff x="1288" y="3312"/>
                <a:chExt cx="195" cy="137"/>
              </a:xfrm>
            </p:grpSpPr>
            <p:sp>
              <p:nvSpPr>
                <p:cNvPr id="419" name="AutoShape 245"/>
                <p:cNvSpPr>
                  <a:spLocks noChangeArrowheads="1"/>
                </p:cNvSpPr>
                <p:nvPr/>
              </p:nvSpPr>
              <p:spPr bwMode="auto">
                <a:xfrm>
                  <a:off x="1288" y="3312"/>
                  <a:ext cx="195" cy="137"/>
                </a:xfrm>
                <a:prstGeom prst="roundRect">
                  <a:avLst>
                    <a:gd name="adj" fmla="val 12255"/>
                  </a:avLst>
                </a:prstGeom>
                <a:solidFill>
                  <a:srgbClr val="C0C0C0"/>
                </a:solidFill>
                <a:ln w="12700">
                  <a:solidFill>
                    <a:srgbClr val="000000"/>
                  </a:solidFill>
                  <a:round/>
                  <a:headEnd/>
                  <a:tailEnd/>
                </a:ln>
              </p:spPr>
              <p:txBody>
                <a:bodyPr wrap="none" anchor="ctr"/>
                <a:lstStyle/>
                <a:p>
                  <a:endParaRPr lang="en-US"/>
                </a:p>
              </p:txBody>
            </p:sp>
            <p:sp>
              <p:nvSpPr>
                <p:cNvPr id="420" name="AutoShape 246"/>
                <p:cNvSpPr>
                  <a:spLocks noChangeArrowheads="1"/>
                </p:cNvSpPr>
                <p:nvPr/>
              </p:nvSpPr>
              <p:spPr bwMode="auto">
                <a:xfrm>
                  <a:off x="1311" y="3327"/>
                  <a:ext cx="149" cy="107"/>
                </a:xfrm>
                <a:prstGeom prst="roundRect">
                  <a:avLst>
                    <a:gd name="adj" fmla="val 12014"/>
                  </a:avLst>
                </a:prstGeom>
                <a:solidFill>
                  <a:srgbClr val="808080"/>
                </a:solidFill>
                <a:ln w="12700">
                  <a:solidFill>
                    <a:srgbClr val="000000"/>
                  </a:solidFill>
                  <a:round/>
                  <a:headEnd/>
                  <a:tailEnd/>
                </a:ln>
              </p:spPr>
              <p:txBody>
                <a:bodyPr wrap="none" anchor="ctr"/>
                <a:lstStyle/>
                <a:p>
                  <a:endParaRPr lang="en-US"/>
                </a:p>
              </p:txBody>
            </p:sp>
            <p:sp>
              <p:nvSpPr>
                <p:cNvPr id="421" name="AutoShape 247"/>
                <p:cNvSpPr>
                  <a:spLocks noChangeArrowheads="1"/>
                </p:cNvSpPr>
                <p:nvPr/>
              </p:nvSpPr>
              <p:spPr bwMode="auto">
                <a:xfrm>
                  <a:off x="1320" y="3334"/>
                  <a:ext cx="131" cy="94"/>
                </a:xfrm>
                <a:prstGeom prst="roundRect">
                  <a:avLst>
                    <a:gd name="adj" fmla="val 12106"/>
                  </a:avLst>
                </a:prstGeom>
                <a:solidFill>
                  <a:srgbClr val="618FFD"/>
                </a:solidFill>
                <a:ln w="12700">
                  <a:solidFill>
                    <a:srgbClr val="000000"/>
                  </a:solidFill>
                  <a:round/>
                  <a:headEnd/>
                  <a:tailEnd/>
                </a:ln>
              </p:spPr>
              <p:txBody>
                <a:bodyPr wrap="none" anchor="ctr"/>
                <a:lstStyle/>
                <a:p>
                  <a:endParaRPr lang="en-US"/>
                </a:p>
              </p:txBody>
            </p:sp>
          </p:grpSp>
          <p:sp>
            <p:nvSpPr>
              <p:cNvPr id="418" name="Rectangle 248"/>
              <p:cNvSpPr>
                <a:spLocks noChangeArrowheads="1"/>
              </p:cNvSpPr>
              <p:nvPr/>
            </p:nvSpPr>
            <p:spPr bwMode="auto">
              <a:xfrm>
                <a:off x="1452" y="3444"/>
                <a:ext cx="7" cy="3"/>
              </a:xfrm>
              <a:prstGeom prst="rect">
                <a:avLst/>
              </a:prstGeom>
              <a:solidFill>
                <a:srgbClr val="618FFD"/>
              </a:solidFill>
              <a:ln w="12700">
                <a:solidFill>
                  <a:srgbClr val="000000"/>
                </a:solidFill>
                <a:miter lim="800000"/>
                <a:headEnd/>
                <a:tailEnd/>
              </a:ln>
            </p:spPr>
            <p:txBody>
              <a:bodyPr wrap="none" anchor="ctr"/>
              <a:lstStyle/>
              <a:p>
                <a:endParaRPr lang="en-US"/>
              </a:p>
            </p:txBody>
          </p:sp>
        </p:grpSp>
      </p:grpSp>
      <p:grpSp>
        <p:nvGrpSpPr>
          <p:cNvPr id="163" name="Group 12"/>
          <p:cNvGrpSpPr>
            <a:grpSpLocks/>
          </p:cNvGrpSpPr>
          <p:nvPr/>
        </p:nvGrpSpPr>
        <p:grpSpPr bwMode="auto">
          <a:xfrm>
            <a:off x="4495800" y="2305050"/>
            <a:ext cx="457200" cy="361950"/>
            <a:chOff x="1200" y="3312"/>
            <a:chExt cx="373" cy="288"/>
          </a:xfrm>
        </p:grpSpPr>
        <p:grpSp>
          <p:nvGrpSpPr>
            <p:cNvPr id="164" name="Group 13"/>
            <p:cNvGrpSpPr>
              <a:grpSpLocks/>
            </p:cNvGrpSpPr>
            <p:nvPr/>
          </p:nvGrpSpPr>
          <p:grpSpPr bwMode="auto">
            <a:xfrm>
              <a:off x="1272" y="3470"/>
              <a:ext cx="236" cy="85"/>
              <a:chOff x="1272" y="3470"/>
              <a:chExt cx="236" cy="85"/>
            </a:xfrm>
          </p:grpSpPr>
          <p:grpSp>
            <p:nvGrpSpPr>
              <p:cNvPr id="165" name="Group 14"/>
              <p:cNvGrpSpPr>
                <a:grpSpLocks/>
              </p:cNvGrpSpPr>
              <p:nvPr/>
            </p:nvGrpSpPr>
            <p:grpSpPr bwMode="auto">
              <a:xfrm>
                <a:off x="1272" y="3470"/>
                <a:ext cx="236" cy="85"/>
                <a:chOff x="1272" y="3470"/>
                <a:chExt cx="236" cy="85"/>
              </a:xfrm>
            </p:grpSpPr>
            <p:grpSp>
              <p:nvGrpSpPr>
                <p:cNvPr id="166" name="Group 15"/>
                <p:cNvGrpSpPr>
                  <a:grpSpLocks/>
                </p:cNvGrpSpPr>
                <p:nvPr/>
              </p:nvGrpSpPr>
              <p:grpSpPr bwMode="auto">
                <a:xfrm>
                  <a:off x="1272" y="3470"/>
                  <a:ext cx="236" cy="85"/>
                  <a:chOff x="1272" y="3470"/>
                  <a:chExt cx="236" cy="85"/>
                </a:xfrm>
              </p:grpSpPr>
              <p:grpSp>
                <p:nvGrpSpPr>
                  <p:cNvPr id="167" name="Group 16"/>
                  <p:cNvGrpSpPr>
                    <a:grpSpLocks/>
                  </p:cNvGrpSpPr>
                  <p:nvPr/>
                </p:nvGrpSpPr>
                <p:grpSpPr bwMode="auto">
                  <a:xfrm>
                    <a:off x="1272" y="3470"/>
                    <a:ext cx="236" cy="85"/>
                    <a:chOff x="1272" y="3470"/>
                    <a:chExt cx="236" cy="85"/>
                  </a:xfrm>
                </p:grpSpPr>
                <p:grpSp>
                  <p:nvGrpSpPr>
                    <p:cNvPr id="168" name="Group 17"/>
                    <p:cNvGrpSpPr>
                      <a:grpSpLocks/>
                    </p:cNvGrpSpPr>
                    <p:nvPr/>
                  </p:nvGrpSpPr>
                  <p:grpSpPr bwMode="auto">
                    <a:xfrm>
                      <a:off x="1272" y="3470"/>
                      <a:ext cx="236" cy="85"/>
                      <a:chOff x="1272" y="3470"/>
                      <a:chExt cx="236" cy="85"/>
                    </a:xfrm>
                  </p:grpSpPr>
                  <p:sp>
                    <p:nvSpPr>
                      <p:cNvPr id="884" name="Rectangle 18"/>
                      <p:cNvSpPr>
                        <a:spLocks noChangeArrowheads="1"/>
                      </p:cNvSpPr>
                      <p:nvPr/>
                    </p:nvSpPr>
                    <p:spPr bwMode="auto">
                      <a:xfrm>
                        <a:off x="1272" y="3490"/>
                        <a:ext cx="228" cy="65"/>
                      </a:xfrm>
                      <a:prstGeom prst="rect">
                        <a:avLst/>
                      </a:prstGeom>
                      <a:solidFill>
                        <a:srgbClr val="C0C0C0"/>
                      </a:solidFill>
                      <a:ln w="12700">
                        <a:solidFill>
                          <a:srgbClr val="000000"/>
                        </a:solidFill>
                        <a:miter lim="800000"/>
                        <a:headEnd/>
                        <a:tailEnd/>
                      </a:ln>
                    </p:spPr>
                    <p:txBody>
                      <a:bodyPr wrap="none" anchor="ctr"/>
                      <a:lstStyle/>
                      <a:p>
                        <a:endParaRPr lang="en-US"/>
                      </a:p>
                    </p:txBody>
                  </p:sp>
                  <p:sp>
                    <p:nvSpPr>
                      <p:cNvPr id="885" name="Freeform 19"/>
                      <p:cNvSpPr>
                        <a:spLocks/>
                      </p:cNvSpPr>
                      <p:nvPr/>
                    </p:nvSpPr>
                    <p:spPr bwMode="auto">
                      <a:xfrm>
                        <a:off x="1272" y="3470"/>
                        <a:ext cx="236" cy="21"/>
                      </a:xfrm>
                      <a:custGeom>
                        <a:avLst/>
                        <a:gdLst>
                          <a:gd name="T0" fmla="*/ 0 w 236"/>
                          <a:gd name="T1" fmla="*/ 20 h 21"/>
                          <a:gd name="T2" fmla="*/ 235 w 236"/>
                          <a:gd name="T3" fmla="*/ 20 h 21"/>
                          <a:gd name="T4" fmla="*/ 214 w 236"/>
                          <a:gd name="T5" fmla="*/ 0 h 21"/>
                          <a:gd name="T6" fmla="*/ 25 w 236"/>
                          <a:gd name="T7" fmla="*/ 0 h 21"/>
                          <a:gd name="T8" fmla="*/ 0 w 236"/>
                          <a:gd name="T9" fmla="*/ 20 h 21"/>
                          <a:gd name="T10" fmla="*/ 0 60000 65536"/>
                          <a:gd name="T11" fmla="*/ 0 60000 65536"/>
                          <a:gd name="T12" fmla="*/ 0 60000 65536"/>
                          <a:gd name="T13" fmla="*/ 0 60000 65536"/>
                          <a:gd name="T14" fmla="*/ 0 60000 65536"/>
                          <a:gd name="T15" fmla="*/ 0 w 236"/>
                          <a:gd name="T16" fmla="*/ 0 h 21"/>
                          <a:gd name="T17" fmla="*/ 236 w 236"/>
                          <a:gd name="T18" fmla="*/ 21 h 21"/>
                        </a:gdLst>
                        <a:ahLst/>
                        <a:cxnLst>
                          <a:cxn ang="T10">
                            <a:pos x="T0" y="T1"/>
                          </a:cxn>
                          <a:cxn ang="T11">
                            <a:pos x="T2" y="T3"/>
                          </a:cxn>
                          <a:cxn ang="T12">
                            <a:pos x="T4" y="T5"/>
                          </a:cxn>
                          <a:cxn ang="T13">
                            <a:pos x="T6" y="T7"/>
                          </a:cxn>
                          <a:cxn ang="T14">
                            <a:pos x="T8" y="T9"/>
                          </a:cxn>
                        </a:cxnLst>
                        <a:rect l="T15" t="T16" r="T17" b="T18"/>
                        <a:pathLst>
                          <a:path w="236" h="21">
                            <a:moveTo>
                              <a:pt x="0" y="20"/>
                            </a:moveTo>
                            <a:lnTo>
                              <a:pt x="235" y="20"/>
                            </a:lnTo>
                            <a:lnTo>
                              <a:pt x="214" y="0"/>
                            </a:lnTo>
                            <a:lnTo>
                              <a:pt x="25" y="0"/>
                            </a:lnTo>
                            <a:lnTo>
                              <a:pt x="0" y="20"/>
                            </a:lnTo>
                          </a:path>
                        </a:pathLst>
                      </a:custGeom>
                      <a:solidFill>
                        <a:srgbClr val="C0C0C0"/>
                      </a:solidFill>
                      <a:ln w="12700" cap="rnd">
                        <a:solidFill>
                          <a:srgbClr val="000000"/>
                        </a:solidFill>
                        <a:round/>
                        <a:headEnd/>
                        <a:tailEnd/>
                      </a:ln>
                    </p:spPr>
                    <p:txBody>
                      <a:bodyPr/>
                      <a:lstStyle/>
                      <a:p>
                        <a:endParaRPr lang="en-US"/>
                      </a:p>
                    </p:txBody>
                  </p:sp>
                </p:grpSp>
                <p:sp>
                  <p:nvSpPr>
                    <p:cNvPr id="883" name="Line 20"/>
                    <p:cNvSpPr>
                      <a:spLocks noChangeShapeType="1"/>
                    </p:cNvSpPr>
                    <p:nvPr/>
                  </p:nvSpPr>
                  <p:spPr bwMode="auto">
                    <a:xfrm>
                      <a:off x="1367" y="3487"/>
                      <a:ext cx="65" cy="1"/>
                    </a:xfrm>
                    <a:prstGeom prst="line">
                      <a:avLst/>
                    </a:prstGeom>
                    <a:noFill/>
                    <a:ln w="12700">
                      <a:solidFill>
                        <a:srgbClr val="000000"/>
                      </a:solidFill>
                      <a:round/>
                      <a:headEnd/>
                      <a:tailEnd/>
                    </a:ln>
                  </p:spPr>
                  <p:txBody>
                    <a:bodyPr wrap="none" anchor="ctr"/>
                    <a:lstStyle/>
                    <a:p>
                      <a:endParaRPr lang="en-US"/>
                    </a:p>
                  </p:txBody>
                </p:sp>
              </p:grpSp>
              <p:grpSp>
                <p:nvGrpSpPr>
                  <p:cNvPr id="169" name="Group 21"/>
                  <p:cNvGrpSpPr>
                    <a:grpSpLocks/>
                  </p:cNvGrpSpPr>
                  <p:nvPr/>
                </p:nvGrpSpPr>
                <p:grpSpPr bwMode="auto">
                  <a:xfrm>
                    <a:off x="1278" y="3540"/>
                    <a:ext cx="221" cy="15"/>
                    <a:chOff x="1278" y="3540"/>
                    <a:chExt cx="221" cy="15"/>
                  </a:xfrm>
                </p:grpSpPr>
                <p:grpSp>
                  <p:nvGrpSpPr>
                    <p:cNvPr id="170" name="Group 22"/>
                    <p:cNvGrpSpPr>
                      <a:grpSpLocks/>
                    </p:cNvGrpSpPr>
                    <p:nvPr/>
                  </p:nvGrpSpPr>
                  <p:grpSpPr bwMode="auto">
                    <a:xfrm>
                      <a:off x="1278" y="3540"/>
                      <a:ext cx="109" cy="15"/>
                      <a:chOff x="1278" y="3540"/>
                      <a:chExt cx="109" cy="15"/>
                    </a:xfrm>
                  </p:grpSpPr>
                  <p:grpSp>
                    <p:nvGrpSpPr>
                      <p:cNvPr id="171" name="Group 23"/>
                      <p:cNvGrpSpPr>
                        <a:grpSpLocks/>
                      </p:cNvGrpSpPr>
                      <p:nvPr/>
                    </p:nvGrpSpPr>
                    <p:grpSpPr bwMode="auto">
                      <a:xfrm>
                        <a:off x="1278" y="3540"/>
                        <a:ext cx="53" cy="15"/>
                        <a:chOff x="1278" y="3540"/>
                        <a:chExt cx="53" cy="15"/>
                      </a:xfrm>
                    </p:grpSpPr>
                    <p:grpSp>
                      <p:nvGrpSpPr>
                        <p:cNvPr id="172" name="Group 24"/>
                        <p:cNvGrpSpPr>
                          <a:grpSpLocks/>
                        </p:cNvGrpSpPr>
                        <p:nvPr/>
                      </p:nvGrpSpPr>
                      <p:grpSpPr bwMode="auto">
                        <a:xfrm>
                          <a:off x="1278" y="3540"/>
                          <a:ext cx="25" cy="15"/>
                          <a:chOff x="1278" y="3540"/>
                          <a:chExt cx="25" cy="15"/>
                        </a:xfrm>
                      </p:grpSpPr>
                      <p:grpSp>
                        <p:nvGrpSpPr>
                          <p:cNvPr id="174" name="Group 25"/>
                          <p:cNvGrpSpPr>
                            <a:grpSpLocks/>
                          </p:cNvGrpSpPr>
                          <p:nvPr/>
                        </p:nvGrpSpPr>
                        <p:grpSpPr bwMode="auto">
                          <a:xfrm>
                            <a:off x="1278" y="3540"/>
                            <a:ext cx="10" cy="15"/>
                            <a:chOff x="1278" y="3540"/>
                            <a:chExt cx="10" cy="15"/>
                          </a:xfrm>
                        </p:grpSpPr>
                        <p:grpSp>
                          <p:nvGrpSpPr>
                            <p:cNvPr id="175" name="Group 26"/>
                            <p:cNvGrpSpPr>
                              <a:grpSpLocks/>
                            </p:cNvGrpSpPr>
                            <p:nvPr/>
                          </p:nvGrpSpPr>
                          <p:grpSpPr bwMode="auto">
                            <a:xfrm>
                              <a:off x="1278" y="3540"/>
                              <a:ext cx="4" cy="15"/>
                              <a:chOff x="1278" y="3540"/>
                              <a:chExt cx="4" cy="15"/>
                            </a:xfrm>
                          </p:grpSpPr>
                          <p:sp>
                            <p:nvSpPr>
                              <p:cNvPr id="880" name="Rectangle 27"/>
                              <p:cNvSpPr>
                                <a:spLocks noChangeArrowheads="1"/>
                              </p:cNvSpPr>
                              <p:nvPr/>
                            </p:nvSpPr>
                            <p:spPr bwMode="auto">
                              <a:xfrm>
                                <a:off x="1278" y="3540"/>
                                <a:ext cx="1" cy="15"/>
                              </a:xfrm>
                              <a:prstGeom prst="rect">
                                <a:avLst/>
                              </a:prstGeom>
                              <a:solidFill>
                                <a:srgbClr val="000000"/>
                              </a:solidFill>
                              <a:ln w="12700">
                                <a:noFill/>
                                <a:miter lim="800000"/>
                                <a:headEnd/>
                                <a:tailEnd/>
                              </a:ln>
                            </p:spPr>
                            <p:txBody>
                              <a:bodyPr wrap="none" anchor="ctr"/>
                              <a:lstStyle/>
                              <a:p>
                                <a:endParaRPr lang="en-US"/>
                              </a:p>
                            </p:txBody>
                          </p:sp>
                          <p:sp>
                            <p:nvSpPr>
                              <p:cNvPr id="881" name="Rectangle 28"/>
                              <p:cNvSpPr>
                                <a:spLocks noChangeArrowheads="1"/>
                              </p:cNvSpPr>
                              <p:nvPr/>
                            </p:nvSpPr>
                            <p:spPr bwMode="auto">
                              <a:xfrm>
                                <a:off x="1280"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176" name="Group 29"/>
                            <p:cNvGrpSpPr>
                              <a:grpSpLocks/>
                            </p:cNvGrpSpPr>
                            <p:nvPr/>
                          </p:nvGrpSpPr>
                          <p:grpSpPr bwMode="auto">
                            <a:xfrm>
                              <a:off x="1283" y="3540"/>
                              <a:ext cx="5" cy="15"/>
                              <a:chOff x="1283" y="3540"/>
                              <a:chExt cx="5" cy="15"/>
                            </a:xfrm>
                          </p:grpSpPr>
                          <p:sp>
                            <p:nvSpPr>
                              <p:cNvPr id="878" name="Rectangle 30"/>
                              <p:cNvSpPr>
                                <a:spLocks noChangeArrowheads="1"/>
                              </p:cNvSpPr>
                              <p:nvPr/>
                            </p:nvSpPr>
                            <p:spPr bwMode="auto">
                              <a:xfrm>
                                <a:off x="1283" y="3540"/>
                                <a:ext cx="2" cy="15"/>
                              </a:xfrm>
                              <a:prstGeom prst="rect">
                                <a:avLst/>
                              </a:prstGeom>
                              <a:solidFill>
                                <a:srgbClr val="000000"/>
                              </a:solidFill>
                              <a:ln w="12700">
                                <a:noFill/>
                                <a:miter lim="800000"/>
                                <a:headEnd/>
                                <a:tailEnd/>
                              </a:ln>
                            </p:spPr>
                            <p:txBody>
                              <a:bodyPr wrap="none" anchor="ctr"/>
                              <a:lstStyle/>
                              <a:p>
                                <a:endParaRPr lang="en-US"/>
                              </a:p>
                            </p:txBody>
                          </p:sp>
                          <p:sp>
                            <p:nvSpPr>
                              <p:cNvPr id="879" name="Rectangle 31"/>
                              <p:cNvSpPr>
                                <a:spLocks noChangeArrowheads="1"/>
                              </p:cNvSpPr>
                              <p:nvPr/>
                            </p:nvSpPr>
                            <p:spPr bwMode="auto">
                              <a:xfrm>
                                <a:off x="1287" y="3540"/>
                                <a:ext cx="1" cy="15"/>
                              </a:xfrm>
                              <a:prstGeom prst="rect">
                                <a:avLst/>
                              </a:prstGeom>
                              <a:solidFill>
                                <a:srgbClr val="000000"/>
                              </a:solidFill>
                              <a:ln w="12700">
                                <a:noFill/>
                                <a:miter lim="800000"/>
                                <a:headEnd/>
                                <a:tailEnd/>
                              </a:ln>
                            </p:spPr>
                            <p:txBody>
                              <a:bodyPr wrap="none" anchor="ctr"/>
                              <a:lstStyle/>
                              <a:p>
                                <a:endParaRPr lang="en-US"/>
                              </a:p>
                            </p:txBody>
                          </p:sp>
                        </p:grpSp>
                      </p:grpSp>
                      <p:grpSp>
                        <p:nvGrpSpPr>
                          <p:cNvPr id="179" name="Group 32"/>
                          <p:cNvGrpSpPr>
                            <a:grpSpLocks/>
                          </p:cNvGrpSpPr>
                          <p:nvPr/>
                        </p:nvGrpSpPr>
                        <p:grpSpPr bwMode="auto">
                          <a:xfrm>
                            <a:off x="1290" y="3540"/>
                            <a:ext cx="13" cy="15"/>
                            <a:chOff x="1290" y="3540"/>
                            <a:chExt cx="13" cy="15"/>
                          </a:xfrm>
                        </p:grpSpPr>
                        <p:grpSp>
                          <p:nvGrpSpPr>
                            <p:cNvPr id="180" name="Group 33"/>
                            <p:cNvGrpSpPr>
                              <a:grpSpLocks/>
                            </p:cNvGrpSpPr>
                            <p:nvPr/>
                          </p:nvGrpSpPr>
                          <p:grpSpPr bwMode="auto">
                            <a:xfrm>
                              <a:off x="1290" y="3540"/>
                              <a:ext cx="5" cy="15"/>
                              <a:chOff x="1290" y="3540"/>
                              <a:chExt cx="5" cy="15"/>
                            </a:xfrm>
                          </p:grpSpPr>
                          <p:sp>
                            <p:nvSpPr>
                              <p:cNvPr id="874" name="Rectangle 34"/>
                              <p:cNvSpPr>
                                <a:spLocks noChangeArrowheads="1"/>
                              </p:cNvSpPr>
                              <p:nvPr/>
                            </p:nvSpPr>
                            <p:spPr bwMode="auto">
                              <a:xfrm>
                                <a:off x="1290" y="3540"/>
                                <a:ext cx="2" cy="15"/>
                              </a:xfrm>
                              <a:prstGeom prst="rect">
                                <a:avLst/>
                              </a:prstGeom>
                              <a:solidFill>
                                <a:srgbClr val="000000"/>
                              </a:solidFill>
                              <a:ln w="12700">
                                <a:noFill/>
                                <a:miter lim="800000"/>
                                <a:headEnd/>
                                <a:tailEnd/>
                              </a:ln>
                            </p:spPr>
                            <p:txBody>
                              <a:bodyPr wrap="none" anchor="ctr"/>
                              <a:lstStyle/>
                              <a:p>
                                <a:endParaRPr lang="en-US"/>
                              </a:p>
                            </p:txBody>
                          </p:sp>
                          <p:sp>
                            <p:nvSpPr>
                              <p:cNvPr id="875" name="Rectangle 35"/>
                              <p:cNvSpPr>
                                <a:spLocks noChangeArrowheads="1"/>
                              </p:cNvSpPr>
                              <p:nvPr/>
                            </p:nvSpPr>
                            <p:spPr bwMode="auto">
                              <a:xfrm>
                                <a:off x="1294" y="3540"/>
                                <a:ext cx="1" cy="15"/>
                              </a:xfrm>
                              <a:prstGeom prst="rect">
                                <a:avLst/>
                              </a:prstGeom>
                              <a:solidFill>
                                <a:srgbClr val="000000"/>
                              </a:solidFill>
                              <a:ln w="12700">
                                <a:noFill/>
                                <a:miter lim="800000"/>
                                <a:headEnd/>
                                <a:tailEnd/>
                              </a:ln>
                            </p:spPr>
                            <p:txBody>
                              <a:bodyPr wrap="none" anchor="ctr"/>
                              <a:lstStyle/>
                              <a:p>
                                <a:endParaRPr lang="en-US"/>
                              </a:p>
                            </p:txBody>
                          </p:sp>
                        </p:grpSp>
                        <p:grpSp>
                          <p:nvGrpSpPr>
                            <p:cNvPr id="181" name="Group 36"/>
                            <p:cNvGrpSpPr>
                              <a:grpSpLocks/>
                            </p:cNvGrpSpPr>
                            <p:nvPr/>
                          </p:nvGrpSpPr>
                          <p:grpSpPr bwMode="auto">
                            <a:xfrm>
                              <a:off x="1297" y="3540"/>
                              <a:ext cx="6" cy="15"/>
                              <a:chOff x="1297" y="3540"/>
                              <a:chExt cx="6" cy="15"/>
                            </a:xfrm>
                          </p:grpSpPr>
                          <p:sp>
                            <p:nvSpPr>
                              <p:cNvPr id="872" name="Rectangle 37"/>
                              <p:cNvSpPr>
                                <a:spLocks noChangeArrowheads="1"/>
                              </p:cNvSpPr>
                              <p:nvPr/>
                            </p:nvSpPr>
                            <p:spPr bwMode="auto">
                              <a:xfrm>
                                <a:off x="1297" y="3540"/>
                                <a:ext cx="2" cy="15"/>
                              </a:xfrm>
                              <a:prstGeom prst="rect">
                                <a:avLst/>
                              </a:prstGeom>
                              <a:solidFill>
                                <a:srgbClr val="000000"/>
                              </a:solidFill>
                              <a:ln w="12700">
                                <a:noFill/>
                                <a:miter lim="800000"/>
                                <a:headEnd/>
                                <a:tailEnd/>
                              </a:ln>
                            </p:spPr>
                            <p:txBody>
                              <a:bodyPr wrap="none" anchor="ctr"/>
                              <a:lstStyle/>
                              <a:p>
                                <a:endParaRPr lang="en-US"/>
                              </a:p>
                            </p:txBody>
                          </p:sp>
                          <p:sp>
                            <p:nvSpPr>
                              <p:cNvPr id="873" name="Rectangle 38"/>
                              <p:cNvSpPr>
                                <a:spLocks noChangeArrowheads="1"/>
                              </p:cNvSpPr>
                              <p:nvPr/>
                            </p:nvSpPr>
                            <p:spPr bwMode="auto">
                              <a:xfrm>
                                <a:off x="1301" y="3540"/>
                                <a:ext cx="2" cy="15"/>
                              </a:xfrm>
                              <a:prstGeom prst="rect">
                                <a:avLst/>
                              </a:prstGeom>
                              <a:solidFill>
                                <a:srgbClr val="000000"/>
                              </a:solidFill>
                              <a:ln w="12700">
                                <a:noFill/>
                                <a:miter lim="800000"/>
                                <a:headEnd/>
                                <a:tailEnd/>
                              </a:ln>
                            </p:spPr>
                            <p:txBody>
                              <a:bodyPr wrap="none" anchor="ctr"/>
                              <a:lstStyle/>
                              <a:p>
                                <a:endParaRPr lang="en-US"/>
                              </a:p>
                            </p:txBody>
                          </p:sp>
                        </p:grpSp>
                      </p:grpSp>
                    </p:grpSp>
                    <p:grpSp>
                      <p:nvGrpSpPr>
                        <p:cNvPr id="182" name="Group 39"/>
                        <p:cNvGrpSpPr>
                          <a:grpSpLocks/>
                        </p:cNvGrpSpPr>
                        <p:nvPr/>
                      </p:nvGrpSpPr>
                      <p:grpSpPr bwMode="auto">
                        <a:xfrm>
                          <a:off x="1305" y="3540"/>
                          <a:ext cx="26" cy="15"/>
                          <a:chOff x="1305" y="3540"/>
                          <a:chExt cx="26" cy="15"/>
                        </a:xfrm>
                      </p:grpSpPr>
                      <p:grpSp>
                        <p:nvGrpSpPr>
                          <p:cNvPr id="183" name="Group 40"/>
                          <p:cNvGrpSpPr>
                            <a:grpSpLocks/>
                          </p:cNvGrpSpPr>
                          <p:nvPr/>
                        </p:nvGrpSpPr>
                        <p:grpSpPr bwMode="auto">
                          <a:xfrm>
                            <a:off x="1305" y="3540"/>
                            <a:ext cx="12" cy="15"/>
                            <a:chOff x="1305" y="3540"/>
                            <a:chExt cx="12" cy="15"/>
                          </a:xfrm>
                        </p:grpSpPr>
                        <p:grpSp>
                          <p:nvGrpSpPr>
                            <p:cNvPr id="184" name="Group 41"/>
                            <p:cNvGrpSpPr>
                              <a:grpSpLocks/>
                            </p:cNvGrpSpPr>
                            <p:nvPr/>
                          </p:nvGrpSpPr>
                          <p:grpSpPr bwMode="auto">
                            <a:xfrm>
                              <a:off x="1305" y="3540"/>
                              <a:ext cx="5" cy="15"/>
                              <a:chOff x="1305" y="3540"/>
                              <a:chExt cx="5" cy="15"/>
                            </a:xfrm>
                          </p:grpSpPr>
                          <p:sp>
                            <p:nvSpPr>
                              <p:cNvPr id="866" name="Rectangle 42"/>
                              <p:cNvSpPr>
                                <a:spLocks noChangeArrowheads="1"/>
                              </p:cNvSpPr>
                              <p:nvPr/>
                            </p:nvSpPr>
                            <p:spPr bwMode="auto">
                              <a:xfrm>
                                <a:off x="1305" y="3540"/>
                                <a:ext cx="2" cy="15"/>
                              </a:xfrm>
                              <a:prstGeom prst="rect">
                                <a:avLst/>
                              </a:prstGeom>
                              <a:solidFill>
                                <a:srgbClr val="000000"/>
                              </a:solidFill>
                              <a:ln w="12700">
                                <a:noFill/>
                                <a:miter lim="800000"/>
                                <a:headEnd/>
                                <a:tailEnd/>
                              </a:ln>
                            </p:spPr>
                            <p:txBody>
                              <a:bodyPr wrap="none" anchor="ctr"/>
                              <a:lstStyle/>
                              <a:p>
                                <a:endParaRPr lang="en-US"/>
                              </a:p>
                            </p:txBody>
                          </p:sp>
                          <p:sp>
                            <p:nvSpPr>
                              <p:cNvPr id="867" name="Rectangle 43"/>
                              <p:cNvSpPr>
                                <a:spLocks noChangeArrowheads="1"/>
                              </p:cNvSpPr>
                              <p:nvPr/>
                            </p:nvSpPr>
                            <p:spPr bwMode="auto">
                              <a:xfrm>
                                <a:off x="1308"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185" name="Group 44"/>
                            <p:cNvGrpSpPr>
                              <a:grpSpLocks/>
                            </p:cNvGrpSpPr>
                            <p:nvPr/>
                          </p:nvGrpSpPr>
                          <p:grpSpPr bwMode="auto">
                            <a:xfrm>
                              <a:off x="1312" y="3540"/>
                              <a:ext cx="5" cy="15"/>
                              <a:chOff x="1312" y="3540"/>
                              <a:chExt cx="5" cy="15"/>
                            </a:xfrm>
                          </p:grpSpPr>
                          <p:sp>
                            <p:nvSpPr>
                              <p:cNvPr id="864" name="Rectangle 45"/>
                              <p:cNvSpPr>
                                <a:spLocks noChangeArrowheads="1"/>
                              </p:cNvSpPr>
                              <p:nvPr/>
                            </p:nvSpPr>
                            <p:spPr bwMode="auto">
                              <a:xfrm>
                                <a:off x="1312" y="3540"/>
                                <a:ext cx="1" cy="15"/>
                              </a:xfrm>
                              <a:prstGeom prst="rect">
                                <a:avLst/>
                              </a:prstGeom>
                              <a:solidFill>
                                <a:srgbClr val="000000"/>
                              </a:solidFill>
                              <a:ln w="12700">
                                <a:noFill/>
                                <a:miter lim="800000"/>
                                <a:headEnd/>
                                <a:tailEnd/>
                              </a:ln>
                            </p:spPr>
                            <p:txBody>
                              <a:bodyPr wrap="none" anchor="ctr"/>
                              <a:lstStyle/>
                              <a:p>
                                <a:endParaRPr lang="en-US"/>
                              </a:p>
                            </p:txBody>
                          </p:sp>
                          <p:sp>
                            <p:nvSpPr>
                              <p:cNvPr id="865" name="Rectangle 46"/>
                              <p:cNvSpPr>
                                <a:spLocks noChangeArrowheads="1"/>
                              </p:cNvSpPr>
                              <p:nvPr/>
                            </p:nvSpPr>
                            <p:spPr bwMode="auto">
                              <a:xfrm>
                                <a:off x="1315" y="3540"/>
                                <a:ext cx="2" cy="15"/>
                              </a:xfrm>
                              <a:prstGeom prst="rect">
                                <a:avLst/>
                              </a:prstGeom>
                              <a:solidFill>
                                <a:srgbClr val="000000"/>
                              </a:solidFill>
                              <a:ln w="12700">
                                <a:noFill/>
                                <a:miter lim="800000"/>
                                <a:headEnd/>
                                <a:tailEnd/>
                              </a:ln>
                            </p:spPr>
                            <p:txBody>
                              <a:bodyPr wrap="none" anchor="ctr"/>
                              <a:lstStyle/>
                              <a:p>
                                <a:endParaRPr lang="en-US"/>
                              </a:p>
                            </p:txBody>
                          </p:sp>
                        </p:grpSp>
                      </p:grpSp>
                      <p:grpSp>
                        <p:nvGrpSpPr>
                          <p:cNvPr id="186" name="Group 47"/>
                          <p:cNvGrpSpPr>
                            <a:grpSpLocks/>
                          </p:cNvGrpSpPr>
                          <p:nvPr/>
                        </p:nvGrpSpPr>
                        <p:grpSpPr bwMode="auto">
                          <a:xfrm>
                            <a:off x="1318" y="3540"/>
                            <a:ext cx="13" cy="15"/>
                            <a:chOff x="1318" y="3540"/>
                            <a:chExt cx="13" cy="15"/>
                          </a:xfrm>
                        </p:grpSpPr>
                        <p:grpSp>
                          <p:nvGrpSpPr>
                            <p:cNvPr id="187" name="Group 48"/>
                            <p:cNvGrpSpPr>
                              <a:grpSpLocks/>
                            </p:cNvGrpSpPr>
                            <p:nvPr/>
                          </p:nvGrpSpPr>
                          <p:grpSpPr bwMode="auto">
                            <a:xfrm>
                              <a:off x="1318" y="3540"/>
                              <a:ext cx="6" cy="15"/>
                              <a:chOff x="1318" y="3540"/>
                              <a:chExt cx="6" cy="15"/>
                            </a:xfrm>
                          </p:grpSpPr>
                          <p:sp>
                            <p:nvSpPr>
                              <p:cNvPr id="860" name="Rectangle 49"/>
                              <p:cNvSpPr>
                                <a:spLocks noChangeArrowheads="1"/>
                              </p:cNvSpPr>
                              <p:nvPr/>
                            </p:nvSpPr>
                            <p:spPr bwMode="auto">
                              <a:xfrm>
                                <a:off x="1318" y="3540"/>
                                <a:ext cx="2" cy="15"/>
                              </a:xfrm>
                              <a:prstGeom prst="rect">
                                <a:avLst/>
                              </a:prstGeom>
                              <a:solidFill>
                                <a:srgbClr val="000000"/>
                              </a:solidFill>
                              <a:ln w="12700">
                                <a:noFill/>
                                <a:miter lim="800000"/>
                                <a:headEnd/>
                                <a:tailEnd/>
                              </a:ln>
                            </p:spPr>
                            <p:txBody>
                              <a:bodyPr wrap="none" anchor="ctr"/>
                              <a:lstStyle/>
                              <a:p>
                                <a:endParaRPr lang="en-US"/>
                              </a:p>
                            </p:txBody>
                          </p:sp>
                          <p:sp>
                            <p:nvSpPr>
                              <p:cNvPr id="861" name="Rectangle 50"/>
                              <p:cNvSpPr>
                                <a:spLocks noChangeArrowheads="1"/>
                              </p:cNvSpPr>
                              <p:nvPr/>
                            </p:nvSpPr>
                            <p:spPr bwMode="auto">
                              <a:xfrm>
                                <a:off x="1322"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188" name="Group 51"/>
                            <p:cNvGrpSpPr>
                              <a:grpSpLocks/>
                            </p:cNvGrpSpPr>
                            <p:nvPr/>
                          </p:nvGrpSpPr>
                          <p:grpSpPr bwMode="auto">
                            <a:xfrm>
                              <a:off x="1325" y="3540"/>
                              <a:ext cx="6" cy="15"/>
                              <a:chOff x="1325" y="3540"/>
                              <a:chExt cx="6" cy="15"/>
                            </a:xfrm>
                          </p:grpSpPr>
                          <p:sp>
                            <p:nvSpPr>
                              <p:cNvPr id="858" name="Rectangle 52"/>
                              <p:cNvSpPr>
                                <a:spLocks noChangeArrowheads="1"/>
                              </p:cNvSpPr>
                              <p:nvPr/>
                            </p:nvSpPr>
                            <p:spPr bwMode="auto">
                              <a:xfrm>
                                <a:off x="1325" y="3540"/>
                                <a:ext cx="2" cy="15"/>
                              </a:xfrm>
                              <a:prstGeom prst="rect">
                                <a:avLst/>
                              </a:prstGeom>
                              <a:solidFill>
                                <a:srgbClr val="000000"/>
                              </a:solidFill>
                              <a:ln w="12700">
                                <a:noFill/>
                                <a:miter lim="800000"/>
                                <a:headEnd/>
                                <a:tailEnd/>
                              </a:ln>
                            </p:spPr>
                            <p:txBody>
                              <a:bodyPr wrap="none" anchor="ctr"/>
                              <a:lstStyle/>
                              <a:p>
                                <a:endParaRPr lang="en-US"/>
                              </a:p>
                            </p:txBody>
                          </p:sp>
                          <p:sp>
                            <p:nvSpPr>
                              <p:cNvPr id="859" name="Rectangle 53"/>
                              <p:cNvSpPr>
                                <a:spLocks noChangeArrowheads="1"/>
                              </p:cNvSpPr>
                              <p:nvPr/>
                            </p:nvSpPr>
                            <p:spPr bwMode="auto">
                              <a:xfrm>
                                <a:off x="1329" y="3540"/>
                                <a:ext cx="2" cy="15"/>
                              </a:xfrm>
                              <a:prstGeom prst="rect">
                                <a:avLst/>
                              </a:prstGeom>
                              <a:solidFill>
                                <a:srgbClr val="000000"/>
                              </a:solidFill>
                              <a:ln w="12700">
                                <a:noFill/>
                                <a:miter lim="800000"/>
                                <a:headEnd/>
                                <a:tailEnd/>
                              </a:ln>
                            </p:spPr>
                            <p:txBody>
                              <a:bodyPr wrap="none" anchor="ctr"/>
                              <a:lstStyle/>
                              <a:p>
                                <a:endParaRPr lang="en-US"/>
                              </a:p>
                            </p:txBody>
                          </p:sp>
                        </p:grpSp>
                      </p:grpSp>
                    </p:grpSp>
                  </p:grpSp>
                  <p:grpSp>
                    <p:nvGrpSpPr>
                      <p:cNvPr id="189" name="Group 54"/>
                      <p:cNvGrpSpPr>
                        <a:grpSpLocks/>
                      </p:cNvGrpSpPr>
                      <p:nvPr/>
                    </p:nvGrpSpPr>
                    <p:grpSpPr bwMode="auto">
                      <a:xfrm>
                        <a:off x="1332" y="3540"/>
                        <a:ext cx="55" cy="15"/>
                        <a:chOff x="1332" y="3540"/>
                        <a:chExt cx="55" cy="15"/>
                      </a:xfrm>
                    </p:grpSpPr>
                    <p:grpSp>
                      <p:nvGrpSpPr>
                        <p:cNvPr id="190" name="Group 55"/>
                        <p:cNvGrpSpPr>
                          <a:grpSpLocks/>
                        </p:cNvGrpSpPr>
                        <p:nvPr/>
                      </p:nvGrpSpPr>
                      <p:grpSpPr bwMode="auto">
                        <a:xfrm>
                          <a:off x="1332" y="3540"/>
                          <a:ext cx="27" cy="15"/>
                          <a:chOff x="1332" y="3540"/>
                          <a:chExt cx="27" cy="15"/>
                        </a:xfrm>
                      </p:grpSpPr>
                      <p:grpSp>
                        <p:nvGrpSpPr>
                          <p:cNvPr id="191" name="Group 56"/>
                          <p:cNvGrpSpPr>
                            <a:grpSpLocks/>
                          </p:cNvGrpSpPr>
                          <p:nvPr/>
                        </p:nvGrpSpPr>
                        <p:grpSpPr bwMode="auto">
                          <a:xfrm>
                            <a:off x="1332" y="3540"/>
                            <a:ext cx="13" cy="15"/>
                            <a:chOff x="1332" y="3540"/>
                            <a:chExt cx="13" cy="15"/>
                          </a:xfrm>
                        </p:grpSpPr>
                        <p:grpSp>
                          <p:nvGrpSpPr>
                            <p:cNvPr id="192" name="Group 57"/>
                            <p:cNvGrpSpPr>
                              <a:grpSpLocks/>
                            </p:cNvGrpSpPr>
                            <p:nvPr/>
                          </p:nvGrpSpPr>
                          <p:grpSpPr bwMode="auto">
                            <a:xfrm>
                              <a:off x="1332" y="3540"/>
                              <a:ext cx="5" cy="15"/>
                              <a:chOff x="1332" y="3540"/>
                              <a:chExt cx="5" cy="15"/>
                            </a:xfrm>
                          </p:grpSpPr>
                          <p:sp>
                            <p:nvSpPr>
                              <p:cNvPr id="850" name="Rectangle 58"/>
                              <p:cNvSpPr>
                                <a:spLocks noChangeArrowheads="1"/>
                              </p:cNvSpPr>
                              <p:nvPr/>
                            </p:nvSpPr>
                            <p:spPr bwMode="auto">
                              <a:xfrm>
                                <a:off x="1332" y="3540"/>
                                <a:ext cx="2" cy="15"/>
                              </a:xfrm>
                              <a:prstGeom prst="rect">
                                <a:avLst/>
                              </a:prstGeom>
                              <a:solidFill>
                                <a:srgbClr val="000000"/>
                              </a:solidFill>
                              <a:ln w="12700">
                                <a:noFill/>
                                <a:miter lim="800000"/>
                                <a:headEnd/>
                                <a:tailEnd/>
                              </a:ln>
                            </p:spPr>
                            <p:txBody>
                              <a:bodyPr wrap="none" anchor="ctr"/>
                              <a:lstStyle/>
                              <a:p>
                                <a:endParaRPr lang="en-US"/>
                              </a:p>
                            </p:txBody>
                          </p:sp>
                          <p:sp>
                            <p:nvSpPr>
                              <p:cNvPr id="851" name="Rectangle 59"/>
                              <p:cNvSpPr>
                                <a:spLocks noChangeArrowheads="1"/>
                              </p:cNvSpPr>
                              <p:nvPr/>
                            </p:nvSpPr>
                            <p:spPr bwMode="auto">
                              <a:xfrm>
                                <a:off x="1336" y="3540"/>
                                <a:ext cx="1" cy="15"/>
                              </a:xfrm>
                              <a:prstGeom prst="rect">
                                <a:avLst/>
                              </a:prstGeom>
                              <a:solidFill>
                                <a:srgbClr val="000000"/>
                              </a:solidFill>
                              <a:ln w="12700">
                                <a:noFill/>
                                <a:miter lim="800000"/>
                                <a:headEnd/>
                                <a:tailEnd/>
                              </a:ln>
                            </p:spPr>
                            <p:txBody>
                              <a:bodyPr wrap="none" anchor="ctr"/>
                              <a:lstStyle/>
                              <a:p>
                                <a:endParaRPr lang="en-US"/>
                              </a:p>
                            </p:txBody>
                          </p:sp>
                        </p:grpSp>
                        <p:grpSp>
                          <p:nvGrpSpPr>
                            <p:cNvPr id="194" name="Group 60"/>
                            <p:cNvGrpSpPr>
                              <a:grpSpLocks/>
                            </p:cNvGrpSpPr>
                            <p:nvPr/>
                          </p:nvGrpSpPr>
                          <p:grpSpPr bwMode="auto">
                            <a:xfrm>
                              <a:off x="1339" y="3540"/>
                              <a:ext cx="6" cy="15"/>
                              <a:chOff x="1339" y="3540"/>
                              <a:chExt cx="6" cy="15"/>
                            </a:xfrm>
                          </p:grpSpPr>
                          <p:sp>
                            <p:nvSpPr>
                              <p:cNvPr id="848" name="Rectangle 61"/>
                              <p:cNvSpPr>
                                <a:spLocks noChangeArrowheads="1"/>
                              </p:cNvSpPr>
                              <p:nvPr/>
                            </p:nvSpPr>
                            <p:spPr bwMode="auto">
                              <a:xfrm>
                                <a:off x="1339" y="3540"/>
                                <a:ext cx="2" cy="15"/>
                              </a:xfrm>
                              <a:prstGeom prst="rect">
                                <a:avLst/>
                              </a:prstGeom>
                              <a:solidFill>
                                <a:srgbClr val="000000"/>
                              </a:solidFill>
                              <a:ln w="12700">
                                <a:noFill/>
                                <a:miter lim="800000"/>
                                <a:headEnd/>
                                <a:tailEnd/>
                              </a:ln>
                            </p:spPr>
                            <p:txBody>
                              <a:bodyPr wrap="none" anchor="ctr"/>
                              <a:lstStyle/>
                              <a:p>
                                <a:endParaRPr lang="en-US"/>
                              </a:p>
                            </p:txBody>
                          </p:sp>
                          <p:sp>
                            <p:nvSpPr>
                              <p:cNvPr id="849" name="Rectangle 62"/>
                              <p:cNvSpPr>
                                <a:spLocks noChangeArrowheads="1"/>
                              </p:cNvSpPr>
                              <p:nvPr/>
                            </p:nvSpPr>
                            <p:spPr bwMode="auto">
                              <a:xfrm>
                                <a:off x="1344" y="3540"/>
                                <a:ext cx="1" cy="15"/>
                              </a:xfrm>
                              <a:prstGeom prst="rect">
                                <a:avLst/>
                              </a:prstGeom>
                              <a:solidFill>
                                <a:srgbClr val="000000"/>
                              </a:solidFill>
                              <a:ln w="12700">
                                <a:noFill/>
                                <a:miter lim="800000"/>
                                <a:headEnd/>
                                <a:tailEnd/>
                              </a:ln>
                            </p:spPr>
                            <p:txBody>
                              <a:bodyPr wrap="none" anchor="ctr"/>
                              <a:lstStyle/>
                              <a:p>
                                <a:endParaRPr lang="en-US"/>
                              </a:p>
                            </p:txBody>
                          </p:sp>
                        </p:grpSp>
                      </p:grpSp>
                      <p:grpSp>
                        <p:nvGrpSpPr>
                          <p:cNvPr id="195" name="Group 63"/>
                          <p:cNvGrpSpPr>
                            <a:grpSpLocks/>
                          </p:cNvGrpSpPr>
                          <p:nvPr/>
                        </p:nvGrpSpPr>
                        <p:grpSpPr bwMode="auto">
                          <a:xfrm>
                            <a:off x="1347" y="3540"/>
                            <a:ext cx="12" cy="15"/>
                            <a:chOff x="1347" y="3540"/>
                            <a:chExt cx="12" cy="15"/>
                          </a:xfrm>
                        </p:grpSpPr>
                        <p:grpSp>
                          <p:nvGrpSpPr>
                            <p:cNvPr id="196" name="Group 64"/>
                            <p:cNvGrpSpPr>
                              <a:grpSpLocks/>
                            </p:cNvGrpSpPr>
                            <p:nvPr/>
                          </p:nvGrpSpPr>
                          <p:grpSpPr bwMode="auto">
                            <a:xfrm>
                              <a:off x="1347" y="3540"/>
                              <a:ext cx="5" cy="15"/>
                              <a:chOff x="1347" y="3540"/>
                              <a:chExt cx="5" cy="15"/>
                            </a:xfrm>
                          </p:grpSpPr>
                          <p:sp>
                            <p:nvSpPr>
                              <p:cNvPr id="844" name="Rectangle 65"/>
                              <p:cNvSpPr>
                                <a:spLocks noChangeArrowheads="1"/>
                              </p:cNvSpPr>
                              <p:nvPr/>
                            </p:nvSpPr>
                            <p:spPr bwMode="auto">
                              <a:xfrm>
                                <a:off x="1347" y="3540"/>
                                <a:ext cx="2" cy="15"/>
                              </a:xfrm>
                              <a:prstGeom prst="rect">
                                <a:avLst/>
                              </a:prstGeom>
                              <a:solidFill>
                                <a:srgbClr val="000000"/>
                              </a:solidFill>
                              <a:ln w="12700">
                                <a:noFill/>
                                <a:miter lim="800000"/>
                                <a:headEnd/>
                                <a:tailEnd/>
                              </a:ln>
                            </p:spPr>
                            <p:txBody>
                              <a:bodyPr wrap="none" anchor="ctr"/>
                              <a:lstStyle/>
                              <a:p>
                                <a:endParaRPr lang="en-US"/>
                              </a:p>
                            </p:txBody>
                          </p:sp>
                          <p:sp>
                            <p:nvSpPr>
                              <p:cNvPr id="845" name="Rectangle 66"/>
                              <p:cNvSpPr>
                                <a:spLocks noChangeArrowheads="1"/>
                              </p:cNvSpPr>
                              <p:nvPr/>
                            </p:nvSpPr>
                            <p:spPr bwMode="auto">
                              <a:xfrm>
                                <a:off x="1350"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197" name="Group 67"/>
                            <p:cNvGrpSpPr>
                              <a:grpSpLocks/>
                            </p:cNvGrpSpPr>
                            <p:nvPr/>
                          </p:nvGrpSpPr>
                          <p:grpSpPr bwMode="auto">
                            <a:xfrm>
                              <a:off x="1354" y="3540"/>
                              <a:ext cx="5" cy="15"/>
                              <a:chOff x="1354" y="3540"/>
                              <a:chExt cx="5" cy="15"/>
                            </a:xfrm>
                          </p:grpSpPr>
                          <p:sp>
                            <p:nvSpPr>
                              <p:cNvPr id="842" name="Rectangle 68"/>
                              <p:cNvSpPr>
                                <a:spLocks noChangeArrowheads="1"/>
                              </p:cNvSpPr>
                              <p:nvPr/>
                            </p:nvSpPr>
                            <p:spPr bwMode="auto">
                              <a:xfrm>
                                <a:off x="1354" y="3540"/>
                                <a:ext cx="2" cy="15"/>
                              </a:xfrm>
                              <a:prstGeom prst="rect">
                                <a:avLst/>
                              </a:prstGeom>
                              <a:solidFill>
                                <a:srgbClr val="000000"/>
                              </a:solidFill>
                              <a:ln w="12700">
                                <a:noFill/>
                                <a:miter lim="800000"/>
                                <a:headEnd/>
                                <a:tailEnd/>
                              </a:ln>
                            </p:spPr>
                            <p:txBody>
                              <a:bodyPr wrap="none" anchor="ctr"/>
                              <a:lstStyle/>
                              <a:p>
                                <a:endParaRPr lang="en-US"/>
                              </a:p>
                            </p:txBody>
                          </p:sp>
                          <p:sp>
                            <p:nvSpPr>
                              <p:cNvPr id="843" name="Rectangle 69"/>
                              <p:cNvSpPr>
                                <a:spLocks noChangeArrowheads="1"/>
                              </p:cNvSpPr>
                              <p:nvPr/>
                            </p:nvSpPr>
                            <p:spPr bwMode="auto">
                              <a:xfrm>
                                <a:off x="1357" y="3540"/>
                                <a:ext cx="2" cy="15"/>
                              </a:xfrm>
                              <a:prstGeom prst="rect">
                                <a:avLst/>
                              </a:prstGeom>
                              <a:solidFill>
                                <a:srgbClr val="000000"/>
                              </a:solidFill>
                              <a:ln w="12700">
                                <a:noFill/>
                                <a:miter lim="800000"/>
                                <a:headEnd/>
                                <a:tailEnd/>
                              </a:ln>
                            </p:spPr>
                            <p:txBody>
                              <a:bodyPr wrap="none" anchor="ctr"/>
                              <a:lstStyle/>
                              <a:p>
                                <a:endParaRPr lang="en-US"/>
                              </a:p>
                            </p:txBody>
                          </p:sp>
                        </p:grpSp>
                      </p:grpSp>
                    </p:grpSp>
                    <p:grpSp>
                      <p:nvGrpSpPr>
                        <p:cNvPr id="228" name="Group 70"/>
                        <p:cNvGrpSpPr>
                          <a:grpSpLocks/>
                        </p:cNvGrpSpPr>
                        <p:nvPr/>
                      </p:nvGrpSpPr>
                      <p:grpSpPr bwMode="auto">
                        <a:xfrm>
                          <a:off x="1361" y="3540"/>
                          <a:ext cx="26" cy="15"/>
                          <a:chOff x="1361" y="3540"/>
                          <a:chExt cx="26" cy="15"/>
                        </a:xfrm>
                      </p:grpSpPr>
                      <p:grpSp>
                        <p:nvGrpSpPr>
                          <p:cNvPr id="229" name="Group 71"/>
                          <p:cNvGrpSpPr>
                            <a:grpSpLocks/>
                          </p:cNvGrpSpPr>
                          <p:nvPr/>
                        </p:nvGrpSpPr>
                        <p:grpSpPr bwMode="auto">
                          <a:xfrm>
                            <a:off x="1361" y="3540"/>
                            <a:ext cx="12" cy="15"/>
                            <a:chOff x="1361" y="3540"/>
                            <a:chExt cx="12" cy="15"/>
                          </a:xfrm>
                        </p:grpSpPr>
                        <p:grpSp>
                          <p:nvGrpSpPr>
                            <p:cNvPr id="230" name="Group 72"/>
                            <p:cNvGrpSpPr>
                              <a:grpSpLocks/>
                            </p:cNvGrpSpPr>
                            <p:nvPr/>
                          </p:nvGrpSpPr>
                          <p:grpSpPr bwMode="auto">
                            <a:xfrm>
                              <a:off x="1361" y="3540"/>
                              <a:ext cx="5" cy="15"/>
                              <a:chOff x="1361" y="3540"/>
                              <a:chExt cx="5" cy="15"/>
                            </a:xfrm>
                          </p:grpSpPr>
                          <p:sp>
                            <p:nvSpPr>
                              <p:cNvPr id="836" name="Rectangle 73"/>
                              <p:cNvSpPr>
                                <a:spLocks noChangeArrowheads="1"/>
                              </p:cNvSpPr>
                              <p:nvPr/>
                            </p:nvSpPr>
                            <p:spPr bwMode="auto">
                              <a:xfrm>
                                <a:off x="1361" y="3540"/>
                                <a:ext cx="1" cy="15"/>
                              </a:xfrm>
                              <a:prstGeom prst="rect">
                                <a:avLst/>
                              </a:prstGeom>
                              <a:solidFill>
                                <a:srgbClr val="000000"/>
                              </a:solidFill>
                              <a:ln w="12700">
                                <a:noFill/>
                                <a:miter lim="800000"/>
                                <a:headEnd/>
                                <a:tailEnd/>
                              </a:ln>
                            </p:spPr>
                            <p:txBody>
                              <a:bodyPr wrap="none" anchor="ctr"/>
                              <a:lstStyle/>
                              <a:p>
                                <a:endParaRPr lang="en-US"/>
                              </a:p>
                            </p:txBody>
                          </p:sp>
                          <p:sp>
                            <p:nvSpPr>
                              <p:cNvPr id="837" name="Rectangle 74"/>
                              <p:cNvSpPr>
                                <a:spLocks noChangeArrowheads="1"/>
                              </p:cNvSpPr>
                              <p:nvPr/>
                            </p:nvSpPr>
                            <p:spPr bwMode="auto">
                              <a:xfrm>
                                <a:off x="1364"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231" name="Group 75"/>
                            <p:cNvGrpSpPr>
                              <a:grpSpLocks/>
                            </p:cNvGrpSpPr>
                            <p:nvPr/>
                          </p:nvGrpSpPr>
                          <p:grpSpPr bwMode="auto">
                            <a:xfrm>
                              <a:off x="1368" y="3540"/>
                              <a:ext cx="5" cy="15"/>
                              <a:chOff x="1368" y="3540"/>
                              <a:chExt cx="5" cy="15"/>
                            </a:xfrm>
                          </p:grpSpPr>
                          <p:sp>
                            <p:nvSpPr>
                              <p:cNvPr id="834" name="Rectangle 76"/>
                              <p:cNvSpPr>
                                <a:spLocks noChangeArrowheads="1"/>
                              </p:cNvSpPr>
                              <p:nvPr/>
                            </p:nvSpPr>
                            <p:spPr bwMode="auto">
                              <a:xfrm>
                                <a:off x="1368" y="3540"/>
                                <a:ext cx="1" cy="15"/>
                              </a:xfrm>
                              <a:prstGeom prst="rect">
                                <a:avLst/>
                              </a:prstGeom>
                              <a:solidFill>
                                <a:srgbClr val="000000"/>
                              </a:solidFill>
                              <a:ln w="12700">
                                <a:noFill/>
                                <a:miter lim="800000"/>
                                <a:headEnd/>
                                <a:tailEnd/>
                              </a:ln>
                            </p:spPr>
                            <p:txBody>
                              <a:bodyPr wrap="none" anchor="ctr"/>
                              <a:lstStyle/>
                              <a:p>
                                <a:endParaRPr lang="en-US"/>
                              </a:p>
                            </p:txBody>
                          </p:sp>
                          <p:sp>
                            <p:nvSpPr>
                              <p:cNvPr id="835" name="Rectangle 77"/>
                              <p:cNvSpPr>
                                <a:spLocks noChangeArrowheads="1"/>
                              </p:cNvSpPr>
                              <p:nvPr/>
                            </p:nvSpPr>
                            <p:spPr bwMode="auto">
                              <a:xfrm>
                                <a:off x="1371" y="3540"/>
                                <a:ext cx="2" cy="15"/>
                              </a:xfrm>
                              <a:prstGeom prst="rect">
                                <a:avLst/>
                              </a:prstGeom>
                              <a:solidFill>
                                <a:srgbClr val="000000"/>
                              </a:solidFill>
                              <a:ln w="12700">
                                <a:noFill/>
                                <a:miter lim="800000"/>
                                <a:headEnd/>
                                <a:tailEnd/>
                              </a:ln>
                            </p:spPr>
                            <p:txBody>
                              <a:bodyPr wrap="none" anchor="ctr"/>
                              <a:lstStyle/>
                              <a:p>
                                <a:endParaRPr lang="en-US"/>
                              </a:p>
                            </p:txBody>
                          </p:sp>
                        </p:grpSp>
                      </p:grpSp>
                      <p:grpSp>
                        <p:nvGrpSpPr>
                          <p:cNvPr id="233" name="Group 78"/>
                          <p:cNvGrpSpPr>
                            <a:grpSpLocks/>
                          </p:cNvGrpSpPr>
                          <p:nvPr/>
                        </p:nvGrpSpPr>
                        <p:grpSpPr bwMode="auto">
                          <a:xfrm>
                            <a:off x="1374" y="3540"/>
                            <a:ext cx="13" cy="15"/>
                            <a:chOff x="1374" y="3540"/>
                            <a:chExt cx="13" cy="15"/>
                          </a:xfrm>
                        </p:grpSpPr>
                        <p:grpSp>
                          <p:nvGrpSpPr>
                            <p:cNvPr id="234" name="Group 79"/>
                            <p:cNvGrpSpPr>
                              <a:grpSpLocks/>
                            </p:cNvGrpSpPr>
                            <p:nvPr/>
                          </p:nvGrpSpPr>
                          <p:grpSpPr bwMode="auto">
                            <a:xfrm>
                              <a:off x="1374" y="3540"/>
                              <a:ext cx="5" cy="15"/>
                              <a:chOff x="1374" y="3540"/>
                              <a:chExt cx="5" cy="15"/>
                            </a:xfrm>
                          </p:grpSpPr>
                          <p:sp>
                            <p:nvSpPr>
                              <p:cNvPr id="830" name="Rectangle 80"/>
                              <p:cNvSpPr>
                                <a:spLocks noChangeArrowheads="1"/>
                              </p:cNvSpPr>
                              <p:nvPr/>
                            </p:nvSpPr>
                            <p:spPr bwMode="auto">
                              <a:xfrm>
                                <a:off x="1374" y="3540"/>
                                <a:ext cx="2" cy="15"/>
                              </a:xfrm>
                              <a:prstGeom prst="rect">
                                <a:avLst/>
                              </a:prstGeom>
                              <a:solidFill>
                                <a:srgbClr val="000000"/>
                              </a:solidFill>
                              <a:ln w="12700">
                                <a:noFill/>
                                <a:miter lim="800000"/>
                                <a:headEnd/>
                                <a:tailEnd/>
                              </a:ln>
                            </p:spPr>
                            <p:txBody>
                              <a:bodyPr wrap="none" anchor="ctr"/>
                              <a:lstStyle/>
                              <a:p>
                                <a:endParaRPr lang="en-US"/>
                              </a:p>
                            </p:txBody>
                          </p:sp>
                          <p:sp>
                            <p:nvSpPr>
                              <p:cNvPr id="831" name="Rectangle 81"/>
                              <p:cNvSpPr>
                                <a:spLocks noChangeArrowheads="1"/>
                              </p:cNvSpPr>
                              <p:nvPr/>
                            </p:nvSpPr>
                            <p:spPr bwMode="auto">
                              <a:xfrm>
                                <a:off x="1378" y="3540"/>
                                <a:ext cx="1" cy="15"/>
                              </a:xfrm>
                              <a:prstGeom prst="rect">
                                <a:avLst/>
                              </a:prstGeom>
                              <a:solidFill>
                                <a:srgbClr val="000000"/>
                              </a:solidFill>
                              <a:ln w="12700">
                                <a:noFill/>
                                <a:miter lim="800000"/>
                                <a:headEnd/>
                                <a:tailEnd/>
                              </a:ln>
                            </p:spPr>
                            <p:txBody>
                              <a:bodyPr wrap="none" anchor="ctr"/>
                              <a:lstStyle/>
                              <a:p>
                                <a:endParaRPr lang="en-US"/>
                              </a:p>
                            </p:txBody>
                          </p:sp>
                        </p:grpSp>
                        <p:grpSp>
                          <p:nvGrpSpPr>
                            <p:cNvPr id="235" name="Group 82"/>
                            <p:cNvGrpSpPr>
                              <a:grpSpLocks/>
                            </p:cNvGrpSpPr>
                            <p:nvPr/>
                          </p:nvGrpSpPr>
                          <p:grpSpPr bwMode="auto">
                            <a:xfrm>
                              <a:off x="1381" y="3540"/>
                              <a:ext cx="6" cy="15"/>
                              <a:chOff x="1381" y="3540"/>
                              <a:chExt cx="6" cy="15"/>
                            </a:xfrm>
                          </p:grpSpPr>
                          <p:sp>
                            <p:nvSpPr>
                              <p:cNvPr id="828" name="Rectangle 83"/>
                              <p:cNvSpPr>
                                <a:spLocks noChangeArrowheads="1"/>
                              </p:cNvSpPr>
                              <p:nvPr/>
                            </p:nvSpPr>
                            <p:spPr bwMode="auto">
                              <a:xfrm>
                                <a:off x="1381" y="3540"/>
                                <a:ext cx="2" cy="15"/>
                              </a:xfrm>
                              <a:prstGeom prst="rect">
                                <a:avLst/>
                              </a:prstGeom>
                              <a:solidFill>
                                <a:srgbClr val="000000"/>
                              </a:solidFill>
                              <a:ln w="12700">
                                <a:noFill/>
                                <a:miter lim="800000"/>
                                <a:headEnd/>
                                <a:tailEnd/>
                              </a:ln>
                            </p:spPr>
                            <p:txBody>
                              <a:bodyPr wrap="none" anchor="ctr"/>
                              <a:lstStyle/>
                              <a:p>
                                <a:endParaRPr lang="en-US"/>
                              </a:p>
                            </p:txBody>
                          </p:sp>
                          <p:sp>
                            <p:nvSpPr>
                              <p:cNvPr id="829" name="Rectangle 84"/>
                              <p:cNvSpPr>
                                <a:spLocks noChangeArrowheads="1"/>
                              </p:cNvSpPr>
                              <p:nvPr/>
                            </p:nvSpPr>
                            <p:spPr bwMode="auto">
                              <a:xfrm>
                                <a:off x="1386" y="3540"/>
                                <a:ext cx="1" cy="15"/>
                              </a:xfrm>
                              <a:prstGeom prst="rect">
                                <a:avLst/>
                              </a:prstGeom>
                              <a:solidFill>
                                <a:srgbClr val="000000"/>
                              </a:solidFill>
                              <a:ln w="12700">
                                <a:noFill/>
                                <a:miter lim="800000"/>
                                <a:headEnd/>
                                <a:tailEnd/>
                              </a:ln>
                            </p:spPr>
                            <p:txBody>
                              <a:bodyPr wrap="none" anchor="ctr"/>
                              <a:lstStyle/>
                              <a:p>
                                <a:endParaRPr lang="en-US"/>
                              </a:p>
                            </p:txBody>
                          </p:sp>
                        </p:grpSp>
                      </p:grpSp>
                    </p:grpSp>
                  </p:grpSp>
                </p:grpSp>
                <p:grpSp>
                  <p:nvGrpSpPr>
                    <p:cNvPr id="236" name="Group 85"/>
                    <p:cNvGrpSpPr>
                      <a:grpSpLocks/>
                    </p:cNvGrpSpPr>
                    <p:nvPr/>
                  </p:nvGrpSpPr>
                  <p:grpSpPr bwMode="auto">
                    <a:xfrm>
                      <a:off x="1389" y="3540"/>
                      <a:ext cx="110" cy="15"/>
                      <a:chOff x="1389" y="3540"/>
                      <a:chExt cx="110" cy="15"/>
                    </a:xfrm>
                  </p:grpSpPr>
                  <p:grpSp>
                    <p:nvGrpSpPr>
                      <p:cNvPr id="237" name="Group 86"/>
                      <p:cNvGrpSpPr>
                        <a:grpSpLocks/>
                      </p:cNvGrpSpPr>
                      <p:nvPr/>
                    </p:nvGrpSpPr>
                    <p:grpSpPr bwMode="auto">
                      <a:xfrm>
                        <a:off x="1389" y="3540"/>
                        <a:ext cx="54" cy="15"/>
                        <a:chOff x="1389" y="3540"/>
                        <a:chExt cx="54" cy="15"/>
                      </a:xfrm>
                    </p:grpSpPr>
                    <p:grpSp>
                      <p:nvGrpSpPr>
                        <p:cNvPr id="238" name="Group 87"/>
                        <p:cNvGrpSpPr>
                          <a:grpSpLocks/>
                        </p:cNvGrpSpPr>
                        <p:nvPr/>
                      </p:nvGrpSpPr>
                      <p:grpSpPr bwMode="auto">
                        <a:xfrm>
                          <a:off x="1389" y="3540"/>
                          <a:ext cx="26" cy="15"/>
                          <a:chOff x="1389" y="3540"/>
                          <a:chExt cx="26" cy="15"/>
                        </a:xfrm>
                      </p:grpSpPr>
                      <p:grpSp>
                        <p:nvGrpSpPr>
                          <p:cNvPr id="243" name="Group 88"/>
                          <p:cNvGrpSpPr>
                            <a:grpSpLocks/>
                          </p:cNvGrpSpPr>
                          <p:nvPr/>
                        </p:nvGrpSpPr>
                        <p:grpSpPr bwMode="auto">
                          <a:xfrm>
                            <a:off x="1389" y="3540"/>
                            <a:ext cx="12" cy="15"/>
                            <a:chOff x="1389" y="3540"/>
                            <a:chExt cx="12" cy="15"/>
                          </a:xfrm>
                        </p:grpSpPr>
                        <p:grpSp>
                          <p:nvGrpSpPr>
                            <p:cNvPr id="244" name="Group 89"/>
                            <p:cNvGrpSpPr>
                              <a:grpSpLocks/>
                            </p:cNvGrpSpPr>
                            <p:nvPr/>
                          </p:nvGrpSpPr>
                          <p:grpSpPr bwMode="auto">
                            <a:xfrm>
                              <a:off x="1389" y="3540"/>
                              <a:ext cx="5" cy="15"/>
                              <a:chOff x="1389" y="3540"/>
                              <a:chExt cx="5" cy="15"/>
                            </a:xfrm>
                          </p:grpSpPr>
                          <p:sp>
                            <p:nvSpPr>
                              <p:cNvPr id="818" name="Rectangle 90"/>
                              <p:cNvSpPr>
                                <a:spLocks noChangeArrowheads="1"/>
                              </p:cNvSpPr>
                              <p:nvPr/>
                            </p:nvSpPr>
                            <p:spPr bwMode="auto">
                              <a:xfrm>
                                <a:off x="1389" y="3540"/>
                                <a:ext cx="2" cy="15"/>
                              </a:xfrm>
                              <a:prstGeom prst="rect">
                                <a:avLst/>
                              </a:prstGeom>
                              <a:solidFill>
                                <a:srgbClr val="000000"/>
                              </a:solidFill>
                              <a:ln w="12700">
                                <a:noFill/>
                                <a:miter lim="800000"/>
                                <a:headEnd/>
                                <a:tailEnd/>
                              </a:ln>
                            </p:spPr>
                            <p:txBody>
                              <a:bodyPr wrap="none" anchor="ctr"/>
                              <a:lstStyle/>
                              <a:p>
                                <a:endParaRPr lang="en-US"/>
                              </a:p>
                            </p:txBody>
                          </p:sp>
                          <p:sp>
                            <p:nvSpPr>
                              <p:cNvPr id="819" name="Rectangle 91"/>
                              <p:cNvSpPr>
                                <a:spLocks noChangeArrowheads="1"/>
                              </p:cNvSpPr>
                              <p:nvPr/>
                            </p:nvSpPr>
                            <p:spPr bwMode="auto">
                              <a:xfrm>
                                <a:off x="1392"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249" name="Group 92"/>
                            <p:cNvGrpSpPr>
                              <a:grpSpLocks/>
                            </p:cNvGrpSpPr>
                            <p:nvPr/>
                          </p:nvGrpSpPr>
                          <p:grpSpPr bwMode="auto">
                            <a:xfrm>
                              <a:off x="1396" y="3540"/>
                              <a:ext cx="5" cy="15"/>
                              <a:chOff x="1396" y="3540"/>
                              <a:chExt cx="5" cy="15"/>
                            </a:xfrm>
                          </p:grpSpPr>
                          <p:sp>
                            <p:nvSpPr>
                              <p:cNvPr id="816" name="Rectangle 93"/>
                              <p:cNvSpPr>
                                <a:spLocks noChangeArrowheads="1"/>
                              </p:cNvSpPr>
                              <p:nvPr/>
                            </p:nvSpPr>
                            <p:spPr bwMode="auto">
                              <a:xfrm>
                                <a:off x="1396" y="3540"/>
                                <a:ext cx="2" cy="15"/>
                              </a:xfrm>
                              <a:prstGeom prst="rect">
                                <a:avLst/>
                              </a:prstGeom>
                              <a:solidFill>
                                <a:srgbClr val="000000"/>
                              </a:solidFill>
                              <a:ln w="12700">
                                <a:noFill/>
                                <a:miter lim="800000"/>
                                <a:headEnd/>
                                <a:tailEnd/>
                              </a:ln>
                            </p:spPr>
                            <p:txBody>
                              <a:bodyPr wrap="none" anchor="ctr"/>
                              <a:lstStyle/>
                              <a:p>
                                <a:endParaRPr lang="en-US"/>
                              </a:p>
                            </p:txBody>
                          </p:sp>
                          <p:sp>
                            <p:nvSpPr>
                              <p:cNvPr id="817" name="Rectangle 94"/>
                              <p:cNvSpPr>
                                <a:spLocks noChangeArrowheads="1"/>
                              </p:cNvSpPr>
                              <p:nvPr/>
                            </p:nvSpPr>
                            <p:spPr bwMode="auto">
                              <a:xfrm>
                                <a:off x="1399" y="3540"/>
                                <a:ext cx="2" cy="15"/>
                              </a:xfrm>
                              <a:prstGeom prst="rect">
                                <a:avLst/>
                              </a:prstGeom>
                              <a:solidFill>
                                <a:srgbClr val="000000"/>
                              </a:solidFill>
                              <a:ln w="12700">
                                <a:noFill/>
                                <a:miter lim="800000"/>
                                <a:headEnd/>
                                <a:tailEnd/>
                              </a:ln>
                            </p:spPr>
                            <p:txBody>
                              <a:bodyPr wrap="none" anchor="ctr"/>
                              <a:lstStyle/>
                              <a:p>
                                <a:endParaRPr lang="en-US"/>
                              </a:p>
                            </p:txBody>
                          </p:sp>
                        </p:grpSp>
                      </p:grpSp>
                      <p:grpSp>
                        <p:nvGrpSpPr>
                          <p:cNvPr id="250" name="Group 95"/>
                          <p:cNvGrpSpPr>
                            <a:grpSpLocks/>
                          </p:cNvGrpSpPr>
                          <p:nvPr/>
                        </p:nvGrpSpPr>
                        <p:grpSpPr bwMode="auto">
                          <a:xfrm>
                            <a:off x="1403" y="3540"/>
                            <a:ext cx="12" cy="15"/>
                            <a:chOff x="1403" y="3540"/>
                            <a:chExt cx="12" cy="15"/>
                          </a:xfrm>
                        </p:grpSpPr>
                        <p:grpSp>
                          <p:nvGrpSpPr>
                            <p:cNvPr id="251" name="Group 96"/>
                            <p:cNvGrpSpPr>
                              <a:grpSpLocks/>
                            </p:cNvGrpSpPr>
                            <p:nvPr/>
                          </p:nvGrpSpPr>
                          <p:grpSpPr bwMode="auto">
                            <a:xfrm>
                              <a:off x="1403" y="3540"/>
                              <a:ext cx="5" cy="15"/>
                              <a:chOff x="1403" y="3540"/>
                              <a:chExt cx="5" cy="15"/>
                            </a:xfrm>
                          </p:grpSpPr>
                          <p:sp>
                            <p:nvSpPr>
                              <p:cNvPr id="812" name="Rectangle 97"/>
                              <p:cNvSpPr>
                                <a:spLocks noChangeArrowheads="1"/>
                              </p:cNvSpPr>
                              <p:nvPr/>
                            </p:nvSpPr>
                            <p:spPr bwMode="auto">
                              <a:xfrm>
                                <a:off x="1403" y="3540"/>
                                <a:ext cx="1" cy="15"/>
                              </a:xfrm>
                              <a:prstGeom prst="rect">
                                <a:avLst/>
                              </a:prstGeom>
                              <a:solidFill>
                                <a:srgbClr val="000000"/>
                              </a:solidFill>
                              <a:ln w="12700">
                                <a:noFill/>
                                <a:miter lim="800000"/>
                                <a:headEnd/>
                                <a:tailEnd/>
                              </a:ln>
                            </p:spPr>
                            <p:txBody>
                              <a:bodyPr wrap="none" anchor="ctr"/>
                              <a:lstStyle/>
                              <a:p>
                                <a:endParaRPr lang="en-US"/>
                              </a:p>
                            </p:txBody>
                          </p:sp>
                          <p:sp>
                            <p:nvSpPr>
                              <p:cNvPr id="813" name="Rectangle 98"/>
                              <p:cNvSpPr>
                                <a:spLocks noChangeArrowheads="1"/>
                              </p:cNvSpPr>
                              <p:nvPr/>
                            </p:nvSpPr>
                            <p:spPr bwMode="auto">
                              <a:xfrm>
                                <a:off x="1406"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252" name="Group 99"/>
                            <p:cNvGrpSpPr>
                              <a:grpSpLocks/>
                            </p:cNvGrpSpPr>
                            <p:nvPr/>
                          </p:nvGrpSpPr>
                          <p:grpSpPr bwMode="auto">
                            <a:xfrm>
                              <a:off x="1410" y="3540"/>
                              <a:ext cx="5" cy="15"/>
                              <a:chOff x="1410" y="3540"/>
                              <a:chExt cx="5" cy="15"/>
                            </a:xfrm>
                          </p:grpSpPr>
                          <p:sp>
                            <p:nvSpPr>
                              <p:cNvPr id="810" name="Rectangle 100"/>
                              <p:cNvSpPr>
                                <a:spLocks noChangeArrowheads="1"/>
                              </p:cNvSpPr>
                              <p:nvPr/>
                            </p:nvSpPr>
                            <p:spPr bwMode="auto">
                              <a:xfrm>
                                <a:off x="1410" y="3540"/>
                                <a:ext cx="1" cy="15"/>
                              </a:xfrm>
                              <a:prstGeom prst="rect">
                                <a:avLst/>
                              </a:prstGeom>
                              <a:solidFill>
                                <a:srgbClr val="000000"/>
                              </a:solidFill>
                              <a:ln w="12700">
                                <a:noFill/>
                                <a:miter lim="800000"/>
                                <a:headEnd/>
                                <a:tailEnd/>
                              </a:ln>
                            </p:spPr>
                            <p:txBody>
                              <a:bodyPr wrap="none" anchor="ctr"/>
                              <a:lstStyle/>
                              <a:p>
                                <a:endParaRPr lang="en-US"/>
                              </a:p>
                            </p:txBody>
                          </p:sp>
                          <p:sp>
                            <p:nvSpPr>
                              <p:cNvPr id="811" name="Rectangle 101"/>
                              <p:cNvSpPr>
                                <a:spLocks noChangeArrowheads="1"/>
                              </p:cNvSpPr>
                              <p:nvPr/>
                            </p:nvSpPr>
                            <p:spPr bwMode="auto">
                              <a:xfrm>
                                <a:off x="1413" y="3540"/>
                                <a:ext cx="2" cy="15"/>
                              </a:xfrm>
                              <a:prstGeom prst="rect">
                                <a:avLst/>
                              </a:prstGeom>
                              <a:solidFill>
                                <a:srgbClr val="000000"/>
                              </a:solidFill>
                              <a:ln w="12700">
                                <a:noFill/>
                                <a:miter lim="800000"/>
                                <a:headEnd/>
                                <a:tailEnd/>
                              </a:ln>
                            </p:spPr>
                            <p:txBody>
                              <a:bodyPr wrap="none" anchor="ctr"/>
                              <a:lstStyle/>
                              <a:p>
                                <a:endParaRPr lang="en-US"/>
                              </a:p>
                            </p:txBody>
                          </p:sp>
                        </p:grpSp>
                      </p:grpSp>
                    </p:grpSp>
                    <p:grpSp>
                      <p:nvGrpSpPr>
                        <p:cNvPr id="257" name="Group 102"/>
                        <p:cNvGrpSpPr>
                          <a:grpSpLocks/>
                        </p:cNvGrpSpPr>
                        <p:nvPr/>
                      </p:nvGrpSpPr>
                      <p:grpSpPr bwMode="auto">
                        <a:xfrm>
                          <a:off x="1416" y="3540"/>
                          <a:ext cx="27" cy="15"/>
                          <a:chOff x="1416" y="3540"/>
                          <a:chExt cx="27" cy="15"/>
                        </a:xfrm>
                      </p:grpSpPr>
                      <p:grpSp>
                        <p:nvGrpSpPr>
                          <p:cNvPr id="258" name="Group 103"/>
                          <p:cNvGrpSpPr>
                            <a:grpSpLocks/>
                          </p:cNvGrpSpPr>
                          <p:nvPr/>
                        </p:nvGrpSpPr>
                        <p:grpSpPr bwMode="auto">
                          <a:xfrm>
                            <a:off x="1416" y="3540"/>
                            <a:ext cx="13" cy="15"/>
                            <a:chOff x="1416" y="3540"/>
                            <a:chExt cx="13" cy="15"/>
                          </a:xfrm>
                        </p:grpSpPr>
                        <p:grpSp>
                          <p:nvGrpSpPr>
                            <p:cNvPr id="263" name="Group 104"/>
                            <p:cNvGrpSpPr>
                              <a:grpSpLocks/>
                            </p:cNvGrpSpPr>
                            <p:nvPr/>
                          </p:nvGrpSpPr>
                          <p:grpSpPr bwMode="auto">
                            <a:xfrm>
                              <a:off x="1416" y="3540"/>
                              <a:ext cx="6" cy="15"/>
                              <a:chOff x="1416" y="3540"/>
                              <a:chExt cx="6" cy="15"/>
                            </a:xfrm>
                          </p:grpSpPr>
                          <p:sp>
                            <p:nvSpPr>
                              <p:cNvPr id="804" name="Rectangle 105"/>
                              <p:cNvSpPr>
                                <a:spLocks noChangeArrowheads="1"/>
                              </p:cNvSpPr>
                              <p:nvPr/>
                            </p:nvSpPr>
                            <p:spPr bwMode="auto">
                              <a:xfrm>
                                <a:off x="1416" y="3540"/>
                                <a:ext cx="2" cy="15"/>
                              </a:xfrm>
                              <a:prstGeom prst="rect">
                                <a:avLst/>
                              </a:prstGeom>
                              <a:solidFill>
                                <a:srgbClr val="000000"/>
                              </a:solidFill>
                              <a:ln w="12700">
                                <a:noFill/>
                                <a:miter lim="800000"/>
                                <a:headEnd/>
                                <a:tailEnd/>
                              </a:ln>
                            </p:spPr>
                            <p:txBody>
                              <a:bodyPr wrap="none" anchor="ctr"/>
                              <a:lstStyle/>
                              <a:p>
                                <a:endParaRPr lang="en-US"/>
                              </a:p>
                            </p:txBody>
                          </p:sp>
                          <p:sp>
                            <p:nvSpPr>
                              <p:cNvPr id="805" name="Rectangle 106"/>
                              <p:cNvSpPr>
                                <a:spLocks noChangeArrowheads="1"/>
                              </p:cNvSpPr>
                              <p:nvPr/>
                            </p:nvSpPr>
                            <p:spPr bwMode="auto">
                              <a:xfrm>
                                <a:off x="1420"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271" name="Group 107"/>
                            <p:cNvGrpSpPr>
                              <a:grpSpLocks/>
                            </p:cNvGrpSpPr>
                            <p:nvPr/>
                          </p:nvGrpSpPr>
                          <p:grpSpPr bwMode="auto">
                            <a:xfrm>
                              <a:off x="1423" y="3540"/>
                              <a:ext cx="6" cy="15"/>
                              <a:chOff x="1423" y="3540"/>
                              <a:chExt cx="6" cy="15"/>
                            </a:xfrm>
                          </p:grpSpPr>
                          <p:sp>
                            <p:nvSpPr>
                              <p:cNvPr id="802" name="Rectangle 108"/>
                              <p:cNvSpPr>
                                <a:spLocks noChangeArrowheads="1"/>
                              </p:cNvSpPr>
                              <p:nvPr/>
                            </p:nvSpPr>
                            <p:spPr bwMode="auto">
                              <a:xfrm>
                                <a:off x="1423" y="3540"/>
                                <a:ext cx="2" cy="15"/>
                              </a:xfrm>
                              <a:prstGeom prst="rect">
                                <a:avLst/>
                              </a:prstGeom>
                              <a:solidFill>
                                <a:srgbClr val="000000"/>
                              </a:solidFill>
                              <a:ln w="12700">
                                <a:noFill/>
                                <a:miter lim="800000"/>
                                <a:headEnd/>
                                <a:tailEnd/>
                              </a:ln>
                            </p:spPr>
                            <p:txBody>
                              <a:bodyPr wrap="none" anchor="ctr"/>
                              <a:lstStyle/>
                              <a:p>
                                <a:endParaRPr lang="en-US"/>
                              </a:p>
                            </p:txBody>
                          </p:sp>
                          <p:sp>
                            <p:nvSpPr>
                              <p:cNvPr id="803" name="Rectangle 109"/>
                              <p:cNvSpPr>
                                <a:spLocks noChangeArrowheads="1"/>
                              </p:cNvSpPr>
                              <p:nvPr/>
                            </p:nvSpPr>
                            <p:spPr bwMode="auto">
                              <a:xfrm>
                                <a:off x="1427" y="3540"/>
                                <a:ext cx="2" cy="15"/>
                              </a:xfrm>
                              <a:prstGeom prst="rect">
                                <a:avLst/>
                              </a:prstGeom>
                              <a:solidFill>
                                <a:srgbClr val="000000"/>
                              </a:solidFill>
                              <a:ln w="12700">
                                <a:noFill/>
                                <a:miter lim="800000"/>
                                <a:headEnd/>
                                <a:tailEnd/>
                              </a:ln>
                            </p:spPr>
                            <p:txBody>
                              <a:bodyPr wrap="none" anchor="ctr"/>
                              <a:lstStyle/>
                              <a:p>
                                <a:endParaRPr lang="en-US"/>
                              </a:p>
                            </p:txBody>
                          </p:sp>
                        </p:grpSp>
                      </p:grpSp>
                      <p:grpSp>
                        <p:nvGrpSpPr>
                          <p:cNvPr id="274" name="Group 110"/>
                          <p:cNvGrpSpPr>
                            <a:grpSpLocks/>
                          </p:cNvGrpSpPr>
                          <p:nvPr/>
                        </p:nvGrpSpPr>
                        <p:grpSpPr bwMode="auto">
                          <a:xfrm>
                            <a:off x="1431" y="3540"/>
                            <a:ext cx="12" cy="15"/>
                            <a:chOff x="1431" y="3540"/>
                            <a:chExt cx="12" cy="15"/>
                          </a:xfrm>
                        </p:grpSpPr>
                        <p:grpSp>
                          <p:nvGrpSpPr>
                            <p:cNvPr id="275" name="Group 111"/>
                            <p:cNvGrpSpPr>
                              <a:grpSpLocks/>
                            </p:cNvGrpSpPr>
                            <p:nvPr/>
                          </p:nvGrpSpPr>
                          <p:grpSpPr bwMode="auto">
                            <a:xfrm>
                              <a:off x="1431" y="3540"/>
                              <a:ext cx="5" cy="15"/>
                              <a:chOff x="1431" y="3540"/>
                              <a:chExt cx="5" cy="15"/>
                            </a:xfrm>
                          </p:grpSpPr>
                          <p:sp>
                            <p:nvSpPr>
                              <p:cNvPr id="798" name="Rectangle 112"/>
                              <p:cNvSpPr>
                                <a:spLocks noChangeArrowheads="1"/>
                              </p:cNvSpPr>
                              <p:nvPr/>
                            </p:nvSpPr>
                            <p:spPr bwMode="auto">
                              <a:xfrm>
                                <a:off x="1431" y="3540"/>
                                <a:ext cx="2" cy="15"/>
                              </a:xfrm>
                              <a:prstGeom prst="rect">
                                <a:avLst/>
                              </a:prstGeom>
                              <a:solidFill>
                                <a:srgbClr val="000000"/>
                              </a:solidFill>
                              <a:ln w="12700">
                                <a:noFill/>
                                <a:miter lim="800000"/>
                                <a:headEnd/>
                                <a:tailEnd/>
                              </a:ln>
                            </p:spPr>
                            <p:txBody>
                              <a:bodyPr wrap="none" anchor="ctr"/>
                              <a:lstStyle/>
                              <a:p>
                                <a:endParaRPr lang="en-US"/>
                              </a:p>
                            </p:txBody>
                          </p:sp>
                          <p:sp>
                            <p:nvSpPr>
                              <p:cNvPr id="799" name="Rectangle 113"/>
                              <p:cNvSpPr>
                                <a:spLocks noChangeArrowheads="1"/>
                              </p:cNvSpPr>
                              <p:nvPr/>
                            </p:nvSpPr>
                            <p:spPr bwMode="auto">
                              <a:xfrm>
                                <a:off x="1435" y="3540"/>
                                <a:ext cx="1" cy="15"/>
                              </a:xfrm>
                              <a:prstGeom prst="rect">
                                <a:avLst/>
                              </a:prstGeom>
                              <a:solidFill>
                                <a:srgbClr val="000000"/>
                              </a:solidFill>
                              <a:ln w="12700">
                                <a:noFill/>
                                <a:miter lim="800000"/>
                                <a:headEnd/>
                                <a:tailEnd/>
                              </a:ln>
                            </p:spPr>
                            <p:txBody>
                              <a:bodyPr wrap="none" anchor="ctr"/>
                              <a:lstStyle/>
                              <a:p>
                                <a:endParaRPr lang="en-US"/>
                              </a:p>
                            </p:txBody>
                          </p:sp>
                        </p:grpSp>
                        <p:grpSp>
                          <p:nvGrpSpPr>
                            <p:cNvPr id="280" name="Group 114"/>
                            <p:cNvGrpSpPr>
                              <a:grpSpLocks/>
                            </p:cNvGrpSpPr>
                            <p:nvPr/>
                          </p:nvGrpSpPr>
                          <p:grpSpPr bwMode="auto">
                            <a:xfrm>
                              <a:off x="1438" y="3540"/>
                              <a:ext cx="5" cy="15"/>
                              <a:chOff x="1438" y="3540"/>
                              <a:chExt cx="5" cy="15"/>
                            </a:xfrm>
                          </p:grpSpPr>
                          <p:sp>
                            <p:nvSpPr>
                              <p:cNvPr id="796" name="Rectangle 115"/>
                              <p:cNvSpPr>
                                <a:spLocks noChangeArrowheads="1"/>
                              </p:cNvSpPr>
                              <p:nvPr/>
                            </p:nvSpPr>
                            <p:spPr bwMode="auto">
                              <a:xfrm>
                                <a:off x="1438" y="3540"/>
                                <a:ext cx="2" cy="15"/>
                              </a:xfrm>
                              <a:prstGeom prst="rect">
                                <a:avLst/>
                              </a:prstGeom>
                              <a:solidFill>
                                <a:srgbClr val="000000"/>
                              </a:solidFill>
                              <a:ln w="12700">
                                <a:noFill/>
                                <a:miter lim="800000"/>
                                <a:headEnd/>
                                <a:tailEnd/>
                              </a:ln>
                            </p:spPr>
                            <p:txBody>
                              <a:bodyPr wrap="none" anchor="ctr"/>
                              <a:lstStyle/>
                              <a:p>
                                <a:endParaRPr lang="en-US"/>
                              </a:p>
                            </p:txBody>
                          </p:sp>
                          <p:sp>
                            <p:nvSpPr>
                              <p:cNvPr id="797" name="Rectangle 116"/>
                              <p:cNvSpPr>
                                <a:spLocks noChangeArrowheads="1"/>
                              </p:cNvSpPr>
                              <p:nvPr/>
                            </p:nvSpPr>
                            <p:spPr bwMode="auto">
                              <a:xfrm>
                                <a:off x="1441" y="3540"/>
                                <a:ext cx="2" cy="15"/>
                              </a:xfrm>
                              <a:prstGeom prst="rect">
                                <a:avLst/>
                              </a:prstGeom>
                              <a:solidFill>
                                <a:srgbClr val="000000"/>
                              </a:solidFill>
                              <a:ln w="12700">
                                <a:noFill/>
                                <a:miter lim="800000"/>
                                <a:headEnd/>
                                <a:tailEnd/>
                              </a:ln>
                            </p:spPr>
                            <p:txBody>
                              <a:bodyPr wrap="none" anchor="ctr"/>
                              <a:lstStyle/>
                              <a:p>
                                <a:endParaRPr lang="en-US"/>
                              </a:p>
                            </p:txBody>
                          </p:sp>
                        </p:grpSp>
                      </p:grpSp>
                    </p:grpSp>
                  </p:grpSp>
                  <p:grpSp>
                    <p:nvGrpSpPr>
                      <p:cNvPr id="281" name="Group 117"/>
                      <p:cNvGrpSpPr>
                        <a:grpSpLocks/>
                      </p:cNvGrpSpPr>
                      <p:nvPr/>
                    </p:nvGrpSpPr>
                    <p:grpSpPr bwMode="auto">
                      <a:xfrm>
                        <a:off x="1445" y="3540"/>
                        <a:ext cx="54" cy="15"/>
                        <a:chOff x="1445" y="3540"/>
                        <a:chExt cx="54" cy="15"/>
                      </a:xfrm>
                    </p:grpSpPr>
                    <p:grpSp>
                      <p:nvGrpSpPr>
                        <p:cNvPr id="282" name="Group 118"/>
                        <p:cNvGrpSpPr>
                          <a:grpSpLocks/>
                        </p:cNvGrpSpPr>
                        <p:nvPr/>
                      </p:nvGrpSpPr>
                      <p:grpSpPr bwMode="auto">
                        <a:xfrm>
                          <a:off x="1445" y="3540"/>
                          <a:ext cx="27" cy="15"/>
                          <a:chOff x="1445" y="3540"/>
                          <a:chExt cx="27" cy="15"/>
                        </a:xfrm>
                      </p:grpSpPr>
                      <p:grpSp>
                        <p:nvGrpSpPr>
                          <p:cNvPr id="283" name="Group 119"/>
                          <p:cNvGrpSpPr>
                            <a:grpSpLocks/>
                          </p:cNvGrpSpPr>
                          <p:nvPr/>
                        </p:nvGrpSpPr>
                        <p:grpSpPr bwMode="auto">
                          <a:xfrm>
                            <a:off x="1445" y="3540"/>
                            <a:ext cx="12" cy="15"/>
                            <a:chOff x="1445" y="3540"/>
                            <a:chExt cx="12" cy="15"/>
                          </a:xfrm>
                        </p:grpSpPr>
                        <p:grpSp>
                          <p:nvGrpSpPr>
                            <p:cNvPr id="284" name="Group 120"/>
                            <p:cNvGrpSpPr>
                              <a:grpSpLocks/>
                            </p:cNvGrpSpPr>
                            <p:nvPr/>
                          </p:nvGrpSpPr>
                          <p:grpSpPr bwMode="auto">
                            <a:xfrm>
                              <a:off x="1445" y="3540"/>
                              <a:ext cx="5" cy="15"/>
                              <a:chOff x="1445" y="3540"/>
                              <a:chExt cx="5" cy="15"/>
                            </a:xfrm>
                          </p:grpSpPr>
                          <p:sp>
                            <p:nvSpPr>
                              <p:cNvPr id="788" name="Rectangle 121"/>
                              <p:cNvSpPr>
                                <a:spLocks noChangeArrowheads="1"/>
                              </p:cNvSpPr>
                              <p:nvPr/>
                            </p:nvSpPr>
                            <p:spPr bwMode="auto">
                              <a:xfrm>
                                <a:off x="1445" y="3540"/>
                                <a:ext cx="2" cy="15"/>
                              </a:xfrm>
                              <a:prstGeom prst="rect">
                                <a:avLst/>
                              </a:prstGeom>
                              <a:solidFill>
                                <a:srgbClr val="000000"/>
                              </a:solidFill>
                              <a:ln w="12700">
                                <a:noFill/>
                                <a:miter lim="800000"/>
                                <a:headEnd/>
                                <a:tailEnd/>
                              </a:ln>
                            </p:spPr>
                            <p:txBody>
                              <a:bodyPr wrap="none" anchor="ctr"/>
                              <a:lstStyle/>
                              <a:p>
                                <a:endParaRPr lang="en-US"/>
                              </a:p>
                            </p:txBody>
                          </p:sp>
                          <p:sp>
                            <p:nvSpPr>
                              <p:cNvPr id="789" name="Rectangle 122"/>
                              <p:cNvSpPr>
                                <a:spLocks noChangeArrowheads="1"/>
                              </p:cNvSpPr>
                              <p:nvPr/>
                            </p:nvSpPr>
                            <p:spPr bwMode="auto">
                              <a:xfrm>
                                <a:off x="1448"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285" name="Group 123"/>
                            <p:cNvGrpSpPr>
                              <a:grpSpLocks/>
                            </p:cNvGrpSpPr>
                            <p:nvPr/>
                          </p:nvGrpSpPr>
                          <p:grpSpPr bwMode="auto">
                            <a:xfrm>
                              <a:off x="1452" y="3540"/>
                              <a:ext cx="5" cy="15"/>
                              <a:chOff x="1452" y="3540"/>
                              <a:chExt cx="5" cy="15"/>
                            </a:xfrm>
                          </p:grpSpPr>
                          <p:sp>
                            <p:nvSpPr>
                              <p:cNvPr id="786" name="Rectangle 124"/>
                              <p:cNvSpPr>
                                <a:spLocks noChangeArrowheads="1"/>
                              </p:cNvSpPr>
                              <p:nvPr/>
                            </p:nvSpPr>
                            <p:spPr bwMode="auto">
                              <a:xfrm>
                                <a:off x="1452" y="3540"/>
                                <a:ext cx="1" cy="15"/>
                              </a:xfrm>
                              <a:prstGeom prst="rect">
                                <a:avLst/>
                              </a:prstGeom>
                              <a:solidFill>
                                <a:srgbClr val="000000"/>
                              </a:solidFill>
                              <a:ln w="12700">
                                <a:noFill/>
                                <a:miter lim="800000"/>
                                <a:headEnd/>
                                <a:tailEnd/>
                              </a:ln>
                            </p:spPr>
                            <p:txBody>
                              <a:bodyPr wrap="none" anchor="ctr"/>
                              <a:lstStyle/>
                              <a:p>
                                <a:endParaRPr lang="en-US"/>
                              </a:p>
                            </p:txBody>
                          </p:sp>
                          <p:sp>
                            <p:nvSpPr>
                              <p:cNvPr id="787" name="Rectangle 125"/>
                              <p:cNvSpPr>
                                <a:spLocks noChangeArrowheads="1"/>
                              </p:cNvSpPr>
                              <p:nvPr/>
                            </p:nvSpPr>
                            <p:spPr bwMode="auto">
                              <a:xfrm>
                                <a:off x="1455" y="3540"/>
                                <a:ext cx="2" cy="15"/>
                              </a:xfrm>
                              <a:prstGeom prst="rect">
                                <a:avLst/>
                              </a:prstGeom>
                              <a:solidFill>
                                <a:srgbClr val="000000"/>
                              </a:solidFill>
                              <a:ln w="12700">
                                <a:noFill/>
                                <a:miter lim="800000"/>
                                <a:headEnd/>
                                <a:tailEnd/>
                              </a:ln>
                            </p:spPr>
                            <p:txBody>
                              <a:bodyPr wrap="none" anchor="ctr"/>
                              <a:lstStyle/>
                              <a:p>
                                <a:endParaRPr lang="en-US"/>
                              </a:p>
                            </p:txBody>
                          </p:sp>
                        </p:grpSp>
                      </p:grpSp>
                      <p:grpSp>
                        <p:nvGrpSpPr>
                          <p:cNvPr id="286" name="Group 126"/>
                          <p:cNvGrpSpPr>
                            <a:grpSpLocks/>
                          </p:cNvGrpSpPr>
                          <p:nvPr/>
                        </p:nvGrpSpPr>
                        <p:grpSpPr bwMode="auto">
                          <a:xfrm>
                            <a:off x="1459" y="3540"/>
                            <a:ext cx="13" cy="15"/>
                            <a:chOff x="1459" y="3540"/>
                            <a:chExt cx="13" cy="15"/>
                          </a:xfrm>
                        </p:grpSpPr>
                        <p:grpSp>
                          <p:nvGrpSpPr>
                            <p:cNvPr id="287" name="Group 127"/>
                            <p:cNvGrpSpPr>
                              <a:grpSpLocks/>
                            </p:cNvGrpSpPr>
                            <p:nvPr/>
                          </p:nvGrpSpPr>
                          <p:grpSpPr bwMode="auto">
                            <a:xfrm>
                              <a:off x="1459" y="3540"/>
                              <a:ext cx="5" cy="15"/>
                              <a:chOff x="1459" y="3540"/>
                              <a:chExt cx="5" cy="15"/>
                            </a:xfrm>
                          </p:grpSpPr>
                          <p:sp>
                            <p:nvSpPr>
                              <p:cNvPr id="782" name="Rectangle 128"/>
                              <p:cNvSpPr>
                                <a:spLocks noChangeArrowheads="1"/>
                              </p:cNvSpPr>
                              <p:nvPr/>
                            </p:nvSpPr>
                            <p:spPr bwMode="auto">
                              <a:xfrm>
                                <a:off x="1459" y="3540"/>
                                <a:ext cx="1" cy="15"/>
                              </a:xfrm>
                              <a:prstGeom prst="rect">
                                <a:avLst/>
                              </a:prstGeom>
                              <a:solidFill>
                                <a:srgbClr val="000000"/>
                              </a:solidFill>
                              <a:ln w="12700">
                                <a:noFill/>
                                <a:miter lim="800000"/>
                                <a:headEnd/>
                                <a:tailEnd/>
                              </a:ln>
                            </p:spPr>
                            <p:txBody>
                              <a:bodyPr wrap="none" anchor="ctr"/>
                              <a:lstStyle/>
                              <a:p>
                                <a:endParaRPr lang="en-US"/>
                              </a:p>
                            </p:txBody>
                          </p:sp>
                          <p:sp>
                            <p:nvSpPr>
                              <p:cNvPr id="783" name="Rectangle 129"/>
                              <p:cNvSpPr>
                                <a:spLocks noChangeArrowheads="1"/>
                              </p:cNvSpPr>
                              <p:nvPr/>
                            </p:nvSpPr>
                            <p:spPr bwMode="auto">
                              <a:xfrm>
                                <a:off x="1462"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288" name="Group 130"/>
                            <p:cNvGrpSpPr>
                              <a:grpSpLocks/>
                            </p:cNvGrpSpPr>
                            <p:nvPr/>
                          </p:nvGrpSpPr>
                          <p:grpSpPr bwMode="auto">
                            <a:xfrm>
                              <a:off x="1465" y="3540"/>
                              <a:ext cx="7" cy="15"/>
                              <a:chOff x="1465" y="3540"/>
                              <a:chExt cx="7" cy="15"/>
                            </a:xfrm>
                          </p:grpSpPr>
                          <p:sp>
                            <p:nvSpPr>
                              <p:cNvPr id="780" name="Rectangle 131"/>
                              <p:cNvSpPr>
                                <a:spLocks noChangeArrowheads="1"/>
                              </p:cNvSpPr>
                              <p:nvPr/>
                            </p:nvSpPr>
                            <p:spPr bwMode="auto">
                              <a:xfrm>
                                <a:off x="1465" y="3540"/>
                                <a:ext cx="2" cy="15"/>
                              </a:xfrm>
                              <a:prstGeom prst="rect">
                                <a:avLst/>
                              </a:prstGeom>
                              <a:solidFill>
                                <a:srgbClr val="000000"/>
                              </a:solidFill>
                              <a:ln w="12700">
                                <a:noFill/>
                                <a:miter lim="800000"/>
                                <a:headEnd/>
                                <a:tailEnd/>
                              </a:ln>
                            </p:spPr>
                            <p:txBody>
                              <a:bodyPr wrap="none" anchor="ctr"/>
                              <a:lstStyle/>
                              <a:p>
                                <a:endParaRPr lang="en-US"/>
                              </a:p>
                            </p:txBody>
                          </p:sp>
                          <p:sp>
                            <p:nvSpPr>
                              <p:cNvPr id="781" name="Rectangle 132"/>
                              <p:cNvSpPr>
                                <a:spLocks noChangeArrowheads="1"/>
                              </p:cNvSpPr>
                              <p:nvPr/>
                            </p:nvSpPr>
                            <p:spPr bwMode="auto">
                              <a:xfrm>
                                <a:off x="1469" y="3540"/>
                                <a:ext cx="3" cy="15"/>
                              </a:xfrm>
                              <a:prstGeom prst="rect">
                                <a:avLst/>
                              </a:prstGeom>
                              <a:solidFill>
                                <a:srgbClr val="000000"/>
                              </a:solidFill>
                              <a:ln w="12700">
                                <a:noFill/>
                                <a:miter lim="800000"/>
                                <a:headEnd/>
                                <a:tailEnd/>
                              </a:ln>
                            </p:spPr>
                            <p:txBody>
                              <a:bodyPr wrap="none" anchor="ctr"/>
                              <a:lstStyle/>
                              <a:p>
                                <a:endParaRPr lang="en-US"/>
                              </a:p>
                            </p:txBody>
                          </p:sp>
                        </p:grpSp>
                      </p:grpSp>
                    </p:grpSp>
                    <p:grpSp>
                      <p:nvGrpSpPr>
                        <p:cNvPr id="289" name="Group 133"/>
                        <p:cNvGrpSpPr>
                          <a:grpSpLocks/>
                        </p:cNvGrpSpPr>
                        <p:nvPr/>
                      </p:nvGrpSpPr>
                      <p:grpSpPr bwMode="auto">
                        <a:xfrm>
                          <a:off x="1473" y="3540"/>
                          <a:ext cx="26" cy="15"/>
                          <a:chOff x="1473" y="3540"/>
                          <a:chExt cx="26" cy="15"/>
                        </a:xfrm>
                      </p:grpSpPr>
                      <p:grpSp>
                        <p:nvGrpSpPr>
                          <p:cNvPr id="290" name="Group 134"/>
                          <p:cNvGrpSpPr>
                            <a:grpSpLocks/>
                          </p:cNvGrpSpPr>
                          <p:nvPr/>
                        </p:nvGrpSpPr>
                        <p:grpSpPr bwMode="auto">
                          <a:xfrm>
                            <a:off x="1473" y="3540"/>
                            <a:ext cx="12" cy="15"/>
                            <a:chOff x="1473" y="3540"/>
                            <a:chExt cx="12" cy="15"/>
                          </a:xfrm>
                        </p:grpSpPr>
                        <p:grpSp>
                          <p:nvGrpSpPr>
                            <p:cNvPr id="291" name="Group 135"/>
                            <p:cNvGrpSpPr>
                              <a:grpSpLocks/>
                            </p:cNvGrpSpPr>
                            <p:nvPr/>
                          </p:nvGrpSpPr>
                          <p:grpSpPr bwMode="auto">
                            <a:xfrm>
                              <a:off x="1473" y="3540"/>
                              <a:ext cx="5" cy="15"/>
                              <a:chOff x="1473" y="3540"/>
                              <a:chExt cx="5" cy="15"/>
                            </a:xfrm>
                          </p:grpSpPr>
                          <p:sp>
                            <p:nvSpPr>
                              <p:cNvPr id="774" name="Rectangle 136"/>
                              <p:cNvSpPr>
                                <a:spLocks noChangeArrowheads="1"/>
                              </p:cNvSpPr>
                              <p:nvPr/>
                            </p:nvSpPr>
                            <p:spPr bwMode="auto">
                              <a:xfrm>
                                <a:off x="1473" y="3540"/>
                                <a:ext cx="2" cy="15"/>
                              </a:xfrm>
                              <a:prstGeom prst="rect">
                                <a:avLst/>
                              </a:prstGeom>
                              <a:solidFill>
                                <a:srgbClr val="000000"/>
                              </a:solidFill>
                              <a:ln w="12700">
                                <a:noFill/>
                                <a:miter lim="800000"/>
                                <a:headEnd/>
                                <a:tailEnd/>
                              </a:ln>
                            </p:spPr>
                            <p:txBody>
                              <a:bodyPr wrap="none" anchor="ctr"/>
                              <a:lstStyle/>
                              <a:p>
                                <a:endParaRPr lang="en-US"/>
                              </a:p>
                            </p:txBody>
                          </p:sp>
                          <p:sp>
                            <p:nvSpPr>
                              <p:cNvPr id="775" name="Rectangle 137"/>
                              <p:cNvSpPr>
                                <a:spLocks noChangeArrowheads="1"/>
                              </p:cNvSpPr>
                              <p:nvPr/>
                            </p:nvSpPr>
                            <p:spPr bwMode="auto">
                              <a:xfrm>
                                <a:off x="1477" y="3540"/>
                                <a:ext cx="1" cy="15"/>
                              </a:xfrm>
                              <a:prstGeom prst="rect">
                                <a:avLst/>
                              </a:prstGeom>
                              <a:solidFill>
                                <a:srgbClr val="000000"/>
                              </a:solidFill>
                              <a:ln w="12700">
                                <a:noFill/>
                                <a:miter lim="800000"/>
                                <a:headEnd/>
                                <a:tailEnd/>
                              </a:ln>
                            </p:spPr>
                            <p:txBody>
                              <a:bodyPr wrap="none" anchor="ctr"/>
                              <a:lstStyle/>
                              <a:p>
                                <a:endParaRPr lang="en-US"/>
                              </a:p>
                            </p:txBody>
                          </p:sp>
                        </p:grpSp>
                        <p:grpSp>
                          <p:nvGrpSpPr>
                            <p:cNvPr id="296" name="Group 138"/>
                            <p:cNvGrpSpPr>
                              <a:grpSpLocks/>
                            </p:cNvGrpSpPr>
                            <p:nvPr/>
                          </p:nvGrpSpPr>
                          <p:grpSpPr bwMode="auto">
                            <a:xfrm>
                              <a:off x="1480" y="3540"/>
                              <a:ext cx="5" cy="15"/>
                              <a:chOff x="1480" y="3540"/>
                              <a:chExt cx="5" cy="15"/>
                            </a:xfrm>
                          </p:grpSpPr>
                          <p:sp>
                            <p:nvSpPr>
                              <p:cNvPr id="772" name="Rectangle 139"/>
                              <p:cNvSpPr>
                                <a:spLocks noChangeArrowheads="1"/>
                              </p:cNvSpPr>
                              <p:nvPr/>
                            </p:nvSpPr>
                            <p:spPr bwMode="auto">
                              <a:xfrm>
                                <a:off x="1480" y="3540"/>
                                <a:ext cx="2" cy="15"/>
                              </a:xfrm>
                              <a:prstGeom prst="rect">
                                <a:avLst/>
                              </a:prstGeom>
                              <a:solidFill>
                                <a:srgbClr val="000000"/>
                              </a:solidFill>
                              <a:ln w="12700">
                                <a:noFill/>
                                <a:miter lim="800000"/>
                                <a:headEnd/>
                                <a:tailEnd/>
                              </a:ln>
                            </p:spPr>
                            <p:txBody>
                              <a:bodyPr wrap="none" anchor="ctr"/>
                              <a:lstStyle/>
                              <a:p>
                                <a:endParaRPr lang="en-US"/>
                              </a:p>
                            </p:txBody>
                          </p:sp>
                          <p:sp>
                            <p:nvSpPr>
                              <p:cNvPr id="773" name="Rectangle 140"/>
                              <p:cNvSpPr>
                                <a:spLocks noChangeArrowheads="1"/>
                              </p:cNvSpPr>
                              <p:nvPr/>
                            </p:nvSpPr>
                            <p:spPr bwMode="auto">
                              <a:xfrm>
                                <a:off x="1484" y="3540"/>
                                <a:ext cx="1" cy="15"/>
                              </a:xfrm>
                              <a:prstGeom prst="rect">
                                <a:avLst/>
                              </a:prstGeom>
                              <a:solidFill>
                                <a:srgbClr val="000000"/>
                              </a:solidFill>
                              <a:ln w="12700">
                                <a:noFill/>
                                <a:miter lim="800000"/>
                                <a:headEnd/>
                                <a:tailEnd/>
                              </a:ln>
                            </p:spPr>
                            <p:txBody>
                              <a:bodyPr wrap="none" anchor="ctr"/>
                              <a:lstStyle/>
                              <a:p>
                                <a:endParaRPr lang="en-US"/>
                              </a:p>
                            </p:txBody>
                          </p:sp>
                        </p:grpSp>
                      </p:grpSp>
                      <p:grpSp>
                        <p:nvGrpSpPr>
                          <p:cNvPr id="297" name="Group 141"/>
                          <p:cNvGrpSpPr>
                            <a:grpSpLocks/>
                          </p:cNvGrpSpPr>
                          <p:nvPr/>
                        </p:nvGrpSpPr>
                        <p:grpSpPr bwMode="auto">
                          <a:xfrm>
                            <a:off x="1487" y="3540"/>
                            <a:ext cx="12" cy="15"/>
                            <a:chOff x="1487" y="3540"/>
                            <a:chExt cx="12" cy="15"/>
                          </a:xfrm>
                        </p:grpSpPr>
                        <p:grpSp>
                          <p:nvGrpSpPr>
                            <p:cNvPr id="302" name="Group 142"/>
                            <p:cNvGrpSpPr>
                              <a:grpSpLocks/>
                            </p:cNvGrpSpPr>
                            <p:nvPr/>
                          </p:nvGrpSpPr>
                          <p:grpSpPr bwMode="auto">
                            <a:xfrm>
                              <a:off x="1487" y="3540"/>
                              <a:ext cx="5" cy="15"/>
                              <a:chOff x="1487" y="3540"/>
                              <a:chExt cx="5" cy="15"/>
                            </a:xfrm>
                          </p:grpSpPr>
                          <p:sp>
                            <p:nvSpPr>
                              <p:cNvPr id="768" name="Rectangle 143"/>
                              <p:cNvSpPr>
                                <a:spLocks noChangeArrowheads="1"/>
                              </p:cNvSpPr>
                              <p:nvPr/>
                            </p:nvSpPr>
                            <p:spPr bwMode="auto">
                              <a:xfrm>
                                <a:off x="1487" y="3540"/>
                                <a:ext cx="2" cy="15"/>
                              </a:xfrm>
                              <a:prstGeom prst="rect">
                                <a:avLst/>
                              </a:prstGeom>
                              <a:solidFill>
                                <a:srgbClr val="000000"/>
                              </a:solidFill>
                              <a:ln w="12700">
                                <a:noFill/>
                                <a:miter lim="800000"/>
                                <a:headEnd/>
                                <a:tailEnd/>
                              </a:ln>
                            </p:spPr>
                            <p:txBody>
                              <a:bodyPr wrap="none" anchor="ctr"/>
                              <a:lstStyle/>
                              <a:p>
                                <a:endParaRPr lang="en-US"/>
                              </a:p>
                            </p:txBody>
                          </p:sp>
                          <p:sp>
                            <p:nvSpPr>
                              <p:cNvPr id="769" name="Rectangle 144"/>
                              <p:cNvSpPr>
                                <a:spLocks noChangeArrowheads="1"/>
                              </p:cNvSpPr>
                              <p:nvPr/>
                            </p:nvSpPr>
                            <p:spPr bwMode="auto">
                              <a:xfrm>
                                <a:off x="1490" y="3540"/>
                                <a:ext cx="2" cy="15"/>
                              </a:xfrm>
                              <a:prstGeom prst="rect">
                                <a:avLst/>
                              </a:prstGeom>
                              <a:solidFill>
                                <a:srgbClr val="000000"/>
                              </a:solidFill>
                              <a:ln w="12700">
                                <a:noFill/>
                                <a:miter lim="800000"/>
                                <a:headEnd/>
                                <a:tailEnd/>
                              </a:ln>
                            </p:spPr>
                            <p:txBody>
                              <a:bodyPr wrap="none" anchor="ctr"/>
                              <a:lstStyle/>
                              <a:p>
                                <a:endParaRPr lang="en-US"/>
                              </a:p>
                            </p:txBody>
                          </p:sp>
                        </p:grpSp>
                        <p:grpSp>
                          <p:nvGrpSpPr>
                            <p:cNvPr id="303" name="Group 145"/>
                            <p:cNvGrpSpPr>
                              <a:grpSpLocks/>
                            </p:cNvGrpSpPr>
                            <p:nvPr/>
                          </p:nvGrpSpPr>
                          <p:grpSpPr bwMode="auto">
                            <a:xfrm>
                              <a:off x="1494" y="3540"/>
                              <a:ext cx="5" cy="15"/>
                              <a:chOff x="1494" y="3540"/>
                              <a:chExt cx="5" cy="15"/>
                            </a:xfrm>
                          </p:grpSpPr>
                          <p:sp>
                            <p:nvSpPr>
                              <p:cNvPr id="766" name="Rectangle 146"/>
                              <p:cNvSpPr>
                                <a:spLocks noChangeArrowheads="1"/>
                              </p:cNvSpPr>
                              <p:nvPr/>
                            </p:nvSpPr>
                            <p:spPr bwMode="auto">
                              <a:xfrm>
                                <a:off x="1494" y="3540"/>
                                <a:ext cx="2" cy="15"/>
                              </a:xfrm>
                              <a:prstGeom prst="rect">
                                <a:avLst/>
                              </a:prstGeom>
                              <a:solidFill>
                                <a:srgbClr val="000000"/>
                              </a:solidFill>
                              <a:ln w="12700">
                                <a:noFill/>
                                <a:miter lim="800000"/>
                                <a:headEnd/>
                                <a:tailEnd/>
                              </a:ln>
                            </p:spPr>
                            <p:txBody>
                              <a:bodyPr wrap="none" anchor="ctr"/>
                              <a:lstStyle/>
                              <a:p>
                                <a:endParaRPr lang="en-US"/>
                              </a:p>
                            </p:txBody>
                          </p:sp>
                          <p:sp>
                            <p:nvSpPr>
                              <p:cNvPr id="767" name="Rectangle 147"/>
                              <p:cNvSpPr>
                                <a:spLocks noChangeArrowheads="1"/>
                              </p:cNvSpPr>
                              <p:nvPr/>
                            </p:nvSpPr>
                            <p:spPr bwMode="auto">
                              <a:xfrm>
                                <a:off x="1497" y="3540"/>
                                <a:ext cx="2" cy="15"/>
                              </a:xfrm>
                              <a:prstGeom prst="rect">
                                <a:avLst/>
                              </a:prstGeom>
                              <a:solidFill>
                                <a:srgbClr val="000000"/>
                              </a:solidFill>
                              <a:ln w="12700">
                                <a:noFill/>
                                <a:miter lim="800000"/>
                                <a:headEnd/>
                                <a:tailEnd/>
                              </a:ln>
                            </p:spPr>
                            <p:txBody>
                              <a:bodyPr wrap="none" anchor="ctr"/>
                              <a:lstStyle/>
                              <a:p>
                                <a:endParaRPr lang="en-US"/>
                              </a:p>
                            </p:txBody>
                          </p:sp>
                        </p:grpSp>
                      </p:grpSp>
                    </p:grpSp>
                  </p:grpSp>
                </p:grpSp>
              </p:grpSp>
            </p:grpSp>
            <p:grpSp>
              <p:nvGrpSpPr>
                <p:cNvPr id="304" name="Group 148"/>
                <p:cNvGrpSpPr>
                  <a:grpSpLocks/>
                </p:cNvGrpSpPr>
                <p:nvPr/>
              </p:nvGrpSpPr>
              <p:grpSpPr bwMode="auto">
                <a:xfrm>
                  <a:off x="1278" y="3496"/>
                  <a:ext cx="216" cy="30"/>
                  <a:chOff x="1278" y="3496"/>
                  <a:chExt cx="216" cy="30"/>
                </a:xfrm>
              </p:grpSpPr>
              <p:sp>
                <p:nvSpPr>
                  <p:cNvPr id="750" name="Rectangle 149"/>
                  <p:cNvSpPr>
                    <a:spLocks noChangeArrowheads="1"/>
                  </p:cNvSpPr>
                  <p:nvPr/>
                </p:nvSpPr>
                <p:spPr bwMode="auto">
                  <a:xfrm>
                    <a:off x="1278" y="3496"/>
                    <a:ext cx="41" cy="30"/>
                  </a:xfrm>
                  <a:prstGeom prst="rect">
                    <a:avLst/>
                  </a:prstGeom>
                  <a:solidFill>
                    <a:srgbClr val="C0C0C0"/>
                  </a:solidFill>
                  <a:ln w="12700">
                    <a:solidFill>
                      <a:srgbClr val="000000"/>
                    </a:solidFill>
                    <a:miter lim="800000"/>
                    <a:headEnd/>
                    <a:tailEnd/>
                  </a:ln>
                </p:spPr>
                <p:txBody>
                  <a:bodyPr wrap="none" anchor="ctr"/>
                  <a:lstStyle/>
                  <a:p>
                    <a:endParaRPr lang="en-US"/>
                  </a:p>
                </p:txBody>
              </p:sp>
              <p:sp>
                <p:nvSpPr>
                  <p:cNvPr id="751" name="Rectangle 150"/>
                  <p:cNvSpPr>
                    <a:spLocks noChangeArrowheads="1"/>
                  </p:cNvSpPr>
                  <p:nvPr/>
                </p:nvSpPr>
                <p:spPr bwMode="auto">
                  <a:xfrm>
                    <a:off x="1325" y="3496"/>
                    <a:ext cx="63" cy="30"/>
                  </a:xfrm>
                  <a:prstGeom prst="rect">
                    <a:avLst/>
                  </a:prstGeom>
                  <a:solidFill>
                    <a:srgbClr val="C0C0C0"/>
                  </a:solidFill>
                  <a:ln w="12700">
                    <a:solidFill>
                      <a:srgbClr val="000000"/>
                    </a:solidFill>
                    <a:miter lim="800000"/>
                    <a:headEnd/>
                    <a:tailEnd/>
                  </a:ln>
                </p:spPr>
                <p:txBody>
                  <a:bodyPr wrap="none" anchor="ctr"/>
                  <a:lstStyle/>
                  <a:p>
                    <a:endParaRPr lang="en-US"/>
                  </a:p>
                </p:txBody>
              </p:sp>
              <p:sp>
                <p:nvSpPr>
                  <p:cNvPr id="752" name="Rectangle 151"/>
                  <p:cNvSpPr>
                    <a:spLocks noChangeArrowheads="1"/>
                  </p:cNvSpPr>
                  <p:nvPr/>
                </p:nvSpPr>
                <p:spPr bwMode="auto">
                  <a:xfrm>
                    <a:off x="1395" y="3496"/>
                    <a:ext cx="67" cy="30"/>
                  </a:xfrm>
                  <a:prstGeom prst="rect">
                    <a:avLst/>
                  </a:prstGeom>
                  <a:solidFill>
                    <a:srgbClr val="C0C0C0"/>
                  </a:solidFill>
                  <a:ln w="12700">
                    <a:solidFill>
                      <a:srgbClr val="000000"/>
                    </a:solidFill>
                    <a:miter lim="800000"/>
                    <a:headEnd/>
                    <a:tailEnd/>
                  </a:ln>
                </p:spPr>
                <p:txBody>
                  <a:bodyPr wrap="none" anchor="ctr"/>
                  <a:lstStyle/>
                  <a:p>
                    <a:endParaRPr lang="en-US"/>
                  </a:p>
                </p:txBody>
              </p:sp>
              <p:sp>
                <p:nvSpPr>
                  <p:cNvPr id="753" name="Rectangle 152"/>
                  <p:cNvSpPr>
                    <a:spLocks noChangeArrowheads="1"/>
                  </p:cNvSpPr>
                  <p:nvPr/>
                </p:nvSpPr>
                <p:spPr bwMode="auto">
                  <a:xfrm>
                    <a:off x="1469" y="3496"/>
                    <a:ext cx="25" cy="30"/>
                  </a:xfrm>
                  <a:prstGeom prst="rect">
                    <a:avLst/>
                  </a:prstGeom>
                  <a:solidFill>
                    <a:srgbClr val="C0C0C0"/>
                  </a:solidFill>
                  <a:ln w="12700">
                    <a:solidFill>
                      <a:srgbClr val="000000"/>
                    </a:solidFill>
                    <a:miter lim="800000"/>
                    <a:headEnd/>
                    <a:tailEnd/>
                  </a:ln>
                </p:spPr>
                <p:txBody>
                  <a:bodyPr wrap="none" anchor="ctr"/>
                  <a:lstStyle/>
                  <a:p>
                    <a:endParaRPr lang="en-US"/>
                  </a:p>
                </p:txBody>
              </p:sp>
            </p:grpSp>
          </p:grpSp>
          <p:grpSp>
            <p:nvGrpSpPr>
              <p:cNvPr id="305" name="Group 153"/>
              <p:cNvGrpSpPr>
                <a:grpSpLocks/>
              </p:cNvGrpSpPr>
              <p:nvPr/>
            </p:nvGrpSpPr>
            <p:grpSpPr bwMode="auto">
              <a:xfrm>
                <a:off x="1468" y="3499"/>
                <a:ext cx="23" cy="12"/>
                <a:chOff x="1468" y="3499"/>
                <a:chExt cx="23" cy="12"/>
              </a:xfrm>
            </p:grpSpPr>
            <p:sp>
              <p:nvSpPr>
                <p:cNvPr id="743" name="Rectangle 154"/>
                <p:cNvSpPr>
                  <a:spLocks noChangeArrowheads="1"/>
                </p:cNvSpPr>
                <p:nvPr/>
              </p:nvSpPr>
              <p:spPr bwMode="auto">
                <a:xfrm>
                  <a:off x="1483" y="3501"/>
                  <a:ext cx="5" cy="10"/>
                </a:xfrm>
                <a:prstGeom prst="rect">
                  <a:avLst/>
                </a:prstGeom>
                <a:solidFill>
                  <a:srgbClr val="000000"/>
                </a:solidFill>
                <a:ln w="12700">
                  <a:solidFill>
                    <a:srgbClr val="000000"/>
                  </a:solidFill>
                  <a:miter lim="800000"/>
                  <a:headEnd/>
                  <a:tailEnd/>
                </a:ln>
              </p:spPr>
              <p:txBody>
                <a:bodyPr wrap="none" anchor="ctr"/>
                <a:lstStyle/>
                <a:p>
                  <a:endParaRPr lang="en-US"/>
                </a:p>
              </p:txBody>
            </p:sp>
            <p:sp>
              <p:nvSpPr>
                <p:cNvPr id="744" name="Rectangle 155"/>
                <p:cNvSpPr>
                  <a:spLocks noChangeArrowheads="1"/>
                </p:cNvSpPr>
                <p:nvPr/>
              </p:nvSpPr>
              <p:spPr bwMode="auto">
                <a:xfrm>
                  <a:off x="1480" y="3502"/>
                  <a:ext cx="11" cy="4"/>
                </a:xfrm>
                <a:prstGeom prst="rect">
                  <a:avLst/>
                </a:prstGeom>
                <a:solidFill>
                  <a:srgbClr val="C0C0C0"/>
                </a:solidFill>
                <a:ln w="12700">
                  <a:solidFill>
                    <a:srgbClr val="000000"/>
                  </a:solidFill>
                  <a:miter lim="800000"/>
                  <a:headEnd/>
                  <a:tailEnd/>
                </a:ln>
              </p:spPr>
              <p:txBody>
                <a:bodyPr wrap="none" anchor="ctr"/>
                <a:lstStyle/>
                <a:p>
                  <a:endParaRPr lang="en-US"/>
                </a:p>
              </p:txBody>
            </p:sp>
            <p:grpSp>
              <p:nvGrpSpPr>
                <p:cNvPr id="310" name="Group 156"/>
                <p:cNvGrpSpPr>
                  <a:grpSpLocks/>
                </p:cNvGrpSpPr>
                <p:nvPr/>
              </p:nvGrpSpPr>
              <p:grpSpPr bwMode="auto">
                <a:xfrm>
                  <a:off x="1468" y="3499"/>
                  <a:ext cx="7" cy="12"/>
                  <a:chOff x="1468" y="3499"/>
                  <a:chExt cx="7" cy="12"/>
                </a:xfrm>
              </p:grpSpPr>
              <p:sp>
                <p:nvSpPr>
                  <p:cNvPr id="746" name="Rectangle 157"/>
                  <p:cNvSpPr>
                    <a:spLocks noChangeArrowheads="1"/>
                  </p:cNvSpPr>
                  <p:nvPr/>
                </p:nvSpPr>
                <p:spPr bwMode="auto">
                  <a:xfrm>
                    <a:off x="1468" y="3499"/>
                    <a:ext cx="7" cy="2"/>
                  </a:xfrm>
                  <a:prstGeom prst="rect">
                    <a:avLst/>
                  </a:prstGeom>
                  <a:solidFill>
                    <a:srgbClr val="C0C0C0"/>
                  </a:solidFill>
                  <a:ln w="12700">
                    <a:solidFill>
                      <a:srgbClr val="000000"/>
                    </a:solidFill>
                    <a:miter lim="800000"/>
                    <a:headEnd/>
                    <a:tailEnd/>
                  </a:ln>
                </p:spPr>
                <p:txBody>
                  <a:bodyPr wrap="none" anchor="ctr"/>
                  <a:lstStyle/>
                  <a:p>
                    <a:endParaRPr lang="en-US"/>
                  </a:p>
                </p:txBody>
              </p:sp>
              <p:sp>
                <p:nvSpPr>
                  <p:cNvPr id="747" name="Rectangle 158"/>
                  <p:cNvSpPr>
                    <a:spLocks noChangeArrowheads="1"/>
                  </p:cNvSpPr>
                  <p:nvPr/>
                </p:nvSpPr>
                <p:spPr bwMode="auto">
                  <a:xfrm>
                    <a:off x="1468" y="3508"/>
                    <a:ext cx="7" cy="3"/>
                  </a:xfrm>
                  <a:prstGeom prst="rect">
                    <a:avLst/>
                  </a:prstGeom>
                  <a:solidFill>
                    <a:srgbClr val="C0C0C0"/>
                  </a:solidFill>
                  <a:ln w="12700">
                    <a:solidFill>
                      <a:srgbClr val="000000"/>
                    </a:solidFill>
                    <a:miter lim="800000"/>
                    <a:headEnd/>
                    <a:tailEnd/>
                  </a:ln>
                </p:spPr>
                <p:txBody>
                  <a:bodyPr wrap="none" anchor="ctr"/>
                  <a:lstStyle/>
                  <a:p>
                    <a:endParaRPr lang="en-US"/>
                  </a:p>
                </p:txBody>
              </p:sp>
            </p:grpSp>
          </p:grpSp>
          <p:grpSp>
            <p:nvGrpSpPr>
              <p:cNvPr id="311" name="Group 159"/>
              <p:cNvGrpSpPr>
                <a:grpSpLocks/>
              </p:cNvGrpSpPr>
              <p:nvPr/>
            </p:nvGrpSpPr>
            <p:grpSpPr bwMode="auto">
              <a:xfrm>
                <a:off x="1324" y="3498"/>
                <a:ext cx="64" cy="24"/>
                <a:chOff x="1324" y="3498"/>
                <a:chExt cx="64" cy="24"/>
              </a:xfrm>
            </p:grpSpPr>
            <p:grpSp>
              <p:nvGrpSpPr>
                <p:cNvPr id="316" name="Group 160"/>
                <p:cNvGrpSpPr>
                  <a:grpSpLocks/>
                </p:cNvGrpSpPr>
                <p:nvPr/>
              </p:nvGrpSpPr>
              <p:grpSpPr bwMode="auto">
                <a:xfrm>
                  <a:off x="1326" y="3502"/>
                  <a:ext cx="62" cy="6"/>
                  <a:chOff x="1326" y="3502"/>
                  <a:chExt cx="62" cy="6"/>
                </a:xfrm>
              </p:grpSpPr>
              <p:sp>
                <p:nvSpPr>
                  <p:cNvPr id="740" name="Rectangle 161"/>
                  <p:cNvSpPr>
                    <a:spLocks noChangeArrowheads="1"/>
                  </p:cNvSpPr>
                  <p:nvPr/>
                </p:nvSpPr>
                <p:spPr bwMode="auto">
                  <a:xfrm>
                    <a:off x="1349" y="3502"/>
                    <a:ext cx="16" cy="6"/>
                  </a:xfrm>
                  <a:prstGeom prst="rect">
                    <a:avLst/>
                  </a:prstGeom>
                  <a:solidFill>
                    <a:srgbClr val="808080"/>
                  </a:solidFill>
                  <a:ln w="12700">
                    <a:solidFill>
                      <a:srgbClr val="000000"/>
                    </a:solidFill>
                    <a:miter lim="800000"/>
                    <a:headEnd/>
                    <a:tailEnd/>
                  </a:ln>
                </p:spPr>
                <p:txBody>
                  <a:bodyPr wrap="none" anchor="ctr"/>
                  <a:lstStyle/>
                  <a:p>
                    <a:endParaRPr lang="en-US"/>
                  </a:p>
                </p:txBody>
              </p:sp>
              <p:sp>
                <p:nvSpPr>
                  <p:cNvPr id="741" name="Rectangle 162"/>
                  <p:cNvSpPr>
                    <a:spLocks noChangeArrowheads="1"/>
                  </p:cNvSpPr>
                  <p:nvPr/>
                </p:nvSpPr>
                <p:spPr bwMode="auto">
                  <a:xfrm>
                    <a:off x="1349" y="3507"/>
                    <a:ext cx="16" cy="1"/>
                  </a:xfrm>
                  <a:prstGeom prst="rect">
                    <a:avLst/>
                  </a:prstGeom>
                  <a:solidFill>
                    <a:srgbClr val="000000"/>
                  </a:solidFill>
                  <a:ln w="12700">
                    <a:solidFill>
                      <a:srgbClr val="000000"/>
                    </a:solidFill>
                    <a:miter lim="800000"/>
                    <a:headEnd/>
                    <a:tailEnd/>
                  </a:ln>
                </p:spPr>
                <p:txBody>
                  <a:bodyPr wrap="none" anchor="ctr"/>
                  <a:lstStyle/>
                  <a:p>
                    <a:endParaRPr lang="en-US"/>
                  </a:p>
                </p:txBody>
              </p:sp>
              <p:sp>
                <p:nvSpPr>
                  <p:cNvPr id="742" name="Rectangle 163"/>
                  <p:cNvSpPr>
                    <a:spLocks noChangeArrowheads="1"/>
                  </p:cNvSpPr>
                  <p:nvPr/>
                </p:nvSpPr>
                <p:spPr bwMode="auto">
                  <a:xfrm>
                    <a:off x="1326" y="3504"/>
                    <a:ext cx="62" cy="4"/>
                  </a:xfrm>
                  <a:prstGeom prst="rect">
                    <a:avLst/>
                  </a:prstGeom>
                  <a:solidFill>
                    <a:srgbClr val="000000"/>
                  </a:solidFill>
                  <a:ln w="12700">
                    <a:noFill/>
                    <a:miter lim="800000"/>
                    <a:headEnd/>
                    <a:tailEnd/>
                  </a:ln>
                </p:spPr>
                <p:txBody>
                  <a:bodyPr wrap="none" anchor="ctr"/>
                  <a:lstStyle/>
                  <a:p>
                    <a:endParaRPr lang="en-US"/>
                  </a:p>
                </p:txBody>
              </p:sp>
            </p:grpSp>
            <p:sp>
              <p:nvSpPr>
                <p:cNvPr id="738" name="Rectangle 164"/>
                <p:cNvSpPr>
                  <a:spLocks noChangeArrowheads="1"/>
                </p:cNvSpPr>
                <p:nvPr/>
              </p:nvSpPr>
              <p:spPr bwMode="auto">
                <a:xfrm>
                  <a:off x="1324" y="3498"/>
                  <a:ext cx="7" cy="3"/>
                </a:xfrm>
                <a:prstGeom prst="rect">
                  <a:avLst/>
                </a:prstGeom>
                <a:solidFill>
                  <a:srgbClr val="618FFD"/>
                </a:solidFill>
                <a:ln w="12700">
                  <a:solidFill>
                    <a:srgbClr val="000000"/>
                  </a:solidFill>
                  <a:miter lim="800000"/>
                  <a:headEnd/>
                  <a:tailEnd/>
                </a:ln>
              </p:spPr>
              <p:txBody>
                <a:bodyPr wrap="none" anchor="ctr"/>
                <a:lstStyle/>
                <a:p>
                  <a:endParaRPr lang="en-US"/>
                </a:p>
              </p:txBody>
            </p:sp>
            <p:sp>
              <p:nvSpPr>
                <p:cNvPr id="739" name="Rectangle 165"/>
                <p:cNvSpPr>
                  <a:spLocks noChangeArrowheads="1"/>
                </p:cNvSpPr>
                <p:nvPr/>
              </p:nvSpPr>
              <p:spPr bwMode="auto">
                <a:xfrm>
                  <a:off x="1375" y="3515"/>
                  <a:ext cx="8" cy="7"/>
                </a:xfrm>
                <a:prstGeom prst="rect">
                  <a:avLst/>
                </a:prstGeom>
                <a:solidFill>
                  <a:srgbClr val="000000"/>
                </a:solidFill>
                <a:ln w="12700">
                  <a:solidFill>
                    <a:srgbClr val="000000"/>
                  </a:solidFill>
                  <a:miter lim="800000"/>
                  <a:headEnd/>
                  <a:tailEnd/>
                </a:ln>
              </p:spPr>
              <p:txBody>
                <a:bodyPr wrap="none" anchor="ctr"/>
                <a:lstStyle/>
                <a:p>
                  <a:endParaRPr lang="en-US"/>
                </a:p>
              </p:txBody>
            </p:sp>
          </p:grpSp>
          <p:grpSp>
            <p:nvGrpSpPr>
              <p:cNvPr id="317" name="Group 166"/>
              <p:cNvGrpSpPr>
                <a:grpSpLocks/>
              </p:cNvGrpSpPr>
              <p:nvPr/>
            </p:nvGrpSpPr>
            <p:grpSpPr bwMode="auto">
              <a:xfrm>
                <a:off x="1278" y="3519"/>
                <a:ext cx="40" cy="8"/>
                <a:chOff x="1278" y="3519"/>
                <a:chExt cx="40" cy="8"/>
              </a:xfrm>
            </p:grpSpPr>
            <p:grpSp>
              <p:nvGrpSpPr>
                <p:cNvPr id="318" name="Group 167"/>
                <p:cNvGrpSpPr>
                  <a:grpSpLocks/>
                </p:cNvGrpSpPr>
                <p:nvPr/>
              </p:nvGrpSpPr>
              <p:grpSpPr bwMode="auto">
                <a:xfrm>
                  <a:off x="1278" y="3519"/>
                  <a:ext cx="19" cy="8"/>
                  <a:chOff x="1278" y="3519"/>
                  <a:chExt cx="19" cy="8"/>
                </a:xfrm>
              </p:grpSpPr>
              <p:grpSp>
                <p:nvGrpSpPr>
                  <p:cNvPr id="319" name="Group 168"/>
                  <p:cNvGrpSpPr>
                    <a:grpSpLocks/>
                  </p:cNvGrpSpPr>
                  <p:nvPr/>
                </p:nvGrpSpPr>
                <p:grpSpPr bwMode="auto">
                  <a:xfrm>
                    <a:off x="1278" y="3519"/>
                    <a:ext cx="8" cy="8"/>
                    <a:chOff x="1278" y="3519"/>
                    <a:chExt cx="8" cy="8"/>
                  </a:xfrm>
                </p:grpSpPr>
                <p:grpSp>
                  <p:nvGrpSpPr>
                    <p:cNvPr id="320" name="Group 169"/>
                    <p:cNvGrpSpPr>
                      <a:grpSpLocks/>
                    </p:cNvGrpSpPr>
                    <p:nvPr/>
                  </p:nvGrpSpPr>
                  <p:grpSpPr bwMode="auto">
                    <a:xfrm>
                      <a:off x="1278" y="3519"/>
                      <a:ext cx="3" cy="8"/>
                      <a:chOff x="1278" y="3519"/>
                      <a:chExt cx="3" cy="8"/>
                    </a:xfrm>
                  </p:grpSpPr>
                  <p:sp>
                    <p:nvSpPr>
                      <p:cNvPr id="735" name="Rectangle 170"/>
                      <p:cNvSpPr>
                        <a:spLocks noChangeArrowheads="1"/>
                      </p:cNvSpPr>
                      <p:nvPr/>
                    </p:nvSpPr>
                    <p:spPr bwMode="auto">
                      <a:xfrm>
                        <a:off x="1278" y="3519"/>
                        <a:ext cx="1" cy="8"/>
                      </a:xfrm>
                      <a:prstGeom prst="rect">
                        <a:avLst/>
                      </a:prstGeom>
                      <a:solidFill>
                        <a:srgbClr val="000000"/>
                      </a:solidFill>
                      <a:ln w="12700">
                        <a:noFill/>
                        <a:miter lim="800000"/>
                        <a:headEnd/>
                        <a:tailEnd/>
                      </a:ln>
                    </p:spPr>
                    <p:txBody>
                      <a:bodyPr wrap="none" anchor="ctr"/>
                      <a:lstStyle/>
                      <a:p>
                        <a:endParaRPr lang="en-US"/>
                      </a:p>
                    </p:txBody>
                  </p:sp>
                  <p:sp>
                    <p:nvSpPr>
                      <p:cNvPr id="736" name="Rectangle 171"/>
                      <p:cNvSpPr>
                        <a:spLocks noChangeArrowheads="1"/>
                      </p:cNvSpPr>
                      <p:nvPr/>
                    </p:nvSpPr>
                    <p:spPr bwMode="auto">
                      <a:xfrm>
                        <a:off x="1280" y="3519"/>
                        <a:ext cx="1" cy="8"/>
                      </a:xfrm>
                      <a:prstGeom prst="rect">
                        <a:avLst/>
                      </a:prstGeom>
                      <a:solidFill>
                        <a:srgbClr val="000000"/>
                      </a:solidFill>
                      <a:ln w="12700">
                        <a:noFill/>
                        <a:miter lim="800000"/>
                        <a:headEnd/>
                        <a:tailEnd/>
                      </a:ln>
                    </p:spPr>
                    <p:txBody>
                      <a:bodyPr wrap="none" anchor="ctr"/>
                      <a:lstStyle/>
                      <a:p>
                        <a:endParaRPr lang="en-US"/>
                      </a:p>
                    </p:txBody>
                  </p:sp>
                </p:grpSp>
                <p:grpSp>
                  <p:nvGrpSpPr>
                    <p:cNvPr id="321" name="Group 172"/>
                    <p:cNvGrpSpPr>
                      <a:grpSpLocks/>
                    </p:cNvGrpSpPr>
                    <p:nvPr/>
                  </p:nvGrpSpPr>
                  <p:grpSpPr bwMode="auto">
                    <a:xfrm>
                      <a:off x="1282" y="3519"/>
                      <a:ext cx="4" cy="8"/>
                      <a:chOff x="1282" y="3519"/>
                      <a:chExt cx="4" cy="8"/>
                    </a:xfrm>
                  </p:grpSpPr>
                  <p:sp>
                    <p:nvSpPr>
                      <p:cNvPr id="733" name="Rectangle 173"/>
                      <p:cNvSpPr>
                        <a:spLocks noChangeArrowheads="1"/>
                      </p:cNvSpPr>
                      <p:nvPr/>
                    </p:nvSpPr>
                    <p:spPr bwMode="auto">
                      <a:xfrm>
                        <a:off x="1282" y="3519"/>
                        <a:ext cx="2" cy="8"/>
                      </a:xfrm>
                      <a:prstGeom prst="rect">
                        <a:avLst/>
                      </a:prstGeom>
                      <a:solidFill>
                        <a:srgbClr val="000000"/>
                      </a:solidFill>
                      <a:ln w="12700">
                        <a:noFill/>
                        <a:miter lim="800000"/>
                        <a:headEnd/>
                        <a:tailEnd/>
                      </a:ln>
                    </p:spPr>
                    <p:txBody>
                      <a:bodyPr wrap="none" anchor="ctr"/>
                      <a:lstStyle/>
                      <a:p>
                        <a:endParaRPr lang="en-US"/>
                      </a:p>
                    </p:txBody>
                  </p:sp>
                  <p:sp>
                    <p:nvSpPr>
                      <p:cNvPr id="734" name="Rectangle 174"/>
                      <p:cNvSpPr>
                        <a:spLocks noChangeArrowheads="1"/>
                      </p:cNvSpPr>
                      <p:nvPr/>
                    </p:nvSpPr>
                    <p:spPr bwMode="auto">
                      <a:xfrm>
                        <a:off x="1285" y="3519"/>
                        <a:ext cx="1" cy="8"/>
                      </a:xfrm>
                      <a:prstGeom prst="rect">
                        <a:avLst/>
                      </a:prstGeom>
                      <a:solidFill>
                        <a:srgbClr val="000000"/>
                      </a:solidFill>
                      <a:ln w="12700">
                        <a:noFill/>
                        <a:miter lim="800000"/>
                        <a:headEnd/>
                        <a:tailEnd/>
                      </a:ln>
                    </p:spPr>
                    <p:txBody>
                      <a:bodyPr wrap="none" anchor="ctr"/>
                      <a:lstStyle/>
                      <a:p>
                        <a:endParaRPr lang="en-US"/>
                      </a:p>
                    </p:txBody>
                  </p:sp>
                </p:grpSp>
              </p:grpSp>
              <p:grpSp>
                <p:nvGrpSpPr>
                  <p:cNvPr id="326" name="Group 175"/>
                  <p:cNvGrpSpPr>
                    <a:grpSpLocks/>
                  </p:cNvGrpSpPr>
                  <p:nvPr/>
                </p:nvGrpSpPr>
                <p:grpSpPr bwMode="auto">
                  <a:xfrm>
                    <a:off x="1287" y="3519"/>
                    <a:ext cx="10" cy="8"/>
                    <a:chOff x="1287" y="3519"/>
                    <a:chExt cx="10" cy="8"/>
                  </a:xfrm>
                </p:grpSpPr>
                <p:grpSp>
                  <p:nvGrpSpPr>
                    <p:cNvPr id="327" name="Group 176"/>
                    <p:cNvGrpSpPr>
                      <a:grpSpLocks/>
                    </p:cNvGrpSpPr>
                    <p:nvPr/>
                  </p:nvGrpSpPr>
                  <p:grpSpPr bwMode="auto">
                    <a:xfrm>
                      <a:off x="1287" y="3519"/>
                      <a:ext cx="4" cy="8"/>
                      <a:chOff x="1287" y="3519"/>
                      <a:chExt cx="4" cy="8"/>
                    </a:xfrm>
                  </p:grpSpPr>
                  <p:sp>
                    <p:nvSpPr>
                      <p:cNvPr id="729" name="Rectangle 177"/>
                      <p:cNvSpPr>
                        <a:spLocks noChangeArrowheads="1"/>
                      </p:cNvSpPr>
                      <p:nvPr/>
                    </p:nvSpPr>
                    <p:spPr bwMode="auto">
                      <a:xfrm>
                        <a:off x="1287" y="3519"/>
                        <a:ext cx="2" cy="8"/>
                      </a:xfrm>
                      <a:prstGeom prst="rect">
                        <a:avLst/>
                      </a:prstGeom>
                      <a:solidFill>
                        <a:srgbClr val="000000"/>
                      </a:solidFill>
                      <a:ln w="12700">
                        <a:noFill/>
                        <a:miter lim="800000"/>
                        <a:headEnd/>
                        <a:tailEnd/>
                      </a:ln>
                    </p:spPr>
                    <p:txBody>
                      <a:bodyPr wrap="none" anchor="ctr"/>
                      <a:lstStyle/>
                      <a:p>
                        <a:endParaRPr lang="en-US"/>
                      </a:p>
                    </p:txBody>
                  </p:sp>
                  <p:sp>
                    <p:nvSpPr>
                      <p:cNvPr id="730" name="Rectangle 178"/>
                      <p:cNvSpPr>
                        <a:spLocks noChangeArrowheads="1"/>
                      </p:cNvSpPr>
                      <p:nvPr/>
                    </p:nvSpPr>
                    <p:spPr bwMode="auto">
                      <a:xfrm>
                        <a:off x="1290" y="3519"/>
                        <a:ext cx="1" cy="8"/>
                      </a:xfrm>
                      <a:prstGeom prst="rect">
                        <a:avLst/>
                      </a:prstGeom>
                      <a:solidFill>
                        <a:srgbClr val="000000"/>
                      </a:solidFill>
                      <a:ln w="12700">
                        <a:noFill/>
                        <a:miter lim="800000"/>
                        <a:headEnd/>
                        <a:tailEnd/>
                      </a:ln>
                    </p:spPr>
                    <p:txBody>
                      <a:bodyPr wrap="none" anchor="ctr"/>
                      <a:lstStyle/>
                      <a:p>
                        <a:endParaRPr lang="en-US"/>
                      </a:p>
                    </p:txBody>
                  </p:sp>
                </p:grpSp>
                <p:grpSp>
                  <p:nvGrpSpPr>
                    <p:cNvPr id="332" name="Group 179"/>
                    <p:cNvGrpSpPr>
                      <a:grpSpLocks/>
                    </p:cNvGrpSpPr>
                    <p:nvPr/>
                  </p:nvGrpSpPr>
                  <p:grpSpPr bwMode="auto">
                    <a:xfrm>
                      <a:off x="1293" y="3519"/>
                      <a:ext cx="4" cy="8"/>
                      <a:chOff x="1293" y="3519"/>
                      <a:chExt cx="4" cy="8"/>
                    </a:xfrm>
                  </p:grpSpPr>
                  <p:sp>
                    <p:nvSpPr>
                      <p:cNvPr id="727" name="Rectangle 180"/>
                      <p:cNvSpPr>
                        <a:spLocks noChangeArrowheads="1"/>
                      </p:cNvSpPr>
                      <p:nvPr/>
                    </p:nvSpPr>
                    <p:spPr bwMode="auto">
                      <a:xfrm>
                        <a:off x="1293" y="3519"/>
                        <a:ext cx="1" cy="8"/>
                      </a:xfrm>
                      <a:prstGeom prst="rect">
                        <a:avLst/>
                      </a:prstGeom>
                      <a:solidFill>
                        <a:srgbClr val="000000"/>
                      </a:solidFill>
                      <a:ln w="12700">
                        <a:noFill/>
                        <a:miter lim="800000"/>
                        <a:headEnd/>
                        <a:tailEnd/>
                      </a:ln>
                    </p:spPr>
                    <p:txBody>
                      <a:bodyPr wrap="none" anchor="ctr"/>
                      <a:lstStyle/>
                      <a:p>
                        <a:endParaRPr lang="en-US"/>
                      </a:p>
                    </p:txBody>
                  </p:sp>
                  <p:sp>
                    <p:nvSpPr>
                      <p:cNvPr id="728" name="Rectangle 181"/>
                      <p:cNvSpPr>
                        <a:spLocks noChangeArrowheads="1"/>
                      </p:cNvSpPr>
                      <p:nvPr/>
                    </p:nvSpPr>
                    <p:spPr bwMode="auto">
                      <a:xfrm>
                        <a:off x="1295" y="3519"/>
                        <a:ext cx="2" cy="8"/>
                      </a:xfrm>
                      <a:prstGeom prst="rect">
                        <a:avLst/>
                      </a:prstGeom>
                      <a:solidFill>
                        <a:srgbClr val="000000"/>
                      </a:solidFill>
                      <a:ln w="12700">
                        <a:noFill/>
                        <a:miter lim="800000"/>
                        <a:headEnd/>
                        <a:tailEnd/>
                      </a:ln>
                    </p:spPr>
                    <p:txBody>
                      <a:bodyPr wrap="none" anchor="ctr"/>
                      <a:lstStyle/>
                      <a:p>
                        <a:endParaRPr lang="en-US"/>
                      </a:p>
                    </p:txBody>
                  </p:sp>
                </p:grpSp>
              </p:grpSp>
            </p:grpSp>
            <p:grpSp>
              <p:nvGrpSpPr>
                <p:cNvPr id="333" name="Group 182"/>
                <p:cNvGrpSpPr>
                  <a:grpSpLocks/>
                </p:cNvGrpSpPr>
                <p:nvPr/>
              </p:nvGrpSpPr>
              <p:grpSpPr bwMode="auto">
                <a:xfrm>
                  <a:off x="1298" y="3519"/>
                  <a:ext cx="20" cy="8"/>
                  <a:chOff x="1298" y="3519"/>
                  <a:chExt cx="20" cy="8"/>
                </a:xfrm>
              </p:grpSpPr>
              <p:grpSp>
                <p:nvGrpSpPr>
                  <p:cNvPr id="334" name="Group 183"/>
                  <p:cNvGrpSpPr>
                    <a:grpSpLocks/>
                  </p:cNvGrpSpPr>
                  <p:nvPr/>
                </p:nvGrpSpPr>
                <p:grpSpPr bwMode="auto">
                  <a:xfrm>
                    <a:off x="1298" y="3519"/>
                    <a:ext cx="10" cy="8"/>
                    <a:chOff x="1298" y="3519"/>
                    <a:chExt cx="10" cy="8"/>
                  </a:xfrm>
                </p:grpSpPr>
                <p:grpSp>
                  <p:nvGrpSpPr>
                    <p:cNvPr id="335" name="Group 184"/>
                    <p:cNvGrpSpPr>
                      <a:grpSpLocks/>
                    </p:cNvGrpSpPr>
                    <p:nvPr/>
                  </p:nvGrpSpPr>
                  <p:grpSpPr bwMode="auto">
                    <a:xfrm>
                      <a:off x="1298" y="3519"/>
                      <a:ext cx="5" cy="8"/>
                      <a:chOff x="1298" y="3519"/>
                      <a:chExt cx="5" cy="8"/>
                    </a:xfrm>
                  </p:grpSpPr>
                  <p:sp>
                    <p:nvSpPr>
                      <p:cNvPr id="721" name="Rectangle 185"/>
                      <p:cNvSpPr>
                        <a:spLocks noChangeArrowheads="1"/>
                      </p:cNvSpPr>
                      <p:nvPr/>
                    </p:nvSpPr>
                    <p:spPr bwMode="auto">
                      <a:xfrm>
                        <a:off x="1298" y="3519"/>
                        <a:ext cx="1" cy="8"/>
                      </a:xfrm>
                      <a:prstGeom prst="rect">
                        <a:avLst/>
                      </a:prstGeom>
                      <a:solidFill>
                        <a:srgbClr val="000000"/>
                      </a:solidFill>
                      <a:ln w="12700">
                        <a:noFill/>
                        <a:miter lim="800000"/>
                        <a:headEnd/>
                        <a:tailEnd/>
                      </a:ln>
                    </p:spPr>
                    <p:txBody>
                      <a:bodyPr wrap="none" anchor="ctr"/>
                      <a:lstStyle/>
                      <a:p>
                        <a:endParaRPr lang="en-US"/>
                      </a:p>
                    </p:txBody>
                  </p:sp>
                  <p:sp>
                    <p:nvSpPr>
                      <p:cNvPr id="722" name="Rectangle 186"/>
                      <p:cNvSpPr>
                        <a:spLocks noChangeArrowheads="1"/>
                      </p:cNvSpPr>
                      <p:nvPr/>
                    </p:nvSpPr>
                    <p:spPr bwMode="auto">
                      <a:xfrm>
                        <a:off x="1301" y="3519"/>
                        <a:ext cx="2" cy="8"/>
                      </a:xfrm>
                      <a:prstGeom prst="rect">
                        <a:avLst/>
                      </a:prstGeom>
                      <a:solidFill>
                        <a:srgbClr val="000000"/>
                      </a:solidFill>
                      <a:ln w="12700">
                        <a:noFill/>
                        <a:miter lim="800000"/>
                        <a:headEnd/>
                        <a:tailEnd/>
                      </a:ln>
                    </p:spPr>
                    <p:txBody>
                      <a:bodyPr wrap="none" anchor="ctr"/>
                      <a:lstStyle/>
                      <a:p>
                        <a:endParaRPr lang="en-US"/>
                      </a:p>
                    </p:txBody>
                  </p:sp>
                </p:grpSp>
                <p:grpSp>
                  <p:nvGrpSpPr>
                    <p:cNvPr id="340" name="Group 187"/>
                    <p:cNvGrpSpPr>
                      <a:grpSpLocks/>
                    </p:cNvGrpSpPr>
                    <p:nvPr/>
                  </p:nvGrpSpPr>
                  <p:grpSpPr bwMode="auto">
                    <a:xfrm>
                      <a:off x="1304" y="3519"/>
                      <a:ext cx="4" cy="8"/>
                      <a:chOff x="1304" y="3519"/>
                      <a:chExt cx="4" cy="8"/>
                    </a:xfrm>
                  </p:grpSpPr>
                  <p:sp>
                    <p:nvSpPr>
                      <p:cNvPr id="719" name="Rectangle 188"/>
                      <p:cNvSpPr>
                        <a:spLocks noChangeArrowheads="1"/>
                      </p:cNvSpPr>
                      <p:nvPr/>
                    </p:nvSpPr>
                    <p:spPr bwMode="auto">
                      <a:xfrm>
                        <a:off x="1304" y="3519"/>
                        <a:ext cx="1" cy="8"/>
                      </a:xfrm>
                      <a:prstGeom prst="rect">
                        <a:avLst/>
                      </a:prstGeom>
                      <a:solidFill>
                        <a:srgbClr val="000000"/>
                      </a:solidFill>
                      <a:ln w="12700">
                        <a:noFill/>
                        <a:miter lim="800000"/>
                        <a:headEnd/>
                        <a:tailEnd/>
                      </a:ln>
                    </p:spPr>
                    <p:txBody>
                      <a:bodyPr wrap="none" anchor="ctr"/>
                      <a:lstStyle/>
                      <a:p>
                        <a:endParaRPr lang="en-US"/>
                      </a:p>
                    </p:txBody>
                  </p:sp>
                  <p:sp>
                    <p:nvSpPr>
                      <p:cNvPr id="720" name="Rectangle 189"/>
                      <p:cNvSpPr>
                        <a:spLocks noChangeArrowheads="1"/>
                      </p:cNvSpPr>
                      <p:nvPr/>
                    </p:nvSpPr>
                    <p:spPr bwMode="auto">
                      <a:xfrm>
                        <a:off x="1307" y="3519"/>
                        <a:ext cx="1" cy="8"/>
                      </a:xfrm>
                      <a:prstGeom prst="rect">
                        <a:avLst/>
                      </a:prstGeom>
                      <a:solidFill>
                        <a:srgbClr val="000000"/>
                      </a:solidFill>
                      <a:ln w="12700">
                        <a:noFill/>
                        <a:miter lim="800000"/>
                        <a:headEnd/>
                        <a:tailEnd/>
                      </a:ln>
                    </p:spPr>
                    <p:txBody>
                      <a:bodyPr wrap="none" anchor="ctr"/>
                      <a:lstStyle/>
                      <a:p>
                        <a:endParaRPr lang="en-US"/>
                      </a:p>
                    </p:txBody>
                  </p:sp>
                </p:grpSp>
              </p:grpSp>
              <p:grpSp>
                <p:nvGrpSpPr>
                  <p:cNvPr id="341" name="Group 190"/>
                  <p:cNvGrpSpPr>
                    <a:grpSpLocks/>
                  </p:cNvGrpSpPr>
                  <p:nvPr/>
                </p:nvGrpSpPr>
                <p:grpSpPr bwMode="auto">
                  <a:xfrm>
                    <a:off x="1309" y="3519"/>
                    <a:ext cx="9" cy="8"/>
                    <a:chOff x="1309" y="3519"/>
                    <a:chExt cx="9" cy="8"/>
                  </a:xfrm>
                </p:grpSpPr>
                <p:grpSp>
                  <p:nvGrpSpPr>
                    <p:cNvPr id="346" name="Group 191"/>
                    <p:cNvGrpSpPr>
                      <a:grpSpLocks/>
                    </p:cNvGrpSpPr>
                    <p:nvPr/>
                  </p:nvGrpSpPr>
                  <p:grpSpPr bwMode="auto">
                    <a:xfrm>
                      <a:off x="1309" y="3519"/>
                      <a:ext cx="4" cy="8"/>
                      <a:chOff x="1309" y="3519"/>
                      <a:chExt cx="4" cy="8"/>
                    </a:xfrm>
                  </p:grpSpPr>
                  <p:sp>
                    <p:nvSpPr>
                      <p:cNvPr id="715" name="Rectangle 192"/>
                      <p:cNvSpPr>
                        <a:spLocks noChangeArrowheads="1"/>
                      </p:cNvSpPr>
                      <p:nvPr/>
                    </p:nvSpPr>
                    <p:spPr bwMode="auto">
                      <a:xfrm>
                        <a:off x="1309" y="3519"/>
                        <a:ext cx="1" cy="8"/>
                      </a:xfrm>
                      <a:prstGeom prst="rect">
                        <a:avLst/>
                      </a:prstGeom>
                      <a:solidFill>
                        <a:srgbClr val="000000"/>
                      </a:solidFill>
                      <a:ln w="12700">
                        <a:noFill/>
                        <a:miter lim="800000"/>
                        <a:headEnd/>
                        <a:tailEnd/>
                      </a:ln>
                    </p:spPr>
                    <p:txBody>
                      <a:bodyPr wrap="none" anchor="ctr"/>
                      <a:lstStyle/>
                      <a:p>
                        <a:endParaRPr lang="en-US"/>
                      </a:p>
                    </p:txBody>
                  </p:sp>
                  <p:sp>
                    <p:nvSpPr>
                      <p:cNvPr id="716" name="Rectangle 193"/>
                      <p:cNvSpPr>
                        <a:spLocks noChangeArrowheads="1"/>
                      </p:cNvSpPr>
                      <p:nvPr/>
                    </p:nvSpPr>
                    <p:spPr bwMode="auto">
                      <a:xfrm>
                        <a:off x="1312" y="3519"/>
                        <a:ext cx="1" cy="8"/>
                      </a:xfrm>
                      <a:prstGeom prst="rect">
                        <a:avLst/>
                      </a:prstGeom>
                      <a:solidFill>
                        <a:srgbClr val="000000"/>
                      </a:solidFill>
                      <a:ln w="12700">
                        <a:noFill/>
                        <a:miter lim="800000"/>
                        <a:headEnd/>
                        <a:tailEnd/>
                      </a:ln>
                    </p:spPr>
                    <p:txBody>
                      <a:bodyPr wrap="none" anchor="ctr"/>
                      <a:lstStyle/>
                      <a:p>
                        <a:endParaRPr lang="en-US"/>
                      </a:p>
                    </p:txBody>
                  </p:sp>
                </p:grpSp>
                <p:grpSp>
                  <p:nvGrpSpPr>
                    <p:cNvPr id="347" name="Group 194"/>
                    <p:cNvGrpSpPr>
                      <a:grpSpLocks/>
                    </p:cNvGrpSpPr>
                    <p:nvPr/>
                  </p:nvGrpSpPr>
                  <p:grpSpPr bwMode="auto">
                    <a:xfrm>
                      <a:off x="1314" y="3519"/>
                      <a:ext cx="4" cy="8"/>
                      <a:chOff x="1314" y="3519"/>
                      <a:chExt cx="4" cy="8"/>
                    </a:xfrm>
                  </p:grpSpPr>
                  <p:sp>
                    <p:nvSpPr>
                      <p:cNvPr id="713" name="Rectangle 195"/>
                      <p:cNvSpPr>
                        <a:spLocks noChangeArrowheads="1"/>
                      </p:cNvSpPr>
                      <p:nvPr/>
                    </p:nvSpPr>
                    <p:spPr bwMode="auto">
                      <a:xfrm>
                        <a:off x="1314" y="3519"/>
                        <a:ext cx="2" cy="8"/>
                      </a:xfrm>
                      <a:prstGeom prst="rect">
                        <a:avLst/>
                      </a:prstGeom>
                      <a:solidFill>
                        <a:srgbClr val="000000"/>
                      </a:solidFill>
                      <a:ln w="12700">
                        <a:noFill/>
                        <a:miter lim="800000"/>
                        <a:headEnd/>
                        <a:tailEnd/>
                      </a:ln>
                    </p:spPr>
                    <p:txBody>
                      <a:bodyPr wrap="none" anchor="ctr"/>
                      <a:lstStyle/>
                      <a:p>
                        <a:endParaRPr lang="en-US"/>
                      </a:p>
                    </p:txBody>
                  </p:sp>
                  <p:sp>
                    <p:nvSpPr>
                      <p:cNvPr id="714" name="Rectangle 196"/>
                      <p:cNvSpPr>
                        <a:spLocks noChangeArrowheads="1"/>
                      </p:cNvSpPr>
                      <p:nvPr/>
                    </p:nvSpPr>
                    <p:spPr bwMode="auto">
                      <a:xfrm>
                        <a:off x="1317" y="3519"/>
                        <a:ext cx="1" cy="8"/>
                      </a:xfrm>
                      <a:prstGeom prst="rect">
                        <a:avLst/>
                      </a:prstGeom>
                      <a:solidFill>
                        <a:srgbClr val="000000"/>
                      </a:solidFill>
                      <a:ln w="12700">
                        <a:noFill/>
                        <a:miter lim="800000"/>
                        <a:headEnd/>
                        <a:tailEnd/>
                      </a:ln>
                    </p:spPr>
                    <p:txBody>
                      <a:bodyPr wrap="none" anchor="ctr"/>
                      <a:lstStyle/>
                      <a:p>
                        <a:endParaRPr lang="en-US"/>
                      </a:p>
                    </p:txBody>
                  </p:sp>
                </p:grpSp>
              </p:grpSp>
            </p:grpSp>
          </p:grpSp>
          <p:sp>
            <p:nvSpPr>
              <p:cNvPr id="706" name="Freeform 197"/>
              <p:cNvSpPr>
                <a:spLocks/>
              </p:cNvSpPr>
              <p:nvPr/>
            </p:nvSpPr>
            <p:spPr bwMode="auto">
              <a:xfrm>
                <a:off x="1278" y="3517"/>
                <a:ext cx="225" cy="7"/>
              </a:xfrm>
              <a:custGeom>
                <a:avLst/>
                <a:gdLst>
                  <a:gd name="T0" fmla="*/ 0 w 225"/>
                  <a:gd name="T1" fmla="*/ 4 h 7"/>
                  <a:gd name="T2" fmla="*/ 99 w 225"/>
                  <a:gd name="T3" fmla="*/ 4 h 7"/>
                  <a:gd name="T4" fmla="*/ 99 w 225"/>
                  <a:gd name="T5" fmla="*/ 0 h 7"/>
                  <a:gd name="T6" fmla="*/ 115 w 225"/>
                  <a:gd name="T7" fmla="*/ 0 h 7"/>
                  <a:gd name="T8" fmla="*/ 115 w 225"/>
                  <a:gd name="T9" fmla="*/ 6 h 7"/>
                  <a:gd name="T10" fmla="*/ 224 w 225"/>
                  <a:gd name="T11" fmla="*/ 6 h 7"/>
                  <a:gd name="T12" fmla="*/ 0 60000 65536"/>
                  <a:gd name="T13" fmla="*/ 0 60000 65536"/>
                  <a:gd name="T14" fmla="*/ 0 60000 65536"/>
                  <a:gd name="T15" fmla="*/ 0 60000 65536"/>
                  <a:gd name="T16" fmla="*/ 0 60000 65536"/>
                  <a:gd name="T17" fmla="*/ 0 60000 65536"/>
                  <a:gd name="T18" fmla="*/ 0 w 225"/>
                  <a:gd name="T19" fmla="*/ 0 h 7"/>
                  <a:gd name="T20" fmla="*/ 225 w 225"/>
                  <a:gd name="T21" fmla="*/ 7 h 7"/>
                </a:gdLst>
                <a:ahLst/>
                <a:cxnLst>
                  <a:cxn ang="T12">
                    <a:pos x="T0" y="T1"/>
                  </a:cxn>
                  <a:cxn ang="T13">
                    <a:pos x="T2" y="T3"/>
                  </a:cxn>
                  <a:cxn ang="T14">
                    <a:pos x="T4" y="T5"/>
                  </a:cxn>
                  <a:cxn ang="T15">
                    <a:pos x="T6" y="T7"/>
                  </a:cxn>
                  <a:cxn ang="T16">
                    <a:pos x="T8" y="T9"/>
                  </a:cxn>
                  <a:cxn ang="T17">
                    <a:pos x="T10" y="T11"/>
                  </a:cxn>
                </a:cxnLst>
                <a:rect l="T18" t="T19" r="T20" b="T21"/>
                <a:pathLst>
                  <a:path w="225" h="7">
                    <a:moveTo>
                      <a:pt x="0" y="4"/>
                    </a:moveTo>
                    <a:lnTo>
                      <a:pt x="99" y="4"/>
                    </a:lnTo>
                    <a:lnTo>
                      <a:pt x="99" y="0"/>
                    </a:lnTo>
                    <a:lnTo>
                      <a:pt x="115" y="0"/>
                    </a:lnTo>
                    <a:lnTo>
                      <a:pt x="115" y="6"/>
                    </a:lnTo>
                    <a:lnTo>
                      <a:pt x="224" y="6"/>
                    </a:lnTo>
                  </a:path>
                </a:pathLst>
              </a:custGeom>
              <a:noFill/>
              <a:ln w="12700" cap="rnd">
                <a:solidFill>
                  <a:srgbClr val="000000"/>
                </a:solidFill>
                <a:round/>
                <a:headEnd/>
                <a:tailEnd/>
              </a:ln>
            </p:spPr>
            <p:txBody>
              <a:bodyPr/>
              <a:lstStyle/>
              <a:p>
                <a:endParaRPr lang="en-US"/>
              </a:p>
            </p:txBody>
          </p:sp>
        </p:grpSp>
        <p:grpSp>
          <p:nvGrpSpPr>
            <p:cNvPr id="348" name="Group 198"/>
            <p:cNvGrpSpPr>
              <a:grpSpLocks/>
            </p:cNvGrpSpPr>
            <p:nvPr/>
          </p:nvGrpSpPr>
          <p:grpSpPr bwMode="auto">
            <a:xfrm>
              <a:off x="1200" y="3557"/>
              <a:ext cx="373" cy="43"/>
              <a:chOff x="1200" y="3557"/>
              <a:chExt cx="373" cy="43"/>
            </a:xfrm>
          </p:grpSpPr>
          <p:grpSp>
            <p:nvGrpSpPr>
              <p:cNvPr id="349" name="Group 199"/>
              <p:cNvGrpSpPr>
                <a:grpSpLocks/>
              </p:cNvGrpSpPr>
              <p:nvPr/>
            </p:nvGrpSpPr>
            <p:grpSpPr bwMode="auto">
              <a:xfrm>
                <a:off x="1200" y="3557"/>
                <a:ext cx="373" cy="43"/>
                <a:chOff x="1200" y="3557"/>
                <a:chExt cx="373" cy="43"/>
              </a:xfrm>
            </p:grpSpPr>
            <p:sp>
              <p:nvSpPr>
                <p:cNvPr id="699" name="Rectangle 200"/>
                <p:cNvSpPr>
                  <a:spLocks noChangeArrowheads="1"/>
                </p:cNvSpPr>
                <p:nvPr/>
              </p:nvSpPr>
              <p:spPr bwMode="auto">
                <a:xfrm>
                  <a:off x="1200" y="3596"/>
                  <a:ext cx="364" cy="4"/>
                </a:xfrm>
                <a:prstGeom prst="rect">
                  <a:avLst/>
                </a:prstGeom>
                <a:solidFill>
                  <a:srgbClr val="C0C0C0"/>
                </a:solidFill>
                <a:ln w="12700">
                  <a:solidFill>
                    <a:srgbClr val="000000"/>
                  </a:solidFill>
                  <a:miter lim="800000"/>
                  <a:headEnd/>
                  <a:tailEnd/>
                </a:ln>
              </p:spPr>
              <p:txBody>
                <a:bodyPr wrap="none" anchor="ctr"/>
                <a:lstStyle/>
                <a:p>
                  <a:endParaRPr lang="en-US"/>
                </a:p>
              </p:txBody>
            </p:sp>
            <p:sp>
              <p:nvSpPr>
                <p:cNvPr id="700" name="Freeform 201"/>
                <p:cNvSpPr>
                  <a:spLocks/>
                </p:cNvSpPr>
                <p:nvPr/>
              </p:nvSpPr>
              <p:spPr bwMode="auto">
                <a:xfrm>
                  <a:off x="1200" y="3557"/>
                  <a:ext cx="373" cy="41"/>
                </a:xfrm>
                <a:custGeom>
                  <a:avLst/>
                  <a:gdLst>
                    <a:gd name="T0" fmla="*/ 0 w 373"/>
                    <a:gd name="T1" fmla="*/ 40 h 41"/>
                    <a:gd name="T2" fmla="*/ 372 w 373"/>
                    <a:gd name="T3" fmla="*/ 40 h 41"/>
                    <a:gd name="T4" fmla="*/ 349 w 373"/>
                    <a:gd name="T5" fmla="*/ 0 h 41"/>
                    <a:gd name="T6" fmla="*/ 27 w 373"/>
                    <a:gd name="T7" fmla="*/ 0 h 41"/>
                    <a:gd name="T8" fmla="*/ 0 w 373"/>
                    <a:gd name="T9" fmla="*/ 40 h 41"/>
                    <a:gd name="T10" fmla="*/ 0 60000 65536"/>
                    <a:gd name="T11" fmla="*/ 0 60000 65536"/>
                    <a:gd name="T12" fmla="*/ 0 60000 65536"/>
                    <a:gd name="T13" fmla="*/ 0 60000 65536"/>
                    <a:gd name="T14" fmla="*/ 0 60000 65536"/>
                    <a:gd name="T15" fmla="*/ 0 w 373"/>
                    <a:gd name="T16" fmla="*/ 0 h 41"/>
                    <a:gd name="T17" fmla="*/ 373 w 373"/>
                    <a:gd name="T18" fmla="*/ 41 h 41"/>
                  </a:gdLst>
                  <a:ahLst/>
                  <a:cxnLst>
                    <a:cxn ang="T10">
                      <a:pos x="T0" y="T1"/>
                    </a:cxn>
                    <a:cxn ang="T11">
                      <a:pos x="T2" y="T3"/>
                    </a:cxn>
                    <a:cxn ang="T12">
                      <a:pos x="T4" y="T5"/>
                    </a:cxn>
                    <a:cxn ang="T13">
                      <a:pos x="T6" y="T7"/>
                    </a:cxn>
                    <a:cxn ang="T14">
                      <a:pos x="T8" y="T9"/>
                    </a:cxn>
                  </a:cxnLst>
                  <a:rect l="T15" t="T16" r="T17" b="T18"/>
                  <a:pathLst>
                    <a:path w="373" h="41">
                      <a:moveTo>
                        <a:pt x="0" y="40"/>
                      </a:moveTo>
                      <a:lnTo>
                        <a:pt x="372" y="40"/>
                      </a:lnTo>
                      <a:lnTo>
                        <a:pt x="349" y="0"/>
                      </a:lnTo>
                      <a:lnTo>
                        <a:pt x="27" y="0"/>
                      </a:lnTo>
                      <a:lnTo>
                        <a:pt x="0" y="40"/>
                      </a:lnTo>
                    </a:path>
                  </a:pathLst>
                </a:custGeom>
                <a:solidFill>
                  <a:srgbClr val="C0C0C0"/>
                </a:solidFill>
                <a:ln w="12700" cap="rnd">
                  <a:solidFill>
                    <a:srgbClr val="000000"/>
                  </a:solidFill>
                  <a:round/>
                  <a:headEnd/>
                  <a:tailEnd/>
                </a:ln>
              </p:spPr>
              <p:txBody>
                <a:bodyPr/>
                <a:lstStyle/>
                <a:p>
                  <a:endParaRPr lang="en-US"/>
                </a:p>
              </p:txBody>
            </p:sp>
            <p:sp>
              <p:nvSpPr>
                <p:cNvPr id="701" name="Freeform 202"/>
                <p:cNvSpPr>
                  <a:spLocks/>
                </p:cNvSpPr>
                <p:nvPr/>
              </p:nvSpPr>
              <p:spPr bwMode="auto">
                <a:xfrm>
                  <a:off x="1210" y="3561"/>
                  <a:ext cx="349" cy="32"/>
                </a:xfrm>
                <a:custGeom>
                  <a:avLst/>
                  <a:gdLst>
                    <a:gd name="T0" fmla="*/ 21 w 349"/>
                    <a:gd name="T1" fmla="*/ 0 h 32"/>
                    <a:gd name="T2" fmla="*/ 0 w 349"/>
                    <a:gd name="T3" fmla="*/ 31 h 32"/>
                    <a:gd name="T4" fmla="*/ 348 w 349"/>
                    <a:gd name="T5" fmla="*/ 31 h 32"/>
                    <a:gd name="T6" fmla="*/ 333 w 349"/>
                    <a:gd name="T7" fmla="*/ 0 h 32"/>
                    <a:gd name="T8" fmla="*/ 0 60000 65536"/>
                    <a:gd name="T9" fmla="*/ 0 60000 65536"/>
                    <a:gd name="T10" fmla="*/ 0 60000 65536"/>
                    <a:gd name="T11" fmla="*/ 0 60000 65536"/>
                    <a:gd name="T12" fmla="*/ 0 w 349"/>
                    <a:gd name="T13" fmla="*/ 0 h 32"/>
                    <a:gd name="T14" fmla="*/ 349 w 349"/>
                    <a:gd name="T15" fmla="*/ 32 h 32"/>
                  </a:gdLst>
                  <a:ahLst/>
                  <a:cxnLst>
                    <a:cxn ang="T8">
                      <a:pos x="T0" y="T1"/>
                    </a:cxn>
                    <a:cxn ang="T9">
                      <a:pos x="T2" y="T3"/>
                    </a:cxn>
                    <a:cxn ang="T10">
                      <a:pos x="T4" y="T5"/>
                    </a:cxn>
                    <a:cxn ang="T11">
                      <a:pos x="T6" y="T7"/>
                    </a:cxn>
                  </a:cxnLst>
                  <a:rect l="T12" t="T13" r="T14" b="T15"/>
                  <a:pathLst>
                    <a:path w="349" h="32">
                      <a:moveTo>
                        <a:pt x="21" y="0"/>
                      </a:moveTo>
                      <a:lnTo>
                        <a:pt x="0" y="31"/>
                      </a:lnTo>
                      <a:lnTo>
                        <a:pt x="348" y="31"/>
                      </a:lnTo>
                      <a:lnTo>
                        <a:pt x="333" y="0"/>
                      </a:lnTo>
                    </a:path>
                  </a:pathLst>
                </a:custGeom>
                <a:noFill/>
                <a:ln w="12700" cap="rnd">
                  <a:solidFill>
                    <a:srgbClr val="000000"/>
                  </a:solidFill>
                  <a:round/>
                  <a:headEnd/>
                  <a:tailEnd/>
                </a:ln>
              </p:spPr>
              <p:txBody>
                <a:bodyPr/>
                <a:lstStyle/>
                <a:p>
                  <a:endParaRPr lang="en-US"/>
                </a:p>
              </p:txBody>
            </p:sp>
          </p:grpSp>
          <p:grpSp>
            <p:nvGrpSpPr>
              <p:cNvPr id="350" name="Group 203"/>
              <p:cNvGrpSpPr>
                <a:grpSpLocks/>
              </p:cNvGrpSpPr>
              <p:nvPr/>
            </p:nvGrpSpPr>
            <p:grpSpPr bwMode="auto">
              <a:xfrm>
                <a:off x="1241" y="3560"/>
                <a:ext cx="293" cy="11"/>
                <a:chOff x="1241" y="3560"/>
                <a:chExt cx="293" cy="11"/>
              </a:xfrm>
            </p:grpSpPr>
            <p:sp>
              <p:nvSpPr>
                <p:cNvPr id="693" name="Freeform 204"/>
                <p:cNvSpPr>
                  <a:spLocks/>
                </p:cNvSpPr>
                <p:nvPr/>
              </p:nvSpPr>
              <p:spPr bwMode="auto">
                <a:xfrm>
                  <a:off x="1241" y="3560"/>
                  <a:ext cx="12" cy="8"/>
                </a:xfrm>
                <a:custGeom>
                  <a:avLst/>
                  <a:gdLst>
                    <a:gd name="T0" fmla="*/ 3 w 12"/>
                    <a:gd name="T1" fmla="*/ 0 h 8"/>
                    <a:gd name="T2" fmla="*/ 11 w 12"/>
                    <a:gd name="T3" fmla="*/ 0 h 8"/>
                    <a:gd name="T4" fmla="*/ 9 w 12"/>
                    <a:gd name="T5" fmla="*/ 7 h 8"/>
                    <a:gd name="T6" fmla="*/ 0 w 12"/>
                    <a:gd name="T7" fmla="*/ 7 h 8"/>
                    <a:gd name="T8" fmla="*/ 3 w 12"/>
                    <a:gd name="T9" fmla="*/ 0 h 8"/>
                    <a:gd name="T10" fmla="*/ 0 60000 65536"/>
                    <a:gd name="T11" fmla="*/ 0 60000 65536"/>
                    <a:gd name="T12" fmla="*/ 0 60000 65536"/>
                    <a:gd name="T13" fmla="*/ 0 60000 65536"/>
                    <a:gd name="T14" fmla="*/ 0 60000 65536"/>
                    <a:gd name="T15" fmla="*/ 0 w 12"/>
                    <a:gd name="T16" fmla="*/ 0 h 8"/>
                    <a:gd name="T17" fmla="*/ 12 w 12"/>
                    <a:gd name="T18" fmla="*/ 8 h 8"/>
                  </a:gdLst>
                  <a:ahLst/>
                  <a:cxnLst>
                    <a:cxn ang="T10">
                      <a:pos x="T0" y="T1"/>
                    </a:cxn>
                    <a:cxn ang="T11">
                      <a:pos x="T2" y="T3"/>
                    </a:cxn>
                    <a:cxn ang="T12">
                      <a:pos x="T4" y="T5"/>
                    </a:cxn>
                    <a:cxn ang="T13">
                      <a:pos x="T6" y="T7"/>
                    </a:cxn>
                    <a:cxn ang="T14">
                      <a:pos x="T8" y="T9"/>
                    </a:cxn>
                  </a:cxnLst>
                  <a:rect l="T15" t="T16" r="T17" b="T18"/>
                  <a:pathLst>
                    <a:path w="12" h="8">
                      <a:moveTo>
                        <a:pt x="3" y="0"/>
                      </a:moveTo>
                      <a:lnTo>
                        <a:pt x="11" y="0"/>
                      </a:lnTo>
                      <a:lnTo>
                        <a:pt x="9" y="7"/>
                      </a:lnTo>
                      <a:lnTo>
                        <a:pt x="0" y="7"/>
                      </a:lnTo>
                      <a:lnTo>
                        <a:pt x="3" y="0"/>
                      </a:lnTo>
                    </a:path>
                  </a:pathLst>
                </a:custGeom>
                <a:solidFill>
                  <a:srgbClr val="808080"/>
                </a:solidFill>
                <a:ln w="12700" cap="rnd">
                  <a:solidFill>
                    <a:srgbClr val="000000"/>
                  </a:solidFill>
                  <a:round/>
                  <a:headEnd/>
                  <a:tailEnd/>
                </a:ln>
              </p:spPr>
              <p:txBody>
                <a:bodyPr/>
                <a:lstStyle/>
                <a:p>
                  <a:endParaRPr lang="en-US"/>
                </a:p>
              </p:txBody>
            </p:sp>
            <p:sp>
              <p:nvSpPr>
                <p:cNvPr id="694" name="Freeform 205"/>
                <p:cNvSpPr>
                  <a:spLocks/>
                </p:cNvSpPr>
                <p:nvPr/>
              </p:nvSpPr>
              <p:spPr bwMode="auto">
                <a:xfrm>
                  <a:off x="1270" y="3560"/>
                  <a:ext cx="46" cy="8"/>
                </a:xfrm>
                <a:custGeom>
                  <a:avLst/>
                  <a:gdLst>
                    <a:gd name="T0" fmla="*/ 2 w 46"/>
                    <a:gd name="T1" fmla="*/ 0 h 8"/>
                    <a:gd name="T2" fmla="*/ 45 w 46"/>
                    <a:gd name="T3" fmla="*/ 0 h 8"/>
                    <a:gd name="T4" fmla="*/ 43 w 46"/>
                    <a:gd name="T5" fmla="*/ 7 h 8"/>
                    <a:gd name="T6" fmla="*/ 0 w 46"/>
                    <a:gd name="T7" fmla="*/ 7 h 8"/>
                    <a:gd name="T8" fmla="*/ 2 w 46"/>
                    <a:gd name="T9" fmla="*/ 0 h 8"/>
                    <a:gd name="T10" fmla="*/ 0 60000 65536"/>
                    <a:gd name="T11" fmla="*/ 0 60000 65536"/>
                    <a:gd name="T12" fmla="*/ 0 60000 65536"/>
                    <a:gd name="T13" fmla="*/ 0 60000 65536"/>
                    <a:gd name="T14" fmla="*/ 0 60000 65536"/>
                    <a:gd name="T15" fmla="*/ 0 w 46"/>
                    <a:gd name="T16" fmla="*/ 0 h 8"/>
                    <a:gd name="T17" fmla="*/ 46 w 46"/>
                    <a:gd name="T18" fmla="*/ 8 h 8"/>
                  </a:gdLst>
                  <a:ahLst/>
                  <a:cxnLst>
                    <a:cxn ang="T10">
                      <a:pos x="T0" y="T1"/>
                    </a:cxn>
                    <a:cxn ang="T11">
                      <a:pos x="T2" y="T3"/>
                    </a:cxn>
                    <a:cxn ang="T12">
                      <a:pos x="T4" y="T5"/>
                    </a:cxn>
                    <a:cxn ang="T13">
                      <a:pos x="T6" y="T7"/>
                    </a:cxn>
                    <a:cxn ang="T14">
                      <a:pos x="T8" y="T9"/>
                    </a:cxn>
                  </a:cxnLst>
                  <a:rect l="T15" t="T16" r="T17" b="T18"/>
                  <a:pathLst>
                    <a:path w="46" h="8">
                      <a:moveTo>
                        <a:pt x="2" y="0"/>
                      </a:moveTo>
                      <a:lnTo>
                        <a:pt x="45" y="0"/>
                      </a:lnTo>
                      <a:lnTo>
                        <a:pt x="43" y="7"/>
                      </a:lnTo>
                      <a:lnTo>
                        <a:pt x="0" y="7"/>
                      </a:lnTo>
                      <a:lnTo>
                        <a:pt x="2" y="0"/>
                      </a:lnTo>
                    </a:path>
                  </a:pathLst>
                </a:custGeom>
                <a:solidFill>
                  <a:srgbClr val="808080"/>
                </a:solidFill>
                <a:ln w="12700" cap="rnd">
                  <a:solidFill>
                    <a:srgbClr val="000000"/>
                  </a:solidFill>
                  <a:round/>
                  <a:headEnd/>
                  <a:tailEnd/>
                </a:ln>
              </p:spPr>
              <p:txBody>
                <a:bodyPr/>
                <a:lstStyle/>
                <a:p>
                  <a:endParaRPr lang="en-US"/>
                </a:p>
              </p:txBody>
            </p:sp>
            <p:sp>
              <p:nvSpPr>
                <p:cNvPr id="695" name="Freeform 206"/>
                <p:cNvSpPr>
                  <a:spLocks/>
                </p:cNvSpPr>
                <p:nvPr/>
              </p:nvSpPr>
              <p:spPr bwMode="auto">
                <a:xfrm>
                  <a:off x="1328" y="3560"/>
                  <a:ext cx="45" cy="8"/>
                </a:xfrm>
                <a:custGeom>
                  <a:avLst/>
                  <a:gdLst>
                    <a:gd name="T0" fmla="*/ 1 w 45"/>
                    <a:gd name="T1" fmla="*/ 0 h 8"/>
                    <a:gd name="T2" fmla="*/ 44 w 45"/>
                    <a:gd name="T3" fmla="*/ 0 h 8"/>
                    <a:gd name="T4" fmla="*/ 44 w 45"/>
                    <a:gd name="T5" fmla="*/ 7 h 8"/>
                    <a:gd name="T6" fmla="*/ 0 w 45"/>
                    <a:gd name="T7" fmla="*/ 7 h 8"/>
                    <a:gd name="T8" fmla="*/ 1 w 45"/>
                    <a:gd name="T9" fmla="*/ 0 h 8"/>
                    <a:gd name="T10" fmla="*/ 0 60000 65536"/>
                    <a:gd name="T11" fmla="*/ 0 60000 65536"/>
                    <a:gd name="T12" fmla="*/ 0 60000 65536"/>
                    <a:gd name="T13" fmla="*/ 0 60000 65536"/>
                    <a:gd name="T14" fmla="*/ 0 60000 65536"/>
                    <a:gd name="T15" fmla="*/ 0 w 45"/>
                    <a:gd name="T16" fmla="*/ 0 h 8"/>
                    <a:gd name="T17" fmla="*/ 45 w 45"/>
                    <a:gd name="T18" fmla="*/ 8 h 8"/>
                  </a:gdLst>
                  <a:ahLst/>
                  <a:cxnLst>
                    <a:cxn ang="T10">
                      <a:pos x="T0" y="T1"/>
                    </a:cxn>
                    <a:cxn ang="T11">
                      <a:pos x="T2" y="T3"/>
                    </a:cxn>
                    <a:cxn ang="T12">
                      <a:pos x="T4" y="T5"/>
                    </a:cxn>
                    <a:cxn ang="T13">
                      <a:pos x="T6" y="T7"/>
                    </a:cxn>
                    <a:cxn ang="T14">
                      <a:pos x="T8" y="T9"/>
                    </a:cxn>
                  </a:cxnLst>
                  <a:rect l="T15" t="T16" r="T17" b="T18"/>
                  <a:pathLst>
                    <a:path w="45" h="8">
                      <a:moveTo>
                        <a:pt x="1" y="0"/>
                      </a:moveTo>
                      <a:lnTo>
                        <a:pt x="44" y="0"/>
                      </a:lnTo>
                      <a:lnTo>
                        <a:pt x="44" y="7"/>
                      </a:lnTo>
                      <a:lnTo>
                        <a:pt x="0" y="7"/>
                      </a:lnTo>
                      <a:lnTo>
                        <a:pt x="1" y="0"/>
                      </a:lnTo>
                    </a:path>
                  </a:pathLst>
                </a:custGeom>
                <a:solidFill>
                  <a:srgbClr val="808080"/>
                </a:solidFill>
                <a:ln w="12700" cap="rnd">
                  <a:solidFill>
                    <a:srgbClr val="000000"/>
                  </a:solidFill>
                  <a:round/>
                  <a:headEnd/>
                  <a:tailEnd/>
                </a:ln>
              </p:spPr>
              <p:txBody>
                <a:bodyPr/>
                <a:lstStyle/>
                <a:p>
                  <a:endParaRPr lang="en-US"/>
                </a:p>
              </p:txBody>
            </p:sp>
            <p:sp>
              <p:nvSpPr>
                <p:cNvPr id="696" name="Freeform 207"/>
                <p:cNvSpPr>
                  <a:spLocks/>
                </p:cNvSpPr>
                <p:nvPr/>
              </p:nvSpPr>
              <p:spPr bwMode="auto">
                <a:xfrm>
                  <a:off x="1380" y="3560"/>
                  <a:ext cx="46" cy="8"/>
                </a:xfrm>
                <a:custGeom>
                  <a:avLst/>
                  <a:gdLst>
                    <a:gd name="T0" fmla="*/ 1 w 46"/>
                    <a:gd name="T1" fmla="*/ 0 h 8"/>
                    <a:gd name="T2" fmla="*/ 45 w 46"/>
                    <a:gd name="T3" fmla="*/ 0 h 8"/>
                    <a:gd name="T4" fmla="*/ 45 w 46"/>
                    <a:gd name="T5" fmla="*/ 7 h 8"/>
                    <a:gd name="T6" fmla="*/ 0 w 46"/>
                    <a:gd name="T7" fmla="*/ 7 h 8"/>
                    <a:gd name="T8" fmla="*/ 1 w 46"/>
                    <a:gd name="T9" fmla="*/ 0 h 8"/>
                    <a:gd name="T10" fmla="*/ 0 60000 65536"/>
                    <a:gd name="T11" fmla="*/ 0 60000 65536"/>
                    <a:gd name="T12" fmla="*/ 0 60000 65536"/>
                    <a:gd name="T13" fmla="*/ 0 60000 65536"/>
                    <a:gd name="T14" fmla="*/ 0 60000 65536"/>
                    <a:gd name="T15" fmla="*/ 0 w 46"/>
                    <a:gd name="T16" fmla="*/ 0 h 8"/>
                    <a:gd name="T17" fmla="*/ 46 w 46"/>
                    <a:gd name="T18" fmla="*/ 8 h 8"/>
                  </a:gdLst>
                  <a:ahLst/>
                  <a:cxnLst>
                    <a:cxn ang="T10">
                      <a:pos x="T0" y="T1"/>
                    </a:cxn>
                    <a:cxn ang="T11">
                      <a:pos x="T2" y="T3"/>
                    </a:cxn>
                    <a:cxn ang="T12">
                      <a:pos x="T4" y="T5"/>
                    </a:cxn>
                    <a:cxn ang="T13">
                      <a:pos x="T6" y="T7"/>
                    </a:cxn>
                    <a:cxn ang="T14">
                      <a:pos x="T8" y="T9"/>
                    </a:cxn>
                  </a:cxnLst>
                  <a:rect l="T15" t="T16" r="T17" b="T18"/>
                  <a:pathLst>
                    <a:path w="46" h="8">
                      <a:moveTo>
                        <a:pt x="1" y="0"/>
                      </a:moveTo>
                      <a:lnTo>
                        <a:pt x="45" y="0"/>
                      </a:lnTo>
                      <a:lnTo>
                        <a:pt x="45" y="7"/>
                      </a:lnTo>
                      <a:lnTo>
                        <a:pt x="0" y="7"/>
                      </a:lnTo>
                      <a:lnTo>
                        <a:pt x="1" y="0"/>
                      </a:lnTo>
                    </a:path>
                  </a:pathLst>
                </a:custGeom>
                <a:solidFill>
                  <a:srgbClr val="808080"/>
                </a:solidFill>
                <a:ln w="12700" cap="rnd">
                  <a:solidFill>
                    <a:srgbClr val="000000"/>
                  </a:solidFill>
                  <a:round/>
                  <a:headEnd/>
                  <a:tailEnd/>
                </a:ln>
              </p:spPr>
              <p:txBody>
                <a:bodyPr/>
                <a:lstStyle/>
                <a:p>
                  <a:endParaRPr lang="en-US"/>
                </a:p>
              </p:txBody>
            </p:sp>
            <p:sp>
              <p:nvSpPr>
                <p:cNvPr id="697" name="Freeform 208"/>
                <p:cNvSpPr>
                  <a:spLocks/>
                </p:cNvSpPr>
                <p:nvPr/>
              </p:nvSpPr>
              <p:spPr bwMode="auto">
                <a:xfrm>
                  <a:off x="1436" y="3560"/>
                  <a:ext cx="40" cy="9"/>
                </a:xfrm>
                <a:custGeom>
                  <a:avLst/>
                  <a:gdLst>
                    <a:gd name="T0" fmla="*/ 0 w 40"/>
                    <a:gd name="T1" fmla="*/ 0 h 9"/>
                    <a:gd name="T2" fmla="*/ 37 w 40"/>
                    <a:gd name="T3" fmla="*/ 0 h 9"/>
                    <a:gd name="T4" fmla="*/ 39 w 40"/>
                    <a:gd name="T5" fmla="*/ 8 h 9"/>
                    <a:gd name="T6" fmla="*/ 0 w 40"/>
                    <a:gd name="T7" fmla="*/ 8 h 9"/>
                    <a:gd name="T8" fmla="*/ 0 w 40"/>
                    <a:gd name="T9" fmla="*/ 0 h 9"/>
                    <a:gd name="T10" fmla="*/ 0 60000 65536"/>
                    <a:gd name="T11" fmla="*/ 0 60000 65536"/>
                    <a:gd name="T12" fmla="*/ 0 60000 65536"/>
                    <a:gd name="T13" fmla="*/ 0 60000 65536"/>
                    <a:gd name="T14" fmla="*/ 0 60000 65536"/>
                    <a:gd name="T15" fmla="*/ 0 w 40"/>
                    <a:gd name="T16" fmla="*/ 0 h 9"/>
                    <a:gd name="T17" fmla="*/ 40 w 40"/>
                    <a:gd name="T18" fmla="*/ 9 h 9"/>
                  </a:gdLst>
                  <a:ahLst/>
                  <a:cxnLst>
                    <a:cxn ang="T10">
                      <a:pos x="T0" y="T1"/>
                    </a:cxn>
                    <a:cxn ang="T11">
                      <a:pos x="T2" y="T3"/>
                    </a:cxn>
                    <a:cxn ang="T12">
                      <a:pos x="T4" y="T5"/>
                    </a:cxn>
                    <a:cxn ang="T13">
                      <a:pos x="T6" y="T7"/>
                    </a:cxn>
                    <a:cxn ang="T14">
                      <a:pos x="T8" y="T9"/>
                    </a:cxn>
                  </a:cxnLst>
                  <a:rect l="T15" t="T16" r="T17" b="T18"/>
                  <a:pathLst>
                    <a:path w="40" h="9">
                      <a:moveTo>
                        <a:pt x="0" y="0"/>
                      </a:moveTo>
                      <a:lnTo>
                        <a:pt x="37" y="0"/>
                      </a:lnTo>
                      <a:lnTo>
                        <a:pt x="39" y="8"/>
                      </a:lnTo>
                      <a:lnTo>
                        <a:pt x="0" y="8"/>
                      </a:lnTo>
                      <a:lnTo>
                        <a:pt x="0" y="0"/>
                      </a:lnTo>
                    </a:path>
                  </a:pathLst>
                </a:custGeom>
                <a:solidFill>
                  <a:srgbClr val="808080"/>
                </a:solidFill>
                <a:ln w="12700" cap="rnd">
                  <a:solidFill>
                    <a:srgbClr val="000000"/>
                  </a:solidFill>
                  <a:round/>
                  <a:headEnd/>
                  <a:tailEnd/>
                </a:ln>
              </p:spPr>
              <p:txBody>
                <a:bodyPr/>
                <a:lstStyle/>
                <a:p>
                  <a:endParaRPr lang="en-US"/>
                </a:p>
              </p:txBody>
            </p:sp>
            <p:sp>
              <p:nvSpPr>
                <p:cNvPr id="698" name="Freeform 209"/>
                <p:cNvSpPr>
                  <a:spLocks/>
                </p:cNvSpPr>
                <p:nvPr/>
              </p:nvSpPr>
              <p:spPr bwMode="auto">
                <a:xfrm>
                  <a:off x="1485" y="3564"/>
                  <a:ext cx="49" cy="7"/>
                </a:xfrm>
                <a:custGeom>
                  <a:avLst/>
                  <a:gdLst>
                    <a:gd name="T0" fmla="*/ 0 w 49"/>
                    <a:gd name="T1" fmla="*/ 0 h 7"/>
                    <a:gd name="T2" fmla="*/ 44 w 49"/>
                    <a:gd name="T3" fmla="*/ 0 h 7"/>
                    <a:gd name="T4" fmla="*/ 48 w 49"/>
                    <a:gd name="T5" fmla="*/ 6 h 7"/>
                    <a:gd name="T6" fmla="*/ 2 w 49"/>
                    <a:gd name="T7" fmla="*/ 6 h 7"/>
                    <a:gd name="T8" fmla="*/ 0 w 49"/>
                    <a:gd name="T9" fmla="*/ 0 h 7"/>
                    <a:gd name="T10" fmla="*/ 0 60000 65536"/>
                    <a:gd name="T11" fmla="*/ 0 60000 65536"/>
                    <a:gd name="T12" fmla="*/ 0 60000 65536"/>
                    <a:gd name="T13" fmla="*/ 0 60000 65536"/>
                    <a:gd name="T14" fmla="*/ 0 60000 65536"/>
                    <a:gd name="T15" fmla="*/ 0 w 49"/>
                    <a:gd name="T16" fmla="*/ 0 h 7"/>
                    <a:gd name="T17" fmla="*/ 49 w 49"/>
                    <a:gd name="T18" fmla="*/ 7 h 7"/>
                  </a:gdLst>
                  <a:ahLst/>
                  <a:cxnLst>
                    <a:cxn ang="T10">
                      <a:pos x="T0" y="T1"/>
                    </a:cxn>
                    <a:cxn ang="T11">
                      <a:pos x="T2" y="T3"/>
                    </a:cxn>
                    <a:cxn ang="T12">
                      <a:pos x="T4" y="T5"/>
                    </a:cxn>
                    <a:cxn ang="T13">
                      <a:pos x="T6" y="T7"/>
                    </a:cxn>
                    <a:cxn ang="T14">
                      <a:pos x="T8" y="T9"/>
                    </a:cxn>
                  </a:cxnLst>
                  <a:rect l="T15" t="T16" r="T17" b="T18"/>
                  <a:pathLst>
                    <a:path w="49" h="7">
                      <a:moveTo>
                        <a:pt x="0" y="0"/>
                      </a:moveTo>
                      <a:lnTo>
                        <a:pt x="44" y="0"/>
                      </a:lnTo>
                      <a:lnTo>
                        <a:pt x="48" y="6"/>
                      </a:lnTo>
                      <a:lnTo>
                        <a:pt x="2" y="6"/>
                      </a:lnTo>
                      <a:lnTo>
                        <a:pt x="0" y="0"/>
                      </a:lnTo>
                    </a:path>
                  </a:pathLst>
                </a:custGeom>
                <a:solidFill>
                  <a:srgbClr val="808080"/>
                </a:solidFill>
                <a:ln w="12700" cap="rnd">
                  <a:solidFill>
                    <a:srgbClr val="000000"/>
                  </a:solidFill>
                  <a:round/>
                  <a:headEnd/>
                  <a:tailEnd/>
                </a:ln>
              </p:spPr>
              <p:txBody>
                <a:bodyPr/>
                <a:lstStyle/>
                <a:p>
                  <a:endParaRPr lang="en-US"/>
                </a:p>
              </p:txBody>
            </p:sp>
          </p:grpSp>
          <p:grpSp>
            <p:nvGrpSpPr>
              <p:cNvPr id="351" name="Group 210"/>
              <p:cNvGrpSpPr>
                <a:grpSpLocks/>
              </p:cNvGrpSpPr>
              <p:nvPr/>
            </p:nvGrpSpPr>
            <p:grpSpPr bwMode="auto">
              <a:xfrm>
                <a:off x="1242" y="3572"/>
                <a:ext cx="291" cy="16"/>
                <a:chOff x="1242" y="3572"/>
                <a:chExt cx="291" cy="16"/>
              </a:xfrm>
            </p:grpSpPr>
            <p:grpSp>
              <p:nvGrpSpPr>
                <p:cNvPr id="352" name="Group 211"/>
                <p:cNvGrpSpPr>
                  <a:grpSpLocks/>
                </p:cNvGrpSpPr>
                <p:nvPr/>
              </p:nvGrpSpPr>
              <p:grpSpPr bwMode="auto">
                <a:xfrm>
                  <a:off x="1278" y="3573"/>
                  <a:ext cx="66" cy="14"/>
                  <a:chOff x="1278" y="3573"/>
                  <a:chExt cx="66" cy="14"/>
                </a:xfrm>
              </p:grpSpPr>
              <p:sp>
                <p:nvSpPr>
                  <p:cNvPr id="689" name="Line 212"/>
                  <p:cNvSpPr>
                    <a:spLocks noChangeShapeType="1"/>
                  </p:cNvSpPr>
                  <p:nvPr/>
                </p:nvSpPr>
                <p:spPr bwMode="auto">
                  <a:xfrm>
                    <a:off x="1336" y="3573"/>
                    <a:ext cx="0" cy="1"/>
                  </a:xfrm>
                  <a:prstGeom prst="line">
                    <a:avLst/>
                  </a:prstGeom>
                  <a:noFill/>
                  <a:ln w="12700">
                    <a:solidFill>
                      <a:srgbClr val="000000"/>
                    </a:solidFill>
                    <a:round/>
                    <a:headEnd/>
                    <a:tailEnd/>
                  </a:ln>
                </p:spPr>
                <p:txBody>
                  <a:bodyPr wrap="none" anchor="ctr"/>
                  <a:lstStyle/>
                  <a:p>
                    <a:endParaRPr lang="en-US"/>
                  </a:p>
                </p:txBody>
              </p:sp>
              <p:sp>
                <p:nvSpPr>
                  <p:cNvPr id="690" name="Line 213"/>
                  <p:cNvSpPr>
                    <a:spLocks noChangeShapeType="1"/>
                  </p:cNvSpPr>
                  <p:nvPr/>
                </p:nvSpPr>
                <p:spPr bwMode="auto">
                  <a:xfrm>
                    <a:off x="1343" y="3577"/>
                    <a:ext cx="1" cy="1"/>
                  </a:xfrm>
                  <a:prstGeom prst="line">
                    <a:avLst/>
                  </a:prstGeom>
                  <a:noFill/>
                  <a:ln w="12700">
                    <a:solidFill>
                      <a:srgbClr val="000000"/>
                    </a:solidFill>
                    <a:round/>
                    <a:headEnd/>
                    <a:tailEnd/>
                  </a:ln>
                </p:spPr>
                <p:txBody>
                  <a:bodyPr wrap="none" anchor="ctr"/>
                  <a:lstStyle/>
                  <a:p>
                    <a:endParaRPr lang="en-US"/>
                  </a:p>
                </p:txBody>
              </p:sp>
              <p:sp>
                <p:nvSpPr>
                  <p:cNvPr id="691" name="Line 214"/>
                  <p:cNvSpPr>
                    <a:spLocks noChangeShapeType="1"/>
                  </p:cNvSpPr>
                  <p:nvPr/>
                </p:nvSpPr>
                <p:spPr bwMode="auto">
                  <a:xfrm>
                    <a:off x="1334" y="3582"/>
                    <a:ext cx="1" cy="1"/>
                  </a:xfrm>
                  <a:prstGeom prst="line">
                    <a:avLst/>
                  </a:prstGeom>
                  <a:noFill/>
                  <a:ln w="12700">
                    <a:solidFill>
                      <a:srgbClr val="000000"/>
                    </a:solidFill>
                    <a:round/>
                    <a:headEnd/>
                    <a:tailEnd/>
                  </a:ln>
                </p:spPr>
                <p:txBody>
                  <a:bodyPr wrap="none" anchor="ctr"/>
                  <a:lstStyle/>
                  <a:p>
                    <a:endParaRPr lang="en-US"/>
                  </a:p>
                </p:txBody>
              </p:sp>
              <p:sp>
                <p:nvSpPr>
                  <p:cNvPr id="692" name="Line 215"/>
                  <p:cNvSpPr>
                    <a:spLocks noChangeShapeType="1"/>
                  </p:cNvSpPr>
                  <p:nvPr/>
                </p:nvSpPr>
                <p:spPr bwMode="auto">
                  <a:xfrm>
                    <a:off x="1278" y="3586"/>
                    <a:ext cx="1" cy="1"/>
                  </a:xfrm>
                  <a:prstGeom prst="line">
                    <a:avLst/>
                  </a:prstGeom>
                  <a:noFill/>
                  <a:ln w="12700">
                    <a:solidFill>
                      <a:srgbClr val="000000"/>
                    </a:solidFill>
                    <a:round/>
                    <a:headEnd/>
                    <a:tailEnd/>
                  </a:ln>
                </p:spPr>
                <p:txBody>
                  <a:bodyPr wrap="none" anchor="ctr"/>
                  <a:lstStyle/>
                  <a:p>
                    <a:endParaRPr lang="en-US"/>
                  </a:p>
                </p:txBody>
              </p:sp>
            </p:grpSp>
            <p:grpSp>
              <p:nvGrpSpPr>
                <p:cNvPr id="353" name="Group 216"/>
                <p:cNvGrpSpPr>
                  <a:grpSpLocks/>
                </p:cNvGrpSpPr>
                <p:nvPr/>
              </p:nvGrpSpPr>
              <p:grpSpPr bwMode="auto">
                <a:xfrm>
                  <a:off x="1242" y="3575"/>
                  <a:ext cx="5" cy="9"/>
                  <a:chOff x="1242" y="3575"/>
                  <a:chExt cx="5" cy="9"/>
                </a:xfrm>
              </p:grpSpPr>
              <p:sp>
                <p:nvSpPr>
                  <p:cNvPr id="686" name="Line 217"/>
                  <p:cNvSpPr>
                    <a:spLocks noChangeShapeType="1"/>
                  </p:cNvSpPr>
                  <p:nvPr/>
                </p:nvSpPr>
                <p:spPr bwMode="auto">
                  <a:xfrm>
                    <a:off x="1245" y="3575"/>
                    <a:ext cx="1" cy="1"/>
                  </a:xfrm>
                  <a:prstGeom prst="line">
                    <a:avLst/>
                  </a:prstGeom>
                  <a:noFill/>
                  <a:ln w="12700">
                    <a:solidFill>
                      <a:srgbClr val="000000"/>
                    </a:solidFill>
                    <a:round/>
                    <a:headEnd/>
                    <a:tailEnd/>
                  </a:ln>
                </p:spPr>
                <p:txBody>
                  <a:bodyPr wrap="none" anchor="ctr"/>
                  <a:lstStyle/>
                  <a:p>
                    <a:endParaRPr lang="en-US"/>
                  </a:p>
                </p:txBody>
              </p:sp>
              <p:sp>
                <p:nvSpPr>
                  <p:cNvPr id="687" name="Line 218"/>
                  <p:cNvSpPr>
                    <a:spLocks noChangeShapeType="1"/>
                  </p:cNvSpPr>
                  <p:nvPr/>
                </p:nvSpPr>
                <p:spPr bwMode="auto">
                  <a:xfrm>
                    <a:off x="1242" y="3579"/>
                    <a:ext cx="1" cy="1"/>
                  </a:xfrm>
                  <a:prstGeom prst="line">
                    <a:avLst/>
                  </a:prstGeom>
                  <a:noFill/>
                  <a:ln w="12700">
                    <a:solidFill>
                      <a:srgbClr val="000000"/>
                    </a:solidFill>
                    <a:round/>
                    <a:headEnd/>
                    <a:tailEnd/>
                  </a:ln>
                </p:spPr>
                <p:txBody>
                  <a:bodyPr wrap="none" anchor="ctr"/>
                  <a:lstStyle/>
                  <a:p>
                    <a:endParaRPr lang="en-US"/>
                  </a:p>
                </p:txBody>
              </p:sp>
              <p:sp>
                <p:nvSpPr>
                  <p:cNvPr id="688" name="Line 219"/>
                  <p:cNvSpPr>
                    <a:spLocks noChangeShapeType="1"/>
                  </p:cNvSpPr>
                  <p:nvPr/>
                </p:nvSpPr>
                <p:spPr bwMode="auto">
                  <a:xfrm>
                    <a:off x="1246" y="3583"/>
                    <a:ext cx="1" cy="1"/>
                  </a:xfrm>
                  <a:prstGeom prst="line">
                    <a:avLst/>
                  </a:prstGeom>
                  <a:noFill/>
                  <a:ln w="12700">
                    <a:solidFill>
                      <a:srgbClr val="000000"/>
                    </a:solidFill>
                    <a:round/>
                    <a:headEnd/>
                    <a:tailEnd/>
                  </a:ln>
                </p:spPr>
                <p:txBody>
                  <a:bodyPr wrap="none" anchor="ctr"/>
                  <a:lstStyle/>
                  <a:p>
                    <a:endParaRPr lang="en-US"/>
                  </a:p>
                </p:txBody>
              </p:sp>
            </p:grpSp>
            <p:grpSp>
              <p:nvGrpSpPr>
                <p:cNvPr id="358" name="Group 220"/>
                <p:cNvGrpSpPr>
                  <a:grpSpLocks/>
                </p:cNvGrpSpPr>
                <p:nvPr/>
              </p:nvGrpSpPr>
              <p:grpSpPr bwMode="auto">
                <a:xfrm>
                  <a:off x="1338" y="3572"/>
                  <a:ext cx="85" cy="15"/>
                  <a:chOff x="1338" y="3572"/>
                  <a:chExt cx="85" cy="15"/>
                </a:xfrm>
              </p:grpSpPr>
              <p:sp>
                <p:nvSpPr>
                  <p:cNvPr id="680" name="Line 221"/>
                  <p:cNvSpPr>
                    <a:spLocks noChangeShapeType="1"/>
                  </p:cNvSpPr>
                  <p:nvPr/>
                </p:nvSpPr>
                <p:spPr bwMode="auto">
                  <a:xfrm>
                    <a:off x="1338" y="3586"/>
                    <a:ext cx="1" cy="1"/>
                  </a:xfrm>
                  <a:prstGeom prst="line">
                    <a:avLst/>
                  </a:prstGeom>
                  <a:noFill/>
                  <a:ln w="12700">
                    <a:solidFill>
                      <a:srgbClr val="000000"/>
                    </a:solidFill>
                    <a:round/>
                    <a:headEnd/>
                    <a:tailEnd/>
                  </a:ln>
                </p:spPr>
                <p:txBody>
                  <a:bodyPr wrap="none" anchor="ctr"/>
                  <a:lstStyle/>
                  <a:p>
                    <a:endParaRPr lang="en-US"/>
                  </a:p>
                </p:txBody>
              </p:sp>
              <p:sp>
                <p:nvSpPr>
                  <p:cNvPr id="681" name="Line 222"/>
                  <p:cNvSpPr>
                    <a:spLocks noChangeShapeType="1"/>
                  </p:cNvSpPr>
                  <p:nvPr/>
                </p:nvSpPr>
                <p:spPr bwMode="auto">
                  <a:xfrm>
                    <a:off x="1417" y="3572"/>
                    <a:ext cx="1" cy="1"/>
                  </a:xfrm>
                  <a:prstGeom prst="line">
                    <a:avLst/>
                  </a:prstGeom>
                  <a:noFill/>
                  <a:ln w="12700">
                    <a:solidFill>
                      <a:srgbClr val="000000"/>
                    </a:solidFill>
                    <a:round/>
                    <a:headEnd/>
                    <a:tailEnd/>
                  </a:ln>
                </p:spPr>
                <p:txBody>
                  <a:bodyPr wrap="none" anchor="ctr"/>
                  <a:lstStyle/>
                  <a:p>
                    <a:endParaRPr lang="en-US"/>
                  </a:p>
                </p:txBody>
              </p:sp>
              <p:sp>
                <p:nvSpPr>
                  <p:cNvPr id="682" name="Line 223"/>
                  <p:cNvSpPr>
                    <a:spLocks noChangeShapeType="1"/>
                  </p:cNvSpPr>
                  <p:nvPr/>
                </p:nvSpPr>
                <p:spPr bwMode="auto">
                  <a:xfrm>
                    <a:off x="1422" y="3577"/>
                    <a:ext cx="1" cy="1"/>
                  </a:xfrm>
                  <a:prstGeom prst="line">
                    <a:avLst/>
                  </a:prstGeom>
                  <a:noFill/>
                  <a:ln w="12700">
                    <a:solidFill>
                      <a:srgbClr val="000000"/>
                    </a:solidFill>
                    <a:round/>
                    <a:headEnd/>
                    <a:tailEnd/>
                  </a:ln>
                </p:spPr>
                <p:txBody>
                  <a:bodyPr wrap="none" anchor="ctr"/>
                  <a:lstStyle/>
                  <a:p>
                    <a:endParaRPr lang="en-US"/>
                  </a:p>
                </p:txBody>
              </p:sp>
              <p:sp>
                <p:nvSpPr>
                  <p:cNvPr id="683" name="Line 224"/>
                  <p:cNvSpPr>
                    <a:spLocks noChangeShapeType="1"/>
                  </p:cNvSpPr>
                  <p:nvPr/>
                </p:nvSpPr>
                <p:spPr bwMode="auto">
                  <a:xfrm>
                    <a:off x="1418" y="3582"/>
                    <a:ext cx="1" cy="1"/>
                  </a:xfrm>
                  <a:prstGeom prst="line">
                    <a:avLst/>
                  </a:prstGeom>
                  <a:noFill/>
                  <a:ln w="12700">
                    <a:solidFill>
                      <a:srgbClr val="000000"/>
                    </a:solidFill>
                    <a:round/>
                    <a:headEnd/>
                    <a:tailEnd/>
                  </a:ln>
                </p:spPr>
                <p:txBody>
                  <a:bodyPr wrap="none" anchor="ctr"/>
                  <a:lstStyle/>
                  <a:p>
                    <a:endParaRPr lang="en-US"/>
                  </a:p>
                </p:txBody>
              </p:sp>
              <p:sp>
                <p:nvSpPr>
                  <p:cNvPr id="684" name="Line 225"/>
                  <p:cNvSpPr>
                    <a:spLocks noChangeShapeType="1"/>
                  </p:cNvSpPr>
                  <p:nvPr/>
                </p:nvSpPr>
                <p:spPr bwMode="auto">
                  <a:xfrm>
                    <a:off x="1388" y="3586"/>
                    <a:ext cx="1" cy="1"/>
                  </a:xfrm>
                  <a:prstGeom prst="line">
                    <a:avLst/>
                  </a:prstGeom>
                  <a:noFill/>
                  <a:ln w="12700">
                    <a:solidFill>
                      <a:srgbClr val="000000"/>
                    </a:solidFill>
                    <a:round/>
                    <a:headEnd/>
                    <a:tailEnd/>
                  </a:ln>
                </p:spPr>
                <p:txBody>
                  <a:bodyPr wrap="none" anchor="ctr"/>
                  <a:lstStyle/>
                  <a:p>
                    <a:endParaRPr lang="en-US"/>
                  </a:p>
                </p:txBody>
              </p:sp>
              <p:sp>
                <p:nvSpPr>
                  <p:cNvPr id="685" name="Line 226"/>
                  <p:cNvSpPr>
                    <a:spLocks noChangeShapeType="1"/>
                  </p:cNvSpPr>
                  <p:nvPr/>
                </p:nvSpPr>
                <p:spPr bwMode="auto">
                  <a:xfrm>
                    <a:off x="1413" y="3586"/>
                    <a:ext cx="1" cy="1"/>
                  </a:xfrm>
                  <a:prstGeom prst="line">
                    <a:avLst/>
                  </a:prstGeom>
                  <a:noFill/>
                  <a:ln w="12700">
                    <a:solidFill>
                      <a:srgbClr val="000000"/>
                    </a:solidFill>
                    <a:round/>
                    <a:headEnd/>
                    <a:tailEnd/>
                  </a:ln>
                </p:spPr>
                <p:txBody>
                  <a:bodyPr wrap="none" anchor="ctr"/>
                  <a:lstStyle/>
                  <a:p>
                    <a:endParaRPr lang="en-US"/>
                  </a:p>
                </p:txBody>
              </p:sp>
            </p:grpSp>
            <p:grpSp>
              <p:nvGrpSpPr>
                <p:cNvPr id="359" name="Group 227"/>
                <p:cNvGrpSpPr>
                  <a:grpSpLocks/>
                </p:cNvGrpSpPr>
                <p:nvPr/>
              </p:nvGrpSpPr>
              <p:grpSpPr bwMode="auto">
                <a:xfrm>
                  <a:off x="1459" y="3575"/>
                  <a:ext cx="4" cy="13"/>
                  <a:chOff x="1459" y="3575"/>
                  <a:chExt cx="4" cy="13"/>
                </a:xfrm>
              </p:grpSpPr>
              <p:sp>
                <p:nvSpPr>
                  <p:cNvPr id="677" name="Line 228"/>
                  <p:cNvSpPr>
                    <a:spLocks noChangeShapeType="1"/>
                  </p:cNvSpPr>
                  <p:nvPr/>
                </p:nvSpPr>
                <p:spPr bwMode="auto">
                  <a:xfrm>
                    <a:off x="1459" y="3575"/>
                    <a:ext cx="1" cy="1"/>
                  </a:xfrm>
                  <a:prstGeom prst="line">
                    <a:avLst/>
                  </a:prstGeom>
                  <a:noFill/>
                  <a:ln w="12700">
                    <a:solidFill>
                      <a:srgbClr val="000000"/>
                    </a:solidFill>
                    <a:round/>
                    <a:headEnd/>
                    <a:tailEnd/>
                  </a:ln>
                </p:spPr>
                <p:txBody>
                  <a:bodyPr wrap="none" anchor="ctr"/>
                  <a:lstStyle/>
                  <a:p>
                    <a:endParaRPr lang="en-US"/>
                  </a:p>
                </p:txBody>
              </p:sp>
              <p:sp>
                <p:nvSpPr>
                  <p:cNvPr id="678" name="Line 229"/>
                  <p:cNvSpPr>
                    <a:spLocks noChangeShapeType="1"/>
                  </p:cNvSpPr>
                  <p:nvPr/>
                </p:nvSpPr>
                <p:spPr bwMode="auto">
                  <a:xfrm>
                    <a:off x="1461" y="3580"/>
                    <a:ext cx="0" cy="1"/>
                  </a:xfrm>
                  <a:prstGeom prst="line">
                    <a:avLst/>
                  </a:prstGeom>
                  <a:noFill/>
                  <a:ln w="12700">
                    <a:solidFill>
                      <a:srgbClr val="000000"/>
                    </a:solidFill>
                    <a:round/>
                    <a:headEnd/>
                    <a:tailEnd/>
                  </a:ln>
                </p:spPr>
                <p:txBody>
                  <a:bodyPr wrap="none" anchor="ctr"/>
                  <a:lstStyle/>
                  <a:p>
                    <a:endParaRPr lang="en-US"/>
                  </a:p>
                </p:txBody>
              </p:sp>
              <p:sp>
                <p:nvSpPr>
                  <p:cNvPr id="679" name="Line 230"/>
                  <p:cNvSpPr>
                    <a:spLocks noChangeShapeType="1"/>
                  </p:cNvSpPr>
                  <p:nvPr/>
                </p:nvSpPr>
                <p:spPr bwMode="auto">
                  <a:xfrm>
                    <a:off x="1462" y="3587"/>
                    <a:ext cx="1" cy="1"/>
                  </a:xfrm>
                  <a:prstGeom prst="line">
                    <a:avLst/>
                  </a:prstGeom>
                  <a:noFill/>
                  <a:ln w="12700">
                    <a:solidFill>
                      <a:srgbClr val="000000"/>
                    </a:solidFill>
                    <a:round/>
                    <a:headEnd/>
                    <a:tailEnd/>
                  </a:ln>
                </p:spPr>
                <p:txBody>
                  <a:bodyPr wrap="none" anchor="ctr"/>
                  <a:lstStyle/>
                  <a:p>
                    <a:endParaRPr lang="en-US"/>
                  </a:p>
                </p:txBody>
              </p:sp>
            </p:grpSp>
            <p:grpSp>
              <p:nvGrpSpPr>
                <p:cNvPr id="364" name="Group 231"/>
                <p:cNvGrpSpPr>
                  <a:grpSpLocks/>
                </p:cNvGrpSpPr>
                <p:nvPr/>
              </p:nvGrpSpPr>
              <p:grpSpPr bwMode="auto">
                <a:xfrm>
                  <a:off x="1505" y="3575"/>
                  <a:ext cx="28" cy="13"/>
                  <a:chOff x="1505" y="3575"/>
                  <a:chExt cx="28" cy="13"/>
                </a:xfrm>
              </p:grpSpPr>
              <p:sp>
                <p:nvSpPr>
                  <p:cNvPr id="671" name="Line 232"/>
                  <p:cNvSpPr>
                    <a:spLocks noChangeShapeType="1"/>
                  </p:cNvSpPr>
                  <p:nvPr/>
                </p:nvSpPr>
                <p:spPr bwMode="auto">
                  <a:xfrm>
                    <a:off x="1512" y="3575"/>
                    <a:ext cx="1" cy="1"/>
                  </a:xfrm>
                  <a:prstGeom prst="line">
                    <a:avLst/>
                  </a:prstGeom>
                  <a:noFill/>
                  <a:ln w="12700">
                    <a:solidFill>
                      <a:srgbClr val="000000"/>
                    </a:solidFill>
                    <a:round/>
                    <a:headEnd/>
                    <a:tailEnd/>
                  </a:ln>
                </p:spPr>
                <p:txBody>
                  <a:bodyPr wrap="none" anchor="ctr"/>
                  <a:lstStyle/>
                  <a:p>
                    <a:endParaRPr lang="en-US"/>
                  </a:p>
                </p:txBody>
              </p:sp>
              <p:sp>
                <p:nvSpPr>
                  <p:cNvPr id="672" name="Line 233"/>
                  <p:cNvSpPr>
                    <a:spLocks noChangeShapeType="1"/>
                  </p:cNvSpPr>
                  <p:nvPr/>
                </p:nvSpPr>
                <p:spPr bwMode="auto">
                  <a:xfrm>
                    <a:off x="1505" y="3580"/>
                    <a:ext cx="1" cy="1"/>
                  </a:xfrm>
                  <a:prstGeom prst="line">
                    <a:avLst/>
                  </a:prstGeom>
                  <a:noFill/>
                  <a:ln w="12700">
                    <a:solidFill>
                      <a:srgbClr val="000000"/>
                    </a:solidFill>
                    <a:round/>
                    <a:headEnd/>
                    <a:tailEnd/>
                  </a:ln>
                </p:spPr>
                <p:txBody>
                  <a:bodyPr wrap="none" anchor="ctr"/>
                  <a:lstStyle/>
                  <a:p>
                    <a:endParaRPr lang="en-US"/>
                  </a:p>
                </p:txBody>
              </p:sp>
              <p:sp>
                <p:nvSpPr>
                  <p:cNvPr id="673" name="Line 234"/>
                  <p:cNvSpPr>
                    <a:spLocks noChangeShapeType="1"/>
                  </p:cNvSpPr>
                  <p:nvPr/>
                </p:nvSpPr>
                <p:spPr bwMode="auto">
                  <a:xfrm>
                    <a:off x="1506" y="3583"/>
                    <a:ext cx="1" cy="1"/>
                  </a:xfrm>
                  <a:prstGeom prst="line">
                    <a:avLst/>
                  </a:prstGeom>
                  <a:noFill/>
                  <a:ln w="12700">
                    <a:solidFill>
                      <a:srgbClr val="000000"/>
                    </a:solidFill>
                    <a:round/>
                    <a:headEnd/>
                    <a:tailEnd/>
                  </a:ln>
                </p:spPr>
                <p:txBody>
                  <a:bodyPr wrap="none" anchor="ctr"/>
                  <a:lstStyle/>
                  <a:p>
                    <a:endParaRPr lang="en-US"/>
                  </a:p>
                </p:txBody>
              </p:sp>
              <p:sp>
                <p:nvSpPr>
                  <p:cNvPr id="674" name="Line 235"/>
                  <p:cNvSpPr>
                    <a:spLocks noChangeShapeType="1"/>
                  </p:cNvSpPr>
                  <p:nvPr/>
                </p:nvSpPr>
                <p:spPr bwMode="auto">
                  <a:xfrm>
                    <a:off x="1508" y="3587"/>
                    <a:ext cx="1" cy="1"/>
                  </a:xfrm>
                  <a:prstGeom prst="line">
                    <a:avLst/>
                  </a:prstGeom>
                  <a:noFill/>
                  <a:ln w="12700">
                    <a:solidFill>
                      <a:srgbClr val="000000"/>
                    </a:solidFill>
                    <a:round/>
                    <a:headEnd/>
                    <a:tailEnd/>
                  </a:ln>
                </p:spPr>
                <p:txBody>
                  <a:bodyPr wrap="none" anchor="ctr"/>
                  <a:lstStyle/>
                  <a:p>
                    <a:endParaRPr lang="en-US"/>
                  </a:p>
                </p:txBody>
              </p:sp>
              <p:sp>
                <p:nvSpPr>
                  <p:cNvPr id="675" name="Line 236"/>
                  <p:cNvSpPr>
                    <a:spLocks noChangeShapeType="1"/>
                  </p:cNvSpPr>
                  <p:nvPr/>
                </p:nvSpPr>
                <p:spPr bwMode="auto">
                  <a:xfrm>
                    <a:off x="1529" y="3580"/>
                    <a:ext cx="1" cy="1"/>
                  </a:xfrm>
                  <a:prstGeom prst="line">
                    <a:avLst/>
                  </a:prstGeom>
                  <a:noFill/>
                  <a:ln w="12700">
                    <a:solidFill>
                      <a:srgbClr val="000000"/>
                    </a:solidFill>
                    <a:round/>
                    <a:headEnd/>
                    <a:tailEnd/>
                  </a:ln>
                </p:spPr>
                <p:txBody>
                  <a:bodyPr wrap="none" anchor="ctr"/>
                  <a:lstStyle/>
                  <a:p>
                    <a:endParaRPr lang="en-US"/>
                  </a:p>
                </p:txBody>
              </p:sp>
              <p:sp>
                <p:nvSpPr>
                  <p:cNvPr id="676" name="Line 237"/>
                  <p:cNvSpPr>
                    <a:spLocks noChangeShapeType="1"/>
                  </p:cNvSpPr>
                  <p:nvPr/>
                </p:nvSpPr>
                <p:spPr bwMode="auto">
                  <a:xfrm>
                    <a:off x="1533" y="3585"/>
                    <a:ext cx="0" cy="1"/>
                  </a:xfrm>
                  <a:prstGeom prst="line">
                    <a:avLst/>
                  </a:prstGeom>
                  <a:noFill/>
                  <a:ln w="12700">
                    <a:solidFill>
                      <a:srgbClr val="000000"/>
                    </a:solidFill>
                    <a:round/>
                    <a:headEnd/>
                    <a:tailEnd/>
                  </a:ln>
                </p:spPr>
                <p:txBody>
                  <a:bodyPr wrap="none" anchor="ctr"/>
                  <a:lstStyle/>
                  <a:p>
                    <a:endParaRPr lang="en-US"/>
                  </a:p>
                </p:txBody>
              </p:sp>
            </p:grpSp>
          </p:grpSp>
        </p:grpSp>
        <p:grpSp>
          <p:nvGrpSpPr>
            <p:cNvPr id="365" name="Group 238"/>
            <p:cNvGrpSpPr>
              <a:grpSpLocks/>
            </p:cNvGrpSpPr>
            <p:nvPr/>
          </p:nvGrpSpPr>
          <p:grpSpPr bwMode="auto">
            <a:xfrm>
              <a:off x="1308" y="3453"/>
              <a:ext cx="163" cy="25"/>
              <a:chOff x="1308" y="3453"/>
              <a:chExt cx="163" cy="25"/>
            </a:xfrm>
          </p:grpSpPr>
          <p:grpSp>
            <p:nvGrpSpPr>
              <p:cNvPr id="366" name="Group 239"/>
              <p:cNvGrpSpPr>
                <a:grpSpLocks/>
              </p:cNvGrpSpPr>
              <p:nvPr/>
            </p:nvGrpSpPr>
            <p:grpSpPr bwMode="auto">
              <a:xfrm>
                <a:off x="1308" y="3462"/>
                <a:ext cx="163" cy="16"/>
                <a:chOff x="1308" y="3462"/>
                <a:chExt cx="163" cy="16"/>
              </a:xfrm>
            </p:grpSpPr>
            <p:sp>
              <p:nvSpPr>
                <p:cNvPr id="661" name="Freeform 240"/>
                <p:cNvSpPr>
                  <a:spLocks/>
                </p:cNvSpPr>
                <p:nvPr/>
              </p:nvSpPr>
              <p:spPr bwMode="auto">
                <a:xfrm>
                  <a:off x="1309" y="3462"/>
                  <a:ext cx="162" cy="14"/>
                </a:xfrm>
                <a:custGeom>
                  <a:avLst/>
                  <a:gdLst>
                    <a:gd name="T0" fmla="*/ 0 w 162"/>
                    <a:gd name="T1" fmla="*/ 13 h 14"/>
                    <a:gd name="T2" fmla="*/ 161 w 162"/>
                    <a:gd name="T3" fmla="*/ 13 h 14"/>
                    <a:gd name="T4" fmla="*/ 152 w 162"/>
                    <a:gd name="T5" fmla="*/ 0 h 14"/>
                    <a:gd name="T6" fmla="*/ 9 w 162"/>
                    <a:gd name="T7" fmla="*/ 0 h 14"/>
                    <a:gd name="T8" fmla="*/ 0 w 162"/>
                    <a:gd name="T9" fmla="*/ 13 h 14"/>
                    <a:gd name="T10" fmla="*/ 0 60000 65536"/>
                    <a:gd name="T11" fmla="*/ 0 60000 65536"/>
                    <a:gd name="T12" fmla="*/ 0 60000 65536"/>
                    <a:gd name="T13" fmla="*/ 0 60000 65536"/>
                    <a:gd name="T14" fmla="*/ 0 60000 65536"/>
                    <a:gd name="T15" fmla="*/ 0 w 162"/>
                    <a:gd name="T16" fmla="*/ 0 h 14"/>
                    <a:gd name="T17" fmla="*/ 162 w 162"/>
                    <a:gd name="T18" fmla="*/ 14 h 14"/>
                  </a:gdLst>
                  <a:ahLst/>
                  <a:cxnLst>
                    <a:cxn ang="T10">
                      <a:pos x="T0" y="T1"/>
                    </a:cxn>
                    <a:cxn ang="T11">
                      <a:pos x="T2" y="T3"/>
                    </a:cxn>
                    <a:cxn ang="T12">
                      <a:pos x="T4" y="T5"/>
                    </a:cxn>
                    <a:cxn ang="T13">
                      <a:pos x="T6" y="T7"/>
                    </a:cxn>
                    <a:cxn ang="T14">
                      <a:pos x="T8" y="T9"/>
                    </a:cxn>
                  </a:cxnLst>
                  <a:rect l="T15" t="T16" r="T17" b="T18"/>
                  <a:pathLst>
                    <a:path w="162" h="14">
                      <a:moveTo>
                        <a:pt x="0" y="13"/>
                      </a:moveTo>
                      <a:lnTo>
                        <a:pt x="161" y="13"/>
                      </a:lnTo>
                      <a:lnTo>
                        <a:pt x="152" y="0"/>
                      </a:lnTo>
                      <a:lnTo>
                        <a:pt x="9" y="0"/>
                      </a:lnTo>
                      <a:lnTo>
                        <a:pt x="0" y="13"/>
                      </a:lnTo>
                    </a:path>
                  </a:pathLst>
                </a:custGeom>
                <a:solidFill>
                  <a:srgbClr val="C0C0C0"/>
                </a:solidFill>
                <a:ln w="12700" cap="rnd">
                  <a:solidFill>
                    <a:srgbClr val="000000"/>
                  </a:solidFill>
                  <a:round/>
                  <a:headEnd/>
                  <a:tailEnd/>
                </a:ln>
              </p:spPr>
              <p:txBody>
                <a:bodyPr/>
                <a:lstStyle/>
                <a:p>
                  <a:endParaRPr lang="en-US"/>
                </a:p>
              </p:txBody>
            </p:sp>
            <p:sp>
              <p:nvSpPr>
                <p:cNvPr id="662" name="Rectangle 241"/>
                <p:cNvSpPr>
                  <a:spLocks noChangeArrowheads="1"/>
                </p:cNvSpPr>
                <p:nvPr/>
              </p:nvSpPr>
              <p:spPr bwMode="auto">
                <a:xfrm>
                  <a:off x="1308" y="3474"/>
                  <a:ext cx="155" cy="4"/>
                </a:xfrm>
                <a:prstGeom prst="rect">
                  <a:avLst/>
                </a:prstGeom>
                <a:solidFill>
                  <a:srgbClr val="C0C0C0"/>
                </a:solidFill>
                <a:ln w="12700">
                  <a:solidFill>
                    <a:srgbClr val="000000"/>
                  </a:solidFill>
                  <a:miter lim="800000"/>
                  <a:headEnd/>
                  <a:tailEnd/>
                </a:ln>
              </p:spPr>
              <p:txBody>
                <a:bodyPr wrap="none" anchor="ctr"/>
                <a:lstStyle/>
                <a:p>
                  <a:endParaRPr lang="en-US"/>
                </a:p>
              </p:txBody>
            </p:sp>
          </p:grpSp>
          <p:sp>
            <p:nvSpPr>
              <p:cNvPr id="660" name="Freeform 242"/>
              <p:cNvSpPr>
                <a:spLocks/>
              </p:cNvSpPr>
              <p:nvPr/>
            </p:nvSpPr>
            <p:spPr bwMode="auto">
              <a:xfrm>
                <a:off x="1345" y="3453"/>
                <a:ext cx="89" cy="22"/>
              </a:xfrm>
              <a:custGeom>
                <a:avLst/>
                <a:gdLst>
                  <a:gd name="T0" fmla="*/ 0 w 89"/>
                  <a:gd name="T1" fmla="*/ 12 h 22"/>
                  <a:gd name="T2" fmla="*/ 0 w 89"/>
                  <a:gd name="T3" fmla="*/ 0 h 22"/>
                  <a:gd name="T4" fmla="*/ 88 w 89"/>
                  <a:gd name="T5" fmla="*/ 0 h 22"/>
                  <a:gd name="T6" fmla="*/ 88 w 89"/>
                  <a:gd name="T7" fmla="*/ 13 h 22"/>
                  <a:gd name="T8" fmla="*/ 86 w 89"/>
                  <a:gd name="T9" fmla="*/ 14 h 22"/>
                  <a:gd name="T10" fmla="*/ 85 w 89"/>
                  <a:gd name="T11" fmla="*/ 15 h 22"/>
                  <a:gd name="T12" fmla="*/ 84 w 89"/>
                  <a:gd name="T13" fmla="*/ 16 h 22"/>
                  <a:gd name="T14" fmla="*/ 82 w 89"/>
                  <a:gd name="T15" fmla="*/ 16 h 22"/>
                  <a:gd name="T16" fmla="*/ 80 w 89"/>
                  <a:gd name="T17" fmla="*/ 17 h 22"/>
                  <a:gd name="T18" fmla="*/ 77 w 89"/>
                  <a:gd name="T19" fmla="*/ 18 h 22"/>
                  <a:gd name="T20" fmla="*/ 75 w 89"/>
                  <a:gd name="T21" fmla="*/ 19 h 22"/>
                  <a:gd name="T22" fmla="*/ 72 w 89"/>
                  <a:gd name="T23" fmla="*/ 19 h 22"/>
                  <a:gd name="T24" fmla="*/ 69 w 89"/>
                  <a:gd name="T25" fmla="*/ 20 h 22"/>
                  <a:gd name="T26" fmla="*/ 64 w 89"/>
                  <a:gd name="T27" fmla="*/ 20 h 22"/>
                  <a:gd name="T28" fmla="*/ 61 w 89"/>
                  <a:gd name="T29" fmla="*/ 21 h 22"/>
                  <a:gd name="T30" fmla="*/ 57 w 89"/>
                  <a:gd name="T31" fmla="*/ 21 h 22"/>
                  <a:gd name="T32" fmla="*/ 53 w 89"/>
                  <a:gd name="T33" fmla="*/ 21 h 22"/>
                  <a:gd name="T34" fmla="*/ 48 w 89"/>
                  <a:gd name="T35" fmla="*/ 21 h 22"/>
                  <a:gd name="T36" fmla="*/ 41 w 89"/>
                  <a:gd name="T37" fmla="*/ 21 h 22"/>
                  <a:gd name="T38" fmla="*/ 36 w 89"/>
                  <a:gd name="T39" fmla="*/ 21 h 22"/>
                  <a:gd name="T40" fmla="*/ 31 w 89"/>
                  <a:gd name="T41" fmla="*/ 21 h 22"/>
                  <a:gd name="T42" fmla="*/ 26 w 89"/>
                  <a:gd name="T43" fmla="*/ 21 h 22"/>
                  <a:gd name="T44" fmla="*/ 22 w 89"/>
                  <a:gd name="T45" fmla="*/ 20 h 22"/>
                  <a:gd name="T46" fmla="*/ 19 w 89"/>
                  <a:gd name="T47" fmla="*/ 20 h 22"/>
                  <a:gd name="T48" fmla="*/ 15 w 89"/>
                  <a:gd name="T49" fmla="*/ 19 h 22"/>
                  <a:gd name="T50" fmla="*/ 12 w 89"/>
                  <a:gd name="T51" fmla="*/ 18 h 22"/>
                  <a:gd name="T52" fmla="*/ 9 w 89"/>
                  <a:gd name="T53" fmla="*/ 18 h 22"/>
                  <a:gd name="T54" fmla="*/ 7 w 89"/>
                  <a:gd name="T55" fmla="*/ 17 h 22"/>
                  <a:gd name="T56" fmla="*/ 5 w 89"/>
                  <a:gd name="T57" fmla="*/ 16 h 22"/>
                  <a:gd name="T58" fmla="*/ 4 w 89"/>
                  <a:gd name="T59" fmla="*/ 15 h 22"/>
                  <a:gd name="T60" fmla="*/ 3 w 89"/>
                  <a:gd name="T61" fmla="*/ 14 h 22"/>
                  <a:gd name="T62" fmla="*/ 2 w 89"/>
                  <a:gd name="T63" fmla="*/ 13 h 22"/>
                  <a:gd name="T64" fmla="*/ 0 w 89"/>
                  <a:gd name="T65" fmla="*/ 12 h 2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9"/>
                  <a:gd name="T100" fmla="*/ 0 h 22"/>
                  <a:gd name="T101" fmla="*/ 89 w 89"/>
                  <a:gd name="T102" fmla="*/ 22 h 2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9" h="22">
                    <a:moveTo>
                      <a:pt x="0" y="12"/>
                    </a:moveTo>
                    <a:lnTo>
                      <a:pt x="0" y="0"/>
                    </a:lnTo>
                    <a:lnTo>
                      <a:pt x="88" y="0"/>
                    </a:lnTo>
                    <a:lnTo>
                      <a:pt x="88" y="13"/>
                    </a:lnTo>
                    <a:lnTo>
                      <a:pt x="86" y="14"/>
                    </a:lnTo>
                    <a:lnTo>
                      <a:pt x="85" y="15"/>
                    </a:lnTo>
                    <a:lnTo>
                      <a:pt x="84" y="16"/>
                    </a:lnTo>
                    <a:lnTo>
                      <a:pt x="82" y="16"/>
                    </a:lnTo>
                    <a:lnTo>
                      <a:pt x="80" y="17"/>
                    </a:lnTo>
                    <a:lnTo>
                      <a:pt x="77" y="18"/>
                    </a:lnTo>
                    <a:lnTo>
                      <a:pt x="75" y="19"/>
                    </a:lnTo>
                    <a:lnTo>
                      <a:pt x="72" y="19"/>
                    </a:lnTo>
                    <a:lnTo>
                      <a:pt x="69" y="20"/>
                    </a:lnTo>
                    <a:lnTo>
                      <a:pt x="64" y="20"/>
                    </a:lnTo>
                    <a:lnTo>
                      <a:pt x="61" y="21"/>
                    </a:lnTo>
                    <a:lnTo>
                      <a:pt x="57" y="21"/>
                    </a:lnTo>
                    <a:lnTo>
                      <a:pt x="53" y="21"/>
                    </a:lnTo>
                    <a:lnTo>
                      <a:pt x="48" y="21"/>
                    </a:lnTo>
                    <a:lnTo>
                      <a:pt x="41" y="21"/>
                    </a:lnTo>
                    <a:lnTo>
                      <a:pt x="36" y="21"/>
                    </a:lnTo>
                    <a:lnTo>
                      <a:pt x="31" y="21"/>
                    </a:lnTo>
                    <a:lnTo>
                      <a:pt x="26" y="21"/>
                    </a:lnTo>
                    <a:lnTo>
                      <a:pt x="22" y="20"/>
                    </a:lnTo>
                    <a:lnTo>
                      <a:pt x="19" y="20"/>
                    </a:lnTo>
                    <a:lnTo>
                      <a:pt x="15" y="19"/>
                    </a:lnTo>
                    <a:lnTo>
                      <a:pt x="12" y="18"/>
                    </a:lnTo>
                    <a:lnTo>
                      <a:pt x="9" y="18"/>
                    </a:lnTo>
                    <a:lnTo>
                      <a:pt x="7" y="17"/>
                    </a:lnTo>
                    <a:lnTo>
                      <a:pt x="5" y="16"/>
                    </a:lnTo>
                    <a:lnTo>
                      <a:pt x="4" y="15"/>
                    </a:lnTo>
                    <a:lnTo>
                      <a:pt x="3" y="14"/>
                    </a:lnTo>
                    <a:lnTo>
                      <a:pt x="2" y="13"/>
                    </a:lnTo>
                    <a:lnTo>
                      <a:pt x="0" y="12"/>
                    </a:lnTo>
                  </a:path>
                </a:pathLst>
              </a:custGeom>
              <a:solidFill>
                <a:srgbClr val="C0C0C0"/>
              </a:solidFill>
              <a:ln w="12700" cap="rnd">
                <a:solidFill>
                  <a:srgbClr val="000000"/>
                </a:solidFill>
                <a:round/>
                <a:headEnd/>
                <a:tailEnd/>
              </a:ln>
            </p:spPr>
            <p:txBody>
              <a:bodyPr/>
              <a:lstStyle/>
              <a:p>
                <a:endParaRPr lang="en-US"/>
              </a:p>
            </p:txBody>
          </p:sp>
        </p:grpSp>
        <p:grpSp>
          <p:nvGrpSpPr>
            <p:cNvPr id="367" name="Group 243"/>
            <p:cNvGrpSpPr>
              <a:grpSpLocks/>
            </p:cNvGrpSpPr>
            <p:nvPr/>
          </p:nvGrpSpPr>
          <p:grpSpPr bwMode="auto">
            <a:xfrm>
              <a:off x="1288" y="3312"/>
              <a:ext cx="195" cy="137"/>
              <a:chOff x="1288" y="3312"/>
              <a:chExt cx="195" cy="137"/>
            </a:xfrm>
          </p:grpSpPr>
          <p:grpSp>
            <p:nvGrpSpPr>
              <p:cNvPr id="372" name="Group 244"/>
              <p:cNvGrpSpPr>
                <a:grpSpLocks/>
              </p:cNvGrpSpPr>
              <p:nvPr/>
            </p:nvGrpSpPr>
            <p:grpSpPr bwMode="auto">
              <a:xfrm>
                <a:off x="1288" y="3312"/>
                <a:ext cx="195" cy="137"/>
                <a:chOff x="1288" y="3312"/>
                <a:chExt cx="195" cy="137"/>
              </a:xfrm>
            </p:grpSpPr>
            <p:sp>
              <p:nvSpPr>
                <p:cNvPr id="656" name="AutoShape 245"/>
                <p:cNvSpPr>
                  <a:spLocks noChangeArrowheads="1"/>
                </p:cNvSpPr>
                <p:nvPr/>
              </p:nvSpPr>
              <p:spPr bwMode="auto">
                <a:xfrm>
                  <a:off x="1288" y="3312"/>
                  <a:ext cx="195" cy="137"/>
                </a:xfrm>
                <a:prstGeom prst="roundRect">
                  <a:avLst>
                    <a:gd name="adj" fmla="val 12255"/>
                  </a:avLst>
                </a:prstGeom>
                <a:solidFill>
                  <a:srgbClr val="C0C0C0"/>
                </a:solidFill>
                <a:ln w="12700">
                  <a:solidFill>
                    <a:srgbClr val="000000"/>
                  </a:solidFill>
                  <a:round/>
                  <a:headEnd/>
                  <a:tailEnd/>
                </a:ln>
              </p:spPr>
              <p:txBody>
                <a:bodyPr wrap="none" anchor="ctr"/>
                <a:lstStyle/>
                <a:p>
                  <a:endParaRPr lang="en-US"/>
                </a:p>
              </p:txBody>
            </p:sp>
            <p:sp>
              <p:nvSpPr>
                <p:cNvPr id="657" name="AutoShape 246"/>
                <p:cNvSpPr>
                  <a:spLocks noChangeArrowheads="1"/>
                </p:cNvSpPr>
                <p:nvPr/>
              </p:nvSpPr>
              <p:spPr bwMode="auto">
                <a:xfrm>
                  <a:off x="1311" y="3327"/>
                  <a:ext cx="149" cy="107"/>
                </a:xfrm>
                <a:prstGeom prst="roundRect">
                  <a:avLst>
                    <a:gd name="adj" fmla="val 12014"/>
                  </a:avLst>
                </a:prstGeom>
                <a:solidFill>
                  <a:srgbClr val="808080"/>
                </a:solidFill>
                <a:ln w="12700">
                  <a:solidFill>
                    <a:srgbClr val="000000"/>
                  </a:solidFill>
                  <a:round/>
                  <a:headEnd/>
                  <a:tailEnd/>
                </a:ln>
              </p:spPr>
              <p:txBody>
                <a:bodyPr wrap="none" anchor="ctr"/>
                <a:lstStyle/>
                <a:p>
                  <a:endParaRPr lang="en-US"/>
                </a:p>
              </p:txBody>
            </p:sp>
            <p:sp>
              <p:nvSpPr>
                <p:cNvPr id="658" name="AutoShape 247"/>
                <p:cNvSpPr>
                  <a:spLocks noChangeArrowheads="1"/>
                </p:cNvSpPr>
                <p:nvPr/>
              </p:nvSpPr>
              <p:spPr bwMode="auto">
                <a:xfrm>
                  <a:off x="1320" y="3334"/>
                  <a:ext cx="131" cy="94"/>
                </a:xfrm>
                <a:prstGeom prst="roundRect">
                  <a:avLst>
                    <a:gd name="adj" fmla="val 12106"/>
                  </a:avLst>
                </a:prstGeom>
                <a:solidFill>
                  <a:srgbClr val="618FFD"/>
                </a:solidFill>
                <a:ln w="12700">
                  <a:solidFill>
                    <a:srgbClr val="000000"/>
                  </a:solidFill>
                  <a:round/>
                  <a:headEnd/>
                  <a:tailEnd/>
                </a:ln>
              </p:spPr>
              <p:txBody>
                <a:bodyPr wrap="none" anchor="ctr"/>
                <a:lstStyle/>
                <a:p>
                  <a:endParaRPr lang="en-US"/>
                </a:p>
              </p:txBody>
            </p:sp>
          </p:grpSp>
          <p:sp>
            <p:nvSpPr>
              <p:cNvPr id="655" name="Rectangle 248"/>
              <p:cNvSpPr>
                <a:spLocks noChangeArrowheads="1"/>
              </p:cNvSpPr>
              <p:nvPr/>
            </p:nvSpPr>
            <p:spPr bwMode="auto">
              <a:xfrm>
                <a:off x="1452" y="3444"/>
                <a:ext cx="7" cy="3"/>
              </a:xfrm>
              <a:prstGeom prst="rect">
                <a:avLst/>
              </a:prstGeom>
              <a:solidFill>
                <a:srgbClr val="618FFD"/>
              </a:solidFill>
              <a:ln w="12700">
                <a:solidFill>
                  <a:srgbClr val="000000"/>
                </a:solidFill>
                <a:miter lim="800000"/>
                <a:headEnd/>
                <a:tailEnd/>
              </a:ln>
            </p:spPr>
            <p:txBody>
              <a:bodyPr wrap="none" anchor="ctr"/>
              <a:lstStyle/>
              <a:p>
                <a:endParaRPr lang="en-US"/>
              </a:p>
            </p:txBody>
          </p:sp>
        </p:grpSp>
      </p:grpSp>
      <p:sp>
        <p:nvSpPr>
          <p:cNvPr id="886" name="TextBox 885"/>
          <p:cNvSpPr txBox="1"/>
          <p:nvPr/>
        </p:nvSpPr>
        <p:spPr>
          <a:xfrm>
            <a:off x="2971800" y="2286000"/>
            <a:ext cx="1151277" cy="307777"/>
          </a:xfrm>
          <a:prstGeom prst="rect">
            <a:avLst/>
          </a:prstGeom>
          <a:noFill/>
        </p:spPr>
        <p:txBody>
          <a:bodyPr wrap="none" rtlCol="0">
            <a:spAutoFit/>
          </a:bodyPr>
          <a:lstStyle/>
          <a:p>
            <a:r>
              <a:rPr lang="en-US" sz="1400" b="1" dirty="0"/>
              <a:t>With MCU</a:t>
            </a:r>
          </a:p>
        </p:txBody>
      </p:sp>
      <p:sp>
        <p:nvSpPr>
          <p:cNvPr id="889" name="Rectangle 888"/>
          <p:cNvSpPr/>
          <p:nvPr/>
        </p:nvSpPr>
        <p:spPr>
          <a:xfrm>
            <a:off x="1676400" y="3581400"/>
            <a:ext cx="381000" cy="228600"/>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4</a:t>
            </a:r>
          </a:p>
        </p:txBody>
      </p:sp>
      <p:cxnSp>
        <p:nvCxnSpPr>
          <p:cNvPr id="890" name="Straight Arrow Connector 889"/>
          <p:cNvCxnSpPr/>
          <p:nvPr/>
        </p:nvCxnSpPr>
        <p:spPr>
          <a:xfrm>
            <a:off x="990600" y="3656012"/>
            <a:ext cx="1828800" cy="1588"/>
          </a:xfrm>
          <a:prstGeom prst="straightConnector1">
            <a:avLst/>
          </a:prstGeom>
          <a:ln w="19685">
            <a:solidFill>
              <a:schemeClr val="accent2">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91" name="Rectangle 890"/>
          <p:cNvSpPr/>
          <p:nvPr/>
        </p:nvSpPr>
        <p:spPr>
          <a:xfrm>
            <a:off x="1676400" y="3886200"/>
            <a:ext cx="381000" cy="228600"/>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5</a:t>
            </a:r>
          </a:p>
        </p:txBody>
      </p:sp>
      <p:cxnSp>
        <p:nvCxnSpPr>
          <p:cNvPr id="892" name="Straight Arrow Connector 891"/>
          <p:cNvCxnSpPr/>
          <p:nvPr/>
        </p:nvCxnSpPr>
        <p:spPr>
          <a:xfrm>
            <a:off x="990600" y="3960812"/>
            <a:ext cx="1828800" cy="1588"/>
          </a:xfrm>
          <a:prstGeom prst="straightConnector1">
            <a:avLst/>
          </a:prstGeom>
          <a:ln w="19685">
            <a:solidFill>
              <a:schemeClr val="accent2">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893" name="Straight Arrow Connector 892"/>
          <p:cNvCxnSpPr/>
          <p:nvPr/>
        </p:nvCxnSpPr>
        <p:spPr>
          <a:xfrm>
            <a:off x="2808958" y="4800600"/>
            <a:ext cx="1915442" cy="1588"/>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94" name="Straight Arrow Connector 893"/>
          <p:cNvCxnSpPr/>
          <p:nvPr/>
        </p:nvCxnSpPr>
        <p:spPr>
          <a:xfrm rot="10800000">
            <a:off x="2808960" y="5105400"/>
            <a:ext cx="1915440" cy="1588"/>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95" name="Rectangle 894"/>
          <p:cNvSpPr/>
          <p:nvPr/>
        </p:nvSpPr>
        <p:spPr>
          <a:xfrm>
            <a:off x="3505199" y="4724400"/>
            <a:ext cx="381000" cy="22860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6</a:t>
            </a:r>
          </a:p>
        </p:txBody>
      </p:sp>
      <p:sp>
        <p:nvSpPr>
          <p:cNvPr id="896" name="Rectangle 895"/>
          <p:cNvSpPr/>
          <p:nvPr/>
        </p:nvSpPr>
        <p:spPr>
          <a:xfrm>
            <a:off x="3505199" y="5029200"/>
            <a:ext cx="381000" cy="22860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7</a:t>
            </a:r>
          </a:p>
        </p:txBody>
      </p:sp>
      <p:sp>
        <p:nvSpPr>
          <p:cNvPr id="897" name="Rectangle 896"/>
          <p:cNvSpPr/>
          <p:nvPr/>
        </p:nvSpPr>
        <p:spPr>
          <a:xfrm>
            <a:off x="3505199" y="5334000"/>
            <a:ext cx="381000" cy="228600"/>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8</a:t>
            </a:r>
          </a:p>
        </p:txBody>
      </p:sp>
      <p:cxnSp>
        <p:nvCxnSpPr>
          <p:cNvPr id="898" name="Straight Arrow Connector 897"/>
          <p:cNvCxnSpPr/>
          <p:nvPr/>
        </p:nvCxnSpPr>
        <p:spPr>
          <a:xfrm>
            <a:off x="2819399" y="5408612"/>
            <a:ext cx="1905001" cy="1588"/>
          </a:xfrm>
          <a:prstGeom prst="straightConnector1">
            <a:avLst/>
          </a:prstGeom>
          <a:ln w="19685">
            <a:solidFill>
              <a:schemeClr val="accent2">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99" name="Rectangle 898"/>
          <p:cNvSpPr/>
          <p:nvPr/>
        </p:nvSpPr>
        <p:spPr>
          <a:xfrm>
            <a:off x="3505199" y="5638800"/>
            <a:ext cx="381000" cy="228600"/>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9</a:t>
            </a:r>
          </a:p>
        </p:txBody>
      </p:sp>
      <p:cxnSp>
        <p:nvCxnSpPr>
          <p:cNvPr id="900" name="Straight Arrow Connector 899"/>
          <p:cNvCxnSpPr/>
          <p:nvPr/>
        </p:nvCxnSpPr>
        <p:spPr>
          <a:xfrm>
            <a:off x="2819399" y="5713412"/>
            <a:ext cx="1905001" cy="1588"/>
          </a:xfrm>
          <a:prstGeom prst="straightConnector1">
            <a:avLst/>
          </a:prstGeom>
          <a:ln w="19685">
            <a:solidFill>
              <a:schemeClr val="accent2">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901" name="Rectangle 900"/>
          <p:cNvSpPr/>
          <p:nvPr/>
        </p:nvSpPr>
        <p:spPr>
          <a:xfrm>
            <a:off x="3505199" y="5943600"/>
            <a:ext cx="381000" cy="228600"/>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10</a:t>
            </a:r>
          </a:p>
        </p:txBody>
      </p:sp>
      <p:cxnSp>
        <p:nvCxnSpPr>
          <p:cNvPr id="902" name="Straight Arrow Connector 901"/>
          <p:cNvCxnSpPr/>
          <p:nvPr/>
        </p:nvCxnSpPr>
        <p:spPr>
          <a:xfrm>
            <a:off x="2819399" y="6018212"/>
            <a:ext cx="1905001" cy="1588"/>
          </a:xfrm>
          <a:prstGeom prst="straightConnector1">
            <a:avLst/>
          </a:prstGeom>
          <a:ln w="19685">
            <a:solidFill>
              <a:schemeClr val="accent2">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909" name="Left-Right Arrow 908"/>
          <p:cNvSpPr/>
          <p:nvPr/>
        </p:nvSpPr>
        <p:spPr>
          <a:xfrm>
            <a:off x="980159" y="6248400"/>
            <a:ext cx="3744241" cy="381000"/>
          </a:xfrm>
          <a:prstGeom prst="leftRightArrow">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0" name="Rectangle 909"/>
          <p:cNvSpPr/>
          <p:nvPr/>
        </p:nvSpPr>
        <p:spPr>
          <a:xfrm>
            <a:off x="1142998" y="6324600"/>
            <a:ext cx="3429001" cy="2286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Multipoint Conference</a:t>
            </a:r>
          </a:p>
        </p:txBody>
      </p:sp>
      <p:sp>
        <p:nvSpPr>
          <p:cNvPr id="887" name="TextBox 886"/>
          <p:cNvSpPr txBox="1"/>
          <p:nvPr/>
        </p:nvSpPr>
        <p:spPr>
          <a:xfrm>
            <a:off x="1083941" y="2286000"/>
            <a:ext cx="821059" cy="307777"/>
          </a:xfrm>
          <a:prstGeom prst="rect">
            <a:avLst/>
          </a:prstGeom>
          <a:noFill/>
        </p:spPr>
        <p:txBody>
          <a:bodyPr wrap="none" rtlCol="0">
            <a:spAutoFit/>
          </a:bodyPr>
          <a:lstStyle/>
          <a:p>
            <a:r>
              <a:rPr lang="en-US" sz="1400" b="1" dirty="0"/>
              <a:t>TER. A</a:t>
            </a:r>
          </a:p>
        </p:txBody>
      </p:sp>
      <p:sp>
        <p:nvSpPr>
          <p:cNvPr id="888" name="TextBox 887"/>
          <p:cNvSpPr txBox="1"/>
          <p:nvPr/>
        </p:nvSpPr>
        <p:spPr>
          <a:xfrm>
            <a:off x="4817741" y="2286000"/>
            <a:ext cx="821059" cy="307777"/>
          </a:xfrm>
          <a:prstGeom prst="rect">
            <a:avLst/>
          </a:prstGeom>
          <a:noFill/>
        </p:spPr>
        <p:txBody>
          <a:bodyPr wrap="none" rtlCol="0">
            <a:spAutoFit/>
          </a:bodyPr>
          <a:lstStyle/>
          <a:p>
            <a:r>
              <a:rPr lang="en-US" sz="1400" b="1" dirty="0"/>
              <a:t>TER. B</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4000" b="1" dirty="0"/>
              <a:t>Session Initiation Protocol</a:t>
            </a:r>
          </a:p>
        </p:txBody>
      </p:sp>
      <p:sp>
        <p:nvSpPr>
          <p:cNvPr id="5" name="Subtitle 4"/>
          <p:cNvSpPr>
            <a:spLocks noGrp="1"/>
          </p:cNvSpPr>
          <p:nvPr>
            <p:ph type="subTitle" idx="1"/>
          </p:nvPr>
        </p:nvSpPr>
        <p:spPr/>
        <p:txBody>
          <a:bodyPr>
            <a:normAutofit/>
          </a:bodyPr>
          <a:lstStyle/>
          <a:p>
            <a:r>
              <a:rPr lang="en-US" dirty="0"/>
              <a:t>Dr. </a:t>
            </a:r>
            <a:r>
              <a:rPr lang="en-US" dirty="0" err="1"/>
              <a:t>Quang</a:t>
            </a:r>
            <a:r>
              <a:rPr lang="en-US" dirty="0"/>
              <a:t> </a:t>
            </a:r>
            <a:r>
              <a:rPr lang="en-US" dirty="0" err="1"/>
              <a:t>Duc</a:t>
            </a:r>
            <a:r>
              <a:rPr lang="en-US" dirty="0"/>
              <a:t> Tran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SIP Definition</a:t>
            </a:r>
          </a:p>
        </p:txBody>
      </p:sp>
      <p:sp>
        <p:nvSpPr>
          <p:cNvPr id="3" name="Content Placeholder 2"/>
          <p:cNvSpPr>
            <a:spLocks noGrp="1"/>
          </p:cNvSpPr>
          <p:nvPr>
            <p:ph idx="1"/>
          </p:nvPr>
        </p:nvSpPr>
        <p:spPr/>
        <p:txBody>
          <a:bodyPr>
            <a:normAutofit/>
          </a:bodyPr>
          <a:lstStyle/>
          <a:p>
            <a:pPr algn="just"/>
            <a:r>
              <a:rPr lang="en-US" sz="2400" dirty="0"/>
              <a:t>Session Initiation Protocol (IETF RFC 3261) is an application layer control (signaling) protocol for creating, modifying and terminating multimedia sessions across packet networks.</a:t>
            </a:r>
          </a:p>
          <a:p>
            <a:pPr algn="just"/>
            <a:endParaRPr lang="en-US" sz="2400" dirty="0"/>
          </a:p>
          <a:p>
            <a:pPr algn="just"/>
            <a:r>
              <a:rPr lang="en-US" sz="2400" dirty="0"/>
              <a:t>The main signaling functions of SIP are as follows:</a:t>
            </a:r>
          </a:p>
          <a:p>
            <a:pPr lvl="1" algn="just"/>
            <a:r>
              <a:rPr lang="en-US" sz="2200" dirty="0"/>
              <a:t>Location of an endpoint</a:t>
            </a:r>
          </a:p>
          <a:p>
            <a:pPr lvl="1" algn="just"/>
            <a:r>
              <a:rPr lang="en-US" sz="2200" dirty="0"/>
              <a:t>Contacting an endpoint to establish a session</a:t>
            </a:r>
          </a:p>
          <a:p>
            <a:pPr lvl="1" algn="just"/>
            <a:r>
              <a:rPr lang="en-US" sz="2200" dirty="0"/>
              <a:t>Exchange of media information to establish a session</a:t>
            </a:r>
          </a:p>
          <a:p>
            <a:pPr lvl="1" algn="just"/>
            <a:r>
              <a:rPr lang="en-US" sz="2200" dirty="0"/>
              <a:t>Modification of existing media sessions</a:t>
            </a:r>
          </a:p>
          <a:p>
            <a:pPr lvl="1" algn="just"/>
            <a:r>
              <a:rPr lang="en-US" sz="2200" dirty="0"/>
              <a:t>Teardown of existing media sessions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H.323 Definition</a:t>
            </a:r>
          </a:p>
        </p:txBody>
      </p:sp>
      <p:sp>
        <p:nvSpPr>
          <p:cNvPr id="3" name="Content Placeholder 2"/>
          <p:cNvSpPr>
            <a:spLocks noGrp="1"/>
          </p:cNvSpPr>
          <p:nvPr>
            <p:ph idx="1"/>
          </p:nvPr>
        </p:nvSpPr>
        <p:spPr/>
        <p:txBody>
          <a:bodyPr>
            <a:normAutofit/>
          </a:bodyPr>
          <a:lstStyle/>
          <a:p>
            <a:pPr algn="just"/>
            <a:r>
              <a:rPr lang="en-US" sz="2400" dirty="0"/>
              <a:t>H.323 is a ITU-T Recommendation that specifies the components, protocols and procedures that provide multimedia communication services, including real-time audio, video and data communication.</a:t>
            </a:r>
          </a:p>
          <a:p>
            <a:pPr algn="just"/>
            <a:endParaRPr lang="en-US" sz="2400" dirty="0"/>
          </a:p>
          <a:p>
            <a:pPr algn="just"/>
            <a:r>
              <a:rPr lang="en-US" sz="2400" dirty="0"/>
              <a:t>It is widely used within various  Internet real-time applications, such as NetMeeting.</a:t>
            </a:r>
          </a:p>
          <a:p>
            <a:pPr algn="just"/>
            <a:endParaRPr lang="en-US" sz="2400" dirty="0"/>
          </a:p>
          <a:p>
            <a:pPr algn="just"/>
            <a:r>
              <a:rPr lang="en-US" sz="2400" dirty="0"/>
              <a:t>H.323 is a part of the ITU-T H.32x series of protocols, which address multimedia communications over ISDN, PSTN and 3G mobile networks.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SIP Definition (Cont.)</a:t>
            </a:r>
          </a:p>
        </p:txBody>
      </p:sp>
      <p:sp>
        <p:nvSpPr>
          <p:cNvPr id="3" name="Content Placeholder 2"/>
          <p:cNvSpPr>
            <a:spLocks noGrp="1"/>
          </p:cNvSpPr>
          <p:nvPr>
            <p:ph idx="1"/>
          </p:nvPr>
        </p:nvSpPr>
        <p:spPr/>
        <p:txBody>
          <a:bodyPr>
            <a:normAutofit/>
          </a:bodyPr>
          <a:lstStyle/>
          <a:p>
            <a:pPr algn="just"/>
            <a:r>
              <a:rPr lang="en-US" sz="2400" dirty="0"/>
              <a:t>SIP is highly extensible. It can be extended to accommodate features and services such as call control services, interoperability with existing telephony systems, and more.</a:t>
            </a:r>
          </a:p>
          <a:p>
            <a:pPr algn="just"/>
            <a:endParaRPr lang="en-US" sz="2400" dirty="0"/>
          </a:p>
          <a:p>
            <a:pPr algn="just"/>
            <a:r>
              <a:rPr lang="en-US" sz="2400" dirty="0"/>
              <a:t>A SIP network consists of four types of logical SIP entities, i.e., User Agent (UA), Gateway, Back-to-back UA, Proxy Server, Redirect Server and Registrar. Each entity has specific functions and participates in SIP communication as a client (initiating requests), as a server (responding to requests), or as both.</a:t>
            </a:r>
          </a:p>
          <a:p>
            <a:pPr algn="just"/>
            <a:endParaRPr lang="en-US" sz="2400" dirty="0"/>
          </a:p>
          <a:p>
            <a:pPr algn="just"/>
            <a:endParaRPr lang="en-US" sz="2400" dirty="0"/>
          </a:p>
          <a:p>
            <a:pPr algn="just"/>
            <a:endParaRPr lang="en-US"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SIP User Agent</a:t>
            </a:r>
          </a:p>
        </p:txBody>
      </p:sp>
      <p:sp>
        <p:nvSpPr>
          <p:cNvPr id="3" name="Content Placeholder 2"/>
          <p:cNvSpPr>
            <a:spLocks noGrp="1"/>
          </p:cNvSpPr>
          <p:nvPr>
            <p:ph idx="1"/>
          </p:nvPr>
        </p:nvSpPr>
        <p:spPr/>
        <p:txBody>
          <a:bodyPr>
            <a:normAutofit lnSpcReduction="10000"/>
          </a:bodyPr>
          <a:lstStyle/>
          <a:p>
            <a:pPr algn="just"/>
            <a:r>
              <a:rPr lang="en-US" sz="2400" dirty="0"/>
              <a:t>A UA takes input from a user and acts as an agent on his behalf to set up and tear down media sessions with other UAs. The user can be a human or another protocol (e.g., gateway). UAs typically register with a proxy server in  their domain.</a:t>
            </a:r>
          </a:p>
          <a:p>
            <a:pPr algn="just"/>
            <a:endParaRPr lang="en-US" sz="2400" dirty="0"/>
          </a:p>
          <a:p>
            <a:pPr algn="just"/>
            <a:r>
              <a:rPr lang="en-US" sz="2400" dirty="0"/>
              <a:t>RFC 2543 defines UA as an application that contains both UA Client (UAC) and UA Server  (UAS). UAC is a client application that initiates SIP requests. UAS is a server application that contacts the user when a SIP request is receiving and returns a response on behalf of the user. </a:t>
            </a:r>
          </a:p>
          <a:p>
            <a:pPr algn="just"/>
            <a:endParaRPr lang="en-US" sz="2400" dirty="0"/>
          </a:p>
          <a:p>
            <a:pPr algn="just"/>
            <a:endParaRPr lang="en-US"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SIP Server</a:t>
            </a:r>
          </a:p>
        </p:txBody>
      </p:sp>
      <p:sp>
        <p:nvSpPr>
          <p:cNvPr id="3" name="Content Placeholder 2"/>
          <p:cNvSpPr>
            <a:spLocks noGrp="1"/>
          </p:cNvSpPr>
          <p:nvPr>
            <p:ph idx="1"/>
          </p:nvPr>
        </p:nvSpPr>
        <p:spPr/>
        <p:txBody>
          <a:bodyPr>
            <a:normAutofit fontScale="92500" lnSpcReduction="20000"/>
          </a:bodyPr>
          <a:lstStyle/>
          <a:p>
            <a:pPr algn="just"/>
            <a:r>
              <a:rPr lang="en-US" sz="2400" dirty="0"/>
              <a:t>A </a:t>
            </a:r>
            <a:r>
              <a:rPr lang="en-US" sz="2400" b="1" dirty="0"/>
              <a:t>SIP Proxy Server</a:t>
            </a:r>
            <a:r>
              <a:rPr lang="en-US" sz="2400" dirty="0"/>
              <a:t> receives a request from a UA or another proxy and acts on behalf of the UA in forwarding or responding to the request. It does not issue requests and has no media capabilities. Stateful proxy server (e.g., forking proxy server) keeps track of requests and responses received in the past.  </a:t>
            </a:r>
          </a:p>
          <a:p>
            <a:pPr algn="just"/>
            <a:endParaRPr lang="en-US" sz="2400" dirty="0"/>
          </a:p>
          <a:p>
            <a:pPr algn="just"/>
            <a:r>
              <a:rPr lang="en-US" sz="2400" dirty="0"/>
              <a:t>A </a:t>
            </a:r>
            <a:r>
              <a:rPr lang="en-US" sz="2400" b="1" dirty="0"/>
              <a:t>SIP Redirect Server</a:t>
            </a:r>
            <a:r>
              <a:rPr lang="en-US" sz="2400" dirty="0"/>
              <a:t> accepts a SIP request, maps the SIP address of the callee into zero (if there is no known address) or a new address and returns it to the UA. It does not pass the request  to other servers.</a:t>
            </a:r>
          </a:p>
          <a:p>
            <a:pPr algn="just"/>
            <a:endParaRPr lang="en-US" sz="2400" dirty="0"/>
          </a:p>
          <a:p>
            <a:pPr algn="just"/>
            <a:r>
              <a:rPr lang="en-US" sz="2400" dirty="0"/>
              <a:t>A </a:t>
            </a:r>
            <a:r>
              <a:rPr lang="en-US" sz="2400" b="1" dirty="0"/>
              <a:t>SIP Registrar Server </a:t>
            </a:r>
            <a:r>
              <a:rPr lang="en-US" sz="2400" dirty="0"/>
              <a:t> accepts REGISTER requests for the purposes of updating a location database with the contact information of the user, specified in the request.</a:t>
            </a:r>
          </a:p>
          <a:p>
            <a:pPr algn="just"/>
            <a:endParaRPr lang="en-US"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SIP Back-to-back User Agent</a:t>
            </a:r>
          </a:p>
        </p:txBody>
      </p:sp>
      <p:sp>
        <p:nvSpPr>
          <p:cNvPr id="3" name="Content Placeholder 2"/>
          <p:cNvSpPr>
            <a:spLocks noGrp="1"/>
          </p:cNvSpPr>
          <p:nvPr>
            <p:ph idx="1"/>
          </p:nvPr>
        </p:nvSpPr>
        <p:spPr/>
        <p:txBody>
          <a:bodyPr>
            <a:normAutofit lnSpcReduction="10000"/>
          </a:bodyPr>
          <a:lstStyle/>
          <a:p>
            <a:pPr algn="just"/>
            <a:r>
              <a:rPr lang="en-US" sz="2400" dirty="0"/>
              <a:t>A B2BUA is a type of UA that receivers a SIP request, then reformulates the request and sends it out as a new request. </a:t>
            </a:r>
          </a:p>
          <a:p>
            <a:pPr algn="just"/>
            <a:endParaRPr lang="en-US" sz="2400" dirty="0"/>
          </a:p>
          <a:p>
            <a:pPr algn="just"/>
            <a:r>
              <a:rPr lang="en-US" sz="2400" dirty="0"/>
              <a:t>B2BUAs act like a proxy but do not follow proxy routing rules. B2BUAs are call-stateful while proxy servers are transaction-stateful. Proxy server keeps state only during SIP transactions (i.e., at the beginning and end of a call) and do not keep any state during the whole call.</a:t>
            </a:r>
          </a:p>
          <a:p>
            <a:pPr algn="just"/>
            <a:endParaRPr lang="en-US" sz="2400" dirty="0"/>
          </a:p>
          <a:p>
            <a:pPr algn="just"/>
            <a:r>
              <a:rPr lang="en-US" sz="2400" dirty="0"/>
              <a:t>B2BUAs can be a part of many devices (e.g., PBX). Conference bridge and mixers also use B2BUA logic. </a:t>
            </a:r>
          </a:p>
          <a:p>
            <a:pPr algn="just"/>
            <a:endParaRPr lang="en-US"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SIP Gateway</a:t>
            </a:r>
          </a:p>
        </p:txBody>
      </p:sp>
      <p:sp>
        <p:nvSpPr>
          <p:cNvPr id="3" name="Content Placeholder 2"/>
          <p:cNvSpPr>
            <a:spLocks noGrp="1"/>
          </p:cNvSpPr>
          <p:nvPr>
            <p:ph idx="1"/>
          </p:nvPr>
        </p:nvSpPr>
        <p:spPr/>
        <p:txBody>
          <a:bodyPr>
            <a:normAutofit/>
          </a:bodyPr>
          <a:lstStyle/>
          <a:p>
            <a:pPr algn="just"/>
            <a:r>
              <a:rPr lang="en-US" sz="2400" dirty="0"/>
              <a:t>A SIP gateway is an application that interfaces a SIP network to a network utilizing another signaling protocol. SIP gateway is a special type of UA, there the UA acts on behalf on another protocol.</a:t>
            </a:r>
          </a:p>
          <a:p>
            <a:pPr algn="just"/>
            <a:endParaRPr lang="en-US" sz="2400" dirty="0"/>
          </a:p>
          <a:p>
            <a:pPr algn="just"/>
            <a:r>
              <a:rPr lang="en-US" sz="2400" dirty="0"/>
              <a:t>A SIP gateway may be decomposed into (1) a media gateway (MG) that manages call control protocols, and (2) a media gateway controller (MGC) that manages the media connection.</a:t>
            </a:r>
          </a:p>
          <a:p>
            <a:pPr algn="just"/>
            <a:endParaRPr lang="en-US" sz="2400" dirty="0"/>
          </a:p>
          <a:p>
            <a:pPr algn="just"/>
            <a:r>
              <a:rPr lang="en-US" sz="2400" dirty="0"/>
              <a:t>A SIP gateway can support hundreds of users.</a:t>
            </a:r>
          </a:p>
          <a:p>
            <a:pPr algn="just"/>
            <a:endParaRPr lang="en-US" sz="2400" dirty="0"/>
          </a:p>
          <a:p>
            <a:pPr algn="just"/>
            <a:endParaRPr lang="en-US"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SIP Requests</a:t>
            </a:r>
          </a:p>
        </p:txBody>
      </p:sp>
      <p:sp>
        <p:nvSpPr>
          <p:cNvPr id="3" name="Content Placeholder 2"/>
          <p:cNvSpPr>
            <a:spLocks noGrp="1"/>
          </p:cNvSpPr>
          <p:nvPr>
            <p:ph idx="1"/>
          </p:nvPr>
        </p:nvSpPr>
        <p:spPr/>
        <p:txBody>
          <a:bodyPr>
            <a:normAutofit/>
          </a:bodyPr>
          <a:lstStyle/>
          <a:p>
            <a:pPr algn="just"/>
            <a:endParaRPr lang="en-US" sz="2400" dirty="0"/>
          </a:p>
          <a:p>
            <a:pPr algn="just"/>
            <a:endParaRPr lang="en-US" sz="2400" dirty="0"/>
          </a:p>
        </p:txBody>
      </p:sp>
      <p:graphicFrame>
        <p:nvGraphicFramePr>
          <p:cNvPr id="4" name="Table 3"/>
          <p:cNvGraphicFramePr>
            <a:graphicFrameLocks noGrp="1"/>
          </p:cNvGraphicFramePr>
          <p:nvPr/>
        </p:nvGraphicFramePr>
        <p:xfrm>
          <a:off x="228600" y="2291080"/>
          <a:ext cx="8686800" cy="333756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7010400">
                  <a:extLst>
                    <a:ext uri="{9D8B030D-6E8A-4147-A177-3AD203B41FA5}">
                      <a16:colId xmlns:a16="http://schemas.microsoft.com/office/drawing/2014/main" val="20001"/>
                    </a:ext>
                  </a:extLst>
                </a:gridCol>
              </a:tblGrid>
              <a:tr h="370840">
                <a:tc>
                  <a:txBody>
                    <a:bodyPr/>
                    <a:lstStyle/>
                    <a:p>
                      <a:pPr algn="ctr"/>
                      <a:r>
                        <a:rPr lang="en-US" sz="1600" dirty="0"/>
                        <a:t>Message</a:t>
                      </a:r>
                    </a:p>
                  </a:txBody>
                  <a:tcPr/>
                </a:tc>
                <a:tc>
                  <a:txBody>
                    <a:bodyPr/>
                    <a:lstStyle/>
                    <a:p>
                      <a:pPr algn="ctr"/>
                      <a:r>
                        <a:rPr lang="en-US" sz="1600" dirty="0"/>
                        <a:t>Description</a:t>
                      </a:r>
                    </a:p>
                  </a:txBody>
                  <a:tcPr/>
                </a:tc>
                <a:extLst>
                  <a:ext uri="{0D108BD9-81ED-4DB2-BD59-A6C34878D82A}">
                    <a16:rowId xmlns:a16="http://schemas.microsoft.com/office/drawing/2014/main" val="10000"/>
                  </a:ext>
                </a:extLst>
              </a:tr>
              <a:tr h="370840">
                <a:tc>
                  <a:txBody>
                    <a:bodyPr/>
                    <a:lstStyle/>
                    <a:p>
                      <a:pPr algn="l"/>
                      <a:r>
                        <a:rPr lang="en-US" sz="1600" dirty="0"/>
                        <a:t>INVITE</a:t>
                      </a:r>
                    </a:p>
                  </a:txBody>
                  <a:tcPr/>
                </a:tc>
                <a:tc>
                  <a:txBody>
                    <a:bodyPr/>
                    <a:lstStyle/>
                    <a:p>
                      <a:pPr algn="l"/>
                      <a:r>
                        <a:rPr lang="en-US" sz="1600" dirty="0"/>
                        <a:t>Initiates</a:t>
                      </a:r>
                      <a:r>
                        <a:rPr lang="en-US" sz="1600" baseline="0" dirty="0"/>
                        <a:t> a call, changes call parameters (re-INVITE)</a:t>
                      </a:r>
                      <a:endParaRPr lang="en-US" sz="1600" dirty="0"/>
                    </a:p>
                  </a:txBody>
                  <a:tcPr/>
                </a:tc>
                <a:extLst>
                  <a:ext uri="{0D108BD9-81ED-4DB2-BD59-A6C34878D82A}">
                    <a16:rowId xmlns:a16="http://schemas.microsoft.com/office/drawing/2014/main" val="10001"/>
                  </a:ext>
                </a:extLst>
              </a:tr>
              <a:tr h="370840">
                <a:tc>
                  <a:txBody>
                    <a:bodyPr/>
                    <a:lstStyle/>
                    <a:p>
                      <a:pPr algn="l"/>
                      <a:r>
                        <a:rPr lang="en-US" sz="1600" dirty="0"/>
                        <a:t>ACK</a:t>
                      </a:r>
                    </a:p>
                  </a:txBody>
                  <a:tcPr/>
                </a:tc>
                <a:tc>
                  <a:txBody>
                    <a:bodyPr/>
                    <a:lstStyle/>
                    <a:p>
                      <a:pPr algn="l"/>
                      <a:r>
                        <a:rPr lang="en-US" sz="1600" dirty="0"/>
                        <a:t>Confirms a final</a:t>
                      </a:r>
                      <a:r>
                        <a:rPr lang="en-US" sz="1600" baseline="0" dirty="0"/>
                        <a:t> response for INVITE</a:t>
                      </a:r>
                      <a:endParaRPr lang="en-US" sz="1600" dirty="0"/>
                    </a:p>
                  </a:txBody>
                  <a:tcPr/>
                </a:tc>
                <a:extLst>
                  <a:ext uri="{0D108BD9-81ED-4DB2-BD59-A6C34878D82A}">
                    <a16:rowId xmlns:a16="http://schemas.microsoft.com/office/drawing/2014/main" val="10002"/>
                  </a:ext>
                </a:extLst>
              </a:tr>
              <a:tr h="370840">
                <a:tc>
                  <a:txBody>
                    <a:bodyPr/>
                    <a:lstStyle/>
                    <a:p>
                      <a:pPr algn="l"/>
                      <a:r>
                        <a:rPr lang="en-US" sz="1600" dirty="0"/>
                        <a:t>BYE</a:t>
                      </a:r>
                    </a:p>
                  </a:txBody>
                  <a:tcPr/>
                </a:tc>
                <a:tc>
                  <a:txBody>
                    <a:bodyPr/>
                    <a:lstStyle/>
                    <a:p>
                      <a:pPr algn="l"/>
                      <a:r>
                        <a:rPr lang="en-US" sz="1600" dirty="0"/>
                        <a:t>Terminates</a:t>
                      </a:r>
                      <a:r>
                        <a:rPr lang="en-US" sz="1600" baseline="0" dirty="0"/>
                        <a:t> a call</a:t>
                      </a:r>
                      <a:endParaRPr lang="en-US" sz="1600" dirty="0"/>
                    </a:p>
                  </a:txBody>
                  <a:tcPr/>
                </a:tc>
                <a:extLst>
                  <a:ext uri="{0D108BD9-81ED-4DB2-BD59-A6C34878D82A}">
                    <a16:rowId xmlns:a16="http://schemas.microsoft.com/office/drawing/2014/main" val="10003"/>
                  </a:ext>
                </a:extLst>
              </a:tr>
              <a:tr h="370840">
                <a:tc>
                  <a:txBody>
                    <a:bodyPr/>
                    <a:lstStyle/>
                    <a:p>
                      <a:pPr algn="l"/>
                      <a:r>
                        <a:rPr lang="en-US" sz="1600" dirty="0"/>
                        <a:t>CANCEL</a:t>
                      </a:r>
                    </a:p>
                  </a:txBody>
                  <a:tcPr/>
                </a:tc>
                <a:tc>
                  <a:txBody>
                    <a:bodyPr/>
                    <a:lstStyle/>
                    <a:p>
                      <a:pPr algn="l"/>
                      <a:r>
                        <a:rPr lang="en-US" sz="1600" dirty="0"/>
                        <a:t>Cancels searches</a:t>
                      </a:r>
                      <a:r>
                        <a:rPr lang="en-US" sz="1600" baseline="0" dirty="0"/>
                        <a:t> and “ringing”</a:t>
                      </a:r>
                      <a:endParaRPr lang="en-US" sz="1600" dirty="0"/>
                    </a:p>
                  </a:txBody>
                  <a:tcPr/>
                </a:tc>
                <a:extLst>
                  <a:ext uri="{0D108BD9-81ED-4DB2-BD59-A6C34878D82A}">
                    <a16:rowId xmlns:a16="http://schemas.microsoft.com/office/drawing/2014/main" val="10004"/>
                  </a:ext>
                </a:extLst>
              </a:tr>
              <a:tr h="370840">
                <a:tc>
                  <a:txBody>
                    <a:bodyPr/>
                    <a:lstStyle/>
                    <a:p>
                      <a:pPr algn="l"/>
                      <a:r>
                        <a:rPr lang="en-US" sz="1600" dirty="0"/>
                        <a:t>OPTIONS</a:t>
                      </a:r>
                    </a:p>
                  </a:txBody>
                  <a:tcPr/>
                </a:tc>
                <a:tc>
                  <a:txBody>
                    <a:bodyPr/>
                    <a:lstStyle/>
                    <a:p>
                      <a:pPr algn="l"/>
                      <a:r>
                        <a:rPr lang="en-US" sz="1600" dirty="0"/>
                        <a:t>Queries</a:t>
                      </a:r>
                      <a:r>
                        <a:rPr lang="en-US" sz="1600" baseline="0" dirty="0"/>
                        <a:t> the capabilities of the other side</a:t>
                      </a:r>
                      <a:endParaRPr lang="en-US" sz="1600" dirty="0"/>
                    </a:p>
                  </a:txBody>
                  <a:tcPr/>
                </a:tc>
                <a:extLst>
                  <a:ext uri="{0D108BD9-81ED-4DB2-BD59-A6C34878D82A}">
                    <a16:rowId xmlns:a16="http://schemas.microsoft.com/office/drawing/2014/main" val="10005"/>
                  </a:ext>
                </a:extLst>
              </a:tr>
              <a:tr h="370840">
                <a:tc>
                  <a:txBody>
                    <a:bodyPr/>
                    <a:lstStyle/>
                    <a:p>
                      <a:pPr algn="l"/>
                      <a:r>
                        <a:rPr lang="en-US" sz="1600" dirty="0"/>
                        <a:t>REGISTER</a:t>
                      </a:r>
                    </a:p>
                  </a:txBody>
                  <a:tcPr/>
                </a:tc>
                <a:tc>
                  <a:txBody>
                    <a:bodyPr/>
                    <a:lstStyle/>
                    <a:p>
                      <a:pPr algn="l"/>
                      <a:r>
                        <a:rPr lang="en-US" sz="1600" dirty="0"/>
                        <a:t>Registers with the Location Service</a:t>
                      </a:r>
                    </a:p>
                  </a:txBody>
                  <a:tcPr/>
                </a:tc>
                <a:extLst>
                  <a:ext uri="{0D108BD9-81ED-4DB2-BD59-A6C34878D82A}">
                    <a16:rowId xmlns:a16="http://schemas.microsoft.com/office/drawing/2014/main" val="10006"/>
                  </a:ext>
                </a:extLst>
              </a:tr>
              <a:tr h="370840">
                <a:tc>
                  <a:txBody>
                    <a:bodyPr/>
                    <a:lstStyle/>
                    <a:p>
                      <a:pPr algn="l"/>
                      <a:r>
                        <a:rPr lang="en-US" sz="1600" dirty="0"/>
                        <a:t>INFO</a:t>
                      </a:r>
                    </a:p>
                  </a:txBody>
                  <a:tcPr/>
                </a:tc>
                <a:tc>
                  <a:txBody>
                    <a:bodyPr/>
                    <a:lstStyle/>
                    <a:p>
                      <a:pPr algn="l"/>
                      <a:r>
                        <a:rPr lang="en-US" sz="1600" dirty="0"/>
                        <a:t>Send mid-session</a:t>
                      </a:r>
                      <a:r>
                        <a:rPr lang="en-US" sz="1600" baseline="0" dirty="0"/>
                        <a:t> information that does not modify the session state</a:t>
                      </a:r>
                      <a:endParaRPr lang="en-US" sz="1600" dirty="0"/>
                    </a:p>
                  </a:txBody>
                  <a:tcPr/>
                </a:tc>
                <a:extLst>
                  <a:ext uri="{0D108BD9-81ED-4DB2-BD59-A6C34878D82A}">
                    <a16:rowId xmlns:a16="http://schemas.microsoft.com/office/drawing/2014/main" val="10007"/>
                  </a:ext>
                </a:extLst>
              </a:tr>
              <a:tr h="370840">
                <a:tc>
                  <a:txBody>
                    <a:bodyPr/>
                    <a:lstStyle/>
                    <a:p>
                      <a:pPr algn="l"/>
                      <a:r>
                        <a:rPr lang="en-US" sz="1600" dirty="0"/>
                        <a:t>UPDATE</a:t>
                      </a:r>
                    </a:p>
                  </a:txBody>
                  <a:tcPr/>
                </a:tc>
                <a:tc>
                  <a:txBody>
                    <a:bodyPr/>
                    <a:lstStyle/>
                    <a:p>
                      <a:pPr algn="l"/>
                      <a:r>
                        <a:rPr lang="en-US" sz="1600" dirty="0"/>
                        <a:t>Modifies</a:t>
                      </a:r>
                      <a:r>
                        <a:rPr lang="en-US" sz="1600" baseline="0" dirty="0"/>
                        <a:t> the state of a session without changing the state of the dialog</a:t>
                      </a:r>
                      <a:endParaRPr lang="en-US" sz="1600" dirty="0"/>
                    </a:p>
                  </a:txBody>
                  <a:tcPr/>
                </a:tc>
                <a:extLst>
                  <a:ext uri="{0D108BD9-81ED-4DB2-BD59-A6C34878D82A}">
                    <a16:rowId xmlns:a16="http://schemas.microsoft.com/office/drawing/2014/main" val="10008"/>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SIP Responses</a:t>
            </a:r>
          </a:p>
        </p:txBody>
      </p:sp>
      <p:sp>
        <p:nvSpPr>
          <p:cNvPr id="3" name="Content Placeholder 2"/>
          <p:cNvSpPr>
            <a:spLocks noGrp="1"/>
          </p:cNvSpPr>
          <p:nvPr>
            <p:ph idx="1"/>
          </p:nvPr>
        </p:nvSpPr>
        <p:spPr/>
        <p:txBody>
          <a:bodyPr>
            <a:normAutofit/>
          </a:bodyPr>
          <a:lstStyle/>
          <a:p>
            <a:pPr algn="just"/>
            <a:endParaRPr lang="en-US" sz="2400" dirty="0"/>
          </a:p>
          <a:p>
            <a:pPr algn="just"/>
            <a:endParaRPr lang="en-US" sz="2400" dirty="0"/>
          </a:p>
        </p:txBody>
      </p:sp>
      <p:graphicFrame>
        <p:nvGraphicFramePr>
          <p:cNvPr id="4" name="Table 3"/>
          <p:cNvGraphicFramePr>
            <a:graphicFrameLocks noGrp="1"/>
          </p:cNvGraphicFramePr>
          <p:nvPr/>
        </p:nvGraphicFramePr>
        <p:xfrm>
          <a:off x="228600" y="2291080"/>
          <a:ext cx="8686800" cy="259588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7772400">
                  <a:extLst>
                    <a:ext uri="{9D8B030D-6E8A-4147-A177-3AD203B41FA5}">
                      <a16:colId xmlns:a16="http://schemas.microsoft.com/office/drawing/2014/main" val="20001"/>
                    </a:ext>
                  </a:extLst>
                </a:gridCol>
              </a:tblGrid>
              <a:tr h="370840">
                <a:tc>
                  <a:txBody>
                    <a:bodyPr/>
                    <a:lstStyle/>
                    <a:p>
                      <a:pPr algn="ctr"/>
                      <a:r>
                        <a:rPr lang="en-US" sz="1600" dirty="0"/>
                        <a:t>Class</a:t>
                      </a:r>
                    </a:p>
                  </a:txBody>
                  <a:tcPr/>
                </a:tc>
                <a:tc>
                  <a:txBody>
                    <a:bodyPr/>
                    <a:lstStyle/>
                    <a:p>
                      <a:pPr algn="ctr"/>
                      <a:r>
                        <a:rPr lang="en-US" sz="1600" dirty="0"/>
                        <a:t>Description</a:t>
                      </a:r>
                    </a:p>
                  </a:txBody>
                  <a:tcPr/>
                </a:tc>
                <a:extLst>
                  <a:ext uri="{0D108BD9-81ED-4DB2-BD59-A6C34878D82A}">
                    <a16:rowId xmlns:a16="http://schemas.microsoft.com/office/drawing/2014/main" val="10000"/>
                  </a:ext>
                </a:extLst>
              </a:tr>
              <a:tr h="370840">
                <a:tc>
                  <a:txBody>
                    <a:bodyPr/>
                    <a:lstStyle/>
                    <a:p>
                      <a:pPr algn="l"/>
                      <a:r>
                        <a:rPr lang="en-US" sz="1600" dirty="0"/>
                        <a:t>1xx</a:t>
                      </a:r>
                    </a:p>
                  </a:txBody>
                  <a:tcPr/>
                </a:tc>
                <a:tc>
                  <a:txBody>
                    <a:bodyPr/>
                    <a:lstStyle/>
                    <a:p>
                      <a:pPr algn="just"/>
                      <a:r>
                        <a:rPr lang="en-US" sz="1600" b="0" dirty="0"/>
                        <a:t>Informational</a:t>
                      </a:r>
                      <a:r>
                        <a:rPr lang="en-US" sz="1600" b="0" baseline="0" dirty="0"/>
                        <a:t> (</a:t>
                      </a:r>
                      <a:r>
                        <a:rPr lang="en-US" sz="1600" b="0" dirty="0"/>
                        <a:t>Indicates the status of the call prior</a:t>
                      </a:r>
                      <a:r>
                        <a:rPr lang="en-US" sz="1600" b="0" baseline="0" dirty="0"/>
                        <a:t> to completion)</a:t>
                      </a:r>
                      <a:endParaRPr lang="en-US" sz="1600" b="0" dirty="0"/>
                    </a:p>
                  </a:txBody>
                  <a:tcPr/>
                </a:tc>
                <a:extLst>
                  <a:ext uri="{0D108BD9-81ED-4DB2-BD59-A6C34878D82A}">
                    <a16:rowId xmlns:a16="http://schemas.microsoft.com/office/drawing/2014/main" val="10001"/>
                  </a:ext>
                </a:extLst>
              </a:tr>
              <a:tr h="370840">
                <a:tc>
                  <a:txBody>
                    <a:bodyPr/>
                    <a:lstStyle/>
                    <a:p>
                      <a:pPr algn="l"/>
                      <a:r>
                        <a:rPr lang="en-US" sz="1600" dirty="0"/>
                        <a:t>2xx</a:t>
                      </a:r>
                    </a:p>
                  </a:txBody>
                  <a:tcPr/>
                </a:tc>
                <a:tc>
                  <a:txBody>
                    <a:bodyPr/>
                    <a:lstStyle/>
                    <a:p>
                      <a:pPr algn="just"/>
                      <a:r>
                        <a:rPr lang="en-US" sz="1600" dirty="0"/>
                        <a:t>Success (The request</a:t>
                      </a:r>
                      <a:r>
                        <a:rPr lang="en-US" sz="1600" baseline="0" dirty="0"/>
                        <a:t> has succeeded</a:t>
                      </a:r>
                      <a:r>
                        <a:rPr lang="en-US" sz="1600" dirty="0"/>
                        <a:t>)</a:t>
                      </a:r>
                    </a:p>
                  </a:txBody>
                  <a:tcPr/>
                </a:tc>
                <a:extLst>
                  <a:ext uri="{0D108BD9-81ED-4DB2-BD59-A6C34878D82A}">
                    <a16:rowId xmlns:a16="http://schemas.microsoft.com/office/drawing/2014/main" val="10002"/>
                  </a:ext>
                </a:extLst>
              </a:tr>
              <a:tr h="370840">
                <a:tc>
                  <a:txBody>
                    <a:bodyPr/>
                    <a:lstStyle/>
                    <a:p>
                      <a:pPr algn="l"/>
                      <a:r>
                        <a:rPr lang="en-US" sz="1600" dirty="0"/>
                        <a:t>3xx</a:t>
                      </a:r>
                    </a:p>
                  </a:txBody>
                  <a:tcPr/>
                </a:tc>
                <a:tc>
                  <a:txBody>
                    <a:bodyPr/>
                    <a:lstStyle/>
                    <a:p>
                      <a:pPr algn="just"/>
                      <a:r>
                        <a:rPr lang="en-US" sz="1600" dirty="0"/>
                        <a:t>Redirection (The server has returned</a:t>
                      </a:r>
                      <a:r>
                        <a:rPr lang="en-US" sz="1600" baseline="0" dirty="0"/>
                        <a:t> possible locations</a:t>
                      </a:r>
                      <a:r>
                        <a:rPr lang="en-US" sz="1600" dirty="0"/>
                        <a:t>)</a:t>
                      </a:r>
                    </a:p>
                  </a:txBody>
                  <a:tcPr/>
                </a:tc>
                <a:extLst>
                  <a:ext uri="{0D108BD9-81ED-4DB2-BD59-A6C34878D82A}">
                    <a16:rowId xmlns:a16="http://schemas.microsoft.com/office/drawing/2014/main" val="10003"/>
                  </a:ext>
                </a:extLst>
              </a:tr>
              <a:tr h="370840">
                <a:tc>
                  <a:txBody>
                    <a:bodyPr/>
                    <a:lstStyle/>
                    <a:p>
                      <a:pPr algn="l"/>
                      <a:r>
                        <a:rPr lang="en-US" sz="1600" dirty="0"/>
                        <a:t>4xx</a:t>
                      </a:r>
                    </a:p>
                  </a:txBody>
                  <a:tcPr/>
                </a:tc>
                <a:tc>
                  <a:txBody>
                    <a:bodyPr/>
                    <a:lstStyle/>
                    <a:p>
                      <a:pPr algn="just"/>
                      <a:r>
                        <a:rPr lang="en-US" sz="1600" dirty="0"/>
                        <a:t>Client error (The request has failed</a:t>
                      </a:r>
                      <a:r>
                        <a:rPr lang="en-US" sz="1600" baseline="0" dirty="0"/>
                        <a:t> due to an error by the client</a:t>
                      </a:r>
                      <a:r>
                        <a:rPr lang="en-US" sz="1600" dirty="0"/>
                        <a:t>)</a:t>
                      </a:r>
                    </a:p>
                  </a:txBody>
                  <a:tcPr/>
                </a:tc>
                <a:extLst>
                  <a:ext uri="{0D108BD9-81ED-4DB2-BD59-A6C34878D82A}">
                    <a16:rowId xmlns:a16="http://schemas.microsoft.com/office/drawing/2014/main" val="10004"/>
                  </a:ext>
                </a:extLst>
              </a:tr>
              <a:tr h="370840">
                <a:tc>
                  <a:txBody>
                    <a:bodyPr/>
                    <a:lstStyle/>
                    <a:p>
                      <a:pPr algn="l"/>
                      <a:r>
                        <a:rPr lang="en-US" sz="1600" dirty="0"/>
                        <a:t>5xx</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dirty="0"/>
                        <a:t>Server failure (The request has failed</a:t>
                      </a:r>
                      <a:r>
                        <a:rPr lang="en-US" sz="1600" baseline="0" dirty="0"/>
                        <a:t> due to an error by the server</a:t>
                      </a:r>
                      <a:r>
                        <a:rPr lang="en-US" sz="1600" dirty="0"/>
                        <a:t>)</a:t>
                      </a:r>
                    </a:p>
                  </a:txBody>
                  <a:tcPr/>
                </a:tc>
                <a:extLst>
                  <a:ext uri="{0D108BD9-81ED-4DB2-BD59-A6C34878D82A}">
                    <a16:rowId xmlns:a16="http://schemas.microsoft.com/office/drawing/2014/main" val="10005"/>
                  </a:ext>
                </a:extLst>
              </a:tr>
              <a:tr h="370840">
                <a:tc>
                  <a:txBody>
                    <a:bodyPr/>
                    <a:lstStyle/>
                    <a:p>
                      <a:pPr algn="l"/>
                      <a:r>
                        <a:rPr lang="en-US" sz="1600" dirty="0"/>
                        <a:t>6xx</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dirty="0"/>
                        <a:t>Global</a:t>
                      </a:r>
                      <a:r>
                        <a:rPr lang="en-US" sz="1600" baseline="0" dirty="0"/>
                        <a:t> failure (</a:t>
                      </a:r>
                      <a:r>
                        <a:rPr lang="en-US" sz="1600" dirty="0"/>
                        <a:t>The request has failed,</a:t>
                      </a:r>
                      <a:r>
                        <a:rPr lang="en-US" sz="1600" baseline="0" dirty="0"/>
                        <a:t> and should not be tried at this or other server)</a:t>
                      </a:r>
                      <a:endParaRPr lang="en-US" sz="1600" dirty="0"/>
                    </a:p>
                  </a:txBody>
                  <a:tcPr/>
                </a:tc>
                <a:extLst>
                  <a:ext uri="{0D108BD9-81ED-4DB2-BD59-A6C34878D82A}">
                    <a16:rowId xmlns:a16="http://schemas.microsoft.com/office/drawing/2014/main" val="10006"/>
                  </a:ext>
                </a:extLst>
              </a:tr>
            </a:tbl>
          </a:graphicData>
        </a:graphic>
      </p:graphicFrame>
      <p:sp>
        <p:nvSpPr>
          <p:cNvPr id="5" name="TextBox 4"/>
          <p:cNvSpPr txBox="1"/>
          <p:nvPr/>
        </p:nvSpPr>
        <p:spPr>
          <a:xfrm>
            <a:off x="152400" y="5105400"/>
            <a:ext cx="9177512" cy="1477328"/>
          </a:xfrm>
          <a:prstGeom prst="rect">
            <a:avLst/>
          </a:prstGeom>
          <a:noFill/>
        </p:spPr>
        <p:txBody>
          <a:bodyPr wrap="none" rtlCol="0">
            <a:spAutoFit/>
          </a:bodyPr>
          <a:lstStyle/>
          <a:p>
            <a:pPr marL="342900" indent="-342900">
              <a:buFontTx/>
              <a:buAutoNum type="arabicPlain" startAt="100"/>
            </a:pPr>
            <a:r>
              <a:rPr lang="en-US" dirty="0"/>
              <a:t>  Trying		301  Move Permanently	   402  Payment Required</a:t>
            </a:r>
          </a:p>
          <a:p>
            <a:pPr marL="342900" indent="-342900"/>
            <a:r>
              <a:rPr lang="en-US" dirty="0"/>
              <a:t>180  Ringing		302  Move Temporarily	   403  Forbidden</a:t>
            </a:r>
          </a:p>
          <a:p>
            <a:pPr marL="342900" indent="-342900">
              <a:buAutoNum type="arabicPlain" startAt="200"/>
            </a:pPr>
            <a:r>
              <a:rPr lang="en-US" dirty="0"/>
              <a:t>  OK			400  Bad request		   404  Not found	</a:t>
            </a:r>
          </a:p>
          <a:p>
            <a:pPr marL="342900" indent="-342900">
              <a:buAutoNum type="arabicPlain" startAt="202"/>
            </a:pPr>
            <a:r>
              <a:rPr lang="en-US" dirty="0"/>
              <a:t>  Accepted		401  Unauthorized	   503  Service Unavailable</a:t>
            </a:r>
          </a:p>
          <a:p>
            <a:pPr marL="342900" indent="-342900"/>
            <a:r>
              <a:rPr lang="en-US" dirty="0"/>
              <a:t>300  Multiple Choices	402  Payment Required	   604 Does Not Exist Anywhere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SIP Call Flow</a:t>
            </a:r>
          </a:p>
        </p:txBody>
      </p:sp>
      <p:pic>
        <p:nvPicPr>
          <p:cNvPr id="4" name="Picture 297"/>
          <p:cNvPicPr preferRelativeResize="0">
            <a:picLocks noChangeArrowheads="1"/>
          </p:cNvPicPr>
          <p:nvPr/>
        </p:nvPicPr>
        <p:blipFill>
          <a:blip r:embed="rId2"/>
          <a:srcRect/>
          <a:stretch>
            <a:fillRect/>
          </a:stretch>
        </p:blipFill>
        <p:spPr>
          <a:xfrm>
            <a:off x="533400" y="2270125"/>
            <a:ext cx="557213" cy="473075"/>
          </a:xfrm>
          <a:prstGeom prst="rect">
            <a:avLst/>
          </a:prstGeom>
          <a:noFill/>
        </p:spPr>
      </p:pic>
      <p:pic>
        <p:nvPicPr>
          <p:cNvPr id="5" name="Picture 295"/>
          <p:cNvPicPr preferRelativeResize="0">
            <a:picLocks noChangeArrowheads="1"/>
          </p:cNvPicPr>
          <p:nvPr/>
        </p:nvPicPr>
        <p:blipFill>
          <a:blip r:embed="rId2"/>
          <a:srcRect/>
          <a:stretch>
            <a:fillRect/>
          </a:stretch>
        </p:blipFill>
        <p:spPr>
          <a:xfrm>
            <a:off x="3122613" y="2263775"/>
            <a:ext cx="557212" cy="473075"/>
          </a:xfrm>
          <a:prstGeom prst="rect">
            <a:avLst/>
          </a:prstGeom>
          <a:noFill/>
        </p:spPr>
      </p:pic>
      <p:cxnSp>
        <p:nvCxnSpPr>
          <p:cNvPr id="6" name="Straight Connector 5"/>
          <p:cNvCxnSpPr/>
          <p:nvPr/>
        </p:nvCxnSpPr>
        <p:spPr>
          <a:xfrm rot="16200000" flipH="1">
            <a:off x="-947279" y="4681873"/>
            <a:ext cx="3428206" cy="9647"/>
          </a:xfrm>
          <a:prstGeom prst="line">
            <a:avLst/>
          </a:prstGeom>
          <a:ln w="1968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16200000" flipH="1">
            <a:off x="1742739" y="4681873"/>
            <a:ext cx="3428206" cy="9647"/>
          </a:xfrm>
          <a:prstGeom prst="line">
            <a:avLst/>
          </a:prstGeom>
          <a:ln w="1968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762000" y="3048000"/>
            <a:ext cx="2689225" cy="1588"/>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0800000">
            <a:off x="784225" y="3352800"/>
            <a:ext cx="2667000" cy="1588"/>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10800000">
            <a:off x="784226" y="3657600"/>
            <a:ext cx="2667000" cy="1588"/>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10800000" flipV="1">
            <a:off x="784225" y="3962400"/>
            <a:ext cx="2667000" cy="2"/>
          </a:xfrm>
          <a:prstGeom prst="straightConnector1">
            <a:avLst/>
          </a:prstGeom>
          <a:ln w="19685">
            <a:solidFill>
              <a:schemeClr val="accent5">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784225" y="4648200"/>
            <a:ext cx="2667000" cy="1588"/>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0800000">
            <a:off x="784226" y="4953000"/>
            <a:ext cx="2667007" cy="1588"/>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Left-Right Arrow 18"/>
          <p:cNvSpPr/>
          <p:nvPr/>
        </p:nvSpPr>
        <p:spPr>
          <a:xfrm>
            <a:off x="784225" y="4114800"/>
            <a:ext cx="2667000" cy="381000"/>
          </a:xfrm>
          <a:prstGeom prst="leftRightArrow">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404266" y="2971800"/>
            <a:ext cx="13716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INVITE</a:t>
            </a:r>
          </a:p>
        </p:txBody>
      </p:sp>
      <p:sp>
        <p:nvSpPr>
          <p:cNvPr id="22" name="Rectangle 21"/>
          <p:cNvSpPr/>
          <p:nvPr/>
        </p:nvSpPr>
        <p:spPr>
          <a:xfrm>
            <a:off x="1404266" y="3276600"/>
            <a:ext cx="13716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180 - Ringing</a:t>
            </a:r>
          </a:p>
        </p:txBody>
      </p:sp>
      <p:sp>
        <p:nvSpPr>
          <p:cNvPr id="23" name="Rectangle 22"/>
          <p:cNvSpPr/>
          <p:nvPr/>
        </p:nvSpPr>
        <p:spPr>
          <a:xfrm>
            <a:off x="1404266" y="3581400"/>
            <a:ext cx="13716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200 - OK</a:t>
            </a:r>
          </a:p>
        </p:txBody>
      </p:sp>
      <p:sp>
        <p:nvSpPr>
          <p:cNvPr id="24" name="Rectangle 23"/>
          <p:cNvSpPr/>
          <p:nvPr/>
        </p:nvSpPr>
        <p:spPr>
          <a:xfrm>
            <a:off x="1404266" y="3886200"/>
            <a:ext cx="13716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ACK</a:t>
            </a:r>
          </a:p>
        </p:txBody>
      </p:sp>
      <p:sp>
        <p:nvSpPr>
          <p:cNvPr id="26" name="Rectangle 25"/>
          <p:cNvSpPr/>
          <p:nvPr/>
        </p:nvSpPr>
        <p:spPr>
          <a:xfrm>
            <a:off x="1404266" y="4572000"/>
            <a:ext cx="1371600" cy="22860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BYE</a:t>
            </a:r>
          </a:p>
        </p:txBody>
      </p:sp>
      <p:sp>
        <p:nvSpPr>
          <p:cNvPr id="27" name="Rectangle 26"/>
          <p:cNvSpPr/>
          <p:nvPr/>
        </p:nvSpPr>
        <p:spPr>
          <a:xfrm>
            <a:off x="1404266" y="4876800"/>
            <a:ext cx="1371600" cy="22860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200 - OK</a:t>
            </a:r>
          </a:p>
        </p:txBody>
      </p:sp>
      <p:sp>
        <p:nvSpPr>
          <p:cNvPr id="33" name="Rectangle 32"/>
          <p:cNvSpPr/>
          <p:nvPr/>
        </p:nvSpPr>
        <p:spPr>
          <a:xfrm>
            <a:off x="1317625" y="4191000"/>
            <a:ext cx="1600200" cy="2286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(RTP/RTCP)</a:t>
            </a:r>
          </a:p>
        </p:txBody>
      </p:sp>
      <p:pic>
        <p:nvPicPr>
          <p:cNvPr id="45" name="Picture 297"/>
          <p:cNvPicPr preferRelativeResize="0">
            <a:picLocks noGrp="1" noChangeArrowheads="1"/>
          </p:cNvPicPr>
          <p:nvPr>
            <p:ph sz="quarter" idx="4294967295"/>
          </p:nvPr>
        </p:nvPicPr>
        <p:blipFill>
          <a:blip r:embed="rId2"/>
          <a:srcRect/>
          <a:stretch>
            <a:fillRect/>
          </a:stretch>
        </p:blipFill>
        <p:spPr>
          <a:xfrm>
            <a:off x="4386934" y="2270125"/>
            <a:ext cx="557213" cy="473075"/>
          </a:xfrm>
          <a:prstGeom prst="rect">
            <a:avLst/>
          </a:prstGeom>
          <a:noFill/>
        </p:spPr>
      </p:pic>
      <p:cxnSp>
        <p:nvCxnSpPr>
          <p:cNvPr id="46" name="Straight Connector 45"/>
          <p:cNvCxnSpPr/>
          <p:nvPr/>
        </p:nvCxnSpPr>
        <p:spPr>
          <a:xfrm rot="16200000" flipH="1">
            <a:off x="2929273" y="4681873"/>
            <a:ext cx="3428208" cy="9650"/>
          </a:xfrm>
          <a:prstGeom prst="line">
            <a:avLst/>
          </a:prstGeom>
          <a:ln w="1968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5400000">
            <a:off x="4763294" y="4686300"/>
            <a:ext cx="3428206" cy="794"/>
          </a:xfrm>
          <a:prstGeom prst="line">
            <a:avLst/>
          </a:prstGeom>
          <a:ln w="1968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4637759" y="3048000"/>
            <a:ext cx="1839241" cy="1588"/>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10800000">
            <a:off x="4637760" y="3352800"/>
            <a:ext cx="1839241" cy="1588"/>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3" name="Group 308"/>
          <p:cNvGrpSpPr>
            <a:grpSpLocks/>
          </p:cNvGrpSpPr>
          <p:nvPr/>
        </p:nvGrpSpPr>
        <p:grpSpPr bwMode="auto">
          <a:xfrm>
            <a:off x="6324600" y="2232025"/>
            <a:ext cx="322263" cy="434975"/>
            <a:chOff x="1944" y="2160"/>
            <a:chExt cx="369" cy="384"/>
          </a:xfrm>
        </p:grpSpPr>
        <p:sp>
          <p:nvSpPr>
            <p:cNvPr id="54" name="Freeform 309"/>
            <p:cNvSpPr>
              <a:spLocks/>
            </p:cNvSpPr>
            <p:nvPr/>
          </p:nvSpPr>
          <p:spPr bwMode="auto">
            <a:xfrm>
              <a:off x="1956" y="2490"/>
              <a:ext cx="25" cy="39"/>
            </a:xfrm>
            <a:custGeom>
              <a:avLst/>
              <a:gdLst>
                <a:gd name="T0" fmla="*/ 24 w 25"/>
                <a:gd name="T1" fmla="*/ 38 h 39"/>
                <a:gd name="T2" fmla="*/ 0 w 25"/>
                <a:gd name="T3" fmla="*/ 10 h 39"/>
                <a:gd name="T4" fmla="*/ 0 w 25"/>
                <a:gd name="T5" fmla="*/ 0 h 39"/>
                <a:gd name="T6" fmla="*/ 24 w 25"/>
                <a:gd name="T7" fmla="*/ 19 h 39"/>
                <a:gd name="T8" fmla="*/ 24 w 25"/>
                <a:gd name="T9" fmla="*/ 38 h 39"/>
                <a:gd name="T10" fmla="*/ 0 60000 65536"/>
                <a:gd name="T11" fmla="*/ 0 60000 65536"/>
                <a:gd name="T12" fmla="*/ 0 60000 65536"/>
                <a:gd name="T13" fmla="*/ 0 60000 65536"/>
                <a:gd name="T14" fmla="*/ 0 60000 65536"/>
                <a:gd name="T15" fmla="*/ 0 w 25"/>
                <a:gd name="T16" fmla="*/ 0 h 39"/>
                <a:gd name="T17" fmla="*/ 25 w 25"/>
                <a:gd name="T18" fmla="*/ 39 h 39"/>
              </a:gdLst>
              <a:ahLst/>
              <a:cxnLst>
                <a:cxn ang="T10">
                  <a:pos x="T0" y="T1"/>
                </a:cxn>
                <a:cxn ang="T11">
                  <a:pos x="T2" y="T3"/>
                </a:cxn>
                <a:cxn ang="T12">
                  <a:pos x="T4" y="T5"/>
                </a:cxn>
                <a:cxn ang="T13">
                  <a:pos x="T6" y="T7"/>
                </a:cxn>
                <a:cxn ang="T14">
                  <a:pos x="T8" y="T9"/>
                </a:cxn>
              </a:cxnLst>
              <a:rect l="T15" t="T16" r="T17" b="T18"/>
              <a:pathLst>
                <a:path w="25" h="39">
                  <a:moveTo>
                    <a:pt x="24" y="38"/>
                  </a:moveTo>
                  <a:lnTo>
                    <a:pt x="0" y="10"/>
                  </a:lnTo>
                  <a:lnTo>
                    <a:pt x="0" y="0"/>
                  </a:lnTo>
                  <a:lnTo>
                    <a:pt x="24" y="19"/>
                  </a:lnTo>
                  <a:lnTo>
                    <a:pt x="24" y="38"/>
                  </a:lnTo>
                </a:path>
              </a:pathLst>
            </a:custGeom>
            <a:solidFill>
              <a:srgbClr val="494936"/>
            </a:solidFill>
            <a:ln w="9525" cap="rnd">
              <a:noFill/>
              <a:round/>
              <a:headEnd/>
              <a:tailEnd/>
            </a:ln>
          </p:spPr>
          <p:txBody>
            <a:bodyPr/>
            <a:lstStyle/>
            <a:p>
              <a:endParaRPr lang="en-US"/>
            </a:p>
          </p:txBody>
        </p:sp>
        <p:sp>
          <p:nvSpPr>
            <p:cNvPr id="55" name="Freeform 310"/>
            <p:cNvSpPr>
              <a:spLocks/>
            </p:cNvSpPr>
            <p:nvPr/>
          </p:nvSpPr>
          <p:spPr bwMode="auto">
            <a:xfrm>
              <a:off x="1944" y="2160"/>
              <a:ext cx="25" cy="356"/>
            </a:xfrm>
            <a:custGeom>
              <a:avLst/>
              <a:gdLst>
                <a:gd name="T0" fmla="*/ 24 w 25"/>
                <a:gd name="T1" fmla="*/ 37 h 356"/>
                <a:gd name="T2" fmla="*/ 0 w 25"/>
                <a:gd name="T3" fmla="*/ 0 h 356"/>
                <a:gd name="T4" fmla="*/ 0 w 25"/>
                <a:gd name="T5" fmla="*/ 318 h 356"/>
                <a:gd name="T6" fmla="*/ 24 w 25"/>
                <a:gd name="T7" fmla="*/ 355 h 356"/>
                <a:gd name="T8" fmla="*/ 24 w 25"/>
                <a:gd name="T9" fmla="*/ 49 h 356"/>
                <a:gd name="T10" fmla="*/ 24 w 25"/>
                <a:gd name="T11" fmla="*/ 37 h 356"/>
                <a:gd name="T12" fmla="*/ 0 60000 65536"/>
                <a:gd name="T13" fmla="*/ 0 60000 65536"/>
                <a:gd name="T14" fmla="*/ 0 60000 65536"/>
                <a:gd name="T15" fmla="*/ 0 60000 65536"/>
                <a:gd name="T16" fmla="*/ 0 60000 65536"/>
                <a:gd name="T17" fmla="*/ 0 60000 65536"/>
                <a:gd name="T18" fmla="*/ 0 w 25"/>
                <a:gd name="T19" fmla="*/ 0 h 356"/>
                <a:gd name="T20" fmla="*/ 25 w 25"/>
                <a:gd name="T21" fmla="*/ 356 h 356"/>
              </a:gdLst>
              <a:ahLst/>
              <a:cxnLst>
                <a:cxn ang="T12">
                  <a:pos x="T0" y="T1"/>
                </a:cxn>
                <a:cxn ang="T13">
                  <a:pos x="T2" y="T3"/>
                </a:cxn>
                <a:cxn ang="T14">
                  <a:pos x="T4" y="T5"/>
                </a:cxn>
                <a:cxn ang="T15">
                  <a:pos x="T6" y="T7"/>
                </a:cxn>
                <a:cxn ang="T16">
                  <a:pos x="T8" y="T9"/>
                </a:cxn>
                <a:cxn ang="T17">
                  <a:pos x="T10" y="T11"/>
                </a:cxn>
              </a:cxnLst>
              <a:rect l="T18" t="T19" r="T20" b="T21"/>
              <a:pathLst>
                <a:path w="25" h="356">
                  <a:moveTo>
                    <a:pt x="24" y="37"/>
                  </a:moveTo>
                  <a:lnTo>
                    <a:pt x="0" y="0"/>
                  </a:lnTo>
                  <a:lnTo>
                    <a:pt x="0" y="318"/>
                  </a:lnTo>
                  <a:lnTo>
                    <a:pt x="24" y="355"/>
                  </a:lnTo>
                  <a:lnTo>
                    <a:pt x="24" y="49"/>
                  </a:lnTo>
                  <a:lnTo>
                    <a:pt x="24" y="37"/>
                  </a:lnTo>
                </a:path>
              </a:pathLst>
            </a:custGeom>
            <a:solidFill>
              <a:srgbClr val="474747"/>
            </a:solidFill>
            <a:ln w="9525" cap="rnd">
              <a:noFill/>
              <a:round/>
              <a:headEnd/>
              <a:tailEnd/>
            </a:ln>
          </p:spPr>
          <p:txBody>
            <a:bodyPr/>
            <a:lstStyle/>
            <a:p>
              <a:endParaRPr lang="en-US"/>
            </a:p>
          </p:txBody>
        </p:sp>
        <p:sp>
          <p:nvSpPr>
            <p:cNvPr id="56" name="Freeform 311"/>
            <p:cNvSpPr>
              <a:spLocks/>
            </p:cNvSpPr>
            <p:nvPr/>
          </p:nvSpPr>
          <p:spPr bwMode="auto">
            <a:xfrm>
              <a:off x="1944" y="2160"/>
              <a:ext cx="369" cy="26"/>
            </a:xfrm>
            <a:custGeom>
              <a:avLst/>
              <a:gdLst>
                <a:gd name="T0" fmla="*/ 368 w 369"/>
                <a:gd name="T1" fmla="*/ 25 h 26"/>
                <a:gd name="T2" fmla="*/ 344 w 369"/>
                <a:gd name="T3" fmla="*/ 0 h 26"/>
                <a:gd name="T4" fmla="*/ 0 w 369"/>
                <a:gd name="T5" fmla="*/ 0 h 26"/>
                <a:gd name="T6" fmla="*/ 24 w 369"/>
                <a:gd name="T7" fmla="*/ 25 h 26"/>
                <a:gd name="T8" fmla="*/ 368 w 369"/>
                <a:gd name="T9" fmla="*/ 25 h 26"/>
                <a:gd name="T10" fmla="*/ 0 60000 65536"/>
                <a:gd name="T11" fmla="*/ 0 60000 65536"/>
                <a:gd name="T12" fmla="*/ 0 60000 65536"/>
                <a:gd name="T13" fmla="*/ 0 60000 65536"/>
                <a:gd name="T14" fmla="*/ 0 60000 65536"/>
                <a:gd name="T15" fmla="*/ 0 w 369"/>
                <a:gd name="T16" fmla="*/ 0 h 26"/>
                <a:gd name="T17" fmla="*/ 369 w 369"/>
                <a:gd name="T18" fmla="*/ 26 h 26"/>
              </a:gdLst>
              <a:ahLst/>
              <a:cxnLst>
                <a:cxn ang="T10">
                  <a:pos x="T0" y="T1"/>
                </a:cxn>
                <a:cxn ang="T11">
                  <a:pos x="T2" y="T3"/>
                </a:cxn>
                <a:cxn ang="T12">
                  <a:pos x="T4" y="T5"/>
                </a:cxn>
                <a:cxn ang="T13">
                  <a:pos x="T6" y="T7"/>
                </a:cxn>
                <a:cxn ang="T14">
                  <a:pos x="T8" y="T9"/>
                </a:cxn>
              </a:cxnLst>
              <a:rect l="T15" t="T16" r="T17" b="T18"/>
              <a:pathLst>
                <a:path w="369" h="26">
                  <a:moveTo>
                    <a:pt x="368" y="25"/>
                  </a:moveTo>
                  <a:lnTo>
                    <a:pt x="344" y="0"/>
                  </a:lnTo>
                  <a:lnTo>
                    <a:pt x="0" y="0"/>
                  </a:lnTo>
                  <a:lnTo>
                    <a:pt x="24" y="25"/>
                  </a:lnTo>
                  <a:lnTo>
                    <a:pt x="368" y="25"/>
                  </a:lnTo>
                </a:path>
              </a:pathLst>
            </a:custGeom>
            <a:solidFill>
              <a:srgbClr val="919191"/>
            </a:solidFill>
            <a:ln w="12700" cap="rnd">
              <a:solidFill>
                <a:srgbClr val="000000"/>
              </a:solidFill>
              <a:round/>
              <a:headEnd/>
              <a:tailEnd/>
            </a:ln>
          </p:spPr>
          <p:txBody>
            <a:bodyPr/>
            <a:lstStyle/>
            <a:p>
              <a:endParaRPr lang="en-US"/>
            </a:p>
          </p:txBody>
        </p:sp>
        <p:sp>
          <p:nvSpPr>
            <p:cNvPr id="57" name="Freeform 312"/>
            <p:cNvSpPr>
              <a:spLocks/>
            </p:cNvSpPr>
            <p:nvPr/>
          </p:nvSpPr>
          <p:spPr bwMode="auto">
            <a:xfrm>
              <a:off x="1944" y="2160"/>
              <a:ext cx="369" cy="26"/>
            </a:xfrm>
            <a:custGeom>
              <a:avLst/>
              <a:gdLst>
                <a:gd name="T0" fmla="*/ 368 w 369"/>
                <a:gd name="T1" fmla="*/ 25 h 26"/>
                <a:gd name="T2" fmla="*/ 344 w 369"/>
                <a:gd name="T3" fmla="*/ 0 h 26"/>
                <a:gd name="T4" fmla="*/ 0 w 369"/>
                <a:gd name="T5" fmla="*/ 0 h 26"/>
                <a:gd name="T6" fmla="*/ 24 w 369"/>
                <a:gd name="T7" fmla="*/ 25 h 26"/>
                <a:gd name="T8" fmla="*/ 368 w 369"/>
                <a:gd name="T9" fmla="*/ 25 h 26"/>
                <a:gd name="T10" fmla="*/ 0 60000 65536"/>
                <a:gd name="T11" fmla="*/ 0 60000 65536"/>
                <a:gd name="T12" fmla="*/ 0 60000 65536"/>
                <a:gd name="T13" fmla="*/ 0 60000 65536"/>
                <a:gd name="T14" fmla="*/ 0 60000 65536"/>
                <a:gd name="T15" fmla="*/ 0 w 369"/>
                <a:gd name="T16" fmla="*/ 0 h 26"/>
                <a:gd name="T17" fmla="*/ 369 w 369"/>
                <a:gd name="T18" fmla="*/ 26 h 26"/>
              </a:gdLst>
              <a:ahLst/>
              <a:cxnLst>
                <a:cxn ang="T10">
                  <a:pos x="T0" y="T1"/>
                </a:cxn>
                <a:cxn ang="T11">
                  <a:pos x="T2" y="T3"/>
                </a:cxn>
                <a:cxn ang="T12">
                  <a:pos x="T4" y="T5"/>
                </a:cxn>
                <a:cxn ang="T13">
                  <a:pos x="T6" y="T7"/>
                </a:cxn>
                <a:cxn ang="T14">
                  <a:pos x="T8" y="T9"/>
                </a:cxn>
              </a:cxnLst>
              <a:rect l="T15" t="T16" r="T17" b="T18"/>
              <a:pathLst>
                <a:path w="369" h="26">
                  <a:moveTo>
                    <a:pt x="368" y="25"/>
                  </a:moveTo>
                  <a:lnTo>
                    <a:pt x="344" y="0"/>
                  </a:lnTo>
                  <a:lnTo>
                    <a:pt x="0" y="0"/>
                  </a:lnTo>
                  <a:lnTo>
                    <a:pt x="24" y="25"/>
                  </a:lnTo>
                  <a:lnTo>
                    <a:pt x="368" y="25"/>
                  </a:lnTo>
                </a:path>
              </a:pathLst>
            </a:custGeom>
            <a:noFill/>
            <a:ln w="12700" cap="rnd">
              <a:solidFill>
                <a:srgbClr val="000000"/>
              </a:solidFill>
              <a:round/>
              <a:headEnd/>
              <a:tailEnd/>
            </a:ln>
          </p:spPr>
          <p:txBody>
            <a:bodyPr/>
            <a:lstStyle/>
            <a:p>
              <a:endParaRPr lang="en-US"/>
            </a:p>
          </p:txBody>
        </p:sp>
        <p:sp>
          <p:nvSpPr>
            <p:cNvPr id="58" name="Rectangle 313"/>
            <p:cNvSpPr>
              <a:spLocks noChangeArrowheads="1"/>
            </p:cNvSpPr>
            <p:nvPr/>
          </p:nvSpPr>
          <p:spPr bwMode="auto">
            <a:xfrm>
              <a:off x="1991" y="2528"/>
              <a:ext cx="309" cy="16"/>
            </a:xfrm>
            <a:prstGeom prst="rect">
              <a:avLst/>
            </a:prstGeom>
            <a:solidFill>
              <a:srgbClr val="494936"/>
            </a:solidFill>
            <a:ln w="9525">
              <a:noFill/>
              <a:miter lim="800000"/>
              <a:headEnd/>
              <a:tailEnd/>
            </a:ln>
          </p:spPr>
          <p:txBody>
            <a:bodyPr wrap="none" anchor="ctr"/>
            <a:lstStyle/>
            <a:p>
              <a:endParaRPr lang="en-US"/>
            </a:p>
          </p:txBody>
        </p:sp>
        <p:sp>
          <p:nvSpPr>
            <p:cNvPr id="59" name="Rectangle 314"/>
            <p:cNvSpPr>
              <a:spLocks noChangeArrowheads="1"/>
            </p:cNvSpPr>
            <p:nvPr/>
          </p:nvSpPr>
          <p:spPr bwMode="auto">
            <a:xfrm>
              <a:off x="1995" y="2532"/>
              <a:ext cx="301" cy="8"/>
            </a:xfrm>
            <a:prstGeom prst="rect">
              <a:avLst/>
            </a:prstGeom>
            <a:noFill/>
            <a:ln w="12700">
              <a:solidFill>
                <a:srgbClr val="333333"/>
              </a:solidFill>
              <a:miter lim="800000"/>
              <a:headEnd/>
              <a:tailEnd/>
            </a:ln>
          </p:spPr>
          <p:txBody>
            <a:bodyPr wrap="none" anchor="ctr"/>
            <a:lstStyle/>
            <a:p>
              <a:endParaRPr lang="en-US"/>
            </a:p>
          </p:txBody>
        </p:sp>
        <p:sp>
          <p:nvSpPr>
            <p:cNvPr id="60" name="Rectangle 315"/>
            <p:cNvSpPr>
              <a:spLocks noChangeArrowheads="1"/>
            </p:cNvSpPr>
            <p:nvPr/>
          </p:nvSpPr>
          <p:spPr bwMode="auto">
            <a:xfrm>
              <a:off x="1968" y="2185"/>
              <a:ext cx="344" cy="330"/>
            </a:xfrm>
            <a:prstGeom prst="rect">
              <a:avLst/>
            </a:prstGeom>
            <a:solidFill>
              <a:srgbClr val="CECECE"/>
            </a:solidFill>
            <a:ln w="9525">
              <a:noFill/>
              <a:miter lim="800000"/>
              <a:headEnd/>
              <a:tailEnd/>
            </a:ln>
          </p:spPr>
          <p:txBody>
            <a:bodyPr wrap="none" anchor="ctr"/>
            <a:lstStyle/>
            <a:p>
              <a:endParaRPr lang="en-US"/>
            </a:p>
          </p:txBody>
        </p:sp>
        <p:sp>
          <p:nvSpPr>
            <p:cNvPr id="61" name="Rectangle 316"/>
            <p:cNvSpPr>
              <a:spLocks noChangeArrowheads="1"/>
            </p:cNvSpPr>
            <p:nvPr/>
          </p:nvSpPr>
          <p:spPr bwMode="auto">
            <a:xfrm>
              <a:off x="1972" y="2189"/>
              <a:ext cx="122" cy="8"/>
            </a:xfrm>
            <a:prstGeom prst="rect">
              <a:avLst/>
            </a:prstGeom>
            <a:solidFill>
              <a:srgbClr val="F4F4EE"/>
            </a:solidFill>
            <a:ln w="12700">
              <a:solidFill>
                <a:srgbClr val="000000"/>
              </a:solidFill>
              <a:miter lim="800000"/>
              <a:headEnd/>
              <a:tailEnd/>
            </a:ln>
          </p:spPr>
          <p:txBody>
            <a:bodyPr wrap="none" anchor="ctr"/>
            <a:lstStyle/>
            <a:p>
              <a:endParaRPr lang="en-US"/>
            </a:p>
          </p:txBody>
        </p:sp>
        <p:sp>
          <p:nvSpPr>
            <p:cNvPr id="62" name="Rectangle 317"/>
            <p:cNvSpPr>
              <a:spLocks noChangeArrowheads="1"/>
            </p:cNvSpPr>
            <p:nvPr/>
          </p:nvSpPr>
          <p:spPr bwMode="auto">
            <a:xfrm>
              <a:off x="1972" y="2189"/>
              <a:ext cx="122" cy="8"/>
            </a:xfrm>
            <a:prstGeom prst="rect">
              <a:avLst/>
            </a:prstGeom>
            <a:noFill/>
            <a:ln w="12700">
              <a:solidFill>
                <a:srgbClr val="000000"/>
              </a:solidFill>
              <a:miter lim="800000"/>
              <a:headEnd/>
              <a:tailEnd/>
            </a:ln>
          </p:spPr>
          <p:txBody>
            <a:bodyPr wrap="none" anchor="ctr"/>
            <a:lstStyle/>
            <a:p>
              <a:endParaRPr lang="en-US"/>
            </a:p>
          </p:txBody>
        </p:sp>
        <p:sp>
          <p:nvSpPr>
            <p:cNvPr id="63" name="Rectangle 318"/>
            <p:cNvSpPr>
              <a:spLocks noChangeArrowheads="1"/>
            </p:cNvSpPr>
            <p:nvPr/>
          </p:nvSpPr>
          <p:spPr bwMode="auto">
            <a:xfrm>
              <a:off x="2114" y="2189"/>
              <a:ext cx="111" cy="8"/>
            </a:xfrm>
            <a:prstGeom prst="rect">
              <a:avLst/>
            </a:prstGeom>
            <a:solidFill>
              <a:srgbClr val="F4F4EE"/>
            </a:solidFill>
            <a:ln w="12700">
              <a:solidFill>
                <a:srgbClr val="000000"/>
              </a:solidFill>
              <a:miter lim="800000"/>
              <a:headEnd/>
              <a:tailEnd/>
            </a:ln>
          </p:spPr>
          <p:txBody>
            <a:bodyPr wrap="none" anchor="ctr"/>
            <a:lstStyle/>
            <a:p>
              <a:endParaRPr lang="en-US"/>
            </a:p>
          </p:txBody>
        </p:sp>
        <p:sp>
          <p:nvSpPr>
            <p:cNvPr id="64" name="Rectangle 319"/>
            <p:cNvSpPr>
              <a:spLocks noChangeArrowheads="1"/>
            </p:cNvSpPr>
            <p:nvPr/>
          </p:nvSpPr>
          <p:spPr bwMode="auto">
            <a:xfrm>
              <a:off x="2114" y="2189"/>
              <a:ext cx="111" cy="8"/>
            </a:xfrm>
            <a:prstGeom prst="rect">
              <a:avLst/>
            </a:prstGeom>
            <a:noFill/>
            <a:ln w="12700">
              <a:solidFill>
                <a:srgbClr val="000000"/>
              </a:solidFill>
              <a:miter lim="800000"/>
              <a:headEnd/>
              <a:tailEnd/>
            </a:ln>
          </p:spPr>
          <p:txBody>
            <a:bodyPr wrap="none" anchor="ctr"/>
            <a:lstStyle/>
            <a:p>
              <a:endParaRPr lang="en-US"/>
            </a:p>
          </p:txBody>
        </p:sp>
        <p:sp>
          <p:nvSpPr>
            <p:cNvPr id="65" name="Rectangle 320"/>
            <p:cNvSpPr>
              <a:spLocks noChangeArrowheads="1"/>
            </p:cNvSpPr>
            <p:nvPr/>
          </p:nvSpPr>
          <p:spPr bwMode="auto">
            <a:xfrm>
              <a:off x="2257" y="2189"/>
              <a:ext cx="51" cy="8"/>
            </a:xfrm>
            <a:prstGeom prst="rect">
              <a:avLst/>
            </a:prstGeom>
            <a:solidFill>
              <a:srgbClr val="F4F4EE"/>
            </a:solidFill>
            <a:ln w="12700">
              <a:solidFill>
                <a:srgbClr val="000000"/>
              </a:solidFill>
              <a:miter lim="800000"/>
              <a:headEnd/>
              <a:tailEnd/>
            </a:ln>
          </p:spPr>
          <p:txBody>
            <a:bodyPr wrap="none" anchor="ctr"/>
            <a:lstStyle/>
            <a:p>
              <a:endParaRPr lang="en-US"/>
            </a:p>
          </p:txBody>
        </p:sp>
        <p:sp>
          <p:nvSpPr>
            <p:cNvPr id="66" name="Rectangle 321"/>
            <p:cNvSpPr>
              <a:spLocks noChangeArrowheads="1"/>
            </p:cNvSpPr>
            <p:nvPr/>
          </p:nvSpPr>
          <p:spPr bwMode="auto">
            <a:xfrm>
              <a:off x="2257" y="2189"/>
              <a:ext cx="51" cy="8"/>
            </a:xfrm>
            <a:prstGeom prst="rect">
              <a:avLst/>
            </a:prstGeom>
            <a:noFill/>
            <a:ln w="12700">
              <a:solidFill>
                <a:srgbClr val="000000"/>
              </a:solidFill>
              <a:miter lim="800000"/>
              <a:headEnd/>
              <a:tailEnd/>
            </a:ln>
          </p:spPr>
          <p:txBody>
            <a:bodyPr wrap="none" anchor="ctr"/>
            <a:lstStyle/>
            <a:p>
              <a:endParaRPr lang="en-US"/>
            </a:p>
          </p:txBody>
        </p:sp>
        <p:sp>
          <p:nvSpPr>
            <p:cNvPr id="67" name="Rectangle 322"/>
            <p:cNvSpPr>
              <a:spLocks noChangeArrowheads="1"/>
            </p:cNvSpPr>
            <p:nvPr/>
          </p:nvSpPr>
          <p:spPr bwMode="auto">
            <a:xfrm>
              <a:off x="1968" y="2515"/>
              <a:ext cx="130" cy="16"/>
            </a:xfrm>
            <a:prstGeom prst="rect">
              <a:avLst/>
            </a:prstGeom>
            <a:solidFill>
              <a:srgbClr val="F4F4EE"/>
            </a:solidFill>
            <a:ln w="9525">
              <a:noFill/>
              <a:miter lim="800000"/>
              <a:headEnd/>
              <a:tailEnd/>
            </a:ln>
          </p:spPr>
          <p:txBody>
            <a:bodyPr wrap="none" anchor="ctr"/>
            <a:lstStyle/>
            <a:p>
              <a:endParaRPr lang="en-US"/>
            </a:p>
          </p:txBody>
        </p:sp>
        <p:sp>
          <p:nvSpPr>
            <p:cNvPr id="68" name="Rectangle 323"/>
            <p:cNvSpPr>
              <a:spLocks noChangeArrowheads="1"/>
            </p:cNvSpPr>
            <p:nvPr/>
          </p:nvSpPr>
          <p:spPr bwMode="auto">
            <a:xfrm>
              <a:off x="2110" y="2515"/>
              <a:ext cx="119" cy="16"/>
            </a:xfrm>
            <a:prstGeom prst="rect">
              <a:avLst/>
            </a:prstGeom>
            <a:solidFill>
              <a:srgbClr val="F4F4EE"/>
            </a:solidFill>
            <a:ln w="9525">
              <a:noFill/>
              <a:miter lim="800000"/>
              <a:headEnd/>
              <a:tailEnd/>
            </a:ln>
          </p:spPr>
          <p:txBody>
            <a:bodyPr wrap="none" anchor="ctr"/>
            <a:lstStyle/>
            <a:p>
              <a:endParaRPr lang="en-US"/>
            </a:p>
          </p:txBody>
        </p:sp>
        <p:sp>
          <p:nvSpPr>
            <p:cNvPr id="69" name="Rectangle 324"/>
            <p:cNvSpPr>
              <a:spLocks noChangeArrowheads="1"/>
            </p:cNvSpPr>
            <p:nvPr/>
          </p:nvSpPr>
          <p:spPr bwMode="auto">
            <a:xfrm>
              <a:off x="2253" y="2515"/>
              <a:ext cx="59" cy="16"/>
            </a:xfrm>
            <a:prstGeom prst="rect">
              <a:avLst/>
            </a:prstGeom>
            <a:solidFill>
              <a:srgbClr val="F4F4EE"/>
            </a:solidFill>
            <a:ln w="9525">
              <a:noFill/>
              <a:miter lim="800000"/>
              <a:headEnd/>
              <a:tailEnd/>
            </a:ln>
          </p:spPr>
          <p:txBody>
            <a:bodyPr wrap="none" anchor="ctr"/>
            <a:lstStyle/>
            <a:p>
              <a:endParaRPr lang="en-US"/>
            </a:p>
          </p:txBody>
        </p:sp>
        <p:sp>
          <p:nvSpPr>
            <p:cNvPr id="70" name="Rectangle 325"/>
            <p:cNvSpPr>
              <a:spLocks noChangeArrowheads="1"/>
            </p:cNvSpPr>
            <p:nvPr/>
          </p:nvSpPr>
          <p:spPr bwMode="auto">
            <a:xfrm>
              <a:off x="2241" y="2185"/>
              <a:ext cx="16" cy="330"/>
            </a:xfrm>
            <a:prstGeom prst="rect">
              <a:avLst/>
            </a:prstGeom>
            <a:solidFill>
              <a:srgbClr val="474747"/>
            </a:solidFill>
            <a:ln w="9525">
              <a:noFill/>
              <a:miter lim="800000"/>
              <a:headEnd/>
              <a:tailEnd/>
            </a:ln>
          </p:spPr>
          <p:txBody>
            <a:bodyPr wrap="none" anchor="ctr"/>
            <a:lstStyle/>
            <a:p>
              <a:endParaRPr lang="en-US"/>
            </a:p>
          </p:txBody>
        </p:sp>
        <p:sp>
          <p:nvSpPr>
            <p:cNvPr id="71" name="Rectangle 326"/>
            <p:cNvSpPr>
              <a:spLocks noChangeArrowheads="1"/>
            </p:cNvSpPr>
            <p:nvPr/>
          </p:nvSpPr>
          <p:spPr bwMode="auto">
            <a:xfrm>
              <a:off x="1972" y="2215"/>
              <a:ext cx="122" cy="55"/>
            </a:xfrm>
            <a:prstGeom prst="rect">
              <a:avLst/>
            </a:prstGeom>
            <a:solidFill>
              <a:srgbClr val="919191"/>
            </a:solidFill>
            <a:ln w="12700">
              <a:solidFill>
                <a:srgbClr val="000000"/>
              </a:solidFill>
              <a:miter lim="800000"/>
              <a:headEnd/>
              <a:tailEnd/>
            </a:ln>
          </p:spPr>
          <p:txBody>
            <a:bodyPr wrap="none" anchor="ctr"/>
            <a:lstStyle/>
            <a:p>
              <a:endParaRPr lang="en-US"/>
            </a:p>
          </p:txBody>
        </p:sp>
        <p:sp>
          <p:nvSpPr>
            <p:cNvPr id="72" name="Rectangle 327"/>
            <p:cNvSpPr>
              <a:spLocks noChangeArrowheads="1"/>
            </p:cNvSpPr>
            <p:nvPr/>
          </p:nvSpPr>
          <p:spPr bwMode="auto">
            <a:xfrm>
              <a:off x="1972" y="2215"/>
              <a:ext cx="122" cy="55"/>
            </a:xfrm>
            <a:prstGeom prst="rect">
              <a:avLst/>
            </a:prstGeom>
            <a:noFill/>
            <a:ln w="12700">
              <a:solidFill>
                <a:srgbClr val="000000"/>
              </a:solidFill>
              <a:miter lim="800000"/>
              <a:headEnd/>
              <a:tailEnd/>
            </a:ln>
          </p:spPr>
          <p:txBody>
            <a:bodyPr wrap="none" anchor="ctr"/>
            <a:lstStyle/>
            <a:p>
              <a:endParaRPr lang="en-US"/>
            </a:p>
          </p:txBody>
        </p:sp>
        <p:sp>
          <p:nvSpPr>
            <p:cNvPr id="73" name="Oval 328"/>
            <p:cNvSpPr>
              <a:spLocks noChangeArrowheads="1"/>
            </p:cNvSpPr>
            <p:nvPr/>
          </p:nvSpPr>
          <p:spPr bwMode="auto">
            <a:xfrm>
              <a:off x="1995" y="2227"/>
              <a:ext cx="28" cy="18"/>
            </a:xfrm>
            <a:prstGeom prst="ellipse">
              <a:avLst/>
            </a:prstGeom>
            <a:solidFill>
              <a:srgbClr val="F4F4EE"/>
            </a:solidFill>
            <a:ln w="12700">
              <a:solidFill>
                <a:srgbClr val="000000"/>
              </a:solidFill>
              <a:round/>
              <a:headEnd/>
              <a:tailEnd/>
            </a:ln>
          </p:spPr>
          <p:txBody>
            <a:bodyPr wrap="none" anchor="ctr"/>
            <a:lstStyle/>
            <a:p>
              <a:endParaRPr lang="en-US"/>
            </a:p>
          </p:txBody>
        </p:sp>
        <p:sp>
          <p:nvSpPr>
            <p:cNvPr id="74" name="Oval 329"/>
            <p:cNvSpPr>
              <a:spLocks noChangeArrowheads="1"/>
            </p:cNvSpPr>
            <p:nvPr/>
          </p:nvSpPr>
          <p:spPr bwMode="auto">
            <a:xfrm>
              <a:off x="1995" y="2227"/>
              <a:ext cx="28" cy="18"/>
            </a:xfrm>
            <a:prstGeom prst="ellipse">
              <a:avLst/>
            </a:prstGeom>
            <a:noFill/>
            <a:ln w="12700">
              <a:solidFill>
                <a:srgbClr val="000000"/>
              </a:solidFill>
              <a:round/>
              <a:headEnd/>
              <a:tailEnd/>
            </a:ln>
          </p:spPr>
          <p:txBody>
            <a:bodyPr wrap="none" anchor="ctr"/>
            <a:lstStyle/>
            <a:p>
              <a:endParaRPr lang="en-US"/>
            </a:p>
          </p:txBody>
        </p:sp>
        <p:sp>
          <p:nvSpPr>
            <p:cNvPr id="75" name="Oval 330"/>
            <p:cNvSpPr>
              <a:spLocks noChangeArrowheads="1"/>
            </p:cNvSpPr>
            <p:nvPr/>
          </p:nvSpPr>
          <p:spPr bwMode="auto">
            <a:xfrm>
              <a:off x="2055" y="2227"/>
              <a:ext cx="16" cy="18"/>
            </a:xfrm>
            <a:prstGeom prst="ellipse">
              <a:avLst/>
            </a:prstGeom>
            <a:solidFill>
              <a:srgbClr val="F4F4EE"/>
            </a:solidFill>
            <a:ln w="12700">
              <a:solidFill>
                <a:srgbClr val="000000"/>
              </a:solidFill>
              <a:round/>
              <a:headEnd/>
              <a:tailEnd/>
            </a:ln>
          </p:spPr>
          <p:txBody>
            <a:bodyPr wrap="none" anchor="ctr"/>
            <a:lstStyle/>
            <a:p>
              <a:endParaRPr lang="en-US"/>
            </a:p>
          </p:txBody>
        </p:sp>
        <p:sp>
          <p:nvSpPr>
            <p:cNvPr id="76" name="Oval 331"/>
            <p:cNvSpPr>
              <a:spLocks noChangeArrowheads="1"/>
            </p:cNvSpPr>
            <p:nvPr/>
          </p:nvSpPr>
          <p:spPr bwMode="auto">
            <a:xfrm>
              <a:off x="2055" y="2227"/>
              <a:ext cx="16" cy="18"/>
            </a:xfrm>
            <a:prstGeom prst="ellipse">
              <a:avLst/>
            </a:prstGeom>
            <a:noFill/>
            <a:ln w="12700">
              <a:solidFill>
                <a:srgbClr val="000000"/>
              </a:solidFill>
              <a:round/>
              <a:headEnd/>
              <a:tailEnd/>
            </a:ln>
          </p:spPr>
          <p:txBody>
            <a:bodyPr wrap="none" anchor="ctr"/>
            <a:lstStyle/>
            <a:p>
              <a:endParaRPr lang="en-US"/>
            </a:p>
          </p:txBody>
        </p:sp>
        <p:sp>
          <p:nvSpPr>
            <p:cNvPr id="77" name="Rectangle 332"/>
            <p:cNvSpPr>
              <a:spLocks noChangeArrowheads="1"/>
            </p:cNvSpPr>
            <p:nvPr/>
          </p:nvSpPr>
          <p:spPr bwMode="auto">
            <a:xfrm>
              <a:off x="2114" y="2215"/>
              <a:ext cx="111" cy="55"/>
            </a:xfrm>
            <a:prstGeom prst="rect">
              <a:avLst/>
            </a:prstGeom>
            <a:solidFill>
              <a:srgbClr val="919191"/>
            </a:solidFill>
            <a:ln w="12700">
              <a:solidFill>
                <a:srgbClr val="000000"/>
              </a:solidFill>
              <a:miter lim="800000"/>
              <a:headEnd/>
              <a:tailEnd/>
            </a:ln>
          </p:spPr>
          <p:txBody>
            <a:bodyPr wrap="none" anchor="ctr"/>
            <a:lstStyle/>
            <a:p>
              <a:endParaRPr lang="en-US"/>
            </a:p>
          </p:txBody>
        </p:sp>
        <p:sp>
          <p:nvSpPr>
            <p:cNvPr id="78" name="Rectangle 333"/>
            <p:cNvSpPr>
              <a:spLocks noChangeArrowheads="1"/>
            </p:cNvSpPr>
            <p:nvPr/>
          </p:nvSpPr>
          <p:spPr bwMode="auto">
            <a:xfrm>
              <a:off x="2114" y="2215"/>
              <a:ext cx="111" cy="55"/>
            </a:xfrm>
            <a:prstGeom prst="rect">
              <a:avLst/>
            </a:prstGeom>
            <a:noFill/>
            <a:ln w="12700">
              <a:solidFill>
                <a:srgbClr val="000000"/>
              </a:solidFill>
              <a:miter lim="800000"/>
              <a:headEnd/>
              <a:tailEnd/>
            </a:ln>
          </p:spPr>
          <p:txBody>
            <a:bodyPr wrap="none" anchor="ctr"/>
            <a:lstStyle/>
            <a:p>
              <a:endParaRPr lang="en-US"/>
            </a:p>
          </p:txBody>
        </p:sp>
        <p:sp>
          <p:nvSpPr>
            <p:cNvPr id="79" name="Oval 334"/>
            <p:cNvSpPr>
              <a:spLocks noChangeArrowheads="1"/>
            </p:cNvSpPr>
            <p:nvPr/>
          </p:nvSpPr>
          <p:spPr bwMode="auto">
            <a:xfrm>
              <a:off x="2126" y="2227"/>
              <a:ext cx="28" cy="18"/>
            </a:xfrm>
            <a:prstGeom prst="ellipse">
              <a:avLst/>
            </a:prstGeom>
            <a:solidFill>
              <a:srgbClr val="F4F4EE"/>
            </a:solidFill>
            <a:ln w="12700">
              <a:solidFill>
                <a:srgbClr val="000000"/>
              </a:solidFill>
              <a:round/>
              <a:headEnd/>
              <a:tailEnd/>
            </a:ln>
          </p:spPr>
          <p:txBody>
            <a:bodyPr wrap="none" anchor="ctr"/>
            <a:lstStyle/>
            <a:p>
              <a:endParaRPr lang="en-US"/>
            </a:p>
          </p:txBody>
        </p:sp>
        <p:sp>
          <p:nvSpPr>
            <p:cNvPr id="80" name="Oval 335"/>
            <p:cNvSpPr>
              <a:spLocks noChangeArrowheads="1"/>
            </p:cNvSpPr>
            <p:nvPr/>
          </p:nvSpPr>
          <p:spPr bwMode="auto">
            <a:xfrm>
              <a:off x="2126" y="2227"/>
              <a:ext cx="28" cy="18"/>
            </a:xfrm>
            <a:prstGeom prst="ellipse">
              <a:avLst/>
            </a:prstGeom>
            <a:noFill/>
            <a:ln w="12700">
              <a:solidFill>
                <a:srgbClr val="000000"/>
              </a:solidFill>
              <a:round/>
              <a:headEnd/>
              <a:tailEnd/>
            </a:ln>
          </p:spPr>
          <p:txBody>
            <a:bodyPr wrap="none" anchor="ctr"/>
            <a:lstStyle/>
            <a:p>
              <a:endParaRPr lang="en-US"/>
            </a:p>
          </p:txBody>
        </p:sp>
        <p:sp>
          <p:nvSpPr>
            <p:cNvPr id="81" name="Oval 336"/>
            <p:cNvSpPr>
              <a:spLocks noChangeArrowheads="1"/>
            </p:cNvSpPr>
            <p:nvPr/>
          </p:nvSpPr>
          <p:spPr bwMode="auto">
            <a:xfrm>
              <a:off x="2197" y="2227"/>
              <a:ext cx="16" cy="18"/>
            </a:xfrm>
            <a:prstGeom prst="ellipse">
              <a:avLst/>
            </a:prstGeom>
            <a:solidFill>
              <a:srgbClr val="F4F4EE"/>
            </a:solidFill>
            <a:ln w="12700">
              <a:solidFill>
                <a:srgbClr val="000000"/>
              </a:solidFill>
              <a:round/>
              <a:headEnd/>
              <a:tailEnd/>
            </a:ln>
          </p:spPr>
          <p:txBody>
            <a:bodyPr wrap="none" anchor="ctr"/>
            <a:lstStyle/>
            <a:p>
              <a:endParaRPr lang="en-US"/>
            </a:p>
          </p:txBody>
        </p:sp>
        <p:sp>
          <p:nvSpPr>
            <p:cNvPr id="82" name="Oval 337"/>
            <p:cNvSpPr>
              <a:spLocks noChangeArrowheads="1"/>
            </p:cNvSpPr>
            <p:nvPr/>
          </p:nvSpPr>
          <p:spPr bwMode="auto">
            <a:xfrm>
              <a:off x="2197" y="2227"/>
              <a:ext cx="16" cy="18"/>
            </a:xfrm>
            <a:prstGeom prst="ellipse">
              <a:avLst/>
            </a:prstGeom>
            <a:noFill/>
            <a:ln w="12700">
              <a:solidFill>
                <a:srgbClr val="000000"/>
              </a:solidFill>
              <a:round/>
              <a:headEnd/>
              <a:tailEnd/>
            </a:ln>
          </p:spPr>
          <p:txBody>
            <a:bodyPr wrap="none" anchor="ctr"/>
            <a:lstStyle/>
            <a:p>
              <a:endParaRPr lang="en-US"/>
            </a:p>
          </p:txBody>
        </p:sp>
        <p:sp>
          <p:nvSpPr>
            <p:cNvPr id="83" name="Rectangle 338"/>
            <p:cNvSpPr>
              <a:spLocks noChangeArrowheads="1"/>
            </p:cNvSpPr>
            <p:nvPr/>
          </p:nvSpPr>
          <p:spPr bwMode="auto">
            <a:xfrm>
              <a:off x="2257" y="2215"/>
              <a:ext cx="51" cy="106"/>
            </a:xfrm>
            <a:prstGeom prst="rect">
              <a:avLst/>
            </a:prstGeom>
            <a:solidFill>
              <a:srgbClr val="919191"/>
            </a:solidFill>
            <a:ln w="12700">
              <a:solidFill>
                <a:srgbClr val="000000"/>
              </a:solidFill>
              <a:miter lim="800000"/>
              <a:headEnd/>
              <a:tailEnd/>
            </a:ln>
          </p:spPr>
          <p:txBody>
            <a:bodyPr wrap="none" anchor="ctr"/>
            <a:lstStyle/>
            <a:p>
              <a:endParaRPr lang="en-US"/>
            </a:p>
          </p:txBody>
        </p:sp>
        <p:sp>
          <p:nvSpPr>
            <p:cNvPr id="84" name="Rectangle 339"/>
            <p:cNvSpPr>
              <a:spLocks noChangeArrowheads="1"/>
            </p:cNvSpPr>
            <p:nvPr/>
          </p:nvSpPr>
          <p:spPr bwMode="auto">
            <a:xfrm>
              <a:off x="2257" y="2215"/>
              <a:ext cx="51" cy="106"/>
            </a:xfrm>
            <a:prstGeom prst="rect">
              <a:avLst/>
            </a:prstGeom>
            <a:noFill/>
            <a:ln w="12700">
              <a:solidFill>
                <a:srgbClr val="000000"/>
              </a:solidFill>
              <a:miter lim="800000"/>
              <a:headEnd/>
              <a:tailEnd/>
            </a:ln>
          </p:spPr>
          <p:txBody>
            <a:bodyPr wrap="none" anchor="ctr"/>
            <a:lstStyle/>
            <a:p>
              <a:endParaRPr lang="en-US"/>
            </a:p>
          </p:txBody>
        </p:sp>
        <p:sp>
          <p:nvSpPr>
            <p:cNvPr id="85" name="Oval 340"/>
            <p:cNvSpPr>
              <a:spLocks noChangeArrowheads="1"/>
            </p:cNvSpPr>
            <p:nvPr/>
          </p:nvSpPr>
          <p:spPr bwMode="auto">
            <a:xfrm>
              <a:off x="2269" y="2227"/>
              <a:ext cx="27" cy="18"/>
            </a:xfrm>
            <a:prstGeom prst="ellipse">
              <a:avLst/>
            </a:prstGeom>
            <a:solidFill>
              <a:srgbClr val="F4F4EE"/>
            </a:solidFill>
            <a:ln w="12700">
              <a:solidFill>
                <a:srgbClr val="000000"/>
              </a:solidFill>
              <a:round/>
              <a:headEnd/>
              <a:tailEnd/>
            </a:ln>
          </p:spPr>
          <p:txBody>
            <a:bodyPr wrap="none" anchor="ctr"/>
            <a:lstStyle/>
            <a:p>
              <a:endParaRPr lang="en-US"/>
            </a:p>
          </p:txBody>
        </p:sp>
        <p:sp>
          <p:nvSpPr>
            <p:cNvPr id="86" name="Oval 341"/>
            <p:cNvSpPr>
              <a:spLocks noChangeArrowheads="1"/>
            </p:cNvSpPr>
            <p:nvPr/>
          </p:nvSpPr>
          <p:spPr bwMode="auto">
            <a:xfrm>
              <a:off x="2269" y="2227"/>
              <a:ext cx="27" cy="18"/>
            </a:xfrm>
            <a:prstGeom prst="ellipse">
              <a:avLst/>
            </a:prstGeom>
            <a:noFill/>
            <a:ln w="12700">
              <a:solidFill>
                <a:srgbClr val="000000"/>
              </a:solidFill>
              <a:round/>
              <a:headEnd/>
              <a:tailEnd/>
            </a:ln>
          </p:spPr>
          <p:txBody>
            <a:bodyPr wrap="none" anchor="ctr"/>
            <a:lstStyle/>
            <a:p>
              <a:endParaRPr lang="en-US"/>
            </a:p>
          </p:txBody>
        </p:sp>
        <p:sp>
          <p:nvSpPr>
            <p:cNvPr id="87" name="Oval 342"/>
            <p:cNvSpPr>
              <a:spLocks noChangeArrowheads="1"/>
            </p:cNvSpPr>
            <p:nvPr/>
          </p:nvSpPr>
          <p:spPr bwMode="auto">
            <a:xfrm>
              <a:off x="2269" y="2291"/>
              <a:ext cx="27" cy="17"/>
            </a:xfrm>
            <a:prstGeom prst="ellipse">
              <a:avLst/>
            </a:prstGeom>
            <a:solidFill>
              <a:srgbClr val="F4F4EE"/>
            </a:solidFill>
            <a:ln w="12700">
              <a:solidFill>
                <a:srgbClr val="000000"/>
              </a:solidFill>
              <a:round/>
              <a:headEnd/>
              <a:tailEnd/>
            </a:ln>
          </p:spPr>
          <p:txBody>
            <a:bodyPr wrap="none" anchor="ctr"/>
            <a:lstStyle/>
            <a:p>
              <a:endParaRPr lang="en-US"/>
            </a:p>
          </p:txBody>
        </p:sp>
        <p:sp>
          <p:nvSpPr>
            <p:cNvPr id="88" name="Oval 343"/>
            <p:cNvSpPr>
              <a:spLocks noChangeArrowheads="1"/>
            </p:cNvSpPr>
            <p:nvPr/>
          </p:nvSpPr>
          <p:spPr bwMode="auto">
            <a:xfrm>
              <a:off x="2269" y="2291"/>
              <a:ext cx="27" cy="17"/>
            </a:xfrm>
            <a:prstGeom prst="ellipse">
              <a:avLst/>
            </a:prstGeom>
            <a:noFill/>
            <a:ln w="12700">
              <a:solidFill>
                <a:srgbClr val="000000"/>
              </a:solidFill>
              <a:round/>
              <a:headEnd/>
              <a:tailEnd/>
            </a:ln>
          </p:spPr>
          <p:txBody>
            <a:bodyPr wrap="none" anchor="ctr"/>
            <a:lstStyle/>
            <a:p>
              <a:endParaRPr lang="en-US"/>
            </a:p>
          </p:txBody>
        </p:sp>
        <p:sp>
          <p:nvSpPr>
            <p:cNvPr id="89" name="Rectangle 344"/>
            <p:cNvSpPr>
              <a:spLocks noChangeArrowheads="1"/>
            </p:cNvSpPr>
            <p:nvPr/>
          </p:nvSpPr>
          <p:spPr bwMode="auto">
            <a:xfrm>
              <a:off x="1991" y="2312"/>
              <a:ext cx="84" cy="102"/>
            </a:xfrm>
            <a:prstGeom prst="rect">
              <a:avLst/>
            </a:prstGeom>
            <a:solidFill>
              <a:srgbClr val="919191"/>
            </a:solidFill>
            <a:ln w="9525">
              <a:noFill/>
              <a:miter lim="800000"/>
              <a:headEnd/>
              <a:tailEnd/>
            </a:ln>
          </p:spPr>
          <p:txBody>
            <a:bodyPr wrap="none" anchor="ctr"/>
            <a:lstStyle/>
            <a:p>
              <a:endParaRPr lang="en-US"/>
            </a:p>
          </p:txBody>
        </p:sp>
        <p:sp>
          <p:nvSpPr>
            <p:cNvPr id="90" name="Rectangle 345"/>
            <p:cNvSpPr>
              <a:spLocks noChangeArrowheads="1"/>
            </p:cNvSpPr>
            <p:nvPr/>
          </p:nvSpPr>
          <p:spPr bwMode="auto">
            <a:xfrm>
              <a:off x="2122" y="2312"/>
              <a:ext cx="95" cy="102"/>
            </a:xfrm>
            <a:prstGeom prst="rect">
              <a:avLst/>
            </a:prstGeom>
            <a:solidFill>
              <a:srgbClr val="919191"/>
            </a:solidFill>
            <a:ln w="9525">
              <a:noFill/>
              <a:miter lim="800000"/>
              <a:headEnd/>
              <a:tailEnd/>
            </a:ln>
          </p:spPr>
          <p:txBody>
            <a:bodyPr wrap="none" anchor="ctr"/>
            <a:lstStyle/>
            <a:p>
              <a:endParaRPr lang="en-US"/>
            </a:p>
          </p:txBody>
        </p:sp>
        <p:sp>
          <p:nvSpPr>
            <p:cNvPr id="91" name="Rectangle 346"/>
            <p:cNvSpPr>
              <a:spLocks noChangeArrowheads="1"/>
            </p:cNvSpPr>
            <p:nvPr/>
          </p:nvSpPr>
          <p:spPr bwMode="auto">
            <a:xfrm>
              <a:off x="2098" y="2185"/>
              <a:ext cx="16" cy="330"/>
            </a:xfrm>
            <a:prstGeom prst="rect">
              <a:avLst/>
            </a:prstGeom>
            <a:solidFill>
              <a:srgbClr val="474747"/>
            </a:solidFill>
            <a:ln w="9525">
              <a:noFill/>
              <a:miter lim="800000"/>
              <a:headEnd/>
              <a:tailEnd/>
            </a:ln>
          </p:spPr>
          <p:txBody>
            <a:bodyPr wrap="none" anchor="ctr"/>
            <a:lstStyle/>
            <a:p>
              <a:endParaRPr lang="en-US" dirty="0"/>
            </a:p>
          </p:txBody>
        </p:sp>
      </p:grpSp>
      <p:cxnSp>
        <p:nvCxnSpPr>
          <p:cNvPr id="93" name="Straight Connector 92"/>
          <p:cNvCxnSpPr/>
          <p:nvPr/>
        </p:nvCxnSpPr>
        <p:spPr>
          <a:xfrm rot="5400000">
            <a:off x="6667500" y="4686300"/>
            <a:ext cx="3429000" cy="1588"/>
          </a:xfrm>
          <a:prstGeom prst="line">
            <a:avLst/>
          </a:prstGeom>
          <a:ln w="1968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6477000" y="3962400"/>
            <a:ext cx="1905000" cy="1588"/>
          </a:xfrm>
          <a:prstGeom prst="straightConnector1">
            <a:avLst/>
          </a:prstGeom>
          <a:ln w="1968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5943600" y="2667000"/>
            <a:ext cx="1055097" cy="307777"/>
          </a:xfrm>
          <a:prstGeom prst="rect">
            <a:avLst/>
          </a:prstGeom>
          <a:noFill/>
        </p:spPr>
        <p:txBody>
          <a:bodyPr wrap="none" rtlCol="0">
            <a:spAutoFit/>
          </a:bodyPr>
          <a:lstStyle/>
          <a:p>
            <a:r>
              <a:rPr lang="en-US" sz="1400" b="1" dirty="0"/>
              <a:t>Registrar</a:t>
            </a:r>
          </a:p>
        </p:txBody>
      </p:sp>
      <p:grpSp>
        <p:nvGrpSpPr>
          <p:cNvPr id="14" name="Group 308"/>
          <p:cNvGrpSpPr>
            <a:grpSpLocks/>
          </p:cNvGrpSpPr>
          <p:nvPr/>
        </p:nvGrpSpPr>
        <p:grpSpPr bwMode="auto">
          <a:xfrm>
            <a:off x="8182713" y="2229048"/>
            <a:ext cx="322263" cy="434975"/>
            <a:chOff x="1944" y="2160"/>
            <a:chExt cx="369" cy="384"/>
          </a:xfrm>
        </p:grpSpPr>
        <p:sp>
          <p:nvSpPr>
            <p:cNvPr id="120" name="Freeform 309"/>
            <p:cNvSpPr>
              <a:spLocks/>
            </p:cNvSpPr>
            <p:nvPr/>
          </p:nvSpPr>
          <p:spPr bwMode="auto">
            <a:xfrm>
              <a:off x="1956" y="2490"/>
              <a:ext cx="25" cy="39"/>
            </a:xfrm>
            <a:custGeom>
              <a:avLst/>
              <a:gdLst>
                <a:gd name="T0" fmla="*/ 24 w 25"/>
                <a:gd name="T1" fmla="*/ 38 h 39"/>
                <a:gd name="T2" fmla="*/ 0 w 25"/>
                <a:gd name="T3" fmla="*/ 10 h 39"/>
                <a:gd name="T4" fmla="*/ 0 w 25"/>
                <a:gd name="T5" fmla="*/ 0 h 39"/>
                <a:gd name="T6" fmla="*/ 24 w 25"/>
                <a:gd name="T7" fmla="*/ 19 h 39"/>
                <a:gd name="T8" fmla="*/ 24 w 25"/>
                <a:gd name="T9" fmla="*/ 38 h 39"/>
                <a:gd name="T10" fmla="*/ 0 60000 65536"/>
                <a:gd name="T11" fmla="*/ 0 60000 65536"/>
                <a:gd name="T12" fmla="*/ 0 60000 65536"/>
                <a:gd name="T13" fmla="*/ 0 60000 65536"/>
                <a:gd name="T14" fmla="*/ 0 60000 65536"/>
                <a:gd name="T15" fmla="*/ 0 w 25"/>
                <a:gd name="T16" fmla="*/ 0 h 39"/>
                <a:gd name="T17" fmla="*/ 25 w 25"/>
                <a:gd name="T18" fmla="*/ 39 h 39"/>
              </a:gdLst>
              <a:ahLst/>
              <a:cxnLst>
                <a:cxn ang="T10">
                  <a:pos x="T0" y="T1"/>
                </a:cxn>
                <a:cxn ang="T11">
                  <a:pos x="T2" y="T3"/>
                </a:cxn>
                <a:cxn ang="T12">
                  <a:pos x="T4" y="T5"/>
                </a:cxn>
                <a:cxn ang="T13">
                  <a:pos x="T6" y="T7"/>
                </a:cxn>
                <a:cxn ang="T14">
                  <a:pos x="T8" y="T9"/>
                </a:cxn>
              </a:cxnLst>
              <a:rect l="T15" t="T16" r="T17" b="T18"/>
              <a:pathLst>
                <a:path w="25" h="39">
                  <a:moveTo>
                    <a:pt x="24" y="38"/>
                  </a:moveTo>
                  <a:lnTo>
                    <a:pt x="0" y="10"/>
                  </a:lnTo>
                  <a:lnTo>
                    <a:pt x="0" y="0"/>
                  </a:lnTo>
                  <a:lnTo>
                    <a:pt x="24" y="19"/>
                  </a:lnTo>
                  <a:lnTo>
                    <a:pt x="24" y="38"/>
                  </a:lnTo>
                </a:path>
              </a:pathLst>
            </a:custGeom>
            <a:solidFill>
              <a:srgbClr val="494936"/>
            </a:solidFill>
            <a:ln w="9525" cap="rnd">
              <a:noFill/>
              <a:round/>
              <a:headEnd/>
              <a:tailEnd/>
            </a:ln>
          </p:spPr>
          <p:txBody>
            <a:bodyPr/>
            <a:lstStyle/>
            <a:p>
              <a:endParaRPr lang="en-US"/>
            </a:p>
          </p:txBody>
        </p:sp>
        <p:sp>
          <p:nvSpPr>
            <p:cNvPr id="121" name="Freeform 310"/>
            <p:cNvSpPr>
              <a:spLocks/>
            </p:cNvSpPr>
            <p:nvPr/>
          </p:nvSpPr>
          <p:spPr bwMode="auto">
            <a:xfrm>
              <a:off x="1944" y="2160"/>
              <a:ext cx="25" cy="356"/>
            </a:xfrm>
            <a:custGeom>
              <a:avLst/>
              <a:gdLst>
                <a:gd name="T0" fmla="*/ 24 w 25"/>
                <a:gd name="T1" fmla="*/ 37 h 356"/>
                <a:gd name="T2" fmla="*/ 0 w 25"/>
                <a:gd name="T3" fmla="*/ 0 h 356"/>
                <a:gd name="T4" fmla="*/ 0 w 25"/>
                <a:gd name="T5" fmla="*/ 318 h 356"/>
                <a:gd name="T6" fmla="*/ 24 w 25"/>
                <a:gd name="T7" fmla="*/ 355 h 356"/>
                <a:gd name="T8" fmla="*/ 24 w 25"/>
                <a:gd name="T9" fmla="*/ 49 h 356"/>
                <a:gd name="T10" fmla="*/ 24 w 25"/>
                <a:gd name="T11" fmla="*/ 37 h 356"/>
                <a:gd name="T12" fmla="*/ 0 60000 65536"/>
                <a:gd name="T13" fmla="*/ 0 60000 65536"/>
                <a:gd name="T14" fmla="*/ 0 60000 65536"/>
                <a:gd name="T15" fmla="*/ 0 60000 65536"/>
                <a:gd name="T16" fmla="*/ 0 60000 65536"/>
                <a:gd name="T17" fmla="*/ 0 60000 65536"/>
                <a:gd name="T18" fmla="*/ 0 w 25"/>
                <a:gd name="T19" fmla="*/ 0 h 356"/>
                <a:gd name="T20" fmla="*/ 25 w 25"/>
                <a:gd name="T21" fmla="*/ 356 h 356"/>
              </a:gdLst>
              <a:ahLst/>
              <a:cxnLst>
                <a:cxn ang="T12">
                  <a:pos x="T0" y="T1"/>
                </a:cxn>
                <a:cxn ang="T13">
                  <a:pos x="T2" y="T3"/>
                </a:cxn>
                <a:cxn ang="T14">
                  <a:pos x="T4" y="T5"/>
                </a:cxn>
                <a:cxn ang="T15">
                  <a:pos x="T6" y="T7"/>
                </a:cxn>
                <a:cxn ang="T16">
                  <a:pos x="T8" y="T9"/>
                </a:cxn>
                <a:cxn ang="T17">
                  <a:pos x="T10" y="T11"/>
                </a:cxn>
              </a:cxnLst>
              <a:rect l="T18" t="T19" r="T20" b="T21"/>
              <a:pathLst>
                <a:path w="25" h="356">
                  <a:moveTo>
                    <a:pt x="24" y="37"/>
                  </a:moveTo>
                  <a:lnTo>
                    <a:pt x="0" y="0"/>
                  </a:lnTo>
                  <a:lnTo>
                    <a:pt x="0" y="318"/>
                  </a:lnTo>
                  <a:lnTo>
                    <a:pt x="24" y="355"/>
                  </a:lnTo>
                  <a:lnTo>
                    <a:pt x="24" y="49"/>
                  </a:lnTo>
                  <a:lnTo>
                    <a:pt x="24" y="37"/>
                  </a:lnTo>
                </a:path>
              </a:pathLst>
            </a:custGeom>
            <a:solidFill>
              <a:srgbClr val="474747"/>
            </a:solidFill>
            <a:ln w="9525" cap="rnd">
              <a:noFill/>
              <a:round/>
              <a:headEnd/>
              <a:tailEnd/>
            </a:ln>
          </p:spPr>
          <p:txBody>
            <a:bodyPr/>
            <a:lstStyle/>
            <a:p>
              <a:endParaRPr lang="en-US"/>
            </a:p>
          </p:txBody>
        </p:sp>
        <p:sp>
          <p:nvSpPr>
            <p:cNvPr id="122" name="Freeform 311"/>
            <p:cNvSpPr>
              <a:spLocks/>
            </p:cNvSpPr>
            <p:nvPr/>
          </p:nvSpPr>
          <p:spPr bwMode="auto">
            <a:xfrm>
              <a:off x="1944" y="2160"/>
              <a:ext cx="369" cy="26"/>
            </a:xfrm>
            <a:custGeom>
              <a:avLst/>
              <a:gdLst>
                <a:gd name="T0" fmla="*/ 368 w 369"/>
                <a:gd name="T1" fmla="*/ 25 h 26"/>
                <a:gd name="T2" fmla="*/ 344 w 369"/>
                <a:gd name="T3" fmla="*/ 0 h 26"/>
                <a:gd name="T4" fmla="*/ 0 w 369"/>
                <a:gd name="T5" fmla="*/ 0 h 26"/>
                <a:gd name="T6" fmla="*/ 24 w 369"/>
                <a:gd name="T7" fmla="*/ 25 h 26"/>
                <a:gd name="T8" fmla="*/ 368 w 369"/>
                <a:gd name="T9" fmla="*/ 25 h 26"/>
                <a:gd name="T10" fmla="*/ 0 60000 65536"/>
                <a:gd name="T11" fmla="*/ 0 60000 65536"/>
                <a:gd name="T12" fmla="*/ 0 60000 65536"/>
                <a:gd name="T13" fmla="*/ 0 60000 65536"/>
                <a:gd name="T14" fmla="*/ 0 60000 65536"/>
                <a:gd name="T15" fmla="*/ 0 w 369"/>
                <a:gd name="T16" fmla="*/ 0 h 26"/>
                <a:gd name="T17" fmla="*/ 369 w 369"/>
                <a:gd name="T18" fmla="*/ 26 h 26"/>
              </a:gdLst>
              <a:ahLst/>
              <a:cxnLst>
                <a:cxn ang="T10">
                  <a:pos x="T0" y="T1"/>
                </a:cxn>
                <a:cxn ang="T11">
                  <a:pos x="T2" y="T3"/>
                </a:cxn>
                <a:cxn ang="T12">
                  <a:pos x="T4" y="T5"/>
                </a:cxn>
                <a:cxn ang="T13">
                  <a:pos x="T6" y="T7"/>
                </a:cxn>
                <a:cxn ang="T14">
                  <a:pos x="T8" y="T9"/>
                </a:cxn>
              </a:cxnLst>
              <a:rect l="T15" t="T16" r="T17" b="T18"/>
              <a:pathLst>
                <a:path w="369" h="26">
                  <a:moveTo>
                    <a:pt x="368" y="25"/>
                  </a:moveTo>
                  <a:lnTo>
                    <a:pt x="344" y="0"/>
                  </a:lnTo>
                  <a:lnTo>
                    <a:pt x="0" y="0"/>
                  </a:lnTo>
                  <a:lnTo>
                    <a:pt x="24" y="25"/>
                  </a:lnTo>
                  <a:lnTo>
                    <a:pt x="368" y="25"/>
                  </a:lnTo>
                </a:path>
              </a:pathLst>
            </a:custGeom>
            <a:solidFill>
              <a:srgbClr val="919191"/>
            </a:solidFill>
            <a:ln w="12700" cap="rnd">
              <a:solidFill>
                <a:srgbClr val="000000"/>
              </a:solidFill>
              <a:round/>
              <a:headEnd/>
              <a:tailEnd/>
            </a:ln>
          </p:spPr>
          <p:txBody>
            <a:bodyPr/>
            <a:lstStyle/>
            <a:p>
              <a:endParaRPr lang="en-US"/>
            </a:p>
          </p:txBody>
        </p:sp>
        <p:sp>
          <p:nvSpPr>
            <p:cNvPr id="123" name="Freeform 312"/>
            <p:cNvSpPr>
              <a:spLocks/>
            </p:cNvSpPr>
            <p:nvPr/>
          </p:nvSpPr>
          <p:spPr bwMode="auto">
            <a:xfrm>
              <a:off x="1944" y="2160"/>
              <a:ext cx="369" cy="26"/>
            </a:xfrm>
            <a:custGeom>
              <a:avLst/>
              <a:gdLst>
                <a:gd name="T0" fmla="*/ 368 w 369"/>
                <a:gd name="T1" fmla="*/ 25 h 26"/>
                <a:gd name="T2" fmla="*/ 344 w 369"/>
                <a:gd name="T3" fmla="*/ 0 h 26"/>
                <a:gd name="T4" fmla="*/ 0 w 369"/>
                <a:gd name="T5" fmla="*/ 0 h 26"/>
                <a:gd name="T6" fmla="*/ 24 w 369"/>
                <a:gd name="T7" fmla="*/ 25 h 26"/>
                <a:gd name="T8" fmla="*/ 368 w 369"/>
                <a:gd name="T9" fmla="*/ 25 h 26"/>
                <a:gd name="T10" fmla="*/ 0 60000 65536"/>
                <a:gd name="T11" fmla="*/ 0 60000 65536"/>
                <a:gd name="T12" fmla="*/ 0 60000 65536"/>
                <a:gd name="T13" fmla="*/ 0 60000 65536"/>
                <a:gd name="T14" fmla="*/ 0 60000 65536"/>
                <a:gd name="T15" fmla="*/ 0 w 369"/>
                <a:gd name="T16" fmla="*/ 0 h 26"/>
                <a:gd name="T17" fmla="*/ 369 w 369"/>
                <a:gd name="T18" fmla="*/ 26 h 26"/>
              </a:gdLst>
              <a:ahLst/>
              <a:cxnLst>
                <a:cxn ang="T10">
                  <a:pos x="T0" y="T1"/>
                </a:cxn>
                <a:cxn ang="T11">
                  <a:pos x="T2" y="T3"/>
                </a:cxn>
                <a:cxn ang="T12">
                  <a:pos x="T4" y="T5"/>
                </a:cxn>
                <a:cxn ang="T13">
                  <a:pos x="T6" y="T7"/>
                </a:cxn>
                <a:cxn ang="T14">
                  <a:pos x="T8" y="T9"/>
                </a:cxn>
              </a:cxnLst>
              <a:rect l="T15" t="T16" r="T17" b="T18"/>
              <a:pathLst>
                <a:path w="369" h="26">
                  <a:moveTo>
                    <a:pt x="368" y="25"/>
                  </a:moveTo>
                  <a:lnTo>
                    <a:pt x="344" y="0"/>
                  </a:lnTo>
                  <a:lnTo>
                    <a:pt x="0" y="0"/>
                  </a:lnTo>
                  <a:lnTo>
                    <a:pt x="24" y="25"/>
                  </a:lnTo>
                  <a:lnTo>
                    <a:pt x="368" y="25"/>
                  </a:lnTo>
                </a:path>
              </a:pathLst>
            </a:custGeom>
            <a:noFill/>
            <a:ln w="12700" cap="rnd">
              <a:solidFill>
                <a:srgbClr val="000000"/>
              </a:solidFill>
              <a:round/>
              <a:headEnd/>
              <a:tailEnd/>
            </a:ln>
          </p:spPr>
          <p:txBody>
            <a:bodyPr/>
            <a:lstStyle/>
            <a:p>
              <a:endParaRPr lang="en-US"/>
            </a:p>
          </p:txBody>
        </p:sp>
        <p:sp>
          <p:nvSpPr>
            <p:cNvPr id="124" name="Rectangle 313"/>
            <p:cNvSpPr>
              <a:spLocks noChangeArrowheads="1"/>
            </p:cNvSpPr>
            <p:nvPr/>
          </p:nvSpPr>
          <p:spPr bwMode="auto">
            <a:xfrm>
              <a:off x="1991" y="2528"/>
              <a:ext cx="309" cy="16"/>
            </a:xfrm>
            <a:prstGeom prst="rect">
              <a:avLst/>
            </a:prstGeom>
            <a:solidFill>
              <a:srgbClr val="494936"/>
            </a:solidFill>
            <a:ln w="9525">
              <a:noFill/>
              <a:miter lim="800000"/>
              <a:headEnd/>
              <a:tailEnd/>
            </a:ln>
          </p:spPr>
          <p:txBody>
            <a:bodyPr wrap="none" anchor="ctr"/>
            <a:lstStyle/>
            <a:p>
              <a:endParaRPr lang="en-US"/>
            </a:p>
          </p:txBody>
        </p:sp>
        <p:sp>
          <p:nvSpPr>
            <p:cNvPr id="125" name="Rectangle 314"/>
            <p:cNvSpPr>
              <a:spLocks noChangeArrowheads="1"/>
            </p:cNvSpPr>
            <p:nvPr/>
          </p:nvSpPr>
          <p:spPr bwMode="auto">
            <a:xfrm>
              <a:off x="1995" y="2532"/>
              <a:ext cx="301" cy="8"/>
            </a:xfrm>
            <a:prstGeom prst="rect">
              <a:avLst/>
            </a:prstGeom>
            <a:noFill/>
            <a:ln w="12700">
              <a:solidFill>
                <a:srgbClr val="333333"/>
              </a:solidFill>
              <a:miter lim="800000"/>
              <a:headEnd/>
              <a:tailEnd/>
            </a:ln>
          </p:spPr>
          <p:txBody>
            <a:bodyPr wrap="none" anchor="ctr"/>
            <a:lstStyle/>
            <a:p>
              <a:endParaRPr lang="en-US"/>
            </a:p>
          </p:txBody>
        </p:sp>
        <p:sp>
          <p:nvSpPr>
            <p:cNvPr id="126" name="Rectangle 315"/>
            <p:cNvSpPr>
              <a:spLocks noChangeArrowheads="1"/>
            </p:cNvSpPr>
            <p:nvPr/>
          </p:nvSpPr>
          <p:spPr bwMode="auto">
            <a:xfrm>
              <a:off x="1968" y="2185"/>
              <a:ext cx="344" cy="330"/>
            </a:xfrm>
            <a:prstGeom prst="rect">
              <a:avLst/>
            </a:prstGeom>
            <a:solidFill>
              <a:srgbClr val="CECECE"/>
            </a:solidFill>
            <a:ln w="9525">
              <a:noFill/>
              <a:miter lim="800000"/>
              <a:headEnd/>
              <a:tailEnd/>
            </a:ln>
          </p:spPr>
          <p:txBody>
            <a:bodyPr wrap="none" anchor="ctr"/>
            <a:lstStyle/>
            <a:p>
              <a:endParaRPr lang="en-US"/>
            </a:p>
          </p:txBody>
        </p:sp>
        <p:sp>
          <p:nvSpPr>
            <p:cNvPr id="127" name="Rectangle 316"/>
            <p:cNvSpPr>
              <a:spLocks noChangeArrowheads="1"/>
            </p:cNvSpPr>
            <p:nvPr/>
          </p:nvSpPr>
          <p:spPr bwMode="auto">
            <a:xfrm>
              <a:off x="1972" y="2189"/>
              <a:ext cx="122" cy="8"/>
            </a:xfrm>
            <a:prstGeom prst="rect">
              <a:avLst/>
            </a:prstGeom>
            <a:solidFill>
              <a:srgbClr val="F4F4EE"/>
            </a:solidFill>
            <a:ln w="12700">
              <a:solidFill>
                <a:srgbClr val="000000"/>
              </a:solidFill>
              <a:miter lim="800000"/>
              <a:headEnd/>
              <a:tailEnd/>
            </a:ln>
          </p:spPr>
          <p:txBody>
            <a:bodyPr wrap="none" anchor="ctr"/>
            <a:lstStyle/>
            <a:p>
              <a:endParaRPr lang="en-US"/>
            </a:p>
          </p:txBody>
        </p:sp>
        <p:sp>
          <p:nvSpPr>
            <p:cNvPr id="128" name="Rectangle 317"/>
            <p:cNvSpPr>
              <a:spLocks noChangeArrowheads="1"/>
            </p:cNvSpPr>
            <p:nvPr/>
          </p:nvSpPr>
          <p:spPr bwMode="auto">
            <a:xfrm>
              <a:off x="1972" y="2189"/>
              <a:ext cx="122" cy="8"/>
            </a:xfrm>
            <a:prstGeom prst="rect">
              <a:avLst/>
            </a:prstGeom>
            <a:noFill/>
            <a:ln w="12700">
              <a:solidFill>
                <a:srgbClr val="000000"/>
              </a:solidFill>
              <a:miter lim="800000"/>
              <a:headEnd/>
              <a:tailEnd/>
            </a:ln>
          </p:spPr>
          <p:txBody>
            <a:bodyPr wrap="none" anchor="ctr"/>
            <a:lstStyle/>
            <a:p>
              <a:endParaRPr lang="en-US"/>
            </a:p>
          </p:txBody>
        </p:sp>
        <p:sp>
          <p:nvSpPr>
            <p:cNvPr id="129" name="Rectangle 318"/>
            <p:cNvSpPr>
              <a:spLocks noChangeArrowheads="1"/>
            </p:cNvSpPr>
            <p:nvPr/>
          </p:nvSpPr>
          <p:spPr bwMode="auto">
            <a:xfrm>
              <a:off x="2114" y="2189"/>
              <a:ext cx="111" cy="8"/>
            </a:xfrm>
            <a:prstGeom prst="rect">
              <a:avLst/>
            </a:prstGeom>
            <a:solidFill>
              <a:srgbClr val="F4F4EE"/>
            </a:solidFill>
            <a:ln w="12700">
              <a:solidFill>
                <a:srgbClr val="000000"/>
              </a:solidFill>
              <a:miter lim="800000"/>
              <a:headEnd/>
              <a:tailEnd/>
            </a:ln>
          </p:spPr>
          <p:txBody>
            <a:bodyPr wrap="none" anchor="ctr"/>
            <a:lstStyle/>
            <a:p>
              <a:endParaRPr lang="en-US"/>
            </a:p>
          </p:txBody>
        </p:sp>
        <p:sp>
          <p:nvSpPr>
            <p:cNvPr id="130" name="Rectangle 319"/>
            <p:cNvSpPr>
              <a:spLocks noChangeArrowheads="1"/>
            </p:cNvSpPr>
            <p:nvPr/>
          </p:nvSpPr>
          <p:spPr bwMode="auto">
            <a:xfrm>
              <a:off x="2114" y="2189"/>
              <a:ext cx="111" cy="8"/>
            </a:xfrm>
            <a:prstGeom prst="rect">
              <a:avLst/>
            </a:prstGeom>
            <a:noFill/>
            <a:ln w="12700">
              <a:solidFill>
                <a:srgbClr val="000000"/>
              </a:solidFill>
              <a:miter lim="800000"/>
              <a:headEnd/>
              <a:tailEnd/>
            </a:ln>
          </p:spPr>
          <p:txBody>
            <a:bodyPr wrap="none" anchor="ctr"/>
            <a:lstStyle/>
            <a:p>
              <a:endParaRPr lang="en-US"/>
            </a:p>
          </p:txBody>
        </p:sp>
        <p:sp>
          <p:nvSpPr>
            <p:cNvPr id="131" name="Rectangle 320"/>
            <p:cNvSpPr>
              <a:spLocks noChangeArrowheads="1"/>
            </p:cNvSpPr>
            <p:nvPr/>
          </p:nvSpPr>
          <p:spPr bwMode="auto">
            <a:xfrm>
              <a:off x="2257" y="2189"/>
              <a:ext cx="51" cy="8"/>
            </a:xfrm>
            <a:prstGeom prst="rect">
              <a:avLst/>
            </a:prstGeom>
            <a:solidFill>
              <a:srgbClr val="F4F4EE"/>
            </a:solidFill>
            <a:ln w="12700">
              <a:solidFill>
                <a:srgbClr val="000000"/>
              </a:solidFill>
              <a:miter lim="800000"/>
              <a:headEnd/>
              <a:tailEnd/>
            </a:ln>
          </p:spPr>
          <p:txBody>
            <a:bodyPr wrap="none" anchor="ctr"/>
            <a:lstStyle/>
            <a:p>
              <a:endParaRPr lang="en-US"/>
            </a:p>
          </p:txBody>
        </p:sp>
        <p:sp>
          <p:nvSpPr>
            <p:cNvPr id="132" name="Rectangle 321"/>
            <p:cNvSpPr>
              <a:spLocks noChangeArrowheads="1"/>
            </p:cNvSpPr>
            <p:nvPr/>
          </p:nvSpPr>
          <p:spPr bwMode="auto">
            <a:xfrm>
              <a:off x="2257" y="2189"/>
              <a:ext cx="51" cy="8"/>
            </a:xfrm>
            <a:prstGeom prst="rect">
              <a:avLst/>
            </a:prstGeom>
            <a:noFill/>
            <a:ln w="12700">
              <a:solidFill>
                <a:srgbClr val="000000"/>
              </a:solidFill>
              <a:miter lim="800000"/>
              <a:headEnd/>
              <a:tailEnd/>
            </a:ln>
          </p:spPr>
          <p:txBody>
            <a:bodyPr wrap="none" anchor="ctr"/>
            <a:lstStyle/>
            <a:p>
              <a:endParaRPr lang="en-US"/>
            </a:p>
          </p:txBody>
        </p:sp>
        <p:sp>
          <p:nvSpPr>
            <p:cNvPr id="133" name="Rectangle 322"/>
            <p:cNvSpPr>
              <a:spLocks noChangeArrowheads="1"/>
            </p:cNvSpPr>
            <p:nvPr/>
          </p:nvSpPr>
          <p:spPr bwMode="auto">
            <a:xfrm>
              <a:off x="1968" y="2515"/>
              <a:ext cx="130" cy="16"/>
            </a:xfrm>
            <a:prstGeom prst="rect">
              <a:avLst/>
            </a:prstGeom>
            <a:solidFill>
              <a:srgbClr val="F4F4EE"/>
            </a:solidFill>
            <a:ln w="9525">
              <a:noFill/>
              <a:miter lim="800000"/>
              <a:headEnd/>
              <a:tailEnd/>
            </a:ln>
          </p:spPr>
          <p:txBody>
            <a:bodyPr wrap="none" anchor="ctr"/>
            <a:lstStyle/>
            <a:p>
              <a:endParaRPr lang="en-US"/>
            </a:p>
          </p:txBody>
        </p:sp>
        <p:sp>
          <p:nvSpPr>
            <p:cNvPr id="134" name="Rectangle 323"/>
            <p:cNvSpPr>
              <a:spLocks noChangeArrowheads="1"/>
            </p:cNvSpPr>
            <p:nvPr/>
          </p:nvSpPr>
          <p:spPr bwMode="auto">
            <a:xfrm>
              <a:off x="2110" y="2515"/>
              <a:ext cx="119" cy="16"/>
            </a:xfrm>
            <a:prstGeom prst="rect">
              <a:avLst/>
            </a:prstGeom>
            <a:solidFill>
              <a:srgbClr val="F4F4EE"/>
            </a:solidFill>
            <a:ln w="9525">
              <a:noFill/>
              <a:miter lim="800000"/>
              <a:headEnd/>
              <a:tailEnd/>
            </a:ln>
          </p:spPr>
          <p:txBody>
            <a:bodyPr wrap="none" anchor="ctr"/>
            <a:lstStyle/>
            <a:p>
              <a:endParaRPr lang="en-US"/>
            </a:p>
          </p:txBody>
        </p:sp>
        <p:sp>
          <p:nvSpPr>
            <p:cNvPr id="135" name="Rectangle 324"/>
            <p:cNvSpPr>
              <a:spLocks noChangeArrowheads="1"/>
            </p:cNvSpPr>
            <p:nvPr/>
          </p:nvSpPr>
          <p:spPr bwMode="auto">
            <a:xfrm>
              <a:off x="2253" y="2515"/>
              <a:ext cx="59" cy="16"/>
            </a:xfrm>
            <a:prstGeom prst="rect">
              <a:avLst/>
            </a:prstGeom>
            <a:solidFill>
              <a:srgbClr val="F4F4EE"/>
            </a:solidFill>
            <a:ln w="9525">
              <a:noFill/>
              <a:miter lim="800000"/>
              <a:headEnd/>
              <a:tailEnd/>
            </a:ln>
          </p:spPr>
          <p:txBody>
            <a:bodyPr wrap="none" anchor="ctr"/>
            <a:lstStyle/>
            <a:p>
              <a:endParaRPr lang="en-US"/>
            </a:p>
          </p:txBody>
        </p:sp>
        <p:sp>
          <p:nvSpPr>
            <p:cNvPr id="136" name="Rectangle 325"/>
            <p:cNvSpPr>
              <a:spLocks noChangeArrowheads="1"/>
            </p:cNvSpPr>
            <p:nvPr/>
          </p:nvSpPr>
          <p:spPr bwMode="auto">
            <a:xfrm>
              <a:off x="2241" y="2185"/>
              <a:ext cx="16" cy="330"/>
            </a:xfrm>
            <a:prstGeom prst="rect">
              <a:avLst/>
            </a:prstGeom>
            <a:solidFill>
              <a:srgbClr val="474747"/>
            </a:solidFill>
            <a:ln w="9525">
              <a:noFill/>
              <a:miter lim="800000"/>
              <a:headEnd/>
              <a:tailEnd/>
            </a:ln>
          </p:spPr>
          <p:txBody>
            <a:bodyPr wrap="none" anchor="ctr"/>
            <a:lstStyle/>
            <a:p>
              <a:endParaRPr lang="en-US"/>
            </a:p>
          </p:txBody>
        </p:sp>
        <p:sp>
          <p:nvSpPr>
            <p:cNvPr id="137" name="Rectangle 326"/>
            <p:cNvSpPr>
              <a:spLocks noChangeArrowheads="1"/>
            </p:cNvSpPr>
            <p:nvPr/>
          </p:nvSpPr>
          <p:spPr bwMode="auto">
            <a:xfrm>
              <a:off x="1972" y="2215"/>
              <a:ext cx="122" cy="55"/>
            </a:xfrm>
            <a:prstGeom prst="rect">
              <a:avLst/>
            </a:prstGeom>
            <a:solidFill>
              <a:srgbClr val="919191"/>
            </a:solidFill>
            <a:ln w="12700">
              <a:solidFill>
                <a:srgbClr val="000000"/>
              </a:solidFill>
              <a:miter lim="800000"/>
              <a:headEnd/>
              <a:tailEnd/>
            </a:ln>
          </p:spPr>
          <p:txBody>
            <a:bodyPr wrap="none" anchor="ctr"/>
            <a:lstStyle/>
            <a:p>
              <a:endParaRPr lang="en-US"/>
            </a:p>
          </p:txBody>
        </p:sp>
        <p:sp>
          <p:nvSpPr>
            <p:cNvPr id="138" name="Rectangle 327"/>
            <p:cNvSpPr>
              <a:spLocks noChangeArrowheads="1"/>
            </p:cNvSpPr>
            <p:nvPr/>
          </p:nvSpPr>
          <p:spPr bwMode="auto">
            <a:xfrm>
              <a:off x="1972" y="2215"/>
              <a:ext cx="122" cy="55"/>
            </a:xfrm>
            <a:prstGeom prst="rect">
              <a:avLst/>
            </a:prstGeom>
            <a:noFill/>
            <a:ln w="12700">
              <a:solidFill>
                <a:srgbClr val="000000"/>
              </a:solidFill>
              <a:miter lim="800000"/>
              <a:headEnd/>
              <a:tailEnd/>
            </a:ln>
          </p:spPr>
          <p:txBody>
            <a:bodyPr wrap="none" anchor="ctr"/>
            <a:lstStyle/>
            <a:p>
              <a:endParaRPr lang="en-US"/>
            </a:p>
          </p:txBody>
        </p:sp>
        <p:sp>
          <p:nvSpPr>
            <p:cNvPr id="139" name="Oval 328"/>
            <p:cNvSpPr>
              <a:spLocks noChangeArrowheads="1"/>
            </p:cNvSpPr>
            <p:nvPr/>
          </p:nvSpPr>
          <p:spPr bwMode="auto">
            <a:xfrm>
              <a:off x="1995" y="2227"/>
              <a:ext cx="28" cy="18"/>
            </a:xfrm>
            <a:prstGeom prst="ellipse">
              <a:avLst/>
            </a:prstGeom>
            <a:solidFill>
              <a:srgbClr val="F4F4EE"/>
            </a:solidFill>
            <a:ln w="12700">
              <a:solidFill>
                <a:srgbClr val="000000"/>
              </a:solidFill>
              <a:round/>
              <a:headEnd/>
              <a:tailEnd/>
            </a:ln>
          </p:spPr>
          <p:txBody>
            <a:bodyPr wrap="none" anchor="ctr"/>
            <a:lstStyle/>
            <a:p>
              <a:endParaRPr lang="en-US"/>
            </a:p>
          </p:txBody>
        </p:sp>
        <p:sp>
          <p:nvSpPr>
            <p:cNvPr id="140" name="Oval 329"/>
            <p:cNvSpPr>
              <a:spLocks noChangeArrowheads="1"/>
            </p:cNvSpPr>
            <p:nvPr/>
          </p:nvSpPr>
          <p:spPr bwMode="auto">
            <a:xfrm>
              <a:off x="1995" y="2227"/>
              <a:ext cx="28" cy="18"/>
            </a:xfrm>
            <a:prstGeom prst="ellipse">
              <a:avLst/>
            </a:prstGeom>
            <a:noFill/>
            <a:ln w="12700">
              <a:solidFill>
                <a:srgbClr val="000000"/>
              </a:solidFill>
              <a:round/>
              <a:headEnd/>
              <a:tailEnd/>
            </a:ln>
          </p:spPr>
          <p:txBody>
            <a:bodyPr wrap="none" anchor="ctr"/>
            <a:lstStyle/>
            <a:p>
              <a:endParaRPr lang="en-US"/>
            </a:p>
          </p:txBody>
        </p:sp>
        <p:sp>
          <p:nvSpPr>
            <p:cNvPr id="141" name="Oval 330"/>
            <p:cNvSpPr>
              <a:spLocks noChangeArrowheads="1"/>
            </p:cNvSpPr>
            <p:nvPr/>
          </p:nvSpPr>
          <p:spPr bwMode="auto">
            <a:xfrm>
              <a:off x="2055" y="2227"/>
              <a:ext cx="16" cy="18"/>
            </a:xfrm>
            <a:prstGeom prst="ellipse">
              <a:avLst/>
            </a:prstGeom>
            <a:solidFill>
              <a:srgbClr val="F4F4EE"/>
            </a:solidFill>
            <a:ln w="12700">
              <a:solidFill>
                <a:srgbClr val="000000"/>
              </a:solidFill>
              <a:round/>
              <a:headEnd/>
              <a:tailEnd/>
            </a:ln>
          </p:spPr>
          <p:txBody>
            <a:bodyPr wrap="none" anchor="ctr"/>
            <a:lstStyle/>
            <a:p>
              <a:endParaRPr lang="en-US"/>
            </a:p>
          </p:txBody>
        </p:sp>
        <p:sp>
          <p:nvSpPr>
            <p:cNvPr id="142" name="Oval 331"/>
            <p:cNvSpPr>
              <a:spLocks noChangeArrowheads="1"/>
            </p:cNvSpPr>
            <p:nvPr/>
          </p:nvSpPr>
          <p:spPr bwMode="auto">
            <a:xfrm>
              <a:off x="2055" y="2227"/>
              <a:ext cx="16" cy="18"/>
            </a:xfrm>
            <a:prstGeom prst="ellipse">
              <a:avLst/>
            </a:prstGeom>
            <a:noFill/>
            <a:ln w="12700">
              <a:solidFill>
                <a:srgbClr val="000000"/>
              </a:solidFill>
              <a:round/>
              <a:headEnd/>
              <a:tailEnd/>
            </a:ln>
          </p:spPr>
          <p:txBody>
            <a:bodyPr wrap="none" anchor="ctr"/>
            <a:lstStyle/>
            <a:p>
              <a:endParaRPr lang="en-US"/>
            </a:p>
          </p:txBody>
        </p:sp>
        <p:sp>
          <p:nvSpPr>
            <p:cNvPr id="143" name="Rectangle 332"/>
            <p:cNvSpPr>
              <a:spLocks noChangeArrowheads="1"/>
            </p:cNvSpPr>
            <p:nvPr/>
          </p:nvSpPr>
          <p:spPr bwMode="auto">
            <a:xfrm>
              <a:off x="2114" y="2215"/>
              <a:ext cx="111" cy="55"/>
            </a:xfrm>
            <a:prstGeom prst="rect">
              <a:avLst/>
            </a:prstGeom>
            <a:solidFill>
              <a:srgbClr val="919191"/>
            </a:solidFill>
            <a:ln w="12700">
              <a:solidFill>
                <a:srgbClr val="000000"/>
              </a:solidFill>
              <a:miter lim="800000"/>
              <a:headEnd/>
              <a:tailEnd/>
            </a:ln>
          </p:spPr>
          <p:txBody>
            <a:bodyPr wrap="none" anchor="ctr"/>
            <a:lstStyle/>
            <a:p>
              <a:endParaRPr lang="en-US"/>
            </a:p>
          </p:txBody>
        </p:sp>
        <p:sp>
          <p:nvSpPr>
            <p:cNvPr id="144" name="Rectangle 333"/>
            <p:cNvSpPr>
              <a:spLocks noChangeArrowheads="1"/>
            </p:cNvSpPr>
            <p:nvPr/>
          </p:nvSpPr>
          <p:spPr bwMode="auto">
            <a:xfrm>
              <a:off x="2114" y="2215"/>
              <a:ext cx="111" cy="55"/>
            </a:xfrm>
            <a:prstGeom prst="rect">
              <a:avLst/>
            </a:prstGeom>
            <a:noFill/>
            <a:ln w="12700">
              <a:solidFill>
                <a:srgbClr val="000000"/>
              </a:solidFill>
              <a:miter lim="800000"/>
              <a:headEnd/>
              <a:tailEnd/>
            </a:ln>
          </p:spPr>
          <p:txBody>
            <a:bodyPr wrap="none" anchor="ctr"/>
            <a:lstStyle/>
            <a:p>
              <a:endParaRPr lang="en-US"/>
            </a:p>
          </p:txBody>
        </p:sp>
        <p:sp>
          <p:nvSpPr>
            <p:cNvPr id="145" name="Oval 334"/>
            <p:cNvSpPr>
              <a:spLocks noChangeArrowheads="1"/>
            </p:cNvSpPr>
            <p:nvPr/>
          </p:nvSpPr>
          <p:spPr bwMode="auto">
            <a:xfrm>
              <a:off x="2126" y="2227"/>
              <a:ext cx="28" cy="18"/>
            </a:xfrm>
            <a:prstGeom prst="ellipse">
              <a:avLst/>
            </a:prstGeom>
            <a:solidFill>
              <a:srgbClr val="F4F4EE"/>
            </a:solidFill>
            <a:ln w="12700">
              <a:solidFill>
                <a:srgbClr val="000000"/>
              </a:solidFill>
              <a:round/>
              <a:headEnd/>
              <a:tailEnd/>
            </a:ln>
          </p:spPr>
          <p:txBody>
            <a:bodyPr wrap="none" anchor="ctr"/>
            <a:lstStyle/>
            <a:p>
              <a:endParaRPr lang="en-US"/>
            </a:p>
          </p:txBody>
        </p:sp>
        <p:sp>
          <p:nvSpPr>
            <p:cNvPr id="146" name="Oval 335"/>
            <p:cNvSpPr>
              <a:spLocks noChangeArrowheads="1"/>
            </p:cNvSpPr>
            <p:nvPr/>
          </p:nvSpPr>
          <p:spPr bwMode="auto">
            <a:xfrm>
              <a:off x="2126" y="2227"/>
              <a:ext cx="28" cy="18"/>
            </a:xfrm>
            <a:prstGeom prst="ellipse">
              <a:avLst/>
            </a:prstGeom>
            <a:noFill/>
            <a:ln w="12700">
              <a:solidFill>
                <a:srgbClr val="000000"/>
              </a:solidFill>
              <a:round/>
              <a:headEnd/>
              <a:tailEnd/>
            </a:ln>
          </p:spPr>
          <p:txBody>
            <a:bodyPr wrap="none" anchor="ctr"/>
            <a:lstStyle/>
            <a:p>
              <a:endParaRPr lang="en-US"/>
            </a:p>
          </p:txBody>
        </p:sp>
        <p:sp>
          <p:nvSpPr>
            <p:cNvPr id="147" name="Oval 336"/>
            <p:cNvSpPr>
              <a:spLocks noChangeArrowheads="1"/>
            </p:cNvSpPr>
            <p:nvPr/>
          </p:nvSpPr>
          <p:spPr bwMode="auto">
            <a:xfrm>
              <a:off x="2197" y="2227"/>
              <a:ext cx="16" cy="18"/>
            </a:xfrm>
            <a:prstGeom prst="ellipse">
              <a:avLst/>
            </a:prstGeom>
            <a:solidFill>
              <a:srgbClr val="F4F4EE"/>
            </a:solidFill>
            <a:ln w="12700">
              <a:solidFill>
                <a:srgbClr val="000000"/>
              </a:solidFill>
              <a:round/>
              <a:headEnd/>
              <a:tailEnd/>
            </a:ln>
          </p:spPr>
          <p:txBody>
            <a:bodyPr wrap="none" anchor="ctr"/>
            <a:lstStyle/>
            <a:p>
              <a:endParaRPr lang="en-US"/>
            </a:p>
          </p:txBody>
        </p:sp>
        <p:sp>
          <p:nvSpPr>
            <p:cNvPr id="148" name="Oval 337"/>
            <p:cNvSpPr>
              <a:spLocks noChangeArrowheads="1"/>
            </p:cNvSpPr>
            <p:nvPr/>
          </p:nvSpPr>
          <p:spPr bwMode="auto">
            <a:xfrm>
              <a:off x="2197" y="2227"/>
              <a:ext cx="16" cy="18"/>
            </a:xfrm>
            <a:prstGeom prst="ellipse">
              <a:avLst/>
            </a:prstGeom>
            <a:noFill/>
            <a:ln w="12700">
              <a:solidFill>
                <a:srgbClr val="000000"/>
              </a:solidFill>
              <a:round/>
              <a:headEnd/>
              <a:tailEnd/>
            </a:ln>
          </p:spPr>
          <p:txBody>
            <a:bodyPr wrap="none" anchor="ctr"/>
            <a:lstStyle/>
            <a:p>
              <a:endParaRPr lang="en-US"/>
            </a:p>
          </p:txBody>
        </p:sp>
        <p:sp>
          <p:nvSpPr>
            <p:cNvPr id="149" name="Rectangle 338"/>
            <p:cNvSpPr>
              <a:spLocks noChangeArrowheads="1"/>
            </p:cNvSpPr>
            <p:nvPr/>
          </p:nvSpPr>
          <p:spPr bwMode="auto">
            <a:xfrm>
              <a:off x="2257" y="2215"/>
              <a:ext cx="51" cy="106"/>
            </a:xfrm>
            <a:prstGeom prst="rect">
              <a:avLst/>
            </a:prstGeom>
            <a:solidFill>
              <a:srgbClr val="919191"/>
            </a:solidFill>
            <a:ln w="12700">
              <a:solidFill>
                <a:srgbClr val="000000"/>
              </a:solidFill>
              <a:miter lim="800000"/>
              <a:headEnd/>
              <a:tailEnd/>
            </a:ln>
          </p:spPr>
          <p:txBody>
            <a:bodyPr wrap="none" anchor="ctr"/>
            <a:lstStyle/>
            <a:p>
              <a:endParaRPr lang="en-US"/>
            </a:p>
          </p:txBody>
        </p:sp>
        <p:sp>
          <p:nvSpPr>
            <p:cNvPr id="150" name="Rectangle 339"/>
            <p:cNvSpPr>
              <a:spLocks noChangeArrowheads="1"/>
            </p:cNvSpPr>
            <p:nvPr/>
          </p:nvSpPr>
          <p:spPr bwMode="auto">
            <a:xfrm>
              <a:off x="2257" y="2215"/>
              <a:ext cx="51" cy="106"/>
            </a:xfrm>
            <a:prstGeom prst="rect">
              <a:avLst/>
            </a:prstGeom>
            <a:noFill/>
            <a:ln w="12700">
              <a:solidFill>
                <a:srgbClr val="000000"/>
              </a:solidFill>
              <a:miter lim="800000"/>
              <a:headEnd/>
              <a:tailEnd/>
            </a:ln>
          </p:spPr>
          <p:txBody>
            <a:bodyPr wrap="none" anchor="ctr"/>
            <a:lstStyle/>
            <a:p>
              <a:endParaRPr lang="en-US"/>
            </a:p>
          </p:txBody>
        </p:sp>
        <p:sp>
          <p:nvSpPr>
            <p:cNvPr id="151" name="Oval 340"/>
            <p:cNvSpPr>
              <a:spLocks noChangeArrowheads="1"/>
            </p:cNvSpPr>
            <p:nvPr/>
          </p:nvSpPr>
          <p:spPr bwMode="auto">
            <a:xfrm>
              <a:off x="2269" y="2227"/>
              <a:ext cx="27" cy="18"/>
            </a:xfrm>
            <a:prstGeom prst="ellipse">
              <a:avLst/>
            </a:prstGeom>
            <a:solidFill>
              <a:srgbClr val="F4F4EE"/>
            </a:solidFill>
            <a:ln w="12700">
              <a:solidFill>
                <a:srgbClr val="000000"/>
              </a:solidFill>
              <a:round/>
              <a:headEnd/>
              <a:tailEnd/>
            </a:ln>
          </p:spPr>
          <p:txBody>
            <a:bodyPr wrap="none" anchor="ctr"/>
            <a:lstStyle/>
            <a:p>
              <a:endParaRPr lang="en-US"/>
            </a:p>
          </p:txBody>
        </p:sp>
        <p:sp>
          <p:nvSpPr>
            <p:cNvPr id="152" name="Oval 341"/>
            <p:cNvSpPr>
              <a:spLocks noChangeArrowheads="1"/>
            </p:cNvSpPr>
            <p:nvPr/>
          </p:nvSpPr>
          <p:spPr bwMode="auto">
            <a:xfrm>
              <a:off x="2269" y="2227"/>
              <a:ext cx="27" cy="18"/>
            </a:xfrm>
            <a:prstGeom prst="ellipse">
              <a:avLst/>
            </a:prstGeom>
            <a:noFill/>
            <a:ln w="12700">
              <a:solidFill>
                <a:srgbClr val="000000"/>
              </a:solidFill>
              <a:round/>
              <a:headEnd/>
              <a:tailEnd/>
            </a:ln>
          </p:spPr>
          <p:txBody>
            <a:bodyPr wrap="none" anchor="ctr"/>
            <a:lstStyle/>
            <a:p>
              <a:endParaRPr lang="en-US"/>
            </a:p>
          </p:txBody>
        </p:sp>
        <p:sp>
          <p:nvSpPr>
            <p:cNvPr id="153" name="Oval 342"/>
            <p:cNvSpPr>
              <a:spLocks noChangeArrowheads="1"/>
            </p:cNvSpPr>
            <p:nvPr/>
          </p:nvSpPr>
          <p:spPr bwMode="auto">
            <a:xfrm>
              <a:off x="2269" y="2291"/>
              <a:ext cx="27" cy="17"/>
            </a:xfrm>
            <a:prstGeom prst="ellipse">
              <a:avLst/>
            </a:prstGeom>
            <a:solidFill>
              <a:srgbClr val="F4F4EE"/>
            </a:solidFill>
            <a:ln w="12700">
              <a:solidFill>
                <a:srgbClr val="000000"/>
              </a:solidFill>
              <a:round/>
              <a:headEnd/>
              <a:tailEnd/>
            </a:ln>
          </p:spPr>
          <p:txBody>
            <a:bodyPr wrap="none" anchor="ctr"/>
            <a:lstStyle/>
            <a:p>
              <a:endParaRPr lang="en-US"/>
            </a:p>
          </p:txBody>
        </p:sp>
        <p:sp>
          <p:nvSpPr>
            <p:cNvPr id="154" name="Oval 343"/>
            <p:cNvSpPr>
              <a:spLocks noChangeArrowheads="1"/>
            </p:cNvSpPr>
            <p:nvPr/>
          </p:nvSpPr>
          <p:spPr bwMode="auto">
            <a:xfrm>
              <a:off x="2269" y="2291"/>
              <a:ext cx="27" cy="17"/>
            </a:xfrm>
            <a:prstGeom prst="ellipse">
              <a:avLst/>
            </a:prstGeom>
            <a:noFill/>
            <a:ln w="12700">
              <a:solidFill>
                <a:srgbClr val="000000"/>
              </a:solidFill>
              <a:round/>
              <a:headEnd/>
              <a:tailEnd/>
            </a:ln>
          </p:spPr>
          <p:txBody>
            <a:bodyPr wrap="none" anchor="ctr"/>
            <a:lstStyle/>
            <a:p>
              <a:endParaRPr lang="en-US"/>
            </a:p>
          </p:txBody>
        </p:sp>
        <p:sp>
          <p:nvSpPr>
            <p:cNvPr id="155" name="Rectangle 344"/>
            <p:cNvSpPr>
              <a:spLocks noChangeArrowheads="1"/>
            </p:cNvSpPr>
            <p:nvPr/>
          </p:nvSpPr>
          <p:spPr bwMode="auto">
            <a:xfrm>
              <a:off x="1991" y="2312"/>
              <a:ext cx="84" cy="102"/>
            </a:xfrm>
            <a:prstGeom prst="rect">
              <a:avLst/>
            </a:prstGeom>
            <a:solidFill>
              <a:srgbClr val="919191"/>
            </a:solidFill>
            <a:ln w="9525">
              <a:noFill/>
              <a:miter lim="800000"/>
              <a:headEnd/>
              <a:tailEnd/>
            </a:ln>
          </p:spPr>
          <p:txBody>
            <a:bodyPr wrap="none" anchor="ctr"/>
            <a:lstStyle/>
            <a:p>
              <a:endParaRPr lang="en-US"/>
            </a:p>
          </p:txBody>
        </p:sp>
        <p:sp>
          <p:nvSpPr>
            <p:cNvPr id="156" name="Rectangle 345"/>
            <p:cNvSpPr>
              <a:spLocks noChangeArrowheads="1"/>
            </p:cNvSpPr>
            <p:nvPr/>
          </p:nvSpPr>
          <p:spPr bwMode="auto">
            <a:xfrm>
              <a:off x="2122" y="2312"/>
              <a:ext cx="95" cy="102"/>
            </a:xfrm>
            <a:prstGeom prst="rect">
              <a:avLst/>
            </a:prstGeom>
            <a:solidFill>
              <a:srgbClr val="919191"/>
            </a:solidFill>
            <a:ln w="9525">
              <a:noFill/>
              <a:miter lim="800000"/>
              <a:headEnd/>
              <a:tailEnd/>
            </a:ln>
          </p:spPr>
          <p:txBody>
            <a:bodyPr wrap="none" anchor="ctr"/>
            <a:lstStyle/>
            <a:p>
              <a:endParaRPr lang="en-US"/>
            </a:p>
          </p:txBody>
        </p:sp>
        <p:sp>
          <p:nvSpPr>
            <p:cNvPr id="157" name="Rectangle 346"/>
            <p:cNvSpPr>
              <a:spLocks noChangeArrowheads="1"/>
            </p:cNvSpPr>
            <p:nvPr/>
          </p:nvSpPr>
          <p:spPr bwMode="auto">
            <a:xfrm>
              <a:off x="2098" y="2185"/>
              <a:ext cx="16" cy="330"/>
            </a:xfrm>
            <a:prstGeom prst="rect">
              <a:avLst/>
            </a:prstGeom>
            <a:solidFill>
              <a:srgbClr val="474747"/>
            </a:solidFill>
            <a:ln w="9525">
              <a:noFill/>
              <a:miter lim="800000"/>
              <a:headEnd/>
              <a:tailEnd/>
            </a:ln>
          </p:spPr>
          <p:txBody>
            <a:bodyPr wrap="none" anchor="ctr"/>
            <a:lstStyle/>
            <a:p>
              <a:endParaRPr lang="en-US" dirty="0"/>
            </a:p>
          </p:txBody>
        </p:sp>
      </p:grpSp>
      <p:sp>
        <p:nvSpPr>
          <p:cNvPr id="158" name="TextBox 157"/>
          <p:cNvSpPr txBox="1"/>
          <p:nvPr/>
        </p:nvSpPr>
        <p:spPr>
          <a:xfrm>
            <a:off x="7848600" y="2667000"/>
            <a:ext cx="998991" cy="307777"/>
          </a:xfrm>
          <a:prstGeom prst="rect">
            <a:avLst/>
          </a:prstGeom>
          <a:noFill/>
        </p:spPr>
        <p:txBody>
          <a:bodyPr wrap="none" rtlCol="0">
            <a:spAutoFit/>
          </a:bodyPr>
          <a:lstStyle/>
          <a:p>
            <a:r>
              <a:rPr lang="en-US" sz="1400" b="1" dirty="0"/>
              <a:t>Location</a:t>
            </a:r>
          </a:p>
        </p:txBody>
      </p:sp>
      <p:sp>
        <p:nvSpPr>
          <p:cNvPr id="159" name="Rectangle 158"/>
          <p:cNvSpPr/>
          <p:nvPr/>
        </p:nvSpPr>
        <p:spPr>
          <a:xfrm>
            <a:off x="4876800" y="2971800"/>
            <a:ext cx="13716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REGISTER</a:t>
            </a:r>
          </a:p>
        </p:txBody>
      </p:sp>
      <p:sp>
        <p:nvSpPr>
          <p:cNvPr id="160" name="Rectangle 159"/>
          <p:cNvSpPr/>
          <p:nvPr/>
        </p:nvSpPr>
        <p:spPr>
          <a:xfrm>
            <a:off x="4800600" y="3276600"/>
            <a:ext cx="16002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401 Unauthorized</a:t>
            </a:r>
          </a:p>
        </p:txBody>
      </p:sp>
      <p:cxnSp>
        <p:nvCxnSpPr>
          <p:cNvPr id="161" name="Straight Arrow Connector 160"/>
          <p:cNvCxnSpPr/>
          <p:nvPr/>
        </p:nvCxnSpPr>
        <p:spPr>
          <a:xfrm>
            <a:off x="4648200" y="3657600"/>
            <a:ext cx="1839241" cy="1588"/>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2" name="Rectangle 161"/>
          <p:cNvSpPr/>
          <p:nvPr/>
        </p:nvSpPr>
        <p:spPr>
          <a:xfrm>
            <a:off x="4887241" y="3581400"/>
            <a:ext cx="13716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REGISTER</a:t>
            </a:r>
          </a:p>
        </p:txBody>
      </p:sp>
      <p:cxnSp>
        <p:nvCxnSpPr>
          <p:cNvPr id="163" name="Straight Arrow Connector 162"/>
          <p:cNvCxnSpPr/>
          <p:nvPr/>
        </p:nvCxnSpPr>
        <p:spPr>
          <a:xfrm rot="10800000">
            <a:off x="4648201" y="4267200"/>
            <a:ext cx="1828809" cy="1588"/>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4" name="Rectangle 163"/>
          <p:cNvSpPr/>
          <p:nvPr/>
        </p:nvSpPr>
        <p:spPr>
          <a:xfrm>
            <a:off x="4876800" y="4191000"/>
            <a:ext cx="1371600" cy="22860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200 - OK</a:t>
            </a:r>
          </a:p>
        </p:txBody>
      </p:sp>
      <p:sp>
        <p:nvSpPr>
          <p:cNvPr id="167" name="TextBox 166"/>
          <p:cNvSpPr txBox="1"/>
          <p:nvPr/>
        </p:nvSpPr>
        <p:spPr>
          <a:xfrm>
            <a:off x="6477000" y="2895600"/>
            <a:ext cx="1879041" cy="307777"/>
          </a:xfrm>
          <a:prstGeom prst="rect">
            <a:avLst/>
          </a:prstGeom>
          <a:noFill/>
        </p:spPr>
        <p:txBody>
          <a:bodyPr wrap="none" rtlCol="0">
            <a:spAutoFit/>
          </a:bodyPr>
          <a:lstStyle/>
          <a:p>
            <a:r>
              <a:rPr lang="en-US" sz="1400" dirty="0"/>
              <a:t>Sip: name@hust.com</a:t>
            </a:r>
          </a:p>
        </p:txBody>
      </p:sp>
      <p:sp>
        <p:nvSpPr>
          <p:cNvPr id="168" name="TextBox 167"/>
          <p:cNvSpPr txBox="1"/>
          <p:nvPr/>
        </p:nvSpPr>
        <p:spPr>
          <a:xfrm>
            <a:off x="6477000" y="3502223"/>
            <a:ext cx="1088760" cy="307777"/>
          </a:xfrm>
          <a:prstGeom prst="rect">
            <a:avLst/>
          </a:prstGeom>
          <a:noFill/>
        </p:spPr>
        <p:txBody>
          <a:bodyPr wrap="none" rtlCol="0">
            <a:spAutoFit/>
          </a:bodyPr>
          <a:lstStyle/>
          <a:p>
            <a:r>
              <a:rPr lang="en-US" sz="1400" dirty="0"/>
              <a:t>Credentials</a:t>
            </a:r>
          </a:p>
        </p:txBody>
      </p:sp>
      <p:sp>
        <p:nvSpPr>
          <p:cNvPr id="169" name="TextBox 168"/>
          <p:cNvSpPr txBox="1"/>
          <p:nvPr/>
        </p:nvSpPr>
        <p:spPr>
          <a:xfrm>
            <a:off x="491860" y="2664023"/>
            <a:ext cx="651140" cy="307777"/>
          </a:xfrm>
          <a:prstGeom prst="rect">
            <a:avLst/>
          </a:prstGeom>
          <a:noFill/>
        </p:spPr>
        <p:txBody>
          <a:bodyPr wrap="none" rtlCol="0">
            <a:spAutoFit/>
          </a:bodyPr>
          <a:lstStyle/>
          <a:p>
            <a:r>
              <a:rPr lang="en-US" sz="1400" b="1" dirty="0"/>
              <a:t>UA A</a:t>
            </a:r>
          </a:p>
        </p:txBody>
      </p:sp>
      <p:sp>
        <p:nvSpPr>
          <p:cNvPr id="171" name="TextBox 170"/>
          <p:cNvSpPr txBox="1"/>
          <p:nvPr/>
        </p:nvSpPr>
        <p:spPr>
          <a:xfrm>
            <a:off x="3124200" y="2667000"/>
            <a:ext cx="651140" cy="307777"/>
          </a:xfrm>
          <a:prstGeom prst="rect">
            <a:avLst/>
          </a:prstGeom>
          <a:noFill/>
        </p:spPr>
        <p:txBody>
          <a:bodyPr wrap="none" rtlCol="0">
            <a:spAutoFit/>
          </a:bodyPr>
          <a:lstStyle/>
          <a:p>
            <a:r>
              <a:rPr lang="en-US" sz="1400" b="1" dirty="0"/>
              <a:t>UA B</a:t>
            </a:r>
          </a:p>
        </p:txBody>
      </p:sp>
      <p:sp>
        <p:nvSpPr>
          <p:cNvPr id="172" name="TextBox 171"/>
          <p:cNvSpPr txBox="1"/>
          <p:nvPr/>
        </p:nvSpPr>
        <p:spPr>
          <a:xfrm>
            <a:off x="4343400" y="2667000"/>
            <a:ext cx="651140" cy="307777"/>
          </a:xfrm>
          <a:prstGeom prst="rect">
            <a:avLst/>
          </a:prstGeom>
          <a:noFill/>
        </p:spPr>
        <p:txBody>
          <a:bodyPr wrap="none" rtlCol="0">
            <a:spAutoFit/>
          </a:bodyPr>
          <a:lstStyle/>
          <a:p>
            <a:r>
              <a:rPr lang="en-US" sz="1400" b="1" dirty="0"/>
              <a:t>UA A</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SIP Call Flow (Cont.)</a:t>
            </a:r>
          </a:p>
        </p:txBody>
      </p:sp>
      <p:pic>
        <p:nvPicPr>
          <p:cNvPr id="119" name="Picture 297"/>
          <p:cNvPicPr preferRelativeResize="0">
            <a:picLocks noGrp="1" noChangeArrowheads="1"/>
          </p:cNvPicPr>
          <p:nvPr>
            <p:ph sz="quarter" idx="4294967295"/>
          </p:nvPr>
        </p:nvPicPr>
        <p:blipFill>
          <a:blip r:embed="rId2"/>
          <a:srcRect/>
          <a:stretch>
            <a:fillRect/>
          </a:stretch>
        </p:blipFill>
        <p:spPr>
          <a:xfrm>
            <a:off x="117740" y="2270125"/>
            <a:ext cx="557213" cy="473075"/>
          </a:xfrm>
          <a:prstGeom prst="rect">
            <a:avLst/>
          </a:prstGeom>
          <a:noFill/>
        </p:spPr>
      </p:pic>
      <p:cxnSp>
        <p:nvCxnSpPr>
          <p:cNvPr id="165" name="Straight Connector 164"/>
          <p:cNvCxnSpPr/>
          <p:nvPr/>
        </p:nvCxnSpPr>
        <p:spPr>
          <a:xfrm rot="5400000">
            <a:off x="-1356253" y="4675188"/>
            <a:ext cx="3428206" cy="23019"/>
          </a:xfrm>
          <a:prstGeom prst="line">
            <a:avLst/>
          </a:prstGeom>
          <a:ln w="1968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575337" y="4724797"/>
            <a:ext cx="3352006" cy="1588"/>
          </a:xfrm>
          <a:prstGeom prst="line">
            <a:avLst/>
          </a:prstGeom>
          <a:ln w="1968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 name="Group 308"/>
          <p:cNvGrpSpPr>
            <a:grpSpLocks/>
          </p:cNvGrpSpPr>
          <p:nvPr/>
        </p:nvGrpSpPr>
        <p:grpSpPr bwMode="auto">
          <a:xfrm>
            <a:off x="2055406" y="2232025"/>
            <a:ext cx="322263" cy="434975"/>
            <a:chOff x="1944" y="2160"/>
            <a:chExt cx="369" cy="384"/>
          </a:xfrm>
        </p:grpSpPr>
        <p:sp>
          <p:nvSpPr>
            <p:cNvPr id="178" name="Freeform 309"/>
            <p:cNvSpPr>
              <a:spLocks/>
            </p:cNvSpPr>
            <p:nvPr/>
          </p:nvSpPr>
          <p:spPr bwMode="auto">
            <a:xfrm>
              <a:off x="1956" y="2490"/>
              <a:ext cx="25" cy="39"/>
            </a:xfrm>
            <a:custGeom>
              <a:avLst/>
              <a:gdLst>
                <a:gd name="T0" fmla="*/ 24 w 25"/>
                <a:gd name="T1" fmla="*/ 38 h 39"/>
                <a:gd name="T2" fmla="*/ 0 w 25"/>
                <a:gd name="T3" fmla="*/ 10 h 39"/>
                <a:gd name="T4" fmla="*/ 0 w 25"/>
                <a:gd name="T5" fmla="*/ 0 h 39"/>
                <a:gd name="T6" fmla="*/ 24 w 25"/>
                <a:gd name="T7" fmla="*/ 19 h 39"/>
                <a:gd name="T8" fmla="*/ 24 w 25"/>
                <a:gd name="T9" fmla="*/ 38 h 39"/>
                <a:gd name="T10" fmla="*/ 0 60000 65536"/>
                <a:gd name="T11" fmla="*/ 0 60000 65536"/>
                <a:gd name="T12" fmla="*/ 0 60000 65536"/>
                <a:gd name="T13" fmla="*/ 0 60000 65536"/>
                <a:gd name="T14" fmla="*/ 0 60000 65536"/>
                <a:gd name="T15" fmla="*/ 0 w 25"/>
                <a:gd name="T16" fmla="*/ 0 h 39"/>
                <a:gd name="T17" fmla="*/ 25 w 25"/>
                <a:gd name="T18" fmla="*/ 39 h 39"/>
              </a:gdLst>
              <a:ahLst/>
              <a:cxnLst>
                <a:cxn ang="T10">
                  <a:pos x="T0" y="T1"/>
                </a:cxn>
                <a:cxn ang="T11">
                  <a:pos x="T2" y="T3"/>
                </a:cxn>
                <a:cxn ang="T12">
                  <a:pos x="T4" y="T5"/>
                </a:cxn>
                <a:cxn ang="T13">
                  <a:pos x="T6" y="T7"/>
                </a:cxn>
                <a:cxn ang="T14">
                  <a:pos x="T8" y="T9"/>
                </a:cxn>
              </a:cxnLst>
              <a:rect l="T15" t="T16" r="T17" b="T18"/>
              <a:pathLst>
                <a:path w="25" h="39">
                  <a:moveTo>
                    <a:pt x="24" y="38"/>
                  </a:moveTo>
                  <a:lnTo>
                    <a:pt x="0" y="10"/>
                  </a:lnTo>
                  <a:lnTo>
                    <a:pt x="0" y="0"/>
                  </a:lnTo>
                  <a:lnTo>
                    <a:pt x="24" y="19"/>
                  </a:lnTo>
                  <a:lnTo>
                    <a:pt x="24" y="38"/>
                  </a:lnTo>
                </a:path>
              </a:pathLst>
            </a:custGeom>
            <a:solidFill>
              <a:srgbClr val="494936"/>
            </a:solidFill>
            <a:ln w="9525" cap="rnd">
              <a:noFill/>
              <a:round/>
              <a:headEnd/>
              <a:tailEnd/>
            </a:ln>
          </p:spPr>
          <p:txBody>
            <a:bodyPr/>
            <a:lstStyle/>
            <a:p>
              <a:endParaRPr lang="en-US"/>
            </a:p>
          </p:txBody>
        </p:sp>
        <p:sp>
          <p:nvSpPr>
            <p:cNvPr id="179" name="Freeform 310"/>
            <p:cNvSpPr>
              <a:spLocks/>
            </p:cNvSpPr>
            <p:nvPr/>
          </p:nvSpPr>
          <p:spPr bwMode="auto">
            <a:xfrm>
              <a:off x="1944" y="2160"/>
              <a:ext cx="25" cy="356"/>
            </a:xfrm>
            <a:custGeom>
              <a:avLst/>
              <a:gdLst>
                <a:gd name="T0" fmla="*/ 24 w 25"/>
                <a:gd name="T1" fmla="*/ 37 h 356"/>
                <a:gd name="T2" fmla="*/ 0 w 25"/>
                <a:gd name="T3" fmla="*/ 0 h 356"/>
                <a:gd name="T4" fmla="*/ 0 w 25"/>
                <a:gd name="T5" fmla="*/ 318 h 356"/>
                <a:gd name="T6" fmla="*/ 24 w 25"/>
                <a:gd name="T7" fmla="*/ 355 h 356"/>
                <a:gd name="T8" fmla="*/ 24 w 25"/>
                <a:gd name="T9" fmla="*/ 49 h 356"/>
                <a:gd name="T10" fmla="*/ 24 w 25"/>
                <a:gd name="T11" fmla="*/ 37 h 356"/>
                <a:gd name="T12" fmla="*/ 0 60000 65536"/>
                <a:gd name="T13" fmla="*/ 0 60000 65536"/>
                <a:gd name="T14" fmla="*/ 0 60000 65536"/>
                <a:gd name="T15" fmla="*/ 0 60000 65536"/>
                <a:gd name="T16" fmla="*/ 0 60000 65536"/>
                <a:gd name="T17" fmla="*/ 0 60000 65536"/>
                <a:gd name="T18" fmla="*/ 0 w 25"/>
                <a:gd name="T19" fmla="*/ 0 h 356"/>
                <a:gd name="T20" fmla="*/ 25 w 25"/>
                <a:gd name="T21" fmla="*/ 356 h 356"/>
              </a:gdLst>
              <a:ahLst/>
              <a:cxnLst>
                <a:cxn ang="T12">
                  <a:pos x="T0" y="T1"/>
                </a:cxn>
                <a:cxn ang="T13">
                  <a:pos x="T2" y="T3"/>
                </a:cxn>
                <a:cxn ang="T14">
                  <a:pos x="T4" y="T5"/>
                </a:cxn>
                <a:cxn ang="T15">
                  <a:pos x="T6" y="T7"/>
                </a:cxn>
                <a:cxn ang="T16">
                  <a:pos x="T8" y="T9"/>
                </a:cxn>
                <a:cxn ang="T17">
                  <a:pos x="T10" y="T11"/>
                </a:cxn>
              </a:cxnLst>
              <a:rect l="T18" t="T19" r="T20" b="T21"/>
              <a:pathLst>
                <a:path w="25" h="356">
                  <a:moveTo>
                    <a:pt x="24" y="37"/>
                  </a:moveTo>
                  <a:lnTo>
                    <a:pt x="0" y="0"/>
                  </a:lnTo>
                  <a:lnTo>
                    <a:pt x="0" y="318"/>
                  </a:lnTo>
                  <a:lnTo>
                    <a:pt x="24" y="355"/>
                  </a:lnTo>
                  <a:lnTo>
                    <a:pt x="24" y="49"/>
                  </a:lnTo>
                  <a:lnTo>
                    <a:pt x="24" y="37"/>
                  </a:lnTo>
                </a:path>
              </a:pathLst>
            </a:custGeom>
            <a:solidFill>
              <a:srgbClr val="474747"/>
            </a:solidFill>
            <a:ln w="9525" cap="rnd">
              <a:noFill/>
              <a:round/>
              <a:headEnd/>
              <a:tailEnd/>
            </a:ln>
          </p:spPr>
          <p:txBody>
            <a:bodyPr/>
            <a:lstStyle/>
            <a:p>
              <a:endParaRPr lang="en-US"/>
            </a:p>
          </p:txBody>
        </p:sp>
        <p:sp>
          <p:nvSpPr>
            <p:cNvPr id="180" name="Freeform 311"/>
            <p:cNvSpPr>
              <a:spLocks/>
            </p:cNvSpPr>
            <p:nvPr/>
          </p:nvSpPr>
          <p:spPr bwMode="auto">
            <a:xfrm>
              <a:off x="1944" y="2160"/>
              <a:ext cx="369" cy="26"/>
            </a:xfrm>
            <a:custGeom>
              <a:avLst/>
              <a:gdLst>
                <a:gd name="T0" fmla="*/ 368 w 369"/>
                <a:gd name="T1" fmla="*/ 25 h 26"/>
                <a:gd name="T2" fmla="*/ 344 w 369"/>
                <a:gd name="T3" fmla="*/ 0 h 26"/>
                <a:gd name="T4" fmla="*/ 0 w 369"/>
                <a:gd name="T5" fmla="*/ 0 h 26"/>
                <a:gd name="T6" fmla="*/ 24 w 369"/>
                <a:gd name="T7" fmla="*/ 25 h 26"/>
                <a:gd name="T8" fmla="*/ 368 w 369"/>
                <a:gd name="T9" fmla="*/ 25 h 26"/>
                <a:gd name="T10" fmla="*/ 0 60000 65536"/>
                <a:gd name="T11" fmla="*/ 0 60000 65536"/>
                <a:gd name="T12" fmla="*/ 0 60000 65536"/>
                <a:gd name="T13" fmla="*/ 0 60000 65536"/>
                <a:gd name="T14" fmla="*/ 0 60000 65536"/>
                <a:gd name="T15" fmla="*/ 0 w 369"/>
                <a:gd name="T16" fmla="*/ 0 h 26"/>
                <a:gd name="T17" fmla="*/ 369 w 369"/>
                <a:gd name="T18" fmla="*/ 26 h 26"/>
              </a:gdLst>
              <a:ahLst/>
              <a:cxnLst>
                <a:cxn ang="T10">
                  <a:pos x="T0" y="T1"/>
                </a:cxn>
                <a:cxn ang="T11">
                  <a:pos x="T2" y="T3"/>
                </a:cxn>
                <a:cxn ang="T12">
                  <a:pos x="T4" y="T5"/>
                </a:cxn>
                <a:cxn ang="T13">
                  <a:pos x="T6" y="T7"/>
                </a:cxn>
                <a:cxn ang="T14">
                  <a:pos x="T8" y="T9"/>
                </a:cxn>
              </a:cxnLst>
              <a:rect l="T15" t="T16" r="T17" b="T18"/>
              <a:pathLst>
                <a:path w="369" h="26">
                  <a:moveTo>
                    <a:pt x="368" y="25"/>
                  </a:moveTo>
                  <a:lnTo>
                    <a:pt x="344" y="0"/>
                  </a:lnTo>
                  <a:lnTo>
                    <a:pt x="0" y="0"/>
                  </a:lnTo>
                  <a:lnTo>
                    <a:pt x="24" y="25"/>
                  </a:lnTo>
                  <a:lnTo>
                    <a:pt x="368" y="25"/>
                  </a:lnTo>
                </a:path>
              </a:pathLst>
            </a:custGeom>
            <a:solidFill>
              <a:srgbClr val="919191"/>
            </a:solidFill>
            <a:ln w="12700" cap="rnd">
              <a:solidFill>
                <a:srgbClr val="000000"/>
              </a:solidFill>
              <a:round/>
              <a:headEnd/>
              <a:tailEnd/>
            </a:ln>
          </p:spPr>
          <p:txBody>
            <a:bodyPr/>
            <a:lstStyle/>
            <a:p>
              <a:endParaRPr lang="en-US"/>
            </a:p>
          </p:txBody>
        </p:sp>
        <p:sp>
          <p:nvSpPr>
            <p:cNvPr id="181" name="Freeform 312"/>
            <p:cNvSpPr>
              <a:spLocks/>
            </p:cNvSpPr>
            <p:nvPr/>
          </p:nvSpPr>
          <p:spPr bwMode="auto">
            <a:xfrm>
              <a:off x="1944" y="2160"/>
              <a:ext cx="369" cy="26"/>
            </a:xfrm>
            <a:custGeom>
              <a:avLst/>
              <a:gdLst>
                <a:gd name="T0" fmla="*/ 368 w 369"/>
                <a:gd name="T1" fmla="*/ 25 h 26"/>
                <a:gd name="T2" fmla="*/ 344 w 369"/>
                <a:gd name="T3" fmla="*/ 0 h 26"/>
                <a:gd name="T4" fmla="*/ 0 w 369"/>
                <a:gd name="T5" fmla="*/ 0 h 26"/>
                <a:gd name="T6" fmla="*/ 24 w 369"/>
                <a:gd name="T7" fmla="*/ 25 h 26"/>
                <a:gd name="T8" fmla="*/ 368 w 369"/>
                <a:gd name="T9" fmla="*/ 25 h 26"/>
                <a:gd name="T10" fmla="*/ 0 60000 65536"/>
                <a:gd name="T11" fmla="*/ 0 60000 65536"/>
                <a:gd name="T12" fmla="*/ 0 60000 65536"/>
                <a:gd name="T13" fmla="*/ 0 60000 65536"/>
                <a:gd name="T14" fmla="*/ 0 60000 65536"/>
                <a:gd name="T15" fmla="*/ 0 w 369"/>
                <a:gd name="T16" fmla="*/ 0 h 26"/>
                <a:gd name="T17" fmla="*/ 369 w 369"/>
                <a:gd name="T18" fmla="*/ 26 h 26"/>
              </a:gdLst>
              <a:ahLst/>
              <a:cxnLst>
                <a:cxn ang="T10">
                  <a:pos x="T0" y="T1"/>
                </a:cxn>
                <a:cxn ang="T11">
                  <a:pos x="T2" y="T3"/>
                </a:cxn>
                <a:cxn ang="T12">
                  <a:pos x="T4" y="T5"/>
                </a:cxn>
                <a:cxn ang="T13">
                  <a:pos x="T6" y="T7"/>
                </a:cxn>
                <a:cxn ang="T14">
                  <a:pos x="T8" y="T9"/>
                </a:cxn>
              </a:cxnLst>
              <a:rect l="T15" t="T16" r="T17" b="T18"/>
              <a:pathLst>
                <a:path w="369" h="26">
                  <a:moveTo>
                    <a:pt x="368" y="25"/>
                  </a:moveTo>
                  <a:lnTo>
                    <a:pt x="344" y="0"/>
                  </a:lnTo>
                  <a:lnTo>
                    <a:pt x="0" y="0"/>
                  </a:lnTo>
                  <a:lnTo>
                    <a:pt x="24" y="25"/>
                  </a:lnTo>
                  <a:lnTo>
                    <a:pt x="368" y="25"/>
                  </a:lnTo>
                </a:path>
              </a:pathLst>
            </a:custGeom>
            <a:noFill/>
            <a:ln w="12700" cap="rnd">
              <a:solidFill>
                <a:srgbClr val="000000"/>
              </a:solidFill>
              <a:round/>
              <a:headEnd/>
              <a:tailEnd/>
            </a:ln>
          </p:spPr>
          <p:txBody>
            <a:bodyPr/>
            <a:lstStyle/>
            <a:p>
              <a:endParaRPr lang="en-US"/>
            </a:p>
          </p:txBody>
        </p:sp>
        <p:sp>
          <p:nvSpPr>
            <p:cNvPr id="182" name="Rectangle 313"/>
            <p:cNvSpPr>
              <a:spLocks noChangeArrowheads="1"/>
            </p:cNvSpPr>
            <p:nvPr/>
          </p:nvSpPr>
          <p:spPr bwMode="auto">
            <a:xfrm>
              <a:off x="1991" y="2528"/>
              <a:ext cx="309" cy="16"/>
            </a:xfrm>
            <a:prstGeom prst="rect">
              <a:avLst/>
            </a:prstGeom>
            <a:solidFill>
              <a:srgbClr val="494936"/>
            </a:solidFill>
            <a:ln w="9525">
              <a:noFill/>
              <a:miter lim="800000"/>
              <a:headEnd/>
              <a:tailEnd/>
            </a:ln>
          </p:spPr>
          <p:txBody>
            <a:bodyPr wrap="none" anchor="ctr"/>
            <a:lstStyle/>
            <a:p>
              <a:endParaRPr lang="en-US"/>
            </a:p>
          </p:txBody>
        </p:sp>
        <p:sp>
          <p:nvSpPr>
            <p:cNvPr id="183" name="Rectangle 314"/>
            <p:cNvSpPr>
              <a:spLocks noChangeArrowheads="1"/>
            </p:cNvSpPr>
            <p:nvPr/>
          </p:nvSpPr>
          <p:spPr bwMode="auto">
            <a:xfrm>
              <a:off x="1995" y="2532"/>
              <a:ext cx="301" cy="8"/>
            </a:xfrm>
            <a:prstGeom prst="rect">
              <a:avLst/>
            </a:prstGeom>
            <a:noFill/>
            <a:ln w="12700">
              <a:solidFill>
                <a:srgbClr val="333333"/>
              </a:solidFill>
              <a:miter lim="800000"/>
              <a:headEnd/>
              <a:tailEnd/>
            </a:ln>
          </p:spPr>
          <p:txBody>
            <a:bodyPr wrap="none" anchor="ctr"/>
            <a:lstStyle/>
            <a:p>
              <a:endParaRPr lang="en-US"/>
            </a:p>
          </p:txBody>
        </p:sp>
        <p:sp>
          <p:nvSpPr>
            <p:cNvPr id="184" name="Rectangle 315"/>
            <p:cNvSpPr>
              <a:spLocks noChangeArrowheads="1"/>
            </p:cNvSpPr>
            <p:nvPr/>
          </p:nvSpPr>
          <p:spPr bwMode="auto">
            <a:xfrm>
              <a:off x="1968" y="2185"/>
              <a:ext cx="344" cy="330"/>
            </a:xfrm>
            <a:prstGeom prst="rect">
              <a:avLst/>
            </a:prstGeom>
            <a:solidFill>
              <a:srgbClr val="CECECE"/>
            </a:solidFill>
            <a:ln w="9525">
              <a:noFill/>
              <a:miter lim="800000"/>
              <a:headEnd/>
              <a:tailEnd/>
            </a:ln>
          </p:spPr>
          <p:txBody>
            <a:bodyPr wrap="none" anchor="ctr"/>
            <a:lstStyle/>
            <a:p>
              <a:endParaRPr lang="en-US"/>
            </a:p>
          </p:txBody>
        </p:sp>
        <p:sp>
          <p:nvSpPr>
            <p:cNvPr id="185" name="Rectangle 316"/>
            <p:cNvSpPr>
              <a:spLocks noChangeArrowheads="1"/>
            </p:cNvSpPr>
            <p:nvPr/>
          </p:nvSpPr>
          <p:spPr bwMode="auto">
            <a:xfrm>
              <a:off x="1972" y="2189"/>
              <a:ext cx="122" cy="8"/>
            </a:xfrm>
            <a:prstGeom prst="rect">
              <a:avLst/>
            </a:prstGeom>
            <a:solidFill>
              <a:srgbClr val="F4F4EE"/>
            </a:solidFill>
            <a:ln w="12700">
              <a:solidFill>
                <a:srgbClr val="000000"/>
              </a:solidFill>
              <a:miter lim="800000"/>
              <a:headEnd/>
              <a:tailEnd/>
            </a:ln>
          </p:spPr>
          <p:txBody>
            <a:bodyPr wrap="none" anchor="ctr"/>
            <a:lstStyle/>
            <a:p>
              <a:endParaRPr lang="en-US"/>
            </a:p>
          </p:txBody>
        </p:sp>
        <p:sp>
          <p:nvSpPr>
            <p:cNvPr id="186" name="Rectangle 317"/>
            <p:cNvSpPr>
              <a:spLocks noChangeArrowheads="1"/>
            </p:cNvSpPr>
            <p:nvPr/>
          </p:nvSpPr>
          <p:spPr bwMode="auto">
            <a:xfrm>
              <a:off x="1972" y="2189"/>
              <a:ext cx="122" cy="8"/>
            </a:xfrm>
            <a:prstGeom prst="rect">
              <a:avLst/>
            </a:prstGeom>
            <a:noFill/>
            <a:ln w="12700">
              <a:solidFill>
                <a:srgbClr val="000000"/>
              </a:solidFill>
              <a:miter lim="800000"/>
              <a:headEnd/>
              <a:tailEnd/>
            </a:ln>
          </p:spPr>
          <p:txBody>
            <a:bodyPr wrap="none" anchor="ctr"/>
            <a:lstStyle/>
            <a:p>
              <a:endParaRPr lang="en-US"/>
            </a:p>
          </p:txBody>
        </p:sp>
        <p:sp>
          <p:nvSpPr>
            <p:cNvPr id="187" name="Rectangle 318"/>
            <p:cNvSpPr>
              <a:spLocks noChangeArrowheads="1"/>
            </p:cNvSpPr>
            <p:nvPr/>
          </p:nvSpPr>
          <p:spPr bwMode="auto">
            <a:xfrm>
              <a:off x="2114" y="2189"/>
              <a:ext cx="111" cy="8"/>
            </a:xfrm>
            <a:prstGeom prst="rect">
              <a:avLst/>
            </a:prstGeom>
            <a:solidFill>
              <a:srgbClr val="F4F4EE"/>
            </a:solidFill>
            <a:ln w="12700">
              <a:solidFill>
                <a:srgbClr val="000000"/>
              </a:solidFill>
              <a:miter lim="800000"/>
              <a:headEnd/>
              <a:tailEnd/>
            </a:ln>
          </p:spPr>
          <p:txBody>
            <a:bodyPr wrap="none" anchor="ctr"/>
            <a:lstStyle/>
            <a:p>
              <a:endParaRPr lang="en-US"/>
            </a:p>
          </p:txBody>
        </p:sp>
        <p:sp>
          <p:nvSpPr>
            <p:cNvPr id="188" name="Rectangle 319"/>
            <p:cNvSpPr>
              <a:spLocks noChangeArrowheads="1"/>
            </p:cNvSpPr>
            <p:nvPr/>
          </p:nvSpPr>
          <p:spPr bwMode="auto">
            <a:xfrm>
              <a:off x="2114" y="2189"/>
              <a:ext cx="111" cy="8"/>
            </a:xfrm>
            <a:prstGeom prst="rect">
              <a:avLst/>
            </a:prstGeom>
            <a:noFill/>
            <a:ln w="12700">
              <a:solidFill>
                <a:srgbClr val="000000"/>
              </a:solidFill>
              <a:miter lim="800000"/>
              <a:headEnd/>
              <a:tailEnd/>
            </a:ln>
          </p:spPr>
          <p:txBody>
            <a:bodyPr wrap="none" anchor="ctr"/>
            <a:lstStyle/>
            <a:p>
              <a:endParaRPr lang="en-US"/>
            </a:p>
          </p:txBody>
        </p:sp>
        <p:sp>
          <p:nvSpPr>
            <p:cNvPr id="189" name="Rectangle 320"/>
            <p:cNvSpPr>
              <a:spLocks noChangeArrowheads="1"/>
            </p:cNvSpPr>
            <p:nvPr/>
          </p:nvSpPr>
          <p:spPr bwMode="auto">
            <a:xfrm>
              <a:off x="2257" y="2189"/>
              <a:ext cx="51" cy="8"/>
            </a:xfrm>
            <a:prstGeom prst="rect">
              <a:avLst/>
            </a:prstGeom>
            <a:solidFill>
              <a:srgbClr val="F4F4EE"/>
            </a:solidFill>
            <a:ln w="12700">
              <a:solidFill>
                <a:srgbClr val="000000"/>
              </a:solidFill>
              <a:miter lim="800000"/>
              <a:headEnd/>
              <a:tailEnd/>
            </a:ln>
          </p:spPr>
          <p:txBody>
            <a:bodyPr wrap="none" anchor="ctr"/>
            <a:lstStyle/>
            <a:p>
              <a:endParaRPr lang="en-US"/>
            </a:p>
          </p:txBody>
        </p:sp>
        <p:sp>
          <p:nvSpPr>
            <p:cNvPr id="190" name="Rectangle 321"/>
            <p:cNvSpPr>
              <a:spLocks noChangeArrowheads="1"/>
            </p:cNvSpPr>
            <p:nvPr/>
          </p:nvSpPr>
          <p:spPr bwMode="auto">
            <a:xfrm>
              <a:off x="2257" y="2189"/>
              <a:ext cx="51" cy="8"/>
            </a:xfrm>
            <a:prstGeom prst="rect">
              <a:avLst/>
            </a:prstGeom>
            <a:noFill/>
            <a:ln w="12700">
              <a:solidFill>
                <a:srgbClr val="000000"/>
              </a:solidFill>
              <a:miter lim="800000"/>
              <a:headEnd/>
              <a:tailEnd/>
            </a:ln>
          </p:spPr>
          <p:txBody>
            <a:bodyPr wrap="none" anchor="ctr"/>
            <a:lstStyle/>
            <a:p>
              <a:endParaRPr lang="en-US"/>
            </a:p>
          </p:txBody>
        </p:sp>
        <p:sp>
          <p:nvSpPr>
            <p:cNvPr id="191" name="Rectangle 322"/>
            <p:cNvSpPr>
              <a:spLocks noChangeArrowheads="1"/>
            </p:cNvSpPr>
            <p:nvPr/>
          </p:nvSpPr>
          <p:spPr bwMode="auto">
            <a:xfrm>
              <a:off x="1968" y="2515"/>
              <a:ext cx="130" cy="16"/>
            </a:xfrm>
            <a:prstGeom prst="rect">
              <a:avLst/>
            </a:prstGeom>
            <a:solidFill>
              <a:srgbClr val="F4F4EE"/>
            </a:solidFill>
            <a:ln w="9525">
              <a:noFill/>
              <a:miter lim="800000"/>
              <a:headEnd/>
              <a:tailEnd/>
            </a:ln>
          </p:spPr>
          <p:txBody>
            <a:bodyPr wrap="none" anchor="ctr"/>
            <a:lstStyle/>
            <a:p>
              <a:endParaRPr lang="en-US"/>
            </a:p>
          </p:txBody>
        </p:sp>
        <p:sp>
          <p:nvSpPr>
            <p:cNvPr id="192" name="Rectangle 323"/>
            <p:cNvSpPr>
              <a:spLocks noChangeArrowheads="1"/>
            </p:cNvSpPr>
            <p:nvPr/>
          </p:nvSpPr>
          <p:spPr bwMode="auto">
            <a:xfrm>
              <a:off x="2110" y="2515"/>
              <a:ext cx="119" cy="16"/>
            </a:xfrm>
            <a:prstGeom prst="rect">
              <a:avLst/>
            </a:prstGeom>
            <a:solidFill>
              <a:srgbClr val="F4F4EE"/>
            </a:solidFill>
            <a:ln w="9525">
              <a:noFill/>
              <a:miter lim="800000"/>
              <a:headEnd/>
              <a:tailEnd/>
            </a:ln>
          </p:spPr>
          <p:txBody>
            <a:bodyPr wrap="none" anchor="ctr"/>
            <a:lstStyle/>
            <a:p>
              <a:endParaRPr lang="en-US"/>
            </a:p>
          </p:txBody>
        </p:sp>
        <p:sp>
          <p:nvSpPr>
            <p:cNvPr id="193" name="Rectangle 324"/>
            <p:cNvSpPr>
              <a:spLocks noChangeArrowheads="1"/>
            </p:cNvSpPr>
            <p:nvPr/>
          </p:nvSpPr>
          <p:spPr bwMode="auto">
            <a:xfrm>
              <a:off x="2253" y="2515"/>
              <a:ext cx="59" cy="16"/>
            </a:xfrm>
            <a:prstGeom prst="rect">
              <a:avLst/>
            </a:prstGeom>
            <a:solidFill>
              <a:srgbClr val="F4F4EE"/>
            </a:solidFill>
            <a:ln w="9525">
              <a:noFill/>
              <a:miter lim="800000"/>
              <a:headEnd/>
              <a:tailEnd/>
            </a:ln>
          </p:spPr>
          <p:txBody>
            <a:bodyPr wrap="none" anchor="ctr"/>
            <a:lstStyle/>
            <a:p>
              <a:endParaRPr lang="en-US"/>
            </a:p>
          </p:txBody>
        </p:sp>
        <p:sp>
          <p:nvSpPr>
            <p:cNvPr id="194" name="Rectangle 325"/>
            <p:cNvSpPr>
              <a:spLocks noChangeArrowheads="1"/>
            </p:cNvSpPr>
            <p:nvPr/>
          </p:nvSpPr>
          <p:spPr bwMode="auto">
            <a:xfrm>
              <a:off x="2241" y="2185"/>
              <a:ext cx="16" cy="330"/>
            </a:xfrm>
            <a:prstGeom prst="rect">
              <a:avLst/>
            </a:prstGeom>
            <a:solidFill>
              <a:srgbClr val="474747"/>
            </a:solidFill>
            <a:ln w="9525">
              <a:noFill/>
              <a:miter lim="800000"/>
              <a:headEnd/>
              <a:tailEnd/>
            </a:ln>
          </p:spPr>
          <p:txBody>
            <a:bodyPr wrap="none" anchor="ctr"/>
            <a:lstStyle/>
            <a:p>
              <a:endParaRPr lang="en-US"/>
            </a:p>
          </p:txBody>
        </p:sp>
        <p:sp>
          <p:nvSpPr>
            <p:cNvPr id="195" name="Rectangle 326"/>
            <p:cNvSpPr>
              <a:spLocks noChangeArrowheads="1"/>
            </p:cNvSpPr>
            <p:nvPr/>
          </p:nvSpPr>
          <p:spPr bwMode="auto">
            <a:xfrm>
              <a:off x="1972" y="2215"/>
              <a:ext cx="122" cy="55"/>
            </a:xfrm>
            <a:prstGeom prst="rect">
              <a:avLst/>
            </a:prstGeom>
            <a:solidFill>
              <a:srgbClr val="919191"/>
            </a:solidFill>
            <a:ln w="12700">
              <a:solidFill>
                <a:srgbClr val="000000"/>
              </a:solidFill>
              <a:miter lim="800000"/>
              <a:headEnd/>
              <a:tailEnd/>
            </a:ln>
          </p:spPr>
          <p:txBody>
            <a:bodyPr wrap="none" anchor="ctr"/>
            <a:lstStyle/>
            <a:p>
              <a:endParaRPr lang="en-US"/>
            </a:p>
          </p:txBody>
        </p:sp>
        <p:sp>
          <p:nvSpPr>
            <p:cNvPr id="196" name="Rectangle 327"/>
            <p:cNvSpPr>
              <a:spLocks noChangeArrowheads="1"/>
            </p:cNvSpPr>
            <p:nvPr/>
          </p:nvSpPr>
          <p:spPr bwMode="auto">
            <a:xfrm>
              <a:off x="1972" y="2215"/>
              <a:ext cx="122" cy="55"/>
            </a:xfrm>
            <a:prstGeom prst="rect">
              <a:avLst/>
            </a:prstGeom>
            <a:noFill/>
            <a:ln w="12700">
              <a:solidFill>
                <a:srgbClr val="000000"/>
              </a:solidFill>
              <a:miter lim="800000"/>
              <a:headEnd/>
              <a:tailEnd/>
            </a:ln>
          </p:spPr>
          <p:txBody>
            <a:bodyPr wrap="none" anchor="ctr"/>
            <a:lstStyle/>
            <a:p>
              <a:endParaRPr lang="en-US"/>
            </a:p>
          </p:txBody>
        </p:sp>
        <p:sp>
          <p:nvSpPr>
            <p:cNvPr id="197" name="Oval 328"/>
            <p:cNvSpPr>
              <a:spLocks noChangeArrowheads="1"/>
            </p:cNvSpPr>
            <p:nvPr/>
          </p:nvSpPr>
          <p:spPr bwMode="auto">
            <a:xfrm>
              <a:off x="1995" y="2227"/>
              <a:ext cx="28" cy="18"/>
            </a:xfrm>
            <a:prstGeom prst="ellipse">
              <a:avLst/>
            </a:prstGeom>
            <a:solidFill>
              <a:srgbClr val="F4F4EE"/>
            </a:solidFill>
            <a:ln w="12700">
              <a:solidFill>
                <a:srgbClr val="000000"/>
              </a:solidFill>
              <a:round/>
              <a:headEnd/>
              <a:tailEnd/>
            </a:ln>
          </p:spPr>
          <p:txBody>
            <a:bodyPr wrap="none" anchor="ctr"/>
            <a:lstStyle/>
            <a:p>
              <a:endParaRPr lang="en-US"/>
            </a:p>
          </p:txBody>
        </p:sp>
        <p:sp>
          <p:nvSpPr>
            <p:cNvPr id="198" name="Oval 329"/>
            <p:cNvSpPr>
              <a:spLocks noChangeArrowheads="1"/>
            </p:cNvSpPr>
            <p:nvPr/>
          </p:nvSpPr>
          <p:spPr bwMode="auto">
            <a:xfrm>
              <a:off x="1995" y="2227"/>
              <a:ext cx="28" cy="18"/>
            </a:xfrm>
            <a:prstGeom prst="ellipse">
              <a:avLst/>
            </a:prstGeom>
            <a:noFill/>
            <a:ln w="12700">
              <a:solidFill>
                <a:srgbClr val="000000"/>
              </a:solidFill>
              <a:round/>
              <a:headEnd/>
              <a:tailEnd/>
            </a:ln>
          </p:spPr>
          <p:txBody>
            <a:bodyPr wrap="none" anchor="ctr"/>
            <a:lstStyle/>
            <a:p>
              <a:endParaRPr lang="en-US"/>
            </a:p>
          </p:txBody>
        </p:sp>
        <p:sp>
          <p:nvSpPr>
            <p:cNvPr id="199" name="Oval 330"/>
            <p:cNvSpPr>
              <a:spLocks noChangeArrowheads="1"/>
            </p:cNvSpPr>
            <p:nvPr/>
          </p:nvSpPr>
          <p:spPr bwMode="auto">
            <a:xfrm>
              <a:off x="2055" y="2227"/>
              <a:ext cx="16" cy="18"/>
            </a:xfrm>
            <a:prstGeom prst="ellipse">
              <a:avLst/>
            </a:prstGeom>
            <a:solidFill>
              <a:srgbClr val="F4F4EE"/>
            </a:solidFill>
            <a:ln w="12700">
              <a:solidFill>
                <a:srgbClr val="000000"/>
              </a:solidFill>
              <a:round/>
              <a:headEnd/>
              <a:tailEnd/>
            </a:ln>
          </p:spPr>
          <p:txBody>
            <a:bodyPr wrap="none" anchor="ctr"/>
            <a:lstStyle/>
            <a:p>
              <a:endParaRPr lang="en-US"/>
            </a:p>
          </p:txBody>
        </p:sp>
        <p:sp>
          <p:nvSpPr>
            <p:cNvPr id="200" name="Oval 331"/>
            <p:cNvSpPr>
              <a:spLocks noChangeArrowheads="1"/>
            </p:cNvSpPr>
            <p:nvPr/>
          </p:nvSpPr>
          <p:spPr bwMode="auto">
            <a:xfrm>
              <a:off x="2055" y="2227"/>
              <a:ext cx="16" cy="18"/>
            </a:xfrm>
            <a:prstGeom prst="ellipse">
              <a:avLst/>
            </a:prstGeom>
            <a:noFill/>
            <a:ln w="12700">
              <a:solidFill>
                <a:srgbClr val="000000"/>
              </a:solidFill>
              <a:round/>
              <a:headEnd/>
              <a:tailEnd/>
            </a:ln>
          </p:spPr>
          <p:txBody>
            <a:bodyPr wrap="none" anchor="ctr"/>
            <a:lstStyle/>
            <a:p>
              <a:endParaRPr lang="en-US"/>
            </a:p>
          </p:txBody>
        </p:sp>
        <p:sp>
          <p:nvSpPr>
            <p:cNvPr id="201" name="Rectangle 332"/>
            <p:cNvSpPr>
              <a:spLocks noChangeArrowheads="1"/>
            </p:cNvSpPr>
            <p:nvPr/>
          </p:nvSpPr>
          <p:spPr bwMode="auto">
            <a:xfrm>
              <a:off x="2114" y="2215"/>
              <a:ext cx="111" cy="55"/>
            </a:xfrm>
            <a:prstGeom prst="rect">
              <a:avLst/>
            </a:prstGeom>
            <a:solidFill>
              <a:srgbClr val="919191"/>
            </a:solidFill>
            <a:ln w="12700">
              <a:solidFill>
                <a:srgbClr val="000000"/>
              </a:solidFill>
              <a:miter lim="800000"/>
              <a:headEnd/>
              <a:tailEnd/>
            </a:ln>
          </p:spPr>
          <p:txBody>
            <a:bodyPr wrap="none" anchor="ctr"/>
            <a:lstStyle/>
            <a:p>
              <a:endParaRPr lang="en-US"/>
            </a:p>
          </p:txBody>
        </p:sp>
        <p:sp>
          <p:nvSpPr>
            <p:cNvPr id="202" name="Rectangle 333"/>
            <p:cNvSpPr>
              <a:spLocks noChangeArrowheads="1"/>
            </p:cNvSpPr>
            <p:nvPr/>
          </p:nvSpPr>
          <p:spPr bwMode="auto">
            <a:xfrm>
              <a:off x="2114" y="2215"/>
              <a:ext cx="111" cy="55"/>
            </a:xfrm>
            <a:prstGeom prst="rect">
              <a:avLst/>
            </a:prstGeom>
            <a:noFill/>
            <a:ln w="12700">
              <a:solidFill>
                <a:srgbClr val="000000"/>
              </a:solidFill>
              <a:miter lim="800000"/>
              <a:headEnd/>
              <a:tailEnd/>
            </a:ln>
          </p:spPr>
          <p:txBody>
            <a:bodyPr wrap="none" anchor="ctr"/>
            <a:lstStyle/>
            <a:p>
              <a:endParaRPr lang="en-US"/>
            </a:p>
          </p:txBody>
        </p:sp>
        <p:sp>
          <p:nvSpPr>
            <p:cNvPr id="203" name="Oval 334"/>
            <p:cNvSpPr>
              <a:spLocks noChangeArrowheads="1"/>
            </p:cNvSpPr>
            <p:nvPr/>
          </p:nvSpPr>
          <p:spPr bwMode="auto">
            <a:xfrm>
              <a:off x="2126" y="2227"/>
              <a:ext cx="28" cy="18"/>
            </a:xfrm>
            <a:prstGeom prst="ellipse">
              <a:avLst/>
            </a:prstGeom>
            <a:solidFill>
              <a:srgbClr val="F4F4EE"/>
            </a:solidFill>
            <a:ln w="12700">
              <a:solidFill>
                <a:srgbClr val="000000"/>
              </a:solidFill>
              <a:round/>
              <a:headEnd/>
              <a:tailEnd/>
            </a:ln>
          </p:spPr>
          <p:txBody>
            <a:bodyPr wrap="none" anchor="ctr"/>
            <a:lstStyle/>
            <a:p>
              <a:endParaRPr lang="en-US"/>
            </a:p>
          </p:txBody>
        </p:sp>
        <p:sp>
          <p:nvSpPr>
            <p:cNvPr id="204" name="Oval 335"/>
            <p:cNvSpPr>
              <a:spLocks noChangeArrowheads="1"/>
            </p:cNvSpPr>
            <p:nvPr/>
          </p:nvSpPr>
          <p:spPr bwMode="auto">
            <a:xfrm>
              <a:off x="2126" y="2227"/>
              <a:ext cx="28" cy="18"/>
            </a:xfrm>
            <a:prstGeom prst="ellipse">
              <a:avLst/>
            </a:prstGeom>
            <a:noFill/>
            <a:ln w="12700">
              <a:solidFill>
                <a:srgbClr val="000000"/>
              </a:solidFill>
              <a:round/>
              <a:headEnd/>
              <a:tailEnd/>
            </a:ln>
          </p:spPr>
          <p:txBody>
            <a:bodyPr wrap="none" anchor="ctr"/>
            <a:lstStyle/>
            <a:p>
              <a:endParaRPr lang="en-US"/>
            </a:p>
          </p:txBody>
        </p:sp>
        <p:sp>
          <p:nvSpPr>
            <p:cNvPr id="205" name="Oval 336"/>
            <p:cNvSpPr>
              <a:spLocks noChangeArrowheads="1"/>
            </p:cNvSpPr>
            <p:nvPr/>
          </p:nvSpPr>
          <p:spPr bwMode="auto">
            <a:xfrm>
              <a:off x="2197" y="2227"/>
              <a:ext cx="16" cy="18"/>
            </a:xfrm>
            <a:prstGeom prst="ellipse">
              <a:avLst/>
            </a:prstGeom>
            <a:solidFill>
              <a:srgbClr val="F4F4EE"/>
            </a:solidFill>
            <a:ln w="12700">
              <a:solidFill>
                <a:srgbClr val="000000"/>
              </a:solidFill>
              <a:round/>
              <a:headEnd/>
              <a:tailEnd/>
            </a:ln>
          </p:spPr>
          <p:txBody>
            <a:bodyPr wrap="none" anchor="ctr"/>
            <a:lstStyle/>
            <a:p>
              <a:endParaRPr lang="en-US"/>
            </a:p>
          </p:txBody>
        </p:sp>
        <p:sp>
          <p:nvSpPr>
            <p:cNvPr id="206" name="Oval 337"/>
            <p:cNvSpPr>
              <a:spLocks noChangeArrowheads="1"/>
            </p:cNvSpPr>
            <p:nvPr/>
          </p:nvSpPr>
          <p:spPr bwMode="auto">
            <a:xfrm>
              <a:off x="2197" y="2227"/>
              <a:ext cx="16" cy="18"/>
            </a:xfrm>
            <a:prstGeom prst="ellipse">
              <a:avLst/>
            </a:prstGeom>
            <a:noFill/>
            <a:ln w="12700">
              <a:solidFill>
                <a:srgbClr val="000000"/>
              </a:solidFill>
              <a:round/>
              <a:headEnd/>
              <a:tailEnd/>
            </a:ln>
          </p:spPr>
          <p:txBody>
            <a:bodyPr wrap="none" anchor="ctr"/>
            <a:lstStyle/>
            <a:p>
              <a:endParaRPr lang="en-US"/>
            </a:p>
          </p:txBody>
        </p:sp>
        <p:sp>
          <p:nvSpPr>
            <p:cNvPr id="207" name="Rectangle 338"/>
            <p:cNvSpPr>
              <a:spLocks noChangeArrowheads="1"/>
            </p:cNvSpPr>
            <p:nvPr/>
          </p:nvSpPr>
          <p:spPr bwMode="auto">
            <a:xfrm>
              <a:off x="2257" y="2215"/>
              <a:ext cx="51" cy="106"/>
            </a:xfrm>
            <a:prstGeom prst="rect">
              <a:avLst/>
            </a:prstGeom>
            <a:solidFill>
              <a:srgbClr val="919191"/>
            </a:solidFill>
            <a:ln w="12700">
              <a:solidFill>
                <a:srgbClr val="000000"/>
              </a:solidFill>
              <a:miter lim="800000"/>
              <a:headEnd/>
              <a:tailEnd/>
            </a:ln>
          </p:spPr>
          <p:txBody>
            <a:bodyPr wrap="none" anchor="ctr"/>
            <a:lstStyle/>
            <a:p>
              <a:endParaRPr lang="en-US"/>
            </a:p>
          </p:txBody>
        </p:sp>
        <p:sp>
          <p:nvSpPr>
            <p:cNvPr id="208" name="Rectangle 339"/>
            <p:cNvSpPr>
              <a:spLocks noChangeArrowheads="1"/>
            </p:cNvSpPr>
            <p:nvPr/>
          </p:nvSpPr>
          <p:spPr bwMode="auto">
            <a:xfrm>
              <a:off x="2257" y="2215"/>
              <a:ext cx="51" cy="106"/>
            </a:xfrm>
            <a:prstGeom prst="rect">
              <a:avLst/>
            </a:prstGeom>
            <a:noFill/>
            <a:ln w="12700">
              <a:solidFill>
                <a:srgbClr val="000000"/>
              </a:solidFill>
              <a:miter lim="800000"/>
              <a:headEnd/>
              <a:tailEnd/>
            </a:ln>
          </p:spPr>
          <p:txBody>
            <a:bodyPr wrap="none" anchor="ctr"/>
            <a:lstStyle/>
            <a:p>
              <a:endParaRPr lang="en-US"/>
            </a:p>
          </p:txBody>
        </p:sp>
        <p:sp>
          <p:nvSpPr>
            <p:cNvPr id="209" name="Oval 340"/>
            <p:cNvSpPr>
              <a:spLocks noChangeArrowheads="1"/>
            </p:cNvSpPr>
            <p:nvPr/>
          </p:nvSpPr>
          <p:spPr bwMode="auto">
            <a:xfrm>
              <a:off x="2269" y="2227"/>
              <a:ext cx="27" cy="18"/>
            </a:xfrm>
            <a:prstGeom prst="ellipse">
              <a:avLst/>
            </a:prstGeom>
            <a:solidFill>
              <a:srgbClr val="F4F4EE"/>
            </a:solidFill>
            <a:ln w="12700">
              <a:solidFill>
                <a:srgbClr val="000000"/>
              </a:solidFill>
              <a:round/>
              <a:headEnd/>
              <a:tailEnd/>
            </a:ln>
          </p:spPr>
          <p:txBody>
            <a:bodyPr wrap="none" anchor="ctr"/>
            <a:lstStyle/>
            <a:p>
              <a:endParaRPr lang="en-US"/>
            </a:p>
          </p:txBody>
        </p:sp>
        <p:sp>
          <p:nvSpPr>
            <p:cNvPr id="210" name="Oval 341"/>
            <p:cNvSpPr>
              <a:spLocks noChangeArrowheads="1"/>
            </p:cNvSpPr>
            <p:nvPr/>
          </p:nvSpPr>
          <p:spPr bwMode="auto">
            <a:xfrm>
              <a:off x="2269" y="2227"/>
              <a:ext cx="27" cy="18"/>
            </a:xfrm>
            <a:prstGeom prst="ellipse">
              <a:avLst/>
            </a:prstGeom>
            <a:noFill/>
            <a:ln w="12700">
              <a:solidFill>
                <a:srgbClr val="000000"/>
              </a:solidFill>
              <a:round/>
              <a:headEnd/>
              <a:tailEnd/>
            </a:ln>
          </p:spPr>
          <p:txBody>
            <a:bodyPr wrap="none" anchor="ctr"/>
            <a:lstStyle/>
            <a:p>
              <a:endParaRPr lang="en-US"/>
            </a:p>
          </p:txBody>
        </p:sp>
        <p:sp>
          <p:nvSpPr>
            <p:cNvPr id="211" name="Oval 342"/>
            <p:cNvSpPr>
              <a:spLocks noChangeArrowheads="1"/>
            </p:cNvSpPr>
            <p:nvPr/>
          </p:nvSpPr>
          <p:spPr bwMode="auto">
            <a:xfrm>
              <a:off x="2269" y="2291"/>
              <a:ext cx="27" cy="17"/>
            </a:xfrm>
            <a:prstGeom prst="ellipse">
              <a:avLst/>
            </a:prstGeom>
            <a:solidFill>
              <a:srgbClr val="F4F4EE"/>
            </a:solidFill>
            <a:ln w="12700">
              <a:solidFill>
                <a:srgbClr val="000000"/>
              </a:solidFill>
              <a:round/>
              <a:headEnd/>
              <a:tailEnd/>
            </a:ln>
          </p:spPr>
          <p:txBody>
            <a:bodyPr wrap="none" anchor="ctr"/>
            <a:lstStyle/>
            <a:p>
              <a:endParaRPr lang="en-US"/>
            </a:p>
          </p:txBody>
        </p:sp>
        <p:sp>
          <p:nvSpPr>
            <p:cNvPr id="212" name="Oval 343"/>
            <p:cNvSpPr>
              <a:spLocks noChangeArrowheads="1"/>
            </p:cNvSpPr>
            <p:nvPr/>
          </p:nvSpPr>
          <p:spPr bwMode="auto">
            <a:xfrm>
              <a:off x="2269" y="2291"/>
              <a:ext cx="27" cy="17"/>
            </a:xfrm>
            <a:prstGeom prst="ellipse">
              <a:avLst/>
            </a:prstGeom>
            <a:noFill/>
            <a:ln w="12700">
              <a:solidFill>
                <a:srgbClr val="000000"/>
              </a:solidFill>
              <a:round/>
              <a:headEnd/>
              <a:tailEnd/>
            </a:ln>
          </p:spPr>
          <p:txBody>
            <a:bodyPr wrap="none" anchor="ctr"/>
            <a:lstStyle/>
            <a:p>
              <a:endParaRPr lang="en-US"/>
            </a:p>
          </p:txBody>
        </p:sp>
        <p:sp>
          <p:nvSpPr>
            <p:cNvPr id="213" name="Rectangle 344"/>
            <p:cNvSpPr>
              <a:spLocks noChangeArrowheads="1"/>
            </p:cNvSpPr>
            <p:nvPr/>
          </p:nvSpPr>
          <p:spPr bwMode="auto">
            <a:xfrm>
              <a:off x="1991" y="2312"/>
              <a:ext cx="84" cy="102"/>
            </a:xfrm>
            <a:prstGeom prst="rect">
              <a:avLst/>
            </a:prstGeom>
            <a:solidFill>
              <a:srgbClr val="919191"/>
            </a:solidFill>
            <a:ln w="9525">
              <a:noFill/>
              <a:miter lim="800000"/>
              <a:headEnd/>
              <a:tailEnd/>
            </a:ln>
          </p:spPr>
          <p:txBody>
            <a:bodyPr wrap="none" anchor="ctr"/>
            <a:lstStyle/>
            <a:p>
              <a:endParaRPr lang="en-US"/>
            </a:p>
          </p:txBody>
        </p:sp>
        <p:sp>
          <p:nvSpPr>
            <p:cNvPr id="214" name="Rectangle 345"/>
            <p:cNvSpPr>
              <a:spLocks noChangeArrowheads="1"/>
            </p:cNvSpPr>
            <p:nvPr/>
          </p:nvSpPr>
          <p:spPr bwMode="auto">
            <a:xfrm>
              <a:off x="2122" y="2312"/>
              <a:ext cx="95" cy="102"/>
            </a:xfrm>
            <a:prstGeom prst="rect">
              <a:avLst/>
            </a:prstGeom>
            <a:solidFill>
              <a:srgbClr val="919191"/>
            </a:solidFill>
            <a:ln w="9525">
              <a:noFill/>
              <a:miter lim="800000"/>
              <a:headEnd/>
              <a:tailEnd/>
            </a:ln>
          </p:spPr>
          <p:txBody>
            <a:bodyPr wrap="none" anchor="ctr"/>
            <a:lstStyle/>
            <a:p>
              <a:endParaRPr lang="en-US"/>
            </a:p>
          </p:txBody>
        </p:sp>
        <p:sp>
          <p:nvSpPr>
            <p:cNvPr id="215" name="Rectangle 346"/>
            <p:cNvSpPr>
              <a:spLocks noChangeArrowheads="1"/>
            </p:cNvSpPr>
            <p:nvPr/>
          </p:nvSpPr>
          <p:spPr bwMode="auto">
            <a:xfrm>
              <a:off x="2098" y="2185"/>
              <a:ext cx="16" cy="330"/>
            </a:xfrm>
            <a:prstGeom prst="rect">
              <a:avLst/>
            </a:prstGeom>
            <a:solidFill>
              <a:srgbClr val="474747"/>
            </a:solidFill>
            <a:ln w="9525">
              <a:noFill/>
              <a:miter lim="800000"/>
              <a:headEnd/>
              <a:tailEnd/>
            </a:ln>
          </p:spPr>
          <p:txBody>
            <a:bodyPr wrap="none" anchor="ctr"/>
            <a:lstStyle/>
            <a:p>
              <a:endParaRPr lang="en-US" dirty="0"/>
            </a:p>
          </p:txBody>
        </p:sp>
      </p:grpSp>
      <p:pic>
        <p:nvPicPr>
          <p:cNvPr id="216" name="Picture 297"/>
          <p:cNvPicPr preferRelativeResize="0">
            <a:picLocks noGrp="1" noChangeArrowheads="1"/>
          </p:cNvPicPr>
          <p:nvPr>
            <p:ph sz="quarter" idx="4294967295"/>
          </p:nvPr>
        </p:nvPicPr>
        <p:blipFill>
          <a:blip r:embed="rId2"/>
          <a:srcRect/>
          <a:stretch>
            <a:fillRect/>
          </a:stretch>
        </p:blipFill>
        <p:spPr>
          <a:xfrm>
            <a:off x="3784193" y="2270125"/>
            <a:ext cx="557213" cy="473075"/>
          </a:xfrm>
          <a:prstGeom prst="rect">
            <a:avLst/>
          </a:prstGeom>
          <a:noFill/>
        </p:spPr>
      </p:pic>
      <p:cxnSp>
        <p:nvCxnSpPr>
          <p:cNvPr id="217" name="Straight Connector 216"/>
          <p:cNvCxnSpPr/>
          <p:nvPr/>
        </p:nvCxnSpPr>
        <p:spPr>
          <a:xfrm rot="5400000">
            <a:off x="2518040" y="4686300"/>
            <a:ext cx="3276600" cy="1588"/>
          </a:xfrm>
          <a:prstGeom prst="line">
            <a:avLst/>
          </a:prstGeom>
          <a:ln w="19685">
            <a:solidFill>
              <a:schemeClr val="tx1"/>
            </a:solidFill>
          </a:ln>
        </p:spPr>
        <p:style>
          <a:lnRef idx="1">
            <a:schemeClr val="accent1"/>
          </a:lnRef>
          <a:fillRef idx="0">
            <a:schemeClr val="accent1"/>
          </a:fillRef>
          <a:effectRef idx="0">
            <a:schemeClr val="accent1"/>
          </a:effectRef>
          <a:fontRef idx="minor">
            <a:schemeClr val="tx1"/>
          </a:fontRef>
        </p:style>
      </p:cxnSp>
      <p:sp>
        <p:nvSpPr>
          <p:cNvPr id="240" name="TextBox 239"/>
          <p:cNvSpPr txBox="1"/>
          <p:nvPr/>
        </p:nvSpPr>
        <p:spPr>
          <a:xfrm>
            <a:off x="1458965" y="2667000"/>
            <a:ext cx="1630575" cy="307777"/>
          </a:xfrm>
          <a:prstGeom prst="rect">
            <a:avLst/>
          </a:prstGeom>
          <a:noFill/>
        </p:spPr>
        <p:txBody>
          <a:bodyPr wrap="none" rtlCol="0">
            <a:spAutoFit/>
          </a:bodyPr>
          <a:lstStyle/>
          <a:p>
            <a:r>
              <a:rPr lang="en-US" sz="1400" b="1" dirty="0"/>
              <a:t>Redirect Server</a:t>
            </a:r>
          </a:p>
        </p:txBody>
      </p:sp>
      <p:sp>
        <p:nvSpPr>
          <p:cNvPr id="243" name="TextBox 242"/>
          <p:cNvSpPr txBox="1"/>
          <p:nvPr/>
        </p:nvSpPr>
        <p:spPr>
          <a:xfrm>
            <a:off x="76200" y="2664023"/>
            <a:ext cx="651140" cy="307777"/>
          </a:xfrm>
          <a:prstGeom prst="rect">
            <a:avLst/>
          </a:prstGeom>
          <a:noFill/>
        </p:spPr>
        <p:txBody>
          <a:bodyPr wrap="none" rtlCol="0">
            <a:spAutoFit/>
          </a:bodyPr>
          <a:lstStyle/>
          <a:p>
            <a:r>
              <a:rPr lang="en-US" sz="1400" b="1" dirty="0"/>
              <a:t>UA A</a:t>
            </a:r>
          </a:p>
        </p:txBody>
      </p:sp>
      <p:sp>
        <p:nvSpPr>
          <p:cNvPr id="244" name="TextBox 243"/>
          <p:cNvSpPr txBox="1"/>
          <p:nvPr/>
        </p:nvSpPr>
        <p:spPr>
          <a:xfrm>
            <a:off x="3810000" y="2664023"/>
            <a:ext cx="651140" cy="307777"/>
          </a:xfrm>
          <a:prstGeom prst="rect">
            <a:avLst/>
          </a:prstGeom>
          <a:noFill/>
        </p:spPr>
        <p:txBody>
          <a:bodyPr wrap="none" rtlCol="0">
            <a:spAutoFit/>
          </a:bodyPr>
          <a:lstStyle/>
          <a:p>
            <a:r>
              <a:rPr lang="en-US" sz="1400" b="1" dirty="0"/>
              <a:t>UA B</a:t>
            </a:r>
          </a:p>
        </p:txBody>
      </p:sp>
      <p:cxnSp>
        <p:nvCxnSpPr>
          <p:cNvPr id="245" name="Straight Arrow Connector 244"/>
          <p:cNvCxnSpPr/>
          <p:nvPr/>
        </p:nvCxnSpPr>
        <p:spPr>
          <a:xfrm>
            <a:off x="346340" y="3200400"/>
            <a:ext cx="1905000" cy="1588"/>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6" name="Straight Arrow Connector 245"/>
          <p:cNvCxnSpPr/>
          <p:nvPr/>
        </p:nvCxnSpPr>
        <p:spPr>
          <a:xfrm rot="10800000">
            <a:off x="368566" y="3505200"/>
            <a:ext cx="1882775" cy="1588"/>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8" name="Straight Arrow Connector 247"/>
          <p:cNvCxnSpPr/>
          <p:nvPr/>
        </p:nvCxnSpPr>
        <p:spPr>
          <a:xfrm rot="10800000" flipV="1">
            <a:off x="368566" y="3810000"/>
            <a:ext cx="1882775" cy="2"/>
          </a:xfrm>
          <a:prstGeom prst="straightConnector1">
            <a:avLst/>
          </a:prstGeom>
          <a:ln w="19685">
            <a:solidFill>
              <a:schemeClr val="accent5">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49" name="Straight Arrow Connector 248"/>
          <p:cNvCxnSpPr/>
          <p:nvPr/>
        </p:nvCxnSpPr>
        <p:spPr>
          <a:xfrm>
            <a:off x="368565" y="5715000"/>
            <a:ext cx="3787775" cy="1588"/>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0" name="Straight Arrow Connector 249"/>
          <p:cNvCxnSpPr/>
          <p:nvPr/>
        </p:nvCxnSpPr>
        <p:spPr>
          <a:xfrm rot="10800000">
            <a:off x="368570" y="6019800"/>
            <a:ext cx="3787771" cy="1588"/>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51" name="Left-Right Arrow 250"/>
          <p:cNvSpPr/>
          <p:nvPr/>
        </p:nvSpPr>
        <p:spPr>
          <a:xfrm>
            <a:off x="368564" y="5181600"/>
            <a:ext cx="3787776" cy="381000"/>
          </a:xfrm>
          <a:prstGeom prst="leftRightArrow">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Rectangle 251"/>
          <p:cNvSpPr/>
          <p:nvPr/>
        </p:nvSpPr>
        <p:spPr>
          <a:xfrm>
            <a:off x="574940" y="3124200"/>
            <a:ext cx="13716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INVITE</a:t>
            </a:r>
          </a:p>
        </p:txBody>
      </p:sp>
      <p:sp>
        <p:nvSpPr>
          <p:cNvPr id="253" name="Rectangle 252"/>
          <p:cNvSpPr/>
          <p:nvPr/>
        </p:nvSpPr>
        <p:spPr>
          <a:xfrm>
            <a:off x="574940" y="3429000"/>
            <a:ext cx="13716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302 - Moved</a:t>
            </a:r>
          </a:p>
        </p:txBody>
      </p:sp>
      <p:sp>
        <p:nvSpPr>
          <p:cNvPr id="255" name="Rectangle 254"/>
          <p:cNvSpPr/>
          <p:nvPr/>
        </p:nvSpPr>
        <p:spPr>
          <a:xfrm>
            <a:off x="574940" y="3733800"/>
            <a:ext cx="13716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ACK</a:t>
            </a:r>
          </a:p>
        </p:txBody>
      </p:sp>
      <p:sp>
        <p:nvSpPr>
          <p:cNvPr id="256" name="Rectangle 255"/>
          <p:cNvSpPr/>
          <p:nvPr/>
        </p:nvSpPr>
        <p:spPr>
          <a:xfrm>
            <a:off x="1565540" y="5638800"/>
            <a:ext cx="1371600" cy="22860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BYE</a:t>
            </a:r>
          </a:p>
        </p:txBody>
      </p:sp>
      <p:sp>
        <p:nvSpPr>
          <p:cNvPr id="257" name="Rectangle 256"/>
          <p:cNvSpPr/>
          <p:nvPr/>
        </p:nvSpPr>
        <p:spPr>
          <a:xfrm>
            <a:off x="1565540" y="5943600"/>
            <a:ext cx="1371600" cy="22860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200 - OK</a:t>
            </a:r>
          </a:p>
        </p:txBody>
      </p:sp>
      <p:sp>
        <p:nvSpPr>
          <p:cNvPr id="258" name="Rectangle 257"/>
          <p:cNvSpPr/>
          <p:nvPr/>
        </p:nvSpPr>
        <p:spPr>
          <a:xfrm>
            <a:off x="1167395" y="5257800"/>
            <a:ext cx="2226945" cy="2286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(RTP/RTCP)</a:t>
            </a:r>
          </a:p>
        </p:txBody>
      </p:sp>
      <p:cxnSp>
        <p:nvCxnSpPr>
          <p:cNvPr id="263" name="Straight Arrow Connector 262"/>
          <p:cNvCxnSpPr/>
          <p:nvPr/>
        </p:nvCxnSpPr>
        <p:spPr>
          <a:xfrm>
            <a:off x="346340" y="4114800"/>
            <a:ext cx="3810000" cy="1588"/>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64" name="Rectangle 263"/>
          <p:cNvSpPr/>
          <p:nvPr/>
        </p:nvSpPr>
        <p:spPr>
          <a:xfrm>
            <a:off x="1565540" y="4038600"/>
            <a:ext cx="13716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INVITE</a:t>
            </a:r>
          </a:p>
        </p:txBody>
      </p:sp>
      <p:cxnSp>
        <p:nvCxnSpPr>
          <p:cNvPr id="272" name="Straight Arrow Connector 271"/>
          <p:cNvCxnSpPr/>
          <p:nvPr/>
        </p:nvCxnSpPr>
        <p:spPr>
          <a:xfrm rot="10800000">
            <a:off x="346340" y="4724400"/>
            <a:ext cx="3810000" cy="1588"/>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73" name="Straight Arrow Connector 272"/>
          <p:cNvCxnSpPr/>
          <p:nvPr/>
        </p:nvCxnSpPr>
        <p:spPr>
          <a:xfrm rot="10800000" flipV="1">
            <a:off x="346340" y="5029200"/>
            <a:ext cx="3810000" cy="2"/>
          </a:xfrm>
          <a:prstGeom prst="straightConnector1">
            <a:avLst/>
          </a:prstGeom>
          <a:ln w="19685">
            <a:solidFill>
              <a:schemeClr val="accent5">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74" name="Rectangle 273"/>
          <p:cNvSpPr/>
          <p:nvPr/>
        </p:nvSpPr>
        <p:spPr>
          <a:xfrm>
            <a:off x="1565540" y="4648200"/>
            <a:ext cx="13716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200 - OK</a:t>
            </a:r>
          </a:p>
        </p:txBody>
      </p:sp>
      <p:sp>
        <p:nvSpPr>
          <p:cNvPr id="275" name="Rectangle 274"/>
          <p:cNvSpPr/>
          <p:nvPr/>
        </p:nvSpPr>
        <p:spPr>
          <a:xfrm>
            <a:off x="1565540" y="4953000"/>
            <a:ext cx="13716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ACK</a:t>
            </a:r>
          </a:p>
        </p:txBody>
      </p:sp>
      <p:pic>
        <p:nvPicPr>
          <p:cNvPr id="287" name="Picture 297"/>
          <p:cNvPicPr preferRelativeResize="0">
            <a:picLocks noGrp="1" noChangeArrowheads="1"/>
          </p:cNvPicPr>
          <p:nvPr>
            <p:ph sz="quarter" idx="4294967295"/>
          </p:nvPr>
        </p:nvPicPr>
        <p:blipFill>
          <a:blip r:embed="rId2"/>
          <a:srcRect/>
          <a:stretch>
            <a:fillRect/>
          </a:stretch>
        </p:blipFill>
        <p:spPr>
          <a:xfrm>
            <a:off x="4724400" y="2247900"/>
            <a:ext cx="557213" cy="473075"/>
          </a:xfrm>
          <a:prstGeom prst="rect">
            <a:avLst/>
          </a:prstGeom>
          <a:noFill/>
        </p:spPr>
      </p:pic>
      <p:cxnSp>
        <p:nvCxnSpPr>
          <p:cNvPr id="288" name="Straight Connector 287"/>
          <p:cNvCxnSpPr/>
          <p:nvPr/>
        </p:nvCxnSpPr>
        <p:spPr>
          <a:xfrm rot="5400000">
            <a:off x="3250407" y="4652963"/>
            <a:ext cx="3428206" cy="23019"/>
          </a:xfrm>
          <a:prstGeom prst="line">
            <a:avLst/>
          </a:prstGeom>
          <a:ln w="1968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5400000">
            <a:off x="5181997" y="4702572"/>
            <a:ext cx="3352006" cy="1588"/>
          </a:xfrm>
          <a:prstGeom prst="line">
            <a:avLst/>
          </a:prstGeom>
          <a:ln w="1968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Group 308"/>
          <p:cNvGrpSpPr>
            <a:grpSpLocks/>
          </p:cNvGrpSpPr>
          <p:nvPr/>
        </p:nvGrpSpPr>
        <p:grpSpPr bwMode="auto">
          <a:xfrm>
            <a:off x="6662066" y="2209800"/>
            <a:ext cx="322263" cy="434975"/>
            <a:chOff x="1944" y="2160"/>
            <a:chExt cx="369" cy="384"/>
          </a:xfrm>
        </p:grpSpPr>
        <p:sp>
          <p:nvSpPr>
            <p:cNvPr id="291" name="Freeform 309"/>
            <p:cNvSpPr>
              <a:spLocks/>
            </p:cNvSpPr>
            <p:nvPr/>
          </p:nvSpPr>
          <p:spPr bwMode="auto">
            <a:xfrm>
              <a:off x="1956" y="2490"/>
              <a:ext cx="25" cy="39"/>
            </a:xfrm>
            <a:custGeom>
              <a:avLst/>
              <a:gdLst>
                <a:gd name="T0" fmla="*/ 24 w 25"/>
                <a:gd name="T1" fmla="*/ 38 h 39"/>
                <a:gd name="T2" fmla="*/ 0 w 25"/>
                <a:gd name="T3" fmla="*/ 10 h 39"/>
                <a:gd name="T4" fmla="*/ 0 w 25"/>
                <a:gd name="T5" fmla="*/ 0 h 39"/>
                <a:gd name="T6" fmla="*/ 24 w 25"/>
                <a:gd name="T7" fmla="*/ 19 h 39"/>
                <a:gd name="T8" fmla="*/ 24 w 25"/>
                <a:gd name="T9" fmla="*/ 38 h 39"/>
                <a:gd name="T10" fmla="*/ 0 60000 65536"/>
                <a:gd name="T11" fmla="*/ 0 60000 65536"/>
                <a:gd name="T12" fmla="*/ 0 60000 65536"/>
                <a:gd name="T13" fmla="*/ 0 60000 65536"/>
                <a:gd name="T14" fmla="*/ 0 60000 65536"/>
                <a:gd name="T15" fmla="*/ 0 w 25"/>
                <a:gd name="T16" fmla="*/ 0 h 39"/>
                <a:gd name="T17" fmla="*/ 25 w 25"/>
                <a:gd name="T18" fmla="*/ 39 h 39"/>
              </a:gdLst>
              <a:ahLst/>
              <a:cxnLst>
                <a:cxn ang="T10">
                  <a:pos x="T0" y="T1"/>
                </a:cxn>
                <a:cxn ang="T11">
                  <a:pos x="T2" y="T3"/>
                </a:cxn>
                <a:cxn ang="T12">
                  <a:pos x="T4" y="T5"/>
                </a:cxn>
                <a:cxn ang="T13">
                  <a:pos x="T6" y="T7"/>
                </a:cxn>
                <a:cxn ang="T14">
                  <a:pos x="T8" y="T9"/>
                </a:cxn>
              </a:cxnLst>
              <a:rect l="T15" t="T16" r="T17" b="T18"/>
              <a:pathLst>
                <a:path w="25" h="39">
                  <a:moveTo>
                    <a:pt x="24" y="38"/>
                  </a:moveTo>
                  <a:lnTo>
                    <a:pt x="0" y="10"/>
                  </a:lnTo>
                  <a:lnTo>
                    <a:pt x="0" y="0"/>
                  </a:lnTo>
                  <a:lnTo>
                    <a:pt x="24" y="19"/>
                  </a:lnTo>
                  <a:lnTo>
                    <a:pt x="24" y="38"/>
                  </a:lnTo>
                </a:path>
              </a:pathLst>
            </a:custGeom>
            <a:solidFill>
              <a:srgbClr val="494936"/>
            </a:solidFill>
            <a:ln w="9525" cap="rnd">
              <a:noFill/>
              <a:round/>
              <a:headEnd/>
              <a:tailEnd/>
            </a:ln>
          </p:spPr>
          <p:txBody>
            <a:bodyPr/>
            <a:lstStyle/>
            <a:p>
              <a:endParaRPr lang="en-US"/>
            </a:p>
          </p:txBody>
        </p:sp>
        <p:sp>
          <p:nvSpPr>
            <p:cNvPr id="292" name="Freeform 310"/>
            <p:cNvSpPr>
              <a:spLocks/>
            </p:cNvSpPr>
            <p:nvPr/>
          </p:nvSpPr>
          <p:spPr bwMode="auto">
            <a:xfrm>
              <a:off x="1944" y="2160"/>
              <a:ext cx="25" cy="356"/>
            </a:xfrm>
            <a:custGeom>
              <a:avLst/>
              <a:gdLst>
                <a:gd name="T0" fmla="*/ 24 w 25"/>
                <a:gd name="T1" fmla="*/ 37 h 356"/>
                <a:gd name="T2" fmla="*/ 0 w 25"/>
                <a:gd name="T3" fmla="*/ 0 h 356"/>
                <a:gd name="T4" fmla="*/ 0 w 25"/>
                <a:gd name="T5" fmla="*/ 318 h 356"/>
                <a:gd name="T6" fmla="*/ 24 w 25"/>
                <a:gd name="T7" fmla="*/ 355 h 356"/>
                <a:gd name="T8" fmla="*/ 24 w 25"/>
                <a:gd name="T9" fmla="*/ 49 h 356"/>
                <a:gd name="T10" fmla="*/ 24 w 25"/>
                <a:gd name="T11" fmla="*/ 37 h 356"/>
                <a:gd name="T12" fmla="*/ 0 60000 65536"/>
                <a:gd name="T13" fmla="*/ 0 60000 65536"/>
                <a:gd name="T14" fmla="*/ 0 60000 65536"/>
                <a:gd name="T15" fmla="*/ 0 60000 65536"/>
                <a:gd name="T16" fmla="*/ 0 60000 65536"/>
                <a:gd name="T17" fmla="*/ 0 60000 65536"/>
                <a:gd name="T18" fmla="*/ 0 w 25"/>
                <a:gd name="T19" fmla="*/ 0 h 356"/>
                <a:gd name="T20" fmla="*/ 25 w 25"/>
                <a:gd name="T21" fmla="*/ 356 h 356"/>
              </a:gdLst>
              <a:ahLst/>
              <a:cxnLst>
                <a:cxn ang="T12">
                  <a:pos x="T0" y="T1"/>
                </a:cxn>
                <a:cxn ang="T13">
                  <a:pos x="T2" y="T3"/>
                </a:cxn>
                <a:cxn ang="T14">
                  <a:pos x="T4" y="T5"/>
                </a:cxn>
                <a:cxn ang="T15">
                  <a:pos x="T6" y="T7"/>
                </a:cxn>
                <a:cxn ang="T16">
                  <a:pos x="T8" y="T9"/>
                </a:cxn>
                <a:cxn ang="T17">
                  <a:pos x="T10" y="T11"/>
                </a:cxn>
              </a:cxnLst>
              <a:rect l="T18" t="T19" r="T20" b="T21"/>
              <a:pathLst>
                <a:path w="25" h="356">
                  <a:moveTo>
                    <a:pt x="24" y="37"/>
                  </a:moveTo>
                  <a:lnTo>
                    <a:pt x="0" y="0"/>
                  </a:lnTo>
                  <a:lnTo>
                    <a:pt x="0" y="318"/>
                  </a:lnTo>
                  <a:lnTo>
                    <a:pt x="24" y="355"/>
                  </a:lnTo>
                  <a:lnTo>
                    <a:pt x="24" y="49"/>
                  </a:lnTo>
                  <a:lnTo>
                    <a:pt x="24" y="37"/>
                  </a:lnTo>
                </a:path>
              </a:pathLst>
            </a:custGeom>
            <a:solidFill>
              <a:srgbClr val="474747"/>
            </a:solidFill>
            <a:ln w="9525" cap="rnd">
              <a:noFill/>
              <a:round/>
              <a:headEnd/>
              <a:tailEnd/>
            </a:ln>
          </p:spPr>
          <p:txBody>
            <a:bodyPr/>
            <a:lstStyle/>
            <a:p>
              <a:endParaRPr lang="en-US"/>
            </a:p>
          </p:txBody>
        </p:sp>
        <p:sp>
          <p:nvSpPr>
            <p:cNvPr id="293" name="Freeform 311"/>
            <p:cNvSpPr>
              <a:spLocks/>
            </p:cNvSpPr>
            <p:nvPr/>
          </p:nvSpPr>
          <p:spPr bwMode="auto">
            <a:xfrm>
              <a:off x="1944" y="2160"/>
              <a:ext cx="369" cy="26"/>
            </a:xfrm>
            <a:custGeom>
              <a:avLst/>
              <a:gdLst>
                <a:gd name="T0" fmla="*/ 368 w 369"/>
                <a:gd name="T1" fmla="*/ 25 h 26"/>
                <a:gd name="T2" fmla="*/ 344 w 369"/>
                <a:gd name="T3" fmla="*/ 0 h 26"/>
                <a:gd name="T4" fmla="*/ 0 w 369"/>
                <a:gd name="T5" fmla="*/ 0 h 26"/>
                <a:gd name="T6" fmla="*/ 24 w 369"/>
                <a:gd name="T7" fmla="*/ 25 h 26"/>
                <a:gd name="T8" fmla="*/ 368 w 369"/>
                <a:gd name="T9" fmla="*/ 25 h 26"/>
                <a:gd name="T10" fmla="*/ 0 60000 65536"/>
                <a:gd name="T11" fmla="*/ 0 60000 65536"/>
                <a:gd name="T12" fmla="*/ 0 60000 65536"/>
                <a:gd name="T13" fmla="*/ 0 60000 65536"/>
                <a:gd name="T14" fmla="*/ 0 60000 65536"/>
                <a:gd name="T15" fmla="*/ 0 w 369"/>
                <a:gd name="T16" fmla="*/ 0 h 26"/>
                <a:gd name="T17" fmla="*/ 369 w 369"/>
                <a:gd name="T18" fmla="*/ 26 h 26"/>
              </a:gdLst>
              <a:ahLst/>
              <a:cxnLst>
                <a:cxn ang="T10">
                  <a:pos x="T0" y="T1"/>
                </a:cxn>
                <a:cxn ang="T11">
                  <a:pos x="T2" y="T3"/>
                </a:cxn>
                <a:cxn ang="T12">
                  <a:pos x="T4" y="T5"/>
                </a:cxn>
                <a:cxn ang="T13">
                  <a:pos x="T6" y="T7"/>
                </a:cxn>
                <a:cxn ang="T14">
                  <a:pos x="T8" y="T9"/>
                </a:cxn>
              </a:cxnLst>
              <a:rect l="T15" t="T16" r="T17" b="T18"/>
              <a:pathLst>
                <a:path w="369" h="26">
                  <a:moveTo>
                    <a:pt x="368" y="25"/>
                  </a:moveTo>
                  <a:lnTo>
                    <a:pt x="344" y="0"/>
                  </a:lnTo>
                  <a:lnTo>
                    <a:pt x="0" y="0"/>
                  </a:lnTo>
                  <a:lnTo>
                    <a:pt x="24" y="25"/>
                  </a:lnTo>
                  <a:lnTo>
                    <a:pt x="368" y="25"/>
                  </a:lnTo>
                </a:path>
              </a:pathLst>
            </a:custGeom>
            <a:solidFill>
              <a:srgbClr val="919191"/>
            </a:solidFill>
            <a:ln w="12700" cap="rnd">
              <a:solidFill>
                <a:srgbClr val="000000"/>
              </a:solidFill>
              <a:round/>
              <a:headEnd/>
              <a:tailEnd/>
            </a:ln>
          </p:spPr>
          <p:txBody>
            <a:bodyPr/>
            <a:lstStyle/>
            <a:p>
              <a:endParaRPr lang="en-US"/>
            </a:p>
          </p:txBody>
        </p:sp>
        <p:sp>
          <p:nvSpPr>
            <p:cNvPr id="294" name="Freeform 312"/>
            <p:cNvSpPr>
              <a:spLocks/>
            </p:cNvSpPr>
            <p:nvPr/>
          </p:nvSpPr>
          <p:spPr bwMode="auto">
            <a:xfrm>
              <a:off x="1944" y="2160"/>
              <a:ext cx="369" cy="26"/>
            </a:xfrm>
            <a:custGeom>
              <a:avLst/>
              <a:gdLst>
                <a:gd name="T0" fmla="*/ 368 w 369"/>
                <a:gd name="T1" fmla="*/ 25 h 26"/>
                <a:gd name="T2" fmla="*/ 344 w 369"/>
                <a:gd name="T3" fmla="*/ 0 h 26"/>
                <a:gd name="T4" fmla="*/ 0 w 369"/>
                <a:gd name="T5" fmla="*/ 0 h 26"/>
                <a:gd name="T6" fmla="*/ 24 w 369"/>
                <a:gd name="T7" fmla="*/ 25 h 26"/>
                <a:gd name="T8" fmla="*/ 368 w 369"/>
                <a:gd name="T9" fmla="*/ 25 h 26"/>
                <a:gd name="T10" fmla="*/ 0 60000 65536"/>
                <a:gd name="T11" fmla="*/ 0 60000 65536"/>
                <a:gd name="T12" fmla="*/ 0 60000 65536"/>
                <a:gd name="T13" fmla="*/ 0 60000 65536"/>
                <a:gd name="T14" fmla="*/ 0 60000 65536"/>
                <a:gd name="T15" fmla="*/ 0 w 369"/>
                <a:gd name="T16" fmla="*/ 0 h 26"/>
                <a:gd name="T17" fmla="*/ 369 w 369"/>
                <a:gd name="T18" fmla="*/ 26 h 26"/>
              </a:gdLst>
              <a:ahLst/>
              <a:cxnLst>
                <a:cxn ang="T10">
                  <a:pos x="T0" y="T1"/>
                </a:cxn>
                <a:cxn ang="T11">
                  <a:pos x="T2" y="T3"/>
                </a:cxn>
                <a:cxn ang="T12">
                  <a:pos x="T4" y="T5"/>
                </a:cxn>
                <a:cxn ang="T13">
                  <a:pos x="T6" y="T7"/>
                </a:cxn>
                <a:cxn ang="T14">
                  <a:pos x="T8" y="T9"/>
                </a:cxn>
              </a:cxnLst>
              <a:rect l="T15" t="T16" r="T17" b="T18"/>
              <a:pathLst>
                <a:path w="369" h="26">
                  <a:moveTo>
                    <a:pt x="368" y="25"/>
                  </a:moveTo>
                  <a:lnTo>
                    <a:pt x="344" y="0"/>
                  </a:lnTo>
                  <a:lnTo>
                    <a:pt x="0" y="0"/>
                  </a:lnTo>
                  <a:lnTo>
                    <a:pt x="24" y="25"/>
                  </a:lnTo>
                  <a:lnTo>
                    <a:pt x="368" y="25"/>
                  </a:lnTo>
                </a:path>
              </a:pathLst>
            </a:custGeom>
            <a:noFill/>
            <a:ln w="12700" cap="rnd">
              <a:solidFill>
                <a:srgbClr val="000000"/>
              </a:solidFill>
              <a:round/>
              <a:headEnd/>
              <a:tailEnd/>
            </a:ln>
          </p:spPr>
          <p:txBody>
            <a:bodyPr/>
            <a:lstStyle/>
            <a:p>
              <a:endParaRPr lang="en-US"/>
            </a:p>
          </p:txBody>
        </p:sp>
        <p:sp>
          <p:nvSpPr>
            <p:cNvPr id="295" name="Rectangle 313"/>
            <p:cNvSpPr>
              <a:spLocks noChangeArrowheads="1"/>
            </p:cNvSpPr>
            <p:nvPr/>
          </p:nvSpPr>
          <p:spPr bwMode="auto">
            <a:xfrm>
              <a:off x="1991" y="2528"/>
              <a:ext cx="309" cy="16"/>
            </a:xfrm>
            <a:prstGeom prst="rect">
              <a:avLst/>
            </a:prstGeom>
            <a:solidFill>
              <a:srgbClr val="494936"/>
            </a:solidFill>
            <a:ln w="9525">
              <a:noFill/>
              <a:miter lim="800000"/>
              <a:headEnd/>
              <a:tailEnd/>
            </a:ln>
          </p:spPr>
          <p:txBody>
            <a:bodyPr wrap="none" anchor="ctr"/>
            <a:lstStyle/>
            <a:p>
              <a:endParaRPr lang="en-US"/>
            </a:p>
          </p:txBody>
        </p:sp>
        <p:sp>
          <p:nvSpPr>
            <p:cNvPr id="296" name="Rectangle 314"/>
            <p:cNvSpPr>
              <a:spLocks noChangeArrowheads="1"/>
            </p:cNvSpPr>
            <p:nvPr/>
          </p:nvSpPr>
          <p:spPr bwMode="auto">
            <a:xfrm>
              <a:off x="1995" y="2532"/>
              <a:ext cx="301" cy="8"/>
            </a:xfrm>
            <a:prstGeom prst="rect">
              <a:avLst/>
            </a:prstGeom>
            <a:noFill/>
            <a:ln w="12700">
              <a:solidFill>
                <a:srgbClr val="333333"/>
              </a:solidFill>
              <a:miter lim="800000"/>
              <a:headEnd/>
              <a:tailEnd/>
            </a:ln>
          </p:spPr>
          <p:txBody>
            <a:bodyPr wrap="none" anchor="ctr"/>
            <a:lstStyle/>
            <a:p>
              <a:endParaRPr lang="en-US"/>
            </a:p>
          </p:txBody>
        </p:sp>
        <p:sp>
          <p:nvSpPr>
            <p:cNvPr id="297" name="Rectangle 315"/>
            <p:cNvSpPr>
              <a:spLocks noChangeArrowheads="1"/>
            </p:cNvSpPr>
            <p:nvPr/>
          </p:nvSpPr>
          <p:spPr bwMode="auto">
            <a:xfrm>
              <a:off x="1968" y="2185"/>
              <a:ext cx="344" cy="330"/>
            </a:xfrm>
            <a:prstGeom prst="rect">
              <a:avLst/>
            </a:prstGeom>
            <a:solidFill>
              <a:srgbClr val="CECECE"/>
            </a:solidFill>
            <a:ln w="9525">
              <a:noFill/>
              <a:miter lim="800000"/>
              <a:headEnd/>
              <a:tailEnd/>
            </a:ln>
          </p:spPr>
          <p:txBody>
            <a:bodyPr wrap="none" anchor="ctr"/>
            <a:lstStyle/>
            <a:p>
              <a:endParaRPr lang="en-US"/>
            </a:p>
          </p:txBody>
        </p:sp>
        <p:sp>
          <p:nvSpPr>
            <p:cNvPr id="298" name="Rectangle 316"/>
            <p:cNvSpPr>
              <a:spLocks noChangeArrowheads="1"/>
            </p:cNvSpPr>
            <p:nvPr/>
          </p:nvSpPr>
          <p:spPr bwMode="auto">
            <a:xfrm>
              <a:off x="1972" y="2189"/>
              <a:ext cx="122" cy="8"/>
            </a:xfrm>
            <a:prstGeom prst="rect">
              <a:avLst/>
            </a:prstGeom>
            <a:solidFill>
              <a:srgbClr val="F4F4EE"/>
            </a:solidFill>
            <a:ln w="12700">
              <a:solidFill>
                <a:srgbClr val="000000"/>
              </a:solidFill>
              <a:miter lim="800000"/>
              <a:headEnd/>
              <a:tailEnd/>
            </a:ln>
          </p:spPr>
          <p:txBody>
            <a:bodyPr wrap="none" anchor="ctr"/>
            <a:lstStyle/>
            <a:p>
              <a:endParaRPr lang="en-US"/>
            </a:p>
          </p:txBody>
        </p:sp>
        <p:sp>
          <p:nvSpPr>
            <p:cNvPr id="299" name="Rectangle 317"/>
            <p:cNvSpPr>
              <a:spLocks noChangeArrowheads="1"/>
            </p:cNvSpPr>
            <p:nvPr/>
          </p:nvSpPr>
          <p:spPr bwMode="auto">
            <a:xfrm>
              <a:off x="1972" y="2189"/>
              <a:ext cx="122" cy="8"/>
            </a:xfrm>
            <a:prstGeom prst="rect">
              <a:avLst/>
            </a:prstGeom>
            <a:noFill/>
            <a:ln w="12700">
              <a:solidFill>
                <a:srgbClr val="000000"/>
              </a:solidFill>
              <a:miter lim="800000"/>
              <a:headEnd/>
              <a:tailEnd/>
            </a:ln>
          </p:spPr>
          <p:txBody>
            <a:bodyPr wrap="none" anchor="ctr"/>
            <a:lstStyle/>
            <a:p>
              <a:endParaRPr lang="en-US"/>
            </a:p>
          </p:txBody>
        </p:sp>
        <p:sp>
          <p:nvSpPr>
            <p:cNvPr id="300" name="Rectangle 318"/>
            <p:cNvSpPr>
              <a:spLocks noChangeArrowheads="1"/>
            </p:cNvSpPr>
            <p:nvPr/>
          </p:nvSpPr>
          <p:spPr bwMode="auto">
            <a:xfrm>
              <a:off x="2114" y="2189"/>
              <a:ext cx="111" cy="8"/>
            </a:xfrm>
            <a:prstGeom prst="rect">
              <a:avLst/>
            </a:prstGeom>
            <a:solidFill>
              <a:srgbClr val="F4F4EE"/>
            </a:solidFill>
            <a:ln w="12700">
              <a:solidFill>
                <a:srgbClr val="000000"/>
              </a:solidFill>
              <a:miter lim="800000"/>
              <a:headEnd/>
              <a:tailEnd/>
            </a:ln>
          </p:spPr>
          <p:txBody>
            <a:bodyPr wrap="none" anchor="ctr"/>
            <a:lstStyle/>
            <a:p>
              <a:endParaRPr lang="en-US"/>
            </a:p>
          </p:txBody>
        </p:sp>
        <p:sp>
          <p:nvSpPr>
            <p:cNvPr id="301" name="Rectangle 319"/>
            <p:cNvSpPr>
              <a:spLocks noChangeArrowheads="1"/>
            </p:cNvSpPr>
            <p:nvPr/>
          </p:nvSpPr>
          <p:spPr bwMode="auto">
            <a:xfrm>
              <a:off x="2114" y="2189"/>
              <a:ext cx="111" cy="8"/>
            </a:xfrm>
            <a:prstGeom prst="rect">
              <a:avLst/>
            </a:prstGeom>
            <a:noFill/>
            <a:ln w="12700">
              <a:solidFill>
                <a:srgbClr val="000000"/>
              </a:solidFill>
              <a:miter lim="800000"/>
              <a:headEnd/>
              <a:tailEnd/>
            </a:ln>
          </p:spPr>
          <p:txBody>
            <a:bodyPr wrap="none" anchor="ctr"/>
            <a:lstStyle/>
            <a:p>
              <a:endParaRPr lang="en-US"/>
            </a:p>
          </p:txBody>
        </p:sp>
        <p:sp>
          <p:nvSpPr>
            <p:cNvPr id="302" name="Rectangle 320"/>
            <p:cNvSpPr>
              <a:spLocks noChangeArrowheads="1"/>
            </p:cNvSpPr>
            <p:nvPr/>
          </p:nvSpPr>
          <p:spPr bwMode="auto">
            <a:xfrm>
              <a:off x="2257" y="2189"/>
              <a:ext cx="51" cy="8"/>
            </a:xfrm>
            <a:prstGeom prst="rect">
              <a:avLst/>
            </a:prstGeom>
            <a:solidFill>
              <a:srgbClr val="F4F4EE"/>
            </a:solidFill>
            <a:ln w="12700">
              <a:solidFill>
                <a:srgbClr val="000000"/>
              </a:solidFill>
              <a:miter lim="800000"/>
              <a:headEnd/>
              <a:tailEnd/>
            </a:ln>
          </p:spPr>
          <p:txBody>
            <a:bodyPr wrap="none" anchor="ctr"/>
            <a:lstStyle/>
            <a:p>
              <a:endParaRPr lang="en-US"/>
            </a:p>
          </p:txBody>
        </p:sp>
        <p:sp>
          <p:nvSpPr>
            <p:cNvPr id="303" name="Rectangle 321"/>
            <p:cNvSpPr>
              <a:spLocks noChangeArrowheads="1"/>
            </p:cNvSpPr>
            <p:nvPr/>
          </p:nvSpPr>
          <p:spPr bwMode="auto">
            <a:xfrm>
              <a:off x="2257" y="2189"/>
              <a:ext cx="51" cy="8"/>
            </a:xfrm>
            <a:prstGeom prst="rect">
              <a:avLst/>
            </a:prstGeom>
            <a:noFill/>
            <a:ln w="12700">
              <a:solidFill>
                <a:srgbClr val="000000"/>
              </a:solidFill>
              <a:miter lim="800000"/>
              <a:headEnd/>
              <a:tailEnd/>
            </a:ln>
          </p:spPr>
          <p:txBody>
            <a:bodyPr wrap="none" anchor="ctr"/>
            <a:lstStyle/>
            <a:p>
              <a:endParaRPr lang="en-US"/>
            </a:p>
          </p:txBody>
        </p:sp>
        <p:sp>
          <p:nvSpPr>
            <p:cNvPr id="304" name="Rectangle 322"/>
            <p:cNvSpPr>
              <a:spLocks noChangeArrowheads="1"/>
            </p:cNvSpPr>
            <p:nvPr/>
          </p:nvSpPr>
          <p:spPr bwMode="auto">
            <a:xfrm>
              <a:off x="1968" y="2515"/>
              <a:ext cx="130" cy="16"/>
            </a:xfrm>
            <a:prstGeom prst="rect">
              <a:avLst/>
            </a:prstGeom>
            <a:solidFill>
              <a:srgbClr val="F4F4EE"/>
            </a:solidFill>
            <a:ln w="9525">
              <a:noFill/>
              <a:miter lim="800000"/>
              <a:headEnd/>
              <a:tailEnd/>
            </a:ln>
          </p:spPr>
          <p:txBody>
            <a:bodyPr wrap="none" anchor="ctr"/>
            <a:lstStyle/>
            <a:p>
              <a:endParaRPr lang="en-US"/>
            </a:p>
          </p:txBody>
        </p:sp>
        <p:sp>
          <p:nvSpPr>
            <p:cNvPr id="305" name="Rectangle 323"/>
            <p:cNvSpPr>
              <a:spLocks noChangeArrowheads="1"/>
            </p:cNvSpPr>
            <p:nvPr/>
          </p:nvSpPr>
          <p:spPr bwMode="auto">
            <a:xfrm>
              <a:off x="2110" y="2515"/>
              <a:ext cx="119" cy="16"/>
            </a:xfrm>
            <a:prstGeom prst="rect">
              <a:avLst/>
            </a:prstGeom>
            <a:solidFill>
              <a:srgbClr val="F4F4EE"/>
            </a:solidFill>
            <a:ln w="9525">
              <a:noFill/>
              <a:miter lim="800000"/>
              <a:headEnd/>
              <a:tailEnd/>
            </a:ln>
          </p:spPr>
          <p:txBody>
            <a:bodyPr wrap="none" anchor="ctr"/>
            <a:lstStyle/>
            <a:p>
              <a:endParaRPr lang="en-US"/>
            </a:p>
          </p:txBody>
        </p:sp>
        <p:sp>
          <p:nvSpPr>
            <p:cNvPr id="306" name="Rectangle 324"/>
            <p:cNvSpPr>
              <a:spLocks noChangeArrowheads="1"/>
            </p:cNvSpPr>
            <p:nvPr/>
          </p:nvSpPr>
          <p:spPr bwMode="auto">
            <a:xfrm>
              <a:off x="2253" y="2515"/>
              <a:ext cx="59" cy="16"/>
            </a:xfrm>
            <a:prstGeom prst="rect">
              <a:avLst/>
            </a:prstGeom>
            <a:solidFill>
              <a:srgbClr val="F4F4EE"/>
            </a:solidFill>
            <a:ln w="9525">
              <a:noFill/>
              <a:miter lim="800000"/>
              <a:headEnd/>
              <a:tailEnd/>
            </a:ln>
          </p:spPr>
          <p:txBody>
            <a:bodyPr wrap="none" anchor="ctr"/>
            <a:lstStyle/>
            <a:p>
              <a:endParaRPr lang="en-US"/>
            </a:p>
          </p:txBody>
        </p:sp>
        <p:sp>
          <p:nvSpPr>
            <p:cNvPr id="307" name="Rectangle 325"/>
            <p:cNvSpPr>
              <a:spLocks noChangeArrowheads="1"/>
            </p:cNvSpPr>
            <p:nvPr/>
          </p:nvSpPr>
          <p:spPr bwMode="auto">
            <a:xfrm>
              <a:off x="2241" y="2185"/>
              <a:ext cx="16" cy="330"/>
            </a:xfrm>
            <a:prstGeom prst="rect">
              <a:avLst/>
            </a:prstGeom>
            <a:solidFill>
              <a:srgbClr val="474747"/>
            </a:solidFill>
            <a:ln w="9525">
              <a:noFill/>
              <a:miter lim="800000"/>
              <a:headEnd/>
              <a:tailEnd/>
            </a:ln>
          </p:spPr>
          <p:txBody>
            <a:bodyPr wrap="none" anchor="ctr"/>
            <a:lstStyle/>
            <a:p>
              <a:endParaRPr lang="en-US"/>
            </a:p>
          </p:txBody>
        </p:sp>
        <p:sp>
          <p:nvSpPr>
            <p:cNvPr id="308" name="Rectangle 326"/>
            <p:cNvSpPr>
              <a:spLocks noChangeArrowheads="1"/>
            </p:cNvSpPr>
            <p:nvPr/>
          </p:nvSpPr>
          <p:spPr bwMode="auto">
            <a:xfrm>
              <a:off x="1972" y="2215"/>
              <a:ext cx="122" cy="55"/>
            </a:xfrm>
            <a:prstGeom prst="rect">
              <a:avLst/>
            </a:prstGeom>
            <a:solidFill>
              <a:srgbClr val="919191"/>
            </a:solidFill>
            <a:ln w="12700">
              <a:solidFill>
                <a:srgbClr val="000000"/>
              </a:solidFill>
              <a:miter lim="800000"/>
              <a:headEnd/>
              <a:tailEnd/>
            </a:ln>
          </p:spPr>
          <p:txBody>
            <a:bodyPr wrap="none" anchor="ctr"/>
            <a:lstStyle/>
            <a:p>
              <a:endParaRPr lang="en-US"/>
            </a:p>
          </p:txBody>
        </p:sp>
        <p:sp>
          <p:nvSpPr>
            <p:cNvPr id="309" name="Rectangle 327"/>
            <p:cNvSpPr>
              <a:spLocks noChangeArrowheads="1"/>
            </p:cNvSpPr>
            <p:nvPr/>
          </p:nvSpPr>
          <p:spPr bwMode="auto">
            <a:xfrm>
              <a:off x="1972" y="2215"/>
              <a:ext cx="122" cy="55"/>
            </a:xfrm>
            <a:prstGeom prst="rect">
              <a:avLst/>
            </a:prstGeom>
            <a:noFill/>
            <a:ln w="12700">
              <a:solidFill>
                <a:srgbClr val="000000"/>
              </a:solidFill>
              <a:miter lim="800000"/>
              <a:headEnd/>
              <a:tailEnd/>
            </a:ln>
          </p:spPr>
          <p:txBody>
            <a:bodyPr wrap="none" anchor="ctr"/>
            <a:lstStyle/>
            <a:p>
              <a:endParaRPr lang="en-US"/>
            </a:p>
          </p:txBody>
        </p:sp>
        <p:sp>
          <p:nvSpPr>
            <p:cNvPr id="310" name="Oval 328"/>
            <p:cNvSpPr>
              <a:spLocks noChangeArrowheads="1"/>
            </p:cNvSpPr>
            <p:nvPr/>
          </p:nvSpPr>
          <p:spPr bwMode="auto">
            <a:xfrm>
              <a:off x="1995" y="2227"/>
              <a:ext cx="28" cy="18"/>
            </a:xfrm>
            <a:prstGeom prst="ellipse">
              <a:avLst/>
            </a:prstGeom>
            <a:solidFill>
              <a:srgbClr val="F4F4EE"/>
            </a:solidFill>
            <a:ln w="12700">
              <a:solidFill>
                <a:srgbClr val="000000"/>
              </a:solidFill>
              <a:round/>
              <a:headEnd/>
              <a:tailEnd/>
            </a:ln>
          </p:spPr>
          <p:txBody>
            <a:bodyPr wrap="none" anchor="ctr"/>
            <a:lstStyle/>
            <a:p>
              <a:endParaRPr lang="en-US"/>
            </a:p>
          </p:txBody>
        </p:sp>
        <p:sp>
          <p:nvSpPr>
            <p:cNvPr id="311" name="Oval 329"/>
            <p:cNvSpPr>
              <a:spLocks noChangeArrowheads="1"/>
            </p:cNvSpPr>
            <p:nvPr/>
          </p:nvSpPr>
          <p:spPr bwMode="auto">
            <a:xfrm>
              <a:off x="1995" y="2227"/>
              <a:ext cx="28" cy="18"/>
            </a:xfrm>
            <a:prstGeom prst="ellipse">
              <a:avLst/>
            </a:prstGeom>
            <a:noFill/>
            <a:ln w="12700">
              <a:solidFill>
                <a:srgbClr val="000000"/>
              </a:solidFill>
              <a:round/>
              <a:headEnd/>
              <a:tailEnd/>
            </a:ln>
          </p:spPr>
          <p:txBody>
            <a:bodyPr wrap="none" anchor="ctr"/>
            <a:lstStyle/>
            <a:p>
              <a:endParaRPr lang="en-US"/>
            </a:p>
          </p:txBody>
        </p:sp>
        <p:sp>
          <p:nvSpPr>
            <p:cNvPr id="312" name="Oval 330"/>
            <p:cNvSpPr>
              <a:spLocks noChangeArrowheads="1"/>
            </p:cNvSpPr>
            <p:nvPr/>
          </p:nvSpPr>
          <p:spPr bwMode="auto">
            <a:xfrm>
              <a:off x="2055" y="2227"/>
              <a:ext cx="16" cy="18"/>
            </a:xfrm>
            <a:prstGeom prst="ellipse">
              <a:avLst/>
            </a:prstGeom>
            <a:solidFill>
              <a:srgbClr val="F4F4EE"/>
            </a:solidFill>
            <a:ln w="12700">
              <a:solidFill>
                <a:srgbClr val="000000"/>
              </a:solidFill>
              <a:round/>
              <a:headEnd/>
              <a:tailEnd/>
            </a:ln>
          </p:spPr>
          <p:txBody>
            <a:bodyPr wrap="none" anchor="ctr"/>
            <a:lstStyle/>
            <a:p>
              <a:endParaRPr lang="en-US"/>
            </a:p>
          </p:txBody>
        </p:sp>
        <p:sp>
          <p:nvSpPr>
            <p:cNvPr id="313" name="Oval 331"/>
            <p:cNvSpPr>
              <a:spLocks noChangeArrowheads="1"/>
            </p:cNvSpPr>
            <p:nvPr/>
          </p:nvSpPr>
          <p:spPr bwMode="auto">
            <a:xfrm>
              <a:off x="2055" y="2227"/>
              <a:ext cx="16" cy="18"/>
            </a:xfrm>
            <a:prstGeom prst="ellipse">
              <a:avLst/>
            </a:prstGeom>
            <a:noFill/>
            <a:ln w="12700">
              <a:solidFill>
                <a:srgbClr val="000000"/>
              </a:solidFill>
              <a:round/>
              <a:headEnd/>
              <a:tailEnd/>
            </a:ln>
          </p:spPr>
          <p:txBody>
            <a:bodyPr wrap="none" anchor="ctr"/>
            <a:lstStyle/>
            <a:p>
              <a:endParaRPr lang="en-US"/>
            </a:p>
          </p:txBody>
        </p:sp>
        <p:sp>
          <p:nvSpPr>
            <p:cNvPr id="314" name="Rectangle 332"/>
            <p:cNvSpPr>
              <a:spLocks noChangeArrowheads="1"/>
            </p:cNvSpPr>
            <p:nvPr/>
          </p:nvSpPr>
          <p:spPr bwMode="auto">
            <a:xfrm>
              <a:off x="2114" y="2215"/>
              <a:ext cx="111" cy="55"/>
            </a:xfrm>
            <a:prstGeom prst="rect">
              <a:avLst/>
            </a:prstGeom>
            <a:solidFill>
              <a:srgbClr val="919191"/>
            </a:solidFill>
            <a:ln w="12700">
              <a:solidFill>
                <a:srgbClr val="000000"/>
              </a:solidFill>
              <a:miter lim="800000"/>
              <a:headEnd/>
              <a:tailEnd/>
            </a:ln>
          </p:spPr>
          <p:txBody>
            <a:bodyPr wrap="none" anchor="ctr"/>
            <a:lstStyle/>
            <a:p>
              <a:endParaRPr lang="en-US"/>
            </a:p>
          </p:txBody>
        </p:sp>
        <p:sp>
          <p:nvSpPr>
            <p:cNvPr id="315" name="Rectangle 333"/>
            <p:cNvSpPr>
              <a:spLocks noChangeArrowheads="1"/>
            </p:cNvSpPr>
            <p:nvPr/>
          </p:nvSpPr>
          <p:spPr bwMode="auto">
            <a:xfrm>
              <a:off x="2114" y="2215"/>
              <a:ext cx="111" cy="55"/>
            </a:xfrm>
            <a:prstGeom prst="rect">
              <a:avLst/>
            </a:prstGeom>
            <a:noFill/>
            <a:ln w="12700">
              <a:solidFill>
                <a:srgbClr val="000000"/>
              </a:solidFill>
              <a:miter lim="800000"/>
              <a:headEnd/>
              <a:tailEnd/>
            </a:ln>
          </p:spPr>
          <p:txBody>
            <a:bodyPr wrap="none" anchor="ctr"/>
            <a:lstStyle/>
            <a:p>
              <a:endParaRPr lang="en-US"/>
            </a:p>
          </p:txBody>
        </p:sp>
        <p:sp>
          <p:nvSpPr>
            <p:cNvPr id="316" name="Oval 334"/>
            <p:cNvSpPr>
              <a:spLocks noChangeArrowheads="1"/>
            </p:cNvSpPr>
            <p:nvPr/>
          </p:nvSpPr>
          <p:spPr bwMode="auto">
            <a:xfrm>
              <a:off x="2126" y="2227"/>
              <a:ext cx="28" cy="18"/>
            </a:xfrm>
            <a:prstGeom prst="ellipse">
              <a:avLst/>
            </a:prstGeom>
            <a:solidFill>
              <a:srgbClr val="F4F4EE"/>
            </a:solidFill>
            <a:ln w="12700">
              <a:solidFill>
                <a:srgbClr val="000000"/>
              </a:solidFill>
              <a:round/>
              <a:headEnd/>
              <a:tailEnd/>
            </a:ln>
          </p:spPr>
          <p:txBody>
            <a:bodyPr wrap="none" anchor="ctr"/>
            <a:lstStyle/>
            <a:p>
              <a:endParaRPr lang="en-US"/>
            </a:p>
          </p:txBody>
        </p:sp>
        <p:sp>
          <p:nvSpPr>
            <p:cNvPr id="317" name="Oval 335"/>
            <p:cNvSpPr>
              <a:spLocks noChangeArrowheads="1"/>
            </p:cNvSpPr>
            <p:nvPr/>
          </p:nvSpPr>
          <p:spPr bwMode="auto">
            <a:xfrm>
              <a:off x="2126" y="2227"/>
              <a:ext cx="28" cy="18"/>
            </a:xfrm>
            <a:prstGeom prst="ellipse">
              <a:avLst/>
            </a:prstGeom>
            <a:noFill/>
            <a:ln w="12700">
              <a:solidFill>
                <a:srgbClr val="000000"/>
              </a:solidFill>
              <a:round/>
              <a:headEnd/>
              <a:tailEnd/>
            </a:ln>
          </p:spPr>
          <p:txBody>
            <a:bodyPr wrap="none" anchor="ctr"/>
            <a:lstStyle/>
            <a:p>
              <a:endParaRPr lang="en-US"/>
            </a:p>
          </p:txBody>
        </p:sp>
        <p:sp>
          <p:nvSpPr>
            <p:cNvPr id="318" name="Oval 336"/>
            <p:cNvSpPr>
              <a:spLocks noChangeArrowheads="1"/>
            </p:cNvSpPr>
            <p:nvPr/>
          </p:nvSpPr>
          <p:spPr bwMode="auto">
            <a:xfrm>
              <a:off x="2197" y="2227"/>
              <a:ext cx="16" cy="18"/>
            </a:xfrm>
            <a:prstGeom prst="ellipse">
              <a:avLst/>
            </a:prstGeom>
            <a:solidFill>
              <a:srgbClr val="F4F4EE"/>
            </a:solidFill>
            <a:ln w="12700">
              <a:solidFill>
                <a:srgbClr val="000000"/>
              </a:solidFill>
              <a:round/>
              <a:headEnd/>
              <a:tailEnd/>
            </a:ln>
          </p:spPr>
          <p:txBody>
            <a:bodyPr wrap="none" anchor="ctr"/>
            <a:lstStyle/>
            <a:p>
              <a:endParaRPr lang="en-US"/>
            </a:p>
          </p:txBody>
        </p:sp>
        <p:sp>
          <p:nvSpPr>
            <p:cNvPr id="319" name="Oval 337"/>
            <p:cNvSpPr>
              <a:spLocks noChangeArrowheads="1"/>
            </p:cNvSpPr>
            <p:nvPr/>
          </p:nvSpPr>
          <p:spPr bwMode="auto">
            <a:xfrm>
              <a:off x="2197" y="2227"/>
              <a:ext cx="16" cy="18"/>
            </a:xfrm>
            <a:prstGeom prst="ellipse">
              <a:avLst/>
            </a:prstGeom>
            <a:noFill/>
            <a:ln w="12700">
              <a:solidFill>
                <a:srgbClr val="000000"/>
              </a:solidFill>
              <a:round/>
              <a:headEnd/>
              <a:tailEnd/>
            </a:ln>
          </p:spPr>
          <p:txBody>
            <a:bodyPr wrap="none" anchor="ctr"/>
            <a:lstStyle/>
            <a:p>
              <a:endParaRPr lang="en-US"/>
            </a:p>
          </p:txBody>
        </p:sp>
        <p:sp>
          <p:nvSpPr>
            <p:cNvPr id="320" name="Rectangle 338"/>
            <p:cNvSpPr>
              <a:spLocks noChangeArrowheads="1"/>
            </p:cNvSpPr>
            <p:nvPr/>
          </p:nvSpPr>
          <p:spPr bwMode="auto">
            <a:xfrm>
              <a:off x="2257" y="2215"/>
              <a:ext cx="51" cy="106"/>
            </a:xfrm>
            <a:prstGeom prst="rect">
              <a:avLst/>
            </a:prstGeom>
            <a:solidFill>
              <a:srgbClr val="919191"/>
            </a:solidFill>
            <a:ln w="12700">
              <a:solidFill>
                <a:srgbClr val="000000"/>
              </a:solidFill>
              <a:miter lim="800000"/>
              <a:headEnd/>
              <a:tailEnd/>
            </a:ln>
          </p:spPr>
          <p:txBody>
            <a:bodyPr wrap="none" anchor="ctr"/>
            <a:lstStyle/>
            <a:p>
              <a:endParaRPr lang="en-US"/>
            </a:p>
          </p:txBody>
        </p:sp>
        <p:sp>
          <p:nvSpPr>
            <p:cNvPr id="321" name="Rectangle 339"/>
            <p:cNvSpPr>
              <a:spLocks noChangeArrowheads="1"/>
            </p:cNvSpPr>
            <p:nvPr/>
          </p:nvSpPr>
          <p:spPr bwMode="auto">
            <a:xfrm>
              <a:off x="2257" y="2215"/>
              <a:ext cx="51" cy="106"/>
            </a:xfrm>
            <a:prstGeom prst="rect">
              <a:avLst/>
            </a:prstGeom>
            <a:noFill/>
            <a:ln w="12700">
              <a:solidFill>
                <a:srgbClr val="000000"/>
              </a:solidFill>
              <a:miter lim="800000"/>
              <a:headEnd/>
              <a:tailEnd/>
            </a:ln>
          </p:spPr>
          <p:txBody>
            <a:bodyPr wrap="none" anchor="ctr"/>
            <a:lstStyle/>
            <a:p>
              <a:endParaRPr lang="en-US"/>
            </a:p>
          </p:txBody>
        </p:sp>
        <p:sp>
          <p:nvSpPr>
            <p:cNvPr id="322" name="Oval 340"/>
            <p:cNvSpPr>
              <a:spLocks noChangeArrowheads="1"/>
            </p:cNvSpPr>
            <p:nvPr/>
          </p:nvSpPr>
          <p:spPr bwMode="auto">
            <a:xfrm>
              <a:off x="2269" y="2227"/>
              <a:ext cx="27" cy="18"/>
            </a:xfrm>
            <a:prstGeom prst="ellipse">
              <a:avLst/>
            </a:prstGeom>
            <a:solidFill>
              <a:srgbClr val="F4F4EE"/>
            </a:solidFill>
            <a:ln w="12700">
              <a:solidFill>
                <a:srgbClr val="000000"/>
              </a:solidFill>
              <a:round/>
              <a:headEnd/>
              <a:tailEnd/>
            </a:ln>
          </p:spPr>
          <p:txBody>
            <a:bodyPr wrap="none" anchor="ctr"/>
            <a:lstStyle/>
            <a:p>
              <a:endParaRPr lang="en-US"/>
            </a:p>
          </p:txBody>
        </p:sp>
        <p:sp>
          <p:nvSpPr>
            <p:cNvPr id="323" name="Oval 341"/>
            <p:cNvSpPr>
              <a:spLocks noChangeArrowheads="1"/>
            </p:cNvSpPr>
            <p:nvPr/>
          </p:nvSpPr>
          <p:spPr bwMode="auto">
            <a:xfrm>
              <a:off x="2269" y="2227"/>
              <a:ext cx="27" cy="18"/>
            </a:xfrm>
            <a:prstGeom prst="ellipse">
              <a:avLst/>
            </a:prstGeom>
            <a:noFill/>
            <a:ln w="12700">
              <a:solidFill>
                <a:srgbClr val="000000"/>
              </a:solidFill>
              <a:round/>
              <a:headEnd/>
              <a:tailEnd/>
            </a:ln>
          </p:spPr>
          <p:txBody>
            <a:bodyPr wrap="none" anchor="ctr"/>
            <a:lstStyle/>
            <a:p>
              <a:endParaRPr lang="en-US"/>
            </a:p>
          </p:txBody>
        </p:sp>
        <p:sp>
          <p:nvSpPr>
            <p:cNvPr id="324" name="Oval 342"/>
            <p:cNvSpPr>
              <a:spLocks noChangeArrowheads="1"/>
            </p:cNvSpPr>
            <p:nvPr/>
          </p:nvSpPr>
          <p:spPr bwMode="auto">
            <a:xfrm>
              <a:off x="2269" y="2291"/>
              <a:ext cx="27" cy="17"/>
            </a:xfrm>
            <a:prstGeom prst="ellipse">
              <a:avLst/>
            </a:prstGeom>
            <a:solidFill>
              <a:srgbClr val="F4F4EE"/>
            </a:solidFill>
            <a:ln w="12700">
              <a:solidFill>
                <a:srgbClr val="000000"/>
              </a:solidFill>
              <a:round/>
              <a:headEnd/>
              <a:tailEnd/>
            </a:ln>
          </p:spPr>
          <p:txBody>
            <a:bodyPr wrap="none" anchor="ctr"/>
            <a:lstStyle/>
            <a:p>
              <a:endParaRPr lang="en-US"/>
            </a:p>
          </p:txBody>
        </p:sp>
        <p:sp>
          <p:nvSpPr>
            <p:cNvPr id="325" name="Oval 343"/>
            <p:cNvSpPr>
              <a:spLocks noChangeArrowheads="1"/>
            </p:cNvSpPr>
            <p:nvPr/>
          </p:nvSpPr>
          <p:spPr bwMode="auto">
            <a:xfrm>
              <a:off x="2269" y="2291"/>
              <a:ext cx="27" cy="17"/>
            </a:xfrm>
            <a:prstGeom prst="ellipse">
              <a:avLst/>
            </a:prstGeom>
            <a:noFill/>
            <a:ln w="12700">
              <a:solidFill>
                <a:srgbClr val="000000"/>
              </a:solidFill>
              <a:round/>
              <a:headEnd/>
              <a:tailEnd/>
            </a:ln>
          </p:spPr>
          <p:txBody>
            <a:bodyPr wrap="none" anchor="ctr"/>
            <a:lstStyle/>
            <a:p>
              <a:endParaRPr lang="en-US"/>
            </a:p>
          </p:txBody>
        </p:sp>
        <p:sp>
          <p:nvSpPr>
            <p:cNvPr id="326" name="Rectangle 344"/>
            <p:cNvSpPr>
              <a:spLocks noChangeArrowheads="1"/>
            </p:cNvSpPr>
            <p:nvPr/>
          </p:nvSpPr>
          <p:spPr bwMode="auto">
            <a:xfrm>
              <a:off x="1991" y="2312"/>
              <a:ext cx="84" cy="102"/>
            </a:xfrm>
            <a:prstGeom prst="rect">
              <a:avLst/>
            </a:prstGeom>
            <a:solidFill>
              <a:srgbClr val="919191"/>
            </a:solidFill>
            <a:ln w="9525">
              <a:noFill/>
              <a:miter lim="800000"/>
              <a:headEnd/>
              <a:tailEnd/>
            </a:ln>
          </p:spPr>
          <p:txBody>
            <a:bodyPr wrap="none" anchor="ctr"/>
            <a:lstStyle/>
            <a:p>
              <a:endParaRPr lang="en-US"/>
            </a:p>
          </p:txBody>
        </p:sp>
        <p:sp>
          <p:nvSpPr>
            <p:cNvPr id="327" name="Rectangle 345"/>
            <p:cNvSpPr>
              <a:spLocks noChangeArrowheads="1"/>
            </p:cNvSpPr>
            <p:nvPr/>
          </p:nvSpPr>
          <p:spPr bwMode="auto">
            <a:xfrm>
              <a:off x="2122" y="2312"/>
              <a:ext cx="95" cy="102"/>
            </a:xfrm>
            <a:prstGeom prst="rect">
              <a:avLst/>
            </a:prstGeom>
            <a:solidFill>
              <a:srgbClr val="919191"/>
            </a:solidFill>
            <a:ln w="9525">
              <a:noFill/>
              <a:miter lim="800000"/>
              <a:headEnd/>
              <a:tailEnd/>
            </a:ln>
          </p:spPr>
          <p:txBody>
            <a:bodyPr wrap="none" anchor="ctr"/>
            <a:lstStyle/>
            <a:p>
              <a:endParaRPr lang="en-US"/>
            </a:p>
          </p:txBody>
        </p:sp>
        <p:sp>
          <p:nvSpPr>
            <p:cNvPr id="328" name="Rectangle 346"/>
            <p:cNvSpPr>
              <a:spLocks noChangeArrowheads="1"/>
            </p:cNvSpPr>
            <p:nvPr/>
          </p:nvSpPr>
          <p:spPr bwMode="auto">
            <a:xfrm>
              <a:off x="2098" y="2185"/>
              <a:ext cx="16" cy="330"/>
            </a:xfrm>
            <a:prstGeom prst="rect">
              <a:avLst/>
            </a:prstGeom>
            <a:solidFill>
              <a:srgbClr val="474747"/>
            </a:solidFill>
            <a:ln w="9525">
              <a:noFill/>
              <a:miter lim="800000"/>
              <a:headEnd/>
              <a:tailEnd/>
            </a:ln>
          </p:spPr>
          <p:txBody>
            <a:bodyPr wrap="none" anchor="ctr"/>
            <a:lstStyle/>
            <a:p>
              <a:endParaRPr lang="en-US" dirty="0"/>
            </a:p>
          </p:txBody>
        </p:sp>
      </p:grpSp>
      <p:pic>
        <p:nvPicPr>
          <p:cNvPr id="329" name="Picture 297"/>
          <p:cNvPicPr preferRelativeResize="0">
            <a:picLocks noGrp="1" noChangeArrowheads="1"/>
          </p:cNvPicPr>
          <p:nvPr>
            <p:ph sz="quarter" idx="4294967295"/>
          </p:nvPr>
        </p:nvPicPr>
        <p:blipFill>
          <a:blip r:embed="rId2"/>
          <a:srcRect/>
          <a:stretch>
            <a:fillRect/>
          </a:stretch>
        </p:blipFill>
        <p:spPr>
          <a:xfrm>
            <a:off x="8390853" y="2270125"/>
            <a:ext cx="557213" cy="473075"/>
          </a:xfrm>
          <a:prstGeom prst="rect">
            <a:avLst/>
          </a:prstGeom>
          <a:noFill/>
        </p:spPr>
      </p:pic>
      <p:cxnSp>
        <p:nvCxnSpPr>
          <p:cNvPr id="330" name="Straight Connector 329"/>
          <p:cNvCxnSpPr/>
          <p:nvPr/>
        </p:nvCxnSpPr>
        <p:spPr>
          <a:xfrm rot="5400000">
            <a:off x="7124700" y="4664075"/>
            <a:ext cx="3276600" cy="1588"/>
          </a:xfrm>
          <a:prstGeom prst="line">
            <a:avLst/>
          </a:prstGeom>
          <a:ln w="19685">
            <a:solidFill>
              <a:schemeClr val="tx1"/>
            </a:solidFill>
          </a:ln>
        </p:spPr>
        <p:style>
          <a:lnRef idx="1">
            <a:schemeClr val="accent1"/>
          </a:lnRef>
          <a:fillRef idx="0">
            <a:schemeClr val="accent1"/>
          </a:fillRef>
          <a:effectRef idx="0">
            <a:schemeClr val="accent1"/>
          </a:effectRef>
          <a:fontRef idx="minor">
            <a:schemeClr val="tx1"/>
          </a:fontRef>
        </p:style>
      </p:cxnSp>
      <p:sp>
        <p:nvSpPr>
          <p:cNvPr id="331" name="TextBox 330"/>
          <p:cNvSpPr txBox="1"/>
          <p:nvPr/>
        </p:nvSpPr>
        <p:spPr>
          <a:xfrm>
            <a:off x="6130660" y="2644775"/>
            <a:ext cx="1378904" cy="307777"/>
          </a:xfrm>
          <a:prstGeom prst="rect">
            <a:avLst/>
          </a:prstGeom>
          <a:noFill/>
        </p:spPr>
        <p:txBody>
          <a:bodyPr wrap="none" rtlCol="0">
            <a:spAutoFit/>
          </a:bodyPr>
          <a:lstStyle/>
          <a:p>
            <a:r>
              <a:rPr lang="en-US" sz="1400" b="1" dirty="0"/>
              <a:t>Proxy Server</a:t>
            </a:r>
          </a:p>
        </p:txBody>
      </p:sp>
      <p:sp>
        <p:nvSpPr>
          <p:cNvPr id="332" name="TextBox 331"/>
          <p:cNvSpPr txBox="1"/>
          <p:nvPr/>
        </p:nvSpPr>
        <p:spPr>
          <a:xfrm>
            <a:off x="4682860" y="2641798"/>
            <a:ext cx="651140" cy="307777"/>
          </a:xfrm>
          <a:prstGeom prst="rect">
            <a:avLst/>
          </a:prstGeom>
          <a:noFill/>
        </p:spPr>
        <p:txBody>
          <a:bodyPr wrap="none" rtlCol="0">
            <a:spAutoFit/>
          </a:bodyPr>
          <a:lstStyle/>
          <a:p>
            <a:r>
              <a:rPr lang="en-US" sz="1400" b="1" dirty="0"/>
              <a:t>UA A</a:t>
            </a:r>
          </a:p>
        </p:txBody>
      </p:sp>
      <p:sp>
        <p:nvSpPr>
          <p:cNvPr id="333" name="TextBox 332"/>
          <p:cNvSpPr txBox="1"/>
          <p:nvPr/>
        </p:nvSpPr>
        <p:spPr>
          <a:xfrm>
            <a:off x="8416660" y="2641798"/>
            <a:ext cx="651140" cy="307777"/>
          </a:xfrm>
          <a:prstGeom prst="rect">
            <a:avLst/>
          </a:prstGeom>
          <a:noFill/>
        </p:spPr>
        <p:txBody>
          <a:bodyPr wrap="none" rtlCol="0">
            <a:spAutoFit/>
          </a:bodyPr>
          <a:lstStyle/>
          <a:p>
            <a:r>
              <a:rPr lang="en-US" sz="1400" b="1" dirty="0"/>
              <a:t>UA B</a:t>
            </a:r>
          </a:p>
        </p:txBody>
      </p:sp>
      <p:cxnSp>
        <p:nvCxnSpPr>
          <p:cNvPr id="334" name="Straight Arrow Connector 333"/>
          <p:cNvCxnSpPr/>
          <p:nvPr/>
        </p:nvCxnSpPr>
        <p:spPr>
          <a:xfrm>
            <a:off x="4953000" y="3178175"/>
            <a:ext cx="1905000" cy="1588"/>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5" name="Straight Arrow Connector 334"/>
          <p:cNvCxnSpPr/>
          <p:nvPr/>
        </p:nvCxnSpPr>
        <p:spPr>
          <a:xfrm rot="10800000">
            <a:off x="4975226" y="3482975"/>
            <a:ext cx="1882775" cy="1588"/>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39" name="Left-Right Arrow 338"/>
          <p:cNvSpPr/>
          <p:nvPr/>
        </p:nvSpPr>
        <p:spPr>
          <a:xfrm>
            <a:off x="4975224" y="4724400"/>
            <a:ext cx="3787776" cy="381000"/>
          </a:xfrm>
          <a:prstGeom prst="leftRightArrow">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0" name="Rectangle 339"/>
          <p:cNvSpPr/>
          <p:nvPr/>
        </p:nvSpPr>
        <p:spPr>
          <a:xfrm>
            <a:off x="5181600" y="3101975"/>
            <a:ext cx="13716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INVITE</a:t>
            </a:r>
          </a:p>
        </p:txBody>
      </p:sp>
      <p:sp>
        <p:nvSpPr>
          <p:cNvPr id="341" name="Rectangle 340"/>
          <p:cNvSpPr/>
          <p:nvPr/>
        </p:nvSpPr>
        <p:spPr>
          <a:xfrm>
            <a:off x="5181600" y="3406775"/>
            <a:ext cx="13716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100 - Trying</a:t>
            </a:r>
          </a:p>
        </p:txBody>
      </p:sp>
      <p:sp>
        <p:nvSpPr>
          <p:cNvPr id="345" name="Rectangle 344"/>
          <p:cNvSpPr/>
          <p:nvPr/>
        </p:nvSpPr>
        <p:spPr>
          <a:xfrm>
            <a:off x="5774055" y="4800600"/>
            <a:ext cx="2226945" cy="2286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(RTP/RTCP)</a:t>
            </a:r>
          </a:p>
        </p:txBody>
      </p:sp>
      <p:cxnSp>
        <p:nvCxnSpPr>
          <p:cNvPr id="352" name="Straight Arrow Connector 351"/>
          <p:cNvCxnSpPr/>
          <p:nvPr/>
        </p:nvCxnSpPr>
        <p:spPr>
          <a:xfrm>
            <a:off x="6858000" y="3330575"/>
            <a:ext cx="1905000" cy="1588"/>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53" name="Rectangle 352"/>
          <p:cNvSpPr/>
          <p:nvPr/>
        </p:nvSpPr>
        <p:spPr>
          <a:xfrm>
            <a:off x="7086600" y="3254375"/>
            <a:ext cx="13716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INVITE</a:t>
            </a:r>
          </a:p>
        </p:txBody>
      </p:sp>
      <p:cxnSp>
        <p:nvCxnSpPr>
          <p:cNvPr id="369" name="Straight Arrow Connector 368"/>
          <p:cNvCxnSpPr/>
          <p:nvPr/>
        </p:nvCxnSpPr>
        <p:spPr>
          <a:xfrm rot="10800000">
            <a:off x="327029" y="4419600"/>
            <a:ext cx="3787771" cy="1588"/>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0" name="Rectangle 369"/>
          <p:cNvSpPr/>
          <p:nvPr/>
        </p:nvSpPr>
        <p:spPr>
          <a:xfrm>
            <a:off x="1600200" y="4343400"/>
            <a:ext cx="1295400" cy="22860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180 - Ringing</a:t>
            </a:r>
          </a:p>
        </p:txBody>
      </p:sp>
      <p:cxnSp>
        <p:nvCxnSpPr>
          <p:cNvPr id="372" name="Straight Arrow Connector 371"/>
          <p:cNvCxnSpPr/>
          <p:nvPr/>
        </p:nvCxnSpPr>
        <p:spPr>
          <a:xfrm rot="10800000">
            <a:off x="6858002" y="3657600"/>
            <a:ext cx="1904998" cy="1"/>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3" name="Rectangle 372"/>
          <p:cNvSpPr/>
          <p:nvPr/>
        </p:nvSpPr>
        <p:spPr>
          <a:xfrm>
            <a:off x="7086599" y="3559175"/>
            <a:ext cx="13716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180 - Ringing</a:t>
            </a:r>
          </a:p>
        </p:txBody>
      </p:sp>
      <p:cxnSp>
        <p:nvCxnSpPr>
          <p:cNvPr id="376" name="Straight Arrow Connector 375"/>
          <p:cNvCxnSpPr/>
          <p:nvPr/>
        </p:nvCxnSpPr>
        <p:spPr>
          <a:xfrm rot="10800000">
            <a:off x="4953001" y="3810000"/>
            <a:ext cx="1904998" cy="1"/>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7" name="Rectangle 376"/>
          <p:cNvSpPr/>
          <p:nvPr/>
        </p:nvSpPr>
        <p:spPr>
          <a:xfrm>
            <a:off x="5181598" y="3711575"/>
            <a:ext cx="13716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180 - Ringing</a:t>
            </a:r>
          </a:p>
        </p:txBody>
      </p:sp>
      <p:cxnSp>
        <p:nvCxnSpPr>
          <p:cNvPr id="378" name="Straight Arrow Connector 377"/>
          <p:cNvCxnSpPr/>
          <p:nvPr/>
        </p:nvCxnSpPr>
        <p:spPr>
          <a:xfrm rot="10800000">
            <a:off x="6858000" y="3984625"/>
            <a:ext cx="1904998" cy="1"/>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9" name="Rectangle 378"/>
          <p:cNvSpPr/>
          <p:nvPr/>
        </p:nvSpPr>
        <p:spPr>
          <a:xfrm>
            <a:off x="7086597" y="3886200"/>
            <a:ext cx="13716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200 - OK</a:t>
            </a:r>
          </a:p>
        </p:txBody>
      </p:sp>
      <p:cxnSp>
        <p:nvCxnSpPr>
          <p:cNvPr id="380" name="Straight Arrow Connector 379"/>
          <p:cNvCxnSpPr/>
          <p:nvPr/>
        </p:nvCxnSpPr>
        <p:spPr>
          <a:xfrm rot="10800000">
            <a:off x="4953001" y="4137025"/>
            <a:ext cx="1904998" cy="1"/>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81" name="Rectangle 380"/>
          <p:cNvSpPr/>
          <p:nvPr/>
        </p:nvSpPr>
        <p:spPr>
          <a:xfrm>
            <a:off x="5181598" y="4038600"/>
            <a:ext cx="13716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200 - OK</a:t>
            </a:r>
          </a:p>
        </p:txBody>
      </p:sp>
      <p:cxnSp>
        <p:nvCxnSpPr>
          <p:cNvPr id="382" name="Straight Arrow Connector 381"/>
          <p:cNvCxnSpPr/>
          <p:nvPr/>
        </p:nvCxnSpPr>
        <p:spPr>
          <a:xfrm rot="10800000">
            <a:off x="6858002" y="5257800"/>
            <a:ext cx="1904998" cy="1"/>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83" name="Straight Arrow Connector 382"/>
          <p:cNvCxnSpPr/>
          <p:nvPr/>
        </p:nvCxnSpPr>
        <p:spPr>
          <a:xfrm rot="10800000">
            <a:off x="4953001" y="5410200"/>
            <a:ext cx="1904998" cy="1"/>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84" name="Rectangle 383"/>
          <p:cNvSpPr/>
          <p:nvPr/>
        </p:nvSpPr>
        <p:spPr>
          <a:xfrm>
            <a:off x="5181598" y="5311775"/>
            <a:ext cx="13716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BYE</a:t>
            </a:r>
          </a:p>
        </p:txBody>
      </p:sp>
      <p:cxnSp>
        <p:nvCxnSpPr>
          <p:cNvPr id="385" name="Straight Arrow Connector 384"/>
          <p:cNvCxnSpPr/>
          <p:nvPr/>
        </p:nvCxnSpPr>
        <p:spPr>
          <a:xfrm rot="10800000">
            <a:off x="6858000" y="5889625"/>
            <a:ext cx="1904998" cy="1"/>
          </a:xfrm>
          <a:prstGeom prst="straightConnector1">
            <a:avLst/>
          </a:prstGeom>
          <a:ln w="19685">
            <a:solidFill>
              <a:schemeClr val="accent5">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86" name="Rectangle 385"/>
          <p:cNvSpPr/>
          <p:nvPr/>
        </p:nvSpPr>
        <p:spPr>
          <a:xfrm>
            <a:off x="7086597" y="5791200"/>
            <a:ext cx="13716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200 - OK</a:t>
            </a:r>
          </a:p>
        </p:txBody>
      </p:sp>
      <p:cxnSp>
        <p:nvCxnSpPr>
          <p:cNvPr id="387" name="Straight Arrow Connector 386"/>
          <p:cNvCxnSpPr/>
          <p:nvPr/>
        </p:nvCxnSpPr>
        <p:spPr>
          <a:xfrm rot="10800000">
            <a:off x="4953001" y="5737225"/>
            <a:ext cx="1904998" cy="1"/>
          </a:xfrm>
          <a:prstGeom prst="straightConnector1">
            <a:avLst/>
          </a:prstGeom>
          <a:ln w="19685">
            <a:solidFill>
              <a:schemeClr val="accent5">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88" name="Rectangle 387"/>
          <p:cNvSpPr/>
          <p:nvPr/>
        </p:nvSpPr>
        <p:spPr>
          <a:xfrm>
            <a:off x="5181598" y="5638800"/>
            <a:ext cx="13716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200 - OK</a:t>
            </a:r>
          </a:p>
        </p:txBody>
      </p:sp>
      <p:sp>
        <p:nvSpPr>
          <p:cNvPr id="389" name="Rectangle 388"/>
          <p:cNvSpPr/>
          <p:nvPr/>
        </p:nvSpPr>
        <p:spPr>
          <a:xfrm>
            <a:off x="7086600" y="5181600"/>
            <a:ext cx="13716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BYE</a:t>
            </a:r>
          </a:p>
        </p:txBody>
      </p:sp>
      <p:cxnSp>
        <p:nvCxnSpPr>
          <p:cNvPr id="390" name="Straight Arrow Connector 389"/>
          <p:cNvCxnSpPr/>
          <p:nvPr/>
        </p:nvCxnSpPr>
        <p:spPr>
          <a:xfrm>
            <a:off x="4953000" y="4419600"/>
            <a:ext cx="1905000" cy="1588"/>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1" name="Rectangle 390"/>
          <p:cNvSpPr/>
          <p:nvPr/>
        </p:nvSpPr>
        <p:spPr>
          <a:xfrm>
            <a:off x="5181600" y="4343400"/>
            <a:ext cx="13716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ACK</a:t>
            </a:r>
          </a:p>
        </p:txBody>
      </p:sp>
      <p:cxnSp>
        <p:nvCxnSpPr>
          <p:cNvPr id="392" name="Straight Arrow Connector 391"/>
          <p:cNvCxnSpPr/>
          <p:nvPr/>
        </p:nvCxnSpPr>
        <p:spPr>
          <a:xfrm>
            <a:off x="6858000" y="4572000"/>
            <a:ext cx="1905000" cy="1588"/>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3" name="Rectangle 392"/>
          <p:cNvSpPr/>
          <p:nvPr/>
        </p:nvSpPr>
        <p:spPr>
          <a:xfrm>
            <a:off x="7086600" y="4495800"/>
            <a:ext cx="13716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ACK</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SIP Call Flow (Cont.)</a:t>
            </a:r>
          </a:p>
        </p:txBody>
      </p:sp>
      <p:pic>
        <p:nvPicPr>
          <p:cNvPr id="119" name="Picture 297"/>
          <p:cNvPicPr preferRelativeResize="0">
            <a:picLocks noGrp="1" noChangeArrowheads="1"/>
          </p:cNvPicPr>
          <p:nvPr>
            <p:ph sz="quarter" idx="4294967295"/>
          </p:nvPr>
        </p:nvPicPr>
        <p:blipFill>
          <a:blip r:embed="rId2"/>
          <a:srcRect/>
          <a:stretch>
            <a:fillRect/>
          </a:stretch>
        </p:blipFill>
        <p:spPr>
          <a:xfrm>
            <a:off x="533400" y="2270125"/>
            <a:ext cx="557213" cy="473075"/>
          </a:xfrm>
          <a:prstGeom prst="rect">
            <a:avLst/>
          </a:prstGeom>
          <a:noFill/>
        </p:spPr>
      </p:pic>
      <p:cxnSp>
        <p:nvCxnSpPr>
          <p:cNvPr id="165" name="Straight Connector 164"/>
          <p:cNvCxnSpPr/>
          <p:nvPr/>
        </p:nvCxnSpPr>
        <p:spPr>
          <a:xfrm rot="16200000" flipH="1">
            <a:off x="-1066801" y="4800598"/>
            <a:ext cx="3657601" cy="2"/>
          </a:xfrm>
          <a:prstGeom prst="line">
            <a:avLst/>
          </a:prstGeom>
          <a:ln w="1968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839391" y="4800997"/>
            <a:ext cx="3656012" cy="794"/>
          </a:xfrm>
          <a:prstGeom prst="line">
            <a:avLst/>
          </a:prstGeom>
          <a:ln w="1968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5400000">
            <a:off x="2744391" y="4800203"/>
            <a:ext cx="3656806" cy="1588"/>
          </a:xfrm>
          <a:prstGeom prst="line">
            <a:avLst/>
          </a:prstGeom>
          <a:ln w="19685">
            <a:solidFill>
              <a:schemeClr val="tx1"/>
            </a:solidFill>
          </a:ln>
        </p:spPr>
        <p:style>
          <a:lnRef idx="1">
            <a:schemeClr val="accent1"/>
          </a:lnRef>
          <a:fillRef idx="0">
            <a:schemeClr val="accent1"/>
          </a:fillRef>
          <a:effectRef idx="0">
            <a:schemeClr val="accent1"/>
          </a:effectRef>
          <a:fontRef idx="minor">
            <a:schemeClr val="tx1"/>
          </a:fontRef>
        </p:style>
      </p:cxnSp>
      <p:sp>
        <p:nvSpPr>
          <p:cNvPr id="178" name="TextBox 177"/>
          <p:cNvSpPr txBox="1"/>
          <p:nvPr/>
        </p:nvSpPr>
        <p:spPr>
          <a:xfrm>
            <a:off x="4114800" y="2664023"/>
            <a:ext cx="974947" cy="307777"/>
          </a:xfrm>
          <a:prstGeom prst="rect">
            <a:avLst/>
          </a:prstGeom>
          <a:noFill/>
        </p:spPr>
        <p:txBody>
          <a:bodyPr wrap="none" rtlCol="0">
            <a:spAutoFit/>
          </a:bodyPr>
          <a:lstStyle/>
          <a:p>
            <a:r>
              <a:rPr lang="en-US" sz="1400" b="1" dirty="0"/>
              <a:t>Gateway</a:t>
            </a:r>
          </a:p>
        </p:txBody>
      </p:sp>
      <p:sp>
        <p:nvSpPr>
          <p:cNvPr id="185" name="Rectangle 351"/>
          <p:cNvSpPr>
            <a:spLocks noChangeArrowheads="1"/>
          </p:cNvSpPr>
          <p:nvPr/>
        </p:nvSpPr>
        <p:spPr bwMode="auto">
          <a:xfrm>
            <a:off x="4441825" y="2292350"/>
            <a:ext cx="206375" cy="374650"/>
          </a:xfrm>
          <a:prstGeom prst="rect">
            <a:avLst/>
          </a:prstGeom>
          <a:solidFill>
            <a:srgbClr val="FF0066"/>
          </a:solidFill>
          <a:ln w="9525">
            <a:miter lim="800000"/>
            <a:headEnd/>
            <a:tailEnd/>
          </a:ln>
          <a:scene3d>
            <a:camera prst="legacyPerspectiveTopRight"/>
            <a:lightRig rig="legacyFlat3" dir="b"/>
          </a:scene3d>
          <a:sp3d extrusionH="430200" prstMaterial="legacyMatte">
            <a:bevelT w="13500" h="13500" prst="angle"/>
            <a:bevelB w="13500" h="13500" prst="angle"/>
            <a:extrusionClr>
              <a:srgbClr val="FF0066"/>
            </a:extrusionClr>
          </a:sp3d>
        </p:spPr>
        <p:txBody>
          <a:bodyPr anchor="ctr">
            <a:spAutoFit/>
            <a:flatTx/>
          </a:bodyPr>
          <a:lstStyle/>
          <a:p>
            <a:endParaRPr lang="en-US"/>
          </a:p>
        </p:txBody>
      </p:sp>
      <p:sp>
        <p:nvSpPr>
          <p:cNvPr id="218" name="TextBox 217"/>
          <p:cNvSpPr txBox="1"/>
          <p:nvPr/>
        </p:nvSpPr>
        <p:spPr>
          <a:xfrm>
            <a:off x="457200" y="2664023"/>
            <a:ext cx="651140" cy="307777"/>
          </a:xfrm>
          <a:prstGeom prst="rect">
            <a:avLst/>
          </a:prstGeom>
          <a:noFill/>
        </p:spPr>
        <p:txBody>
          <a:bodyPr wrap="none" rtlCol="0">
            <a:spAutoFit/>
          </a:bodyPr>
          <a:lstStyle/>
          <a:p>
            <a:r>
              <a:rPr lang="en-US" sz="1400" b="1" dirty="0"/>
              <a:t>UA A</a:t>
            </a:r>
          </a:p>
        </p:txBody>
      </p:sp>
      <p:grpSp>
        <p:nvGrpSpPr>
          <p:cNvPr id="3" name="Group 308"/>
          <p:cNvGrpSpPr>
            <a:grpSpLocks/>
          </p:cNvGrpSpPr>
          <p:nvPr/>
        </p:nvGrpSpPr>
        <p:grpSpPr bwMode="auto">
          <a:xfrm>
            <a:off x="2505302" y="2209800"/>
            <a:ext cx="322263" cy="434975"/>
            <a:chOff x="1944" y="2160"/>
            <a:chExt cx="369" cy="384"/>
          </a:xfrm>
        </p:grpSpPr>
        <p:sp>
          <p:nvSpPr>
            <p:cNvPr id="236" name="Freeform 309"/>
            <p:cNvSpPr>
              <a:spLocks/>
            </p:cNvSpPr>
            <p:nvPr/>
          </p:nvSpPr>
          <p:spPr bwMode="auto">
            <a:xfrm>
              <a:off x="1956" y="2490"/>
              <a:ext cx="25" cy="39"/>
            </a:xfrm>
            <a:custGeom>
              <a:avLst/>
              <a:gdLst>
                <a:gd name="T0" fmla="*/ 24 w 25"/>
                <a:gd name="T1" fmla="*/ 38 h 39"/>
                <a:gd name="T2" fmla="*/ 0 w 25"/>
                <a:gd name="T3" fmla="*/ 10 h 39"/>
                <a:gd name="T4" fmla="*/ 0 w 25"/>
                <a:gd name="T5" fmla="*/ 0 h 39"/>
                <a:gd name="T6" fmla="*/ 24 w 25"/>
                <a:gd name="T7" fmla="*/ 19 h 39"/>
                <a:gd name="T8" fmla="*/ 24 w 25"/>
                <a:gd name="T9" fmla="*/ 38 h 39"/>
                <a:gd name="T10" fmla="*/ 0 60000 65536"/>
                <a:gd name="T11" fmla="*/ 0 60000 65536"/>
                <a:gd name="T12" fmla="*/ 0 60000 65536"/>
                <a:gd name="T13" fmla="*/ 0 60000 65536"/>
                <a:gd name="T14" fmla="*/ 0 60000 65536"/>
                <a:gd name="T15" fmla="*/ 0 w 25"/>
                <a:gd name="T16" fmla="*/ 0 h 39"/>
                <a:gd name="T17" fmla="*/ 25 w 25"/>
                <a:gd name="T18" fmla="*/ 39 h 39"/>
              </a:gdLst>
              <a:ahLst/>
              <a:cxnLst>
                <a:cxn ang="T10">
                  <a:pos x="T0" y="T1"/>
                </a:cxn>
                <a:cxn ang="T11">
                  <a:pos x="T2" y="T3"/>
                </a:cxn>
                <a:cxn ang="T12">
                  <a:pos x="T4" y="T5"/>
                </a:cxn>
                <a:cxn ang="T13">
                  <a:pos x="T6" y="T7"/>
                </a:cxn>
                <a:cxn ang="T14">
                  <a:pos x="T8" y="T9"/>
                </a:cxn>
              </a:cxnLst>
              <a:rect l="T15" t="T16" r="T17" b="T18"/>
              <a:pathLst>
                <a:path w="25" h="39">
                  <a:moveTo>
                    <a:pt x="24" y="38"/>
                  </a:moveTo>
                  <a:lnTo>
                    <a:pt x="0" y="10"/>
                  </a:lnTo>
                  <a:lnTo>
                    <a:pt x="0" y="0"/>
                  </a:lnTo>
                  <a:lnTo>
                    <a:pt x="24" y="19"/>
                  </a:lnTo>
                  <a:lnTo>
                    <a:pt x="24" y="38"/>
                  </a:lnTo>
                </a:path>
              </a:pathLst>
            </a:custGeom>
            <a:solidFill>
              <a:srgbClr val="494936"/>
            </a:solidFill>
            <a:ln w="9525" cap="rnd">
              <a:noFill/>
              <a:round/>
              <a:headEnd/>
              <a:tailEnd/>
            </a:ln>
          </p:spPr>
          <p:txBody>
            <a:bodyPr/>
            <a:lstStyle/>
            <a:p>
              <a:endParaRPr lang="en-US"/>
            </a:p>
          </p:txBody>
        </p:sp>
        <p:sp>
          <p:nvSpPr>
            <p:cNvPr id="237" name="Freeform 310"/>
            <p:cNvSpPr>
              <a:spLocks/>
            </p:cNvSpPr>
            <p:nvPr/>
          </p:nvSpPr>
          <p:spPr bwMode="auto">
            <a:xfrm>
              <a:off x="1944" y="2160"/>
              <a:ext cx="25" cy="356"/>
            </a:xfrm>
            <a:custGeom>
              <a:avLst/>
              <a:gdLst>
                <a:gd name="T0" fmla="*/ 24 w 25"/>
                <a:gd name="T1" fmla="*/ 37 h 356"/>
                <a:gd name="T2" fmla="*/ 0 w 25"/>
                <a:gd name="T3" fmla="*/ 0 h 356"/>
                <a:gd name="T4" fmla="*/ 0 w 25"/>
                <a:gd name="T5" fmla="*/ 318 h 356"/>
                <a:gd name="T6" fmla="*/ 24 w 25"/>
                <a:gd name="T7" fmla="*/ 355 h 356"/>
                <a:gd name="T8" fmla="*/ 24 w 25"/>
                <a:gd name="T9" fmla="*/ 49 h 356"/>
                <a:gd name="T10" fmla="*/ 24 w 25"/>
                <a:gd name="T11" fmla="*/ 37 h 356"/>
                <a:gd name="T12" fmla="*/ 0 60000 65536"/>
                <a:gd name="T13" fmla="*/ 0 60000 65536"/>
                <a:gd name="T14" fmla="*/ 0 60000 65536"/>
                <a:gd name="T15" fmla="*/ 0 60000 65536"/>
                <a:gd name="T16" fmla="*/ 0 60000 65536"/>
                <a:gd name="T17" fmla="*/ 0 60000 65536"/>
                <a:gd name="T18" fmla="*/ 0 w 25"/>
                <a:gd name="T19" fmla="*/ 0 h 356"/>
                <a:gd name="T20" fmla="*/ 25 w 25"/>
                <a:gd name="T21" fmla="*/ 356 h 356"/>
              </a:gdLst>
              <a:ahLst/>
              <a:cxnLst>
                <a:cxn ang="T12">
                  <a:pos x="T0" y="T1"/>
                </a:cxn>
                <a:cxn ang="T13">
                  <a:pos x="T2" y="T3"/>
                </a:cxn>
                <a:cxn ang="T14">
                  <a:pos x="T4" y="T5"/>
                </a:cxn>
                <a:cxn ang="T15">
                  <a:pos x="T6" y="T7"/>
                </a:cxn>
                <a:cxn ang="T16">
                  <a:pos x="T8" y="T9"/>
                </a:cxn>
                <a:cxn ang="T17">
                  <a:pos x="T10" y="T11"/>
                </a:cxn>
              </a:cxnLst>
              <a:rect l="T18" t="T19" r="T20" b="T21"/>
              <a:pathLst>
                <a:path w="25" h="356">
                  <a:moveTo>
                    <a:pt x="24" y="37"/>
                  </a:moveTo>
                  <a:lnTo>
                    <a:pt x="0" y="0"/>
                  </a:lnTo>
                  <a:lnTo>
                    <a:pt x="0" y="318"/>
                  </a:lnTo>
                  <a:lnTo>
                    <a:pt x="24" y="355"/>
                  </a:lnTo>
                  <a:lnTo>
                    <a:pt x="24" y="49"/>
                  </a:lnTo>
                  <a:lnTo>
                    <a:pt x="24" y="37"/>
                  </a:lnTo>
                </a:path>
              </a:pathLst>
            </a:custGeom>
            <a:solidFill>
              <a:srgbClr val="474747"/>
            </a:solidFill>
            <a:ln w="9525" cap="rnd">
              <a:noFill/>
              <a:round/>
              <a:headEnd/>
              <a:tailEnd/>
            </a:ln>
          </p:spPr>
          <p:txBody>
            <a:bodyPr/>
            <a:lstStyle/>
            <a:p>
              <a:endParaRPr lang="en-US"/>
            </a:p>
          </p:txBody>
        </p:sp>
        <p:sp>
          <p:nvSpPr>
            <p:cNvPr id="238" name="Freeform 311"/>
            <p:cNvSpPr>
              <a:spLocks/>
            </p:cNvSpPr>
            <p:nvPr/>
          </p:nvSpPr>
          <p:spPr bwMode="auto">
            <a:xfrm>
              <a:off x="1944" y="2160"/>
              <a:ext cx="369" cy="26"/>
            </a:xfrm>
            <a:custGeom>
              <a:avLst/>
              <a:gdLst>
                <a:gd name="T0" fmla="*/ 368 w 369"/>
                <a:gd name="T1" fmla="*/ 25 h 26"/>
                <a:gd name="T2" fmla="*/ 344 w 369"/>
                <a:gd name="T3" fmla="*/ 0 h 26"/>
                <a:gd name="T4" fmla="*/ 0 w 369"/>
                <a:gd name="T5" fmla="*/ 0 h 26"/>
                <a:gd name="T6" fmla="*/ 24 w 369"/>
                <a:gd name="T7" fmla="*/ 25 h 26"/>
                <a:gd name="T8" fmla="*/ 368 w 369"/>
                <a:gd name="T9" fmla="*/ 25 h 26"/>
                <a:gd name="T10" fmla="*/ 0 60000 65536"/>
                <a:gd name="T11" fmla="*/ 0 60000 65536"/>
                <a:gd name="T12" fmla="*/ 0 60000 65536"/>
                <a:gd name="T13" fmla="*/ 0 60000 65536"/>
                <a:gd name="T14" fmla="*/ 0 60000 65536"/>
                <a:gd name="T15" fmla="*/ 0 w 369"/>
                <a:gd name="T16" fmla="*/ 0 h 26"/>
                <a:gd name="T17" fmla="*/ 369 w 369"/>
                <a:gd name="T18" fmla="*/ 26 h 26"/>
              </a:gdLst>
              <a:ahLst/>
              <a:cxnLst>
                <a:cxn ang="T10">
                  <a:pos x="T0" y="T1"/>
                </a:cxn>
                <a:cxn ang="T11">
                  <a:pos x="T2" y="T3"/>
                </a:cxn>
                <a:cxn ang="T12">
                  <a:pos x="T4" y="T5"/>
                </a:cxn>
                <a:cxn ang="T13">
                  <a:pos x="T6" y="T7"/>
                </a:cxn>
                <a:cxn ang="T14">
                  <a:pos x="T8" y="T9"/>
                </a:cxn>
              </a:cxnLst>
              <a:rect l="T15" t="T16" r="T17" b="T18"/>
              <a:pathLst>
                <a:path w="369" h="26">
                  <a:moveTo>
                    <a:pt x="368" y="25"/>
                  </a:moveTo>
                  <a:lnTo>
                    <a:pt x="344" y="0"/>
                  </a:lnTo>
                  <a:lnTo>
                    <a:pt x="0" y="0"/>
                  </a:lnTo>
                  <a:lnTo>
                    <a:pt x="24" y="25"/>
                  </a:lnTo>
                  <a:lnTo>
                    <a:pt x="368" y="25"/>
                  </a:lnTo>
                </a:path>
              </a:pathLst>
            </a:custGeom>
            <a:solidFill>
              <a:srgbClr val="919191"/>
            </a:solidFill>
            <a:ln w="12700" cap="rnd">
              <a:solidFill>
                <a:srgbClr val="000000"/>
              </a:solidFill>
              <a:round/>
              <a:headEnd/>
              <a:tailEnd/>
            </a:ln>
          </p:spPr>
          <p:txBody>
            <a:bodyPr/>
            <a:lstStyle/>
            <a:p>
              <a:endParaRPr lang="en-US"/>
            </a:p>
          </p:txBody>
        </p:sp>
        <p:sp>
          <p:nvSpPr>
            <p:cNvPr id="239" name="Freeform 312"/>
            <p:cNvSpPr>
              <a:spLocks/>
            </p:cNvSpPr>
            <p:nvPr/>
          </p:nvSpPr>
          <p:spPr bwMode="auto">
            <a:xfrm>
              <a:off x="1944" y="2160"/>
              <a:ext cx="369" cy="26"/>
            </a:xfrm>
            <a:custGeom>
              <a:avLst/>
              <a:gdLst>
                <a:gd name="T0" fmla="*/ 368 w 369"/>
                <a:gd name="T1" fmla="*/ 25 h 26"/>
                <a:gd name="T2" fmla="*/ 344 w 369"/>
                <a:gd name="T3" fmla="*/ 0 h 26"/>
                <a:gd name="T4" fmla="*/ 0 w 369"/>
                <a:gd name="T5" fmla="*/ 0 h 26"/>
                <a:gd name="T6" fmla="*/ 24 w 369"/>
                <a:gd name="T7" fmla="*/ 25 h 26"/>
                <a:gd name="T8" fmla="*/ 368 w 369"/>
                <a:gd name="T9" fmla="*/ 25 h 26"/>
                <a:gd name="T10" fmla="*/ 0 60000 65536"/>
                <a:gd name="T11" fmla="*/ 0 60000 65536"/>
                <a:gd name="T12" fmla="*/ 0 60000 65536"/>
                <a:gd name="T13" fmla="*/ 0 60000 65536"/>
                <a:gd name="T14" fmla="*/ 0 60000 65536"/>
                <a:gd name="T15" fmla="*/ 0 w 369"/>
                <a:gd name="T16" fmla="*/ 0 h 26"/>
                <a:gd name="T17" fmla="*/ 369 w 369"/>
                <a:gd name="T18" fmla="*/ 26 h 26"/>
              </a:gdLst>
              <a:ahLst/>
              <a:cxnLst>
                <a:cxn ang="T10">
                  <a:pos x="T0" y="T1"/>
                </a:cxn>
                <a:cxn ang="T11">
                  <a:pos x="T2" y="T3"/>
                </a:cxn>
                <a:cxn ang="T12">
                  <a:pos x="T4" y="T5"/>
                </a:cxn>
                <a:cxn ang="T13">
                  <a:pos x="T6" y="T7"/>
                </a:cxn>
                <a:cxn ang="T14">
                  <a:pos x="T8" y="T9"/>
                </a:cxn>
              </a:cxnLst>
              <a:rect l="T15" t="T16" r="T17" b="T18"/>
              <a:pathLst>
                <a:path w="369" h="26">
                  <a:moveTo>
                    <a:pt x="368" y="25"/>
                  </a:moveTo>
                  <a:lnTo>
                    <a:pt x="344" y="0"/>
                  </a:lnTo>
                  <a:lnTo>
                    <a:pt x="0" y="0"/>
                  </a:lnTo>
                  <a:lnTo>
                    <a:pt x="24" y="25"/>
                  </a:lnTo>
                  <a:lnTo>
                    <a:pt x="368" y="25"/>
                  </a:lnTo>
                </a:path>
              </a:pathLst>
            </a:custGeom>
            <a:noFill/>
            <a:ln w="12700" cap="rnd">
              <a:solidFill>
                <a:srgbClr val="000000"/>
              </a:solidFill>
              <a:round/>
              <a:headEnd/>
              <a:tailEnd/>
            </a:ln>
          </p:spPr>
          <p:txBody>
            <a:bodyPr/>
            <a:lstStyle/>
            <a:p>
              <a:endParaRPr lang="en-US"/>
            </a:p>
          </p:txBody>
        </p:sp>
        <p:sp>
          <p:nvSpPr>
            <p:cNvPr id="240" name="Rectangle 313"/>
            <p:cNvSpPr>
              <a:spLocks noChangeArrowheads="1"/>
            </p:cNvSpPr>
            <p:nvPr/>
          </p:nvSpPr>
          <p:spPr bwMode="auto">
            <a:xfrm>
              <a:off x="1991" y="2528"/>
              <a:ext cx="309" cy="16"/>
            </a:xfrm>
            <a:prstGeom prst="rect">
              <a:avLst/>
            </a:prstGeom>
            <a:solidFill>
              <a:srgbClr val="494936"/>
            </a:solidFill>
            <a:ln w="9525">
              <a:noFill/>
              <a:miter lim="800000"/>
              <a:headEnd/>
              <a:tailEnd/>
            </a:ln>
          </p:spPr>
          <p:txBody>
            <a:bodyPr wrap="none" anchor="ctr"/>
            <a:lstStyle/>
            <a:p>
              <a:endParaRPr lang="en-US"/>
            </a:p>
          </p:txBody>
        </p:sp>
        <p:sp>
          <p:nvSpPr>
            <p:cNvPr id="241" name="Rectangle 314"/>
            <p:cNvSpPr>
              <a:spLocks noChangeArrowheads="1"/>
            </p:cNvSpPr>
            <p:nvPr/>
          </p:nvSpPr>
          <p:spPr bwMode="auto">
            <a:xfrm>
              <a:off x="1995" y="2532"/>
              <a:ext cx="301" cy="8"/>
            </a:xfrm>
            <a:prstGeom prst="rect">
              <a:avLst/>
            </a:prstGeom>
            <a:noFill/>
            <a:ln w="12700">
              <a:solidFill>
                <a:srgbClr val="333333"/>
              </a:solidFill>
              <a:miter lim="800000"/>
              <a:headEnd/>
              <a:tailEnd/>
            </a:ln>
          </p:spPr>
          <p:txBody>
            <a:bodyPr wrap="none" anchor="ctr"/>
            <a:lstStyle/>
            <a:p>
              <a:endParaRPr lang="en-US"/>
            </a:p>
          </p:txBody>
        </p:sp>
        <p:sp>
          <p:nvSpPr>
            <p:cNvPr id="242" name="Rectangle 315"/>
            <p:cNvSpPr>
              <a:spLocks noChangeArrowheads="1"/>
            </p:cNvSpPr>
            <p:nvPr/>
          </p:nvSpPr>
          <p:spPr bwMode="auto">
            <a:xfrm>
              <a:off x="1968" y="2185"/>
              <a:ext cx="344" cy="330"/>
            </a:xfrm>
            <a:prstGeom prst="rect">
              <a:avLst/>
            </a:prstGeom>
            <a:solidFill>
              <a:srgbClr val="CECECE"/>
            </a:solidFill>
            <a:ln w="9525">
              <a:noFill/>
              <a:miter lim="800000"/>
              <a:headEnd/>
              <a:tailEnd/>
            </a:ln>
          </p:spPr>
          <p:txBody>
            <a:bodyPr wrap="none" anchor="ctr"/>
            <a:lstStyle/>
            <a:p>
              <a:endParaRPr lang="en-US"/>
            </a:p>
          </p:txBody>
        </p:sp>
        <p:sp>
          <p:nvSpPr>
            <p:cNvPr id="243" name="Rectangle 316"/>
            <p:cNvSpPr>
              <a:spLocks noChangeArrowheads="1"/>
            </p:cNvSpPr>
            <p:nvPr/>
          </p:nvSpPr>
          <p:spPr bwMode="auto">
            <a:xfrm>
              <a:off x="1972" y="2189"/>
              <a:ext cx="122" cy="8"/>
            </a:xfrm>
            <a:prstGeom prst="rect">
              <a:avLst/>
            </a:prstGeom>
            <a:solidFill>
              <a:srgbClr val="F4F4EE"/>
            </a:solidFill>
            <a:ln w="12700">
              <a:solidFill>
                <a:srgbClr val="000000"/>
              </a:solidFill>
              <a:miter lim="800000"/>
              <a:headEnd/>
              <a:tailEnd/>
            </a:ln>
          </p:spPr>
          <p:txBody>
            <a:bodyPr wrap="none" anchor="ctr"/>
            <a:lstStyle/>
            <a:p>
              <a:endParaRPr lang="en-US"/>
            </a:p>
          </p:txBody>
        </p:sp>
        <p:sp>
          <p:nvSpPr>
            <p:cNvPr id="244" name="Rectangle 317"/>
            <p:cNvSpPr>
              <a:spLocks noChangeArrowheads="1"/>
            </p:cNvSpPr>
            <p:nvPr/>
          </p:nvSpPr>
          <p:spPr bwMode="auto">
            <a:xfrm>
              <a:off x="1972" y="2189"/>
              <a:ext cx="122" cy="8"/>
            </a:xfrm>
            <a:prstGeom prst="rect">
              <a:avLst/>
            </a:prstGeom>
            <a:noFill/>
            <a:ln w="12700">
              <a:solidFill>
                <a:srgbClr val="000000"/>
              </a:solidFill>
              <a:miter lim="800000"/>
              <a:headEnd/>
              <a:tailEnd/>
            </a:ln>
          </p:spPr>
          <p:txBody>
            <a:bodyPr wrap="none" anchor="ctr"/>
            <a:lstStyle/>
            <a:p>
              <a:endParaRPr lang="en-US"/>
            </a:p>
          </p:txBody>
        </p:sp>
        <p:sp>
          <p:nvSpPr>
            <p:cNvPr id="245" name="Rectangle 318"/>
            <p:cNvSpPr>
              <a:spLocks noChangeArrowheads="1"/>
            </p:cNvSpPr>
            <p:nvPr/>
          </p:nvSpPr>
          <p:spPr bwMode="auto">
            <a:xfrm>
              <a:off x="2114" y="2189"/>
              <a:ext cx="111" cy="8"/>
            </a:xfrm>
            <a:prstGeom prst="rect">
              <a:avLst/>
            </a:prstGeom>
            <a:solidFill>
              <a:srgbClr val="F4F4EE"/>
            </a:solidFill>
            <a:ln w="12700">
              <a:solidFill>
                <a:srgbClr val="000000"/>
              </a:solidFill>
              <a:miter lim="800000"/>
              <a:headEnd/>
              <a:tailEnd/>
            </a:ln>
          </p:spPr>
          <p:txBody>
            <a:bodyPr wrap="none" anchor="ctr"/>
            <a:lstStyle/>
            <a:p>
              <a:endParaRPr lang="en-US"/>
            </a:p>
          </p:txBody>
        </p:sp>
        <p:sp>
          <p:nvSpPr>
            <p:cNvPr id="246" name="Rectangle 319"/>
            <p:cNvSpPr>
              <a:spLocks noChangeArrowheads="1"/>
            </p:cNvSpPr>
            <p:nvPr/>
          </p:nvSpPr>
          <p:spPr bwMode="auto">
            <a:xfrm>
              <a:off x="2114" y="2189"/>
              <a:ext cx="111" cy="8"/>
            </a:xfrm>
            <a:prstGeom prst="rect">
              <a:avLst/>
            </a:prstGeom>
            <a:noFill/>
            <a:ln w="12700">
              <a:solidFill>
                <a:srgbClr val="000000"/>
              </a:solidFill>
              <a:miter lim="800000"/>
              <a:headEnd/>
              <a:tailEnd/>
            </a:ln>
          </p:spPr>
          <p:txBody>
            <a:bodyPr wrap="none" anchor="ctr"/>
            <a:lstStyle/>
            <a:p>
              <a:endParaRPr lang="en-US"/>
            </a:p>
          </p:txBody>
        </p:sp>
        <p:sp>
          <p:nvSpPr>
            <p:cNvPr id="247" name="Rectangle 320"/>
            <p:cNvSpPr>
              <a:spLocks noChangeArrowheads="1"/>
            </p:cNvSpPr>
            <p:nvPr/>
          </p:nvSpPr>
          <p:spPr bwMode="auto">
            <a:xfrm>
              <a:off x="2257" y="2189"/>
              <a:ext cx="51" cy="8"/>
            </a:xfrm>
            <a:prstGeom prst="rect">
              <a:avLst/>
            </a:prstGeom>
            <a:solidFill>
              <a:srgbClr val="F4F4EE"/>
            </a:solidFill>
            <a:ln w="12700">
              <a:solidFill>
                <a:srgbClr val="000000"/>
              </a:solidFill>
              <a:miter lim="800000"/>
              <a:headEnd/>
              <a:tailEnd/>
            </a:ln>
          </p:spPr>
          <p:txBody>
            <a:bodyPr wrap="none" anchor="ctr"/>
            <a:lstStyle/>
            <a:p>
              <a:endParaRPr lang="en-US"/>
            </a:p>
          </p:txBody>
        </p:sp>
        <p:sp>
          <p:nvSpPr>
            <p:cNvPr id="248" name="Rectangle 321"/>
            <p:cNvSpPr>
              <a:spLocks noChangeArrowheads="1"/>
            </p:cNvSpPr>
            <p:nvPr/>
          </p:nvSpPr>
          <p:spPr bwMode="auto">
            <a:xfrm>
              <a:off x="2257" y="2189"/>
              <a:ext cx="51" cy="8"/>
            </a:xfrm>
            <a:prstGeom prst="rect">
              <a:avLst/>
            </a:prstGeom>
            <a:noFill/>
            <a:ln w="12700">
              <a:solidFill>
                <a:srgbClr val="000000"/>
              </a:solidFill>
              <a:miter lim="800000"/>
              <a:headEnd/>
              <a:tailEnd/>
            </a:ln>
          </p:spPr>
          <p:txBody>
            <a:bodyPr wrap="none" anchor="ctr"/>
            <a:lstStyle/>
            <a:p>
              <a:endParaRPr lang="en-US"/>
            </a:p>
          </p:txBody>
        </p:sp>
        <p:sp>
          <p:nvSpPr>
            <p:cNvPr id="249" name="Rectangle 322"/>
            <p:cNvSpPr>
              <a:spLocks noChangeArrowheads="1"/>
            </p:cNvSpPr>
            <p:nvPr/>
          </p:nvSpPr>
          <p:spPr bwMode="auto">
            <a:xfrm>
              <a:off x="1968" y="2515"/>
              <a:ext cx="130" cy="16"/>
            </a:xfrm>
            <a:prstGeom prst="rect">
              <a:avLst/>
            </a:prstGeom>
            <a:solidFill>
              <a:srgbClr val="F4F4EE"/>
            </a:solidFill>
            <a:ln w="9525">
              <a:noFill/>
              <a:miter lim="800000"/>
              <a:headEnd/>
              <a:tailEnd/>
            </a:ln>
          </p:spPr>
          <p:txBody>
            <a:bodyPr wrap="none" anchor="ctr"/>
            <a:lstStyle/>
            <a:p>
              <a:endParaRPr lang="en-US"/>
            </a:p>
          </p:txBody>
        </p:sp>
        <p:sp>
          <p:nvSpPr>
            <p:cNvPr id="250" name="Rectangle 323"/>
            <p:cNvSpPr>
              <a:spLocks noChangeArrowheads="1"/>
            </p:cNvSpPr>
            <p:nvPr/>
          </p:nvSpPr>
          <p:spPr bwMode="auto">
            <a:xfrm>
              <a:off x="2110" y="2515"/>
              <a:ext cx="119" cy="16"/>
            </a:xfrm>
            <a:prstGeom prst="rect">
              <a:avLst/>
            </a:prstGeom>
            <a:solidFill>
              <a:srgbClr val="F4F4EE"/>
            </a:solidFill>
            <a:ln w="9525">
              <a:noFill/>
              <a:miter lim="800000"/>
              <a:headEnd/>
              <a:tailEnd/>
            </a:ln>
          </p:spPr>
          <p:txBody>
            <a:bodyPr wrap="none" anchor="ctr"/>
            <a:lstStyle/>
            <a:p>
              <a:endParaRPr lang="en-US"/>
            </a:p>
          </p:txBody>
        </p:sp>
        <p:sp>
          <p:nvSpPr>
            <p:cNvPr id="251" name="Rectangle 324"/>
            <p:cNvSpPr>
              <a:spLocks noChangeArrowheads="1"/>
            </p:cNvSpPr>
            <p:nvPr/>
          </p:nvSpPr>
          <p:spPr bwMode="auto">
            <a:xfrm>
              <a:off x="2253" y="2515"/>
              <a:ext cx="59" cy="16"/>
            </a:xfrm>
            <a:prstGeom prst="rect">
              <a:avLst/>
            </a:prstGeom>
            <a:solidFill>
              <a:srgbClr val="F4F4EE"/>
            </a:solidFill>
            <a:ln w="9525">
              <a:noFill/>
              <a:miter lim="800000"/>
              <a:headEnd/>
              <a:tailEnd/>
            </a:ln>
          </p:spPr>
          <p:txBody>
            <a:bodyPr wrap="none" anchor="ctr"/>
            <a:lstStyle/>
            <a:p>
              <a:endParaRPr lang="en-US"/>
            </a:p>
          </p:txBody>
        </p:sp>
        <p:sp>
          <p:nvSpPr>
            <p:cNvPr id="252" name="Rectangle 325"/>
            <p:cNvSpPr>
              <a:spLocks noChangeArrowheads="1"/>
            </p:cNvSpPr>
            <p:nvPr/>
          </p:nvSpPr>
          <p:spPr bwMode="auto">
            <a:xfrm>
              <a:off x="2241" y="2185"/>
              <a:ext cx="16" cy="330"/>
            </a:xfrm>
            <a:prstGeom prst="rect">
              <a:avLst/>
            </a:prstGeom>
            <a:solidFill>
              <a:srgbClr val="474747"/>
            </a:solidFill>
            <a:ln w="9525">
              <a:noFill/>
              <a:miter lim="800000"/>
              <a:headEnd/>
              <a:tailEnd/>
            </a:ln>
          </p:spPr>
          <p:txBody>
            <a:bodyPr wrap="none" anchor="ctr"/>
            <a:lstStyle/>
            <a:p>
              <a:endParaRPr lang="en-US"/>
            </a:p>
          </p:txBody>
        </p:sp>
        <p:sp>
          <p:nvSpPr>
            <p:cNvPr id="253" name="Rectangle 326"/>
            <p:cNvSpPr>
              <a:spLocks noChangeArrowheads="1"/>
            </p:cNvSpPr>
            <p:nvPr/>
          </p:nvSpPr>
          <p:spPr bwMode="auto">
            <a:xfrm>
              <a:off x="1972" y="2215"/>
              <a:ext cx="122" cy="55"/>
            </a:xfrm>
            <a:prstGeom prst="rect">
              <a:avLst/>
            </a:prstGeom>
            <a:solidFill>
              <a:srgbClr val="919191"/>
            </a:solidFill>
            <a:ln w="12700">
              <a:solidFill>
                <a:srgbClr val="000000"/>
              </a:solidFill>
              <a:miter lim="800000"/>
              <a:headEnd/>
              <a:tailEnd/>
            </a:ln>
          </p:spPr>
          <p:txBody>
            <a:bodyPr wrap="none" anchor="ctr"/>
            <a:lstStyle/>
            <a:p>
              <a:endParaRPr lang="en-US"/>
            </a:p>
          </p:txBody>
        </p:sp>
        <p:sp>
          <p:nvSpPr>
            <p:cNvPr id="254" name="Rectangle 327"/>
            <p:cNvSpPr>
              <a:spLocks noChangeArrowheads="1"/>
            </p:cNvSpPr>
            <p:nvPr/>
          </p:nvSpPr>
          <p:spPr bwMode="auto">
            <a:xfrm>
              <a:off x="1972" y="2215"/>
              <a:ext cx="122" cy="55"/>
            </a:xfrm>
            <a:prstGeom prst="rect">
              <a:avLst/>
            </a:prstGeom>
            <a:noFill/>
            <a:ln w="12700">
              <a:solidFill>
                <a:srgbClr val="000000"/>
              </a:solidFill>
              <a:miter lim="800000"/>
              <a:headEnd/>
              <a:tailEnd/>
            </a:ln>
          </p:spPr>
          <p:txBody>
            <a:bodyPr wrap="none" anchor="ctr"/>
            <a:lstStyle/>
            <a:p>
              <a:endParaRPr lang="en-US"/>
            </a:p>
          </p:txBody>
        </p:sp>
        <p:sp>
          <p:nvSpPr>
            <p:cNvPr id="255" name="Oval 328"/>
            <p:cNvSpPr>
              <a:spLocks noChangeArrowheads="1"/>
            </p:cNvSpPr>
            <p:nvPr/>
          </p:nvSpPr>
          <p:spPr bwMode="auto">
            <a:xfrm>
              <a:off x="1995" y="2227"/>
              <a:ext cx="28" cy="18"/>
            </a:xfrm>
            <a:prstGeom prst="ellipse">
              <a:avLst/>
            </a:prstGeom>
            <a:solidFill>
              <a:srgbClr val="F4F4EE"/>
            </a:solidFill>
            <a:ln w="12700">
              <a:solidFill>
                <a:srgbClr val="000000"/>
              </a:solidFill>
              <a:round/>
              <a:headEnd/>
              <a:tailEnd/>
            </a:ln>
          </p:spPr>
          <p:txBody>
            <a:bodyPr wrap="none" anchor="ctr"/>
            <a:lstStyle/>
            <a:p>
              <a:endParaRPr lang="en-US"/>
            </a:p>
          </p:txBody>
        </p:sp>
        <p:sp>
          <p:nvSpPr>
            <p:cNvPr id="256" name="Oval 329"/>
            <p:cNvSpPr>
              <a:spLocks noChangeArrowheads="1"/>
            </p:cNvSpPr>
            <p:nvPr/>
          </p:nvSpPr>
          <p:spPr bwMode="auto">
            <a:xfrm>
              <a:off x="1995" y="2227"/>
              <a:ext cx="28" cy="18"/>
            </a:xfrm>
            <a:prstGeom prst="ellipse">
              <a:avLst/>
            </a:prstGeom>
            <a:noFill/>
            <a:ln w="12700">
              <a:solidFill>
                <a:srgbClr val="000000"/>
              </a:solidFill>
              <a:round/>
              <a:headEnd/>
              <a:tailEnd/>
            </a:ln>
          </p:spPr>
          <p:txBody>
            <a:bodyPr wrap="none" anchor="ctr"/>
            <a:lstStyle/>
            <a:p>
              <a:endParaRPr lang="en-US"/>
            </a:p>
          </p:txBody>
        </p:sp>
        <p:sp>
          <p:nvSpPr>
            <p:cNvPr id="257" name="Oval 330"/>
            <p:cNvSpPr>
              <a:spLocks noChangeArrowheads="1"/>
            </p:cNvSpPr>
            <p:nvPr/>
          </p:nvSpPr>
          <p:spPr bwMode="auto">
            <a:xfrm>
              <a:off x="2055" y="2227"/>
              <a:ext cx="16" cy="18"/>
            </a:xfrm>
            <a:prstGeom prst="ellipse">
              <a:avLst/>
            </a:prstGeom>
            <a:solidFill>
              <a:srgbClr val="F4F4EE"/>
            </a:solidFill>
            <a:ln w="12700">
              <a:solidFill>
                <a:srgbClr val="000000"/>
              </a:solidFill>
              <a:round/>
              <a:headEnd/>
              <a:tailEnd/>
            </a:ln>
          </p:spPr>
          <p:txBody>
            <a:bodyPr wrap="none" anchor="ctr"/>
            <a:lstStyle/>
            <a:p>
              <a:endParaRPr lang="en-US"/>
            </a:p>
          </p:txBody>
        </p:sp>
        <p:sp>
          <p:nvSpPr>
            <p:cNvPr id="258" name="Oval 331"/>
            <p:cNvSpPr>
              <a:spLocks noChangeArrowheads="1"/>
            </p:cNvSpPr>
            <p:nvPr/>
          </p:nvSpPr>
          <p:spPr bwMode="auto">
            <a:xfrm>
              <a:off x="2055" y="2227"/>
              <a:ext cx="16" cy="18"/>
            </a:xfrm>
            <a:prstGeom prst="ellipse">
              <a:avLst/>
            </a:prstGeom>
            <a:noFill/>
            <a:ln w="12700">
              <a:solidFill>
                <a:srgbClr val="000000"/>
              </a:solidFill>
              <a:round/>
              <a:headEnd/>
              <a:tailEnd/>
            </a:ln>
          </p:spPr>
          <p:txBody>
            <a:bodyPr wrap="none" anchor="ctr"/>
            <a:lstStyle/>
            <a:p>
              <a:endParaRPr lang="en-US"/>
            </a:p>
          </p:txBody>
        </p:sp>
        <p:sp>
          <p:nvSpPr>
            <p:cNvPr id="259" name="Rectangle 332"/>
            <p:cNvSpPr>
              <a:spLocks noChangeArrowheads="1"/>
            </p:cNvSpPr>
            <p:nvPr/>
          </p:nvSpPr>
          <p:spPr bwMode="auto">
            <a:xfrm>
              <a:off x="2114" y="2215"/>
              <a:ext cx="111" cy="55"/>
            </a:xfrm>
            <a:prstGeom prst="rect">
              <a:avLst/>
            </a:prstGeom>
            <a:solidFill>
              <a:srgbClr val="919191"/>
            </a:solidFill>
            <a:ln w="12700">
              <a:solidFill>
                <a:srgbClr val="000000"/>
              </a:solidFill>
              <a:miter lim="800000"/>
              <a:headEnd/>
              <a:tailEnd/>
            </a:ln>
          </p:spPr>
          <p:txBody>
            <a:bodyPr wrap="none" anchor="ctr"/>
            <a:lstStyle/>
            <a:p>
              <a:endParaRPr lang="en-US"/>
            </a:p>
          </p:txBody>
        </p:sp>
        <p:sp>
          <p:nvSpPr>
            <p:cNvPr id="260" name="Rectangle 333"/>
            <p:cNvSpPr>
              <a:spLocks noChangeArrowheads="1"/>
            </p:cNvSpPr>
            <p:nvPr/>
          </p:nvSpPr>
          <p:spPr bwMode="auto">
            <a:xfrm>
              <a:off x="2114" y="2215"/>
              <a:ext cx="111" cy="55"/>
            </a:xfrm>
            <a:prstGeom prst="rect">
              <a:avLst/>
            </a:prstGeom>
            <a:noFill/>
            <a:ln w="12700">
              <a:solidFill>
                <a:srgbClr val="000000"/>
              </a:solidFill>
              <a:miter lim="800000"/>
              <a:headEnd/>
              <a:tailEnd/>
            </a:ln>
          </p:spPr>
          <p:txBody>
            <a:bodyPr wrap="none" anchor="ctr"/>
            <a:lstStyle/>
            <a:p>
              <a:endParaRPr lang="en-US"/>
            </a:p>
          </p:txBody>
        </p:sp>
        <p:sp>
          <p:nvSpPr>
            <p:cNvPr id="261" name="Oval 334"/>
            <p:cNvSpPr>
              <a:spLocks noChangeArrowheads="1"/>
            </p:cNvSpPr>
            <p:nvPr/>
          </p:nvSpPr>
          <p:spPr bwMode="auto">
            <a:xfrm>
              <a:off x="2126" y="2227"/>
              <a:ext cx="28" cy="18"/>
            </a:xfrm>
            <a:prstGeom prst="ellipse">
              <a:avLst/>
            </a:prstGeom>
            <a:solidFill>
              <a:srgbClr val="F4F4EE"/>
            </a:solidFill>
            <a:ln w="12700">
              <a:solidFill>
                <a:srgbClr val="000000"/>
              </a:solidFill>
              <a:round/>
              <a:headEnd/>
              <a:tailEnd/>
            </a:ln>
          </p:spPr>
          <p:txBody>
            <a:bodyPr wrap="none" anchor="ctr"/>
            <a:lstStyle/>
            <a:p>
              <a:endParaRPr lang="en-US"/>
            </a:p>
          </p:txBody>
        </p:sp>
        <p:sp>
          <p:nvSpPr>
            <p:cNvPr id="262" name="Oval 335"/>
            <p:cNvSpPr>
              <a:spLocks noChangeArrowheads="1"/>
            </p:cNvSpPr>
            <p:nvPr/>
          </p:nvSpPr>
          <p:spPr bwMode="auto">
            <a:xfrm>
              <a:off x="2126" y="2227"/>
              <a:ext cx="28" cy="18"/>
            </a:xfrm>
            <a:prstGeom prst="ellipse">
              <a:avLst/>
            </a:prstGeom>
            <a:noFill/>
            <a:ln w="12700">
              <a:solidFill>
                <a:srgbClr val="000000"/>
              </a:solidFill>
              <a:round/>
              <a:headEnd/>
              <a:tailEnd/>
            </a:ln>
          </p:spPr>
          <p:txBody>
            <a:bodyPr wrap="none" anchor="ctr"/>
            <a:lstStyle/>
            <a:p>
              <a:endParaRPr lang="en-US"/>
            </a:p>
          </p:txBody>
        </p:sp>
        <p:sp>
          <p:nvSpPr>
            <p:cNvPr id="263" name="Oval 336"/>
            <p:cNvSpPr>
              <a:spLocks noChangeArrowheads="1"/>
            </p:cNvSpPr>
            <p:nvPr/>
          </p:nvSpPr>
          <p:spPr bwMode="auto">
            <a:xfrm>
              <a:off x="2197" y="2227"/>
              <a:ext cx="16" cy="18"/>
            </a:xfrm>
            <a:prstGeom prst="ellipse">
              <a:avLst/>
            </a:prstGeom>
            <a:solidFill>
              <a:srgbClr val="F4F4EE"/>
            </a:solidFill>
            <a:ln w="12700">
              <a:solidFill>
                <a:srgbClr val="000000"/>
              </a:solidFill>
              <a:round/>
              <a:headEnd/>
              <a:tailEnd/>
            </a:ln>
          </p:spPr>
          <p:txBody>
            <a:bodyPr wrap="none" anchor="ctr"/>
            <a:lstStyle/>
            <a:p>
              <a:endParaRPr lang="en-US"/>
            </a:p>
          </p:txBody>
        </p:sp>
        <p:sp>
          <p:nvSpPr>
            <p:cNvPr id="264" name="Oval 337"/>
            <p:cNvSpPr>
              <a:spLocks noChangeArrowheads="1"/>
            </p:cNvSpPr>
            <p:nvPr/>
          </p:nvSpPr>
          <p:spPr bwMode="auto">
            <a:xfrm>
              <a:off x="2197" y="2227"/>
              <a:ext cx="16" cy="18"/>
            </a:xfrm>
            <a:prstGeom prst="ellipse">
              <a:avLst/>
            </a:prstGeom>
            <a:noFill/>
            <a:ln w="12700">
              <a:solidFill>
                <a:srgbClr val="000000"/>
              </a:solidFill>
              <a:round/>
              <a:headEnd/>
              <a:tailEnd/>
            </a:ln>
          </p:spPr>
          <p:txBody>
            <a:bodyPr wrap="none" anchor="ctr"/>
            <a:lstStyle/>
            <a:p>
              <a:endParaRPr lang="en-US"/>
            </a:p>
          </p:txBody>
        </p:sp>
        <p:sp>
          <p:nvSpPr>
            <p:cNvPr id="265" name="Rectangle 338"/>
            <p:cNvSpPr>
              <a:spLocks noChangeArrowheads="1"/>
            </p:cNvSpPr>
            <p:nvPr/>
          </p:nvSpPr>
          <p:spPr bwMode="auto">
            <a:xfrm>
              <a:off x="2257" y="2215"/>
              <a:ext cx="51" cy="106"/>
            </a:xfrm>
            <a:prstGeom prst="rect">
              <a:avLst/>
            </a:prstGeom>
            <a:solidFill>
              <a:srgbClr val="919191"/>
            </a:solidFill>
            <a:ln w="12700">
              <a:solidFill>
                <a:srgbClr val="000000"/>
              </a:solidFill>
              <a:miter lim="800000"/>
              <a:headEnd/>
              <a:tailEnd/>
            </a:ln>
          </p:spPr>
          <p:txBody>
            <a:bodyPr wrap="none" anchor="ctr"/>
            <a:lstStyle/>
            <a:p>
              <a:endParaRPr lang="en-US"/>
            </a:p>
          </p:txBody>
        </p:sp>
        <p:sp>
          <p:nvSpPr>
            <p:cNvPr id="266" name="Rectangle 339"/>
            <p:cNvSpPr>
              <a:spLocks noChangeArrowheads="1"/>
            </p:cNvSpPr>
            <p:nvPr/>
          </p:nvSpPr>
          <p:spPr bwMode="auto">
            <a:xfrm>
              <a:off x="2257" y="2215"/>
              <a:ext cx="51" cy="106"/>
            </a:xfrm>
            <a:prstGeom prst="rect">
              <a:avLst/>
            </a:prstGeom>
            <a:noFill/>
            <a:ln w="12700">
              <a:solidFill>
                <a:srgbClr val="000000"/>
              </a:solidFill>
              <a:miter lim="800000"/>
              <a:headEnd/>
              <a:tailEnd/>
            </a:ln>
          </p:spPr>
          <p:txBody>
            <a:bodyPr wrap="none" anchor="ctr"/>
            <a:lstStyle/>
            <a:p>
              <a:endParaRPr lang="en-US"/>
            </a:p>
          </p:txBody>
        </p:sp>
        <p:sp>
          <p:nvSpPr>
            <p:cNvPr id="267" name="Oval 340"/>
            <p:cNvSpPr>
              <a:spLocks noChangeArrowheads="1"/>
            </p:cNvSpPr>
            <p:nvPr/>
          </p:nvSpPr>
          <p:spPr bwMode="auto">
            <a:xfrm>
              <a:off x="2269" y="2227"/>
              <a:ext cx="27" cy="18"/>
            </a:xfrm>
            <a:prstGeom prst="ellipse">
              <a:avLst/>
            </a:prstGeom>
            <a:solidFill>
              <a:srgbClr val="F4F4EE"/>
            </a:solidFill>
            <a:ln w="12700">
              <a:solidFill>
                <a:srgbClr val="000000"/>
              </a:solidFill>
              <a:round/>
              <a:headEnd/>
              <a:tailEnd/>
            </a:ln>
          </p:spPr>
          <p:txBody>
            <a:bodyPr wrap="none" anchor="ctr"/>
            <a:lstStyle/>
            <a:p>
              <a:endParaRPr lang="en-US"/>
            </a:p>
          </p:txBody>
        </p:sp>
        <p:sp>
          <p:nvSpPr>
            <p:cNvPr id="268" name="Oval 341"/>
            <p:cNvSpPr>
              <a:spLocks noChangeArrowheads="1"/>
            </p:cNvSpPr>
            <p:nvPr/>
          </p:nvSpPr>
          <p:spPr bwMode="auto">
            <a:xfrm>
              <a:off x="2269" y="2227"/>
              <a:ext cx="27" cy="18"/>
            </a:xfrm>
            <a:prstGeom prst="ellipse">
              <a:avLst/>
            </a:prstGeom>
            <a:noFill/>
            <a:ln w="12700">
              <a:solidFill>
                <a:srgbClr val="000000"/>
              </a:solidFill>
              <a:round/>
              <a:headEnd/>
              <a:tailEnd/>
            </a:ln>
          </p:spPr>
          <p:txBody>
            <a:bodyPr wrap="none" anchor="ctr"/>
            <a:lstStyle/>
            <a:p>
              <a:endParaRPr lang="en-US"/>
            </a:p>
          </p:txBody>
        </p:sp>
        <p:sp>
          <p:nvSpPr>
            <p:cNvPr id="269" name="Oval 342"/>
            <p:cNvSpPr>
              <a:spLocks noChangeArrowheads="1"/>
            </p:cNvSpPr>
            <p:nvPr/>
          </p:nvSpPr>
          <p:spPr bwMode="auto">
            <a:xfrm>
              <a:off x="2269" y="2291"/>
              <a:ext cx="27" cy="17"/>
            </a:xfrm>
            <a:prstGeom prst="ellipse">
              <a:avLst/>
            </a:prstGeom>
            <a:solidFill>
              <a:srgbClr val="F4F4EE"/>
            </a:solidFill>
            <a:ln w="12700">
              <a:solidFill>
                <a:srgbClr val="000000"/>
              </a:solidFill>
              <a:round/>
              <a:headEnd/>
              <a:tailEnd/>
            </a:ln>
          </p:spPr>
          <p:txBody>
            <a:bodyPr wrap="none" anchor="ctr"/>
            <a:lstStyle/>
            <a:p>
              <a:endParaRPr lang="en-US"/>
            </a:p>
          </p:txBody>
        </p:sp>
        <p:sp>
          <p:nvSpPr>
            <p:cNvPr id="270" name="Oval 343"/>
            <p:cNvSpPr>
              <a:spLocks noChangeArrowheads="1"/>
            </p:cNvSpPr>
            <p:nvPr/>
          </p:nvSpPr>
          <p:spPr bwMode="auto">
            <a:xfrm>
              <a:off x="2269" y="2291"/>
              <a:ext cx="27" cy="17"/>
            </a:xfrm>
            <a:prstGeom prst="ellipse">
              <a:avLst/>
            </a:prstGeom>
            <a:noFill/>
            <a:ln w="12700">
              <a:solidFill>
                <a:srgbClr val="000000"/>
              </a:solidFill>
              <a:round/>
              <a:headEnd/>
              <a:tailEnd/>
            </a:ln>
          </p:spPr>
          <p:txBody>
            <a:bodyPr wrap="none" anchor="ctr"/>
            <a:lstStyle/>
            <a:p>
              <a:endParaRPr lang="en-US"/>
            </a:p>
          </p:txBody>
        </p:sp>
        <p:sp>
          <p:nvSpPr>
            <p:cNvPr id="271" name="Rectangle 344"/>
            <p:cNvSpPr>
              <a:spLocks noChangeArrowheads="1"/>
            </p:cNvSpPr>
            <p:nvPr/>
          </p:nvSpPr>
          <p:spPr bwMode="auto">
            <a:xfrm>
              <a:off x="1991" y="2312"/>
              <a:ext cx="84" cy="102"/>
            </a:xfrm>
            <a:prstGeom prst="rect">
              <a:avLst/>
            </a:prstGeom>
            <a:solidFill>
              <a:srgbClr val="919191"/>
            </a:solidFill>
            <a:ln w="9525">
              <a:noFill/>
              <a:miter lim="800000"/>
              <a:headEnd/>
              <a:tailEnd/>
            </a:ln>
          </p:spPr>
          <p:txBody>
            <a:bodyPr wrap="none" anchor="ctr"/>
            <a:lstStyle/>
            <a:p>
              <a:endParaRPr lang="en-US"/>
            </a:p>
          </p:txBody>
        </p:sp>
        <p:sp>
          <p:nvSpPr>
            <p:cNvPr id="272" name="Rectangle 345"/>
            <p:cNvSpPr>
              <a:spLocks noChangeArrowheads="1"/>
            </p:cNvSpPr>
            <p:nvPr/>
          </p:nvSpPr>
          <p:spPr bwMode="auto">
            <a:xfrm>
              <a:off x="2122" y="2312"/>
              <a:ext cx="95" cy="102"/>
            </a:xfrm>
            <a:prstGeom prst="rect">
              <a:avLst/>
            </a:prstGeom>
            <a:solidFill>
              <a:srgbClr val="919191"/>
            </a:solidFill>
            <a:ln w="9525">
              <a:noFill/>
              <a:miter lim="800000"/>
              <a:headEnd/>
              <a:tailEnd/>
            </a:ln>
          </p:spPr>
          <p:txBody>
            <a:bodyPr wrap="none" anchor="ctr"/>
            <a:lstStyle/>
            <a:p>
              <a:endParaRPr lang="en-US"/>
            </a:p>
          </p:txBody>
        </p:sp>
        <p:sp>
          <p:nvSpPr>
            <p:cNvPr id="273" name="Rectangle 346"/>
            <p:cNvSpPr>
              <a:spLocks noChangeArrowheads="1"/>
            </p:cNvSpPr>
            <p:nvPr/>
          </p:nvSpPr>
          <p:spPr bwMode="auto">
            <a:xfrm>
              <a:off x="2098" y="2185"/>
              <a:ext cx="16" cy="330"/>
            </a:xfrm>
            <a:prstGeom prst="rect">
              <a:avLst/>
            </a:prstGeom>
            <a:solidFill>
              <a:srgbClr val="474747"/>
            </a:solidFill>
            <a:ln w="9525">
              <a:noFill/>
              <a:miter lim="800000"/>
              <a:headEnd/>
              <a:tailEnd/>
            </a:ln>
          </p:spPr>
          <p:txBody>
            <a:bodyPr wrap="none" anchor="ctr"/>
            <a:lstStyle/>
            <a:p>
              <a:endParaRPr lang="en-US" dirty="0"/>
            </a:p>
          </p:txBody>
        </p:sp>
      </p:grpSp>
      <p:sp>
        <p:nvSpPr>
          <p:cNvPr id="274" name="TextBox 273"/>
          <p:cNvSpPr txBox="1"/>
          <p:nvPr/>
        </p:nvSpPr>
        <p:spPr>
          <a:xfrm>
            <a:off x="1973896" y="2644775"/>
            <a:ext cx="1378904" cy="307777"/>
          </a:xfrm>
          <a:prstGeom prst="rect">
            <a:avLst/>
          </a:prstGeom>
          <a:noFill/>
        </p:spPr>
        <p:txBody>
          <a:bodyPr wrap="none" rtlCol="0">
            <a:spAutoFit/>
          </a:bodyPr>
          <a:lstStyle/>
          <a:p>
            <a:r>
              <a:rPr lang="en-US" sz="1400" b="1" dirty="0"/>
              <a:t>Proxy Server</a:t>
            </a:r>
          </a:p>
        </p:txBody>
      </p:sp>
      <p:cxnSp>
        <p:nvCxnSpPr>
          <p:cNvPr id="275" name="Straight Arrow Connector 274"/>
          <p:cNvCxnSpPr/>
          <p:nvPr/>
        </p:nvCxnSpPr>
        <p:spPr>
          <a:xfrm>
            <a:off x="762000" y="3124200"/>
            <a:ext cx="1905000" cy="1588"/>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76" name="Straight Arrow Connector 275"/>
          <p:cNvCxnSpPr/>
          <p:nvPr/>
        </p:nvCxnSpPr>
        <p:spPr>
          <a:xfrm rot="10800000">
            <a:off x="784226" y="3429000"/>
            <a:ext cx="1882775" cy="1588"/>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77" name="Rectangle 276"/>
          <p:cNvSpPr/>
          <p:nvPr/>
        </p:nvSpPr>
        <p:spPr>
          <a:xfrm>
            <a:off x="990600" y="3048000"/>
            <a:ext cx="13716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INVITE</a:t>
            </a:r>
          </a:p>
        </p:txBody>
      </p:sp>
      <p:sp>
        <p:nvSpPr>
          <p:cNvPr id="278" name="Rectangle 277"/>
          <p:cNvSpPr/>
          <p:nvPr/>
        </p:nvSpPr>
        <p:spPr>
          <a:xfrm>
            <a:off x="990600" y="3352800"/>
            <a:ext cx="13716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100 - Trying</a:t>
            </a:r>
          </a:p>
        </p:txBody>
      </p:sp>
      <p:cxnSp>
        <p:nvCxnSpPr>
          <p:cNvPr id="279" name="Straight Arrow Connector 278"/>
          <p:cNvCxnSpPr/>
          <p:nvPr/>
        </p:nvCxnSpPr>
        <p:spPr>
          <a:xfrm rot="10800000">
            <a:off x="762001" y="4060825"/>
            <a:ext cx="1904998" cy="1"/>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0" name="Rectangle 279"/>
          <p:cNvSpPr/>
          <p:nvPr/>
        </p:nvSpPr>
        <p:spPr>
          <a:xfrm>
            <a:off x="990598" y="3962400"/>
            <a:ext cx="13716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180 - Ringing</a:t>
            </a:r>
          </a:p>
        </p:txBody>
      </p:sp>
      <p:cxnSp>
        <p:nvCxnSpPr>
          <p:cNvPr id="283" name="Straight Arrow Connector 282"/>
          <p:cNvCxnSpPr/>
          <p:nvPr/>
        </p:nvCxnSpPr>
        <p:spPr>
          <a:xfrm>
            <a:off x="2667000" y="3276600"/>
            <a:ext cx="1905000" cy="1588"/>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4" name="Rectangle 283"/>
          <p:cNvSpPr/>
          <p:nvPr/>
        </p:nvSpPr>
        <p:spPr>
          <a:xfrm>
            <a:off x="2895600" y="3200400"/>
            <a:ext cx="13716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INVITE</a:t>
            </a:r>
          </a:p>
        </p:txBody>
      </p:sp>
      <p:cxnSp>
        <p:nvCxnSpPr>
          <p:cNvPr id="289" name="Straight Arrow Connector 288"/>
          <p:cNvCxnSpPr/>
          <p:nvPr/>
        </p:nvCxnSpPr>
        <p:spPr>
          <a:xfrm rot="10800000">
            <a:off x="2667000" y="3908425"/>
            <a:ext cx="1904998" cy="1"/>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0" name="Rectangle 289"/>
          <p:cNvSpPr/>
          <p:nvPr/>
        </p:nvSpPr>
        <p:spPr>
          <a:xfrm>
            <a:off x="2895597" y="3810000"/>
            <a:ext cx="13716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180 - Ringing</a:t>
            </a:r>
          </a:p>
        </p:txBody>
      </p:sp>
      <p:cxnSp>
        <p:nvCxnSpPr>
          <p:cNvPr id="293" name="Straight Arrow Connector 292"/>
          <p:cNvCxnSpPr/>
          <p:nvPr/>
        </p:nvCxnSpPr>
        <p:spPr>
          <a:xfrm rot="10800000">
            <a:off x="2667000" y="4518025"/>
            <a:ext cx="1904998" cy="1"/>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4" name="Rectangle 293"/>
          <p:cNvSpPr/>
          <p:nvPr/>
        </p:nvSpPr>
        <p:spPr>
          <a:xfrm>
            <a:off x="2895597" y="4419600"/>
            <a:ext cx="13716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200 - OK</a:t>
            </a:r>
          </a:p>
        </p:txBody>
      </p:sp>
      <p:cxnSp>
        <p:nvCxnSpPr>
          <p:cNvPr id="295" name="Straight Arrow Connector 294"/>
          <p:cNvCxnSpPr/>
          <p:nvPr/>
        </p:nvCxnSpPr>
        <p:spPr>
          <a:xfrm rot="10800000">
            <a:off x="762001" y="4670425"/>
            <a:ext cx="1904998" cy="1"/>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6" name="Rectangle 295"/>
          <p:cNvSpPr/>
          <p:nvPr/>
        </p:nvSpPr>
        <p:spPr>
          <a:xfrm>
            <a:off x="990598" y="4572000"/>
            <a:ext cx="13716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200 - OK</a:t>
            </a:r>
          </a:p>
        </p:txBody>
      </p:sp>
      <p:cxnSp>
        <p:nvCxnSpPr>
          <p:cNvPr id="297" name="Straight Arrow Connector 296"/>
          <p:cNvCxnSpPr/>
          <p:nvPr/>
        </p:nvCxnSpPr>
        <p:spPr>
          <a:xfrm>
            <a:off x="762000" y="4953000"/>
            <a:ext cx="1905000" cy="1588"/>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8" name="Rectangle 297"/>
          <p:cNvSpPr/>
          <p:nvPr/>
        </p:nvSpPr>
        <p:spPr>
          <a:xfrm>
            <a:off x="990600" y="4876800"/>
            <a:ext cx="13716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ACK</a:t>
            </a:r>
          </a:p>
        </p:txBody>
      </p:sp>
      <p:cxnSp>
        <p:nvCxnSpPr>
          <p:cNvPr id="299" name="Straight Arrow Connector 298"/>
          <p:cNvCxnSpPr/>
          <p:nvPr/>
        </p:nvCxnSpPr>
        <p:spPr>
          <a:xfrm>
            <a:off x="2667000" y="5105400"/>
            <a:ext cx="1905000" cy="1588"/>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00" name="Rectangle 299"/>
          <p:cNvSpPr/>
          <p:nvPr/>
        </p:nvSpPr>
        <p:spPr>
          <a:xfrm>
            <a:off x="2895600" y="5029200"/>
            <a:ext cx="13716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ACK</a:t>
            </a:r>
          </a:p>
        </p:txBody>
      </p:sp>
      <p:pic>
        <p:nvPicPr>
          <p:cNvPr id="301" name="Picture 297"/>
          <p:cNvPicPr preferRelativeResize="0">
            <a:picLocks noGrp="1" noChangeArrowheads="1"/>
          </p:cNvPicPr>
          <p:nvPr>
            <p:ph sz="quarter" idx="4294967295"/>
          </p:nvPr>
        </p:nvPicPr>
        <p:blipFill>
          <a:blip r:embed="rId2"/>
          <a:srcRect/>
          <a:stretch>
            <a:fillRect/>
          </a:stretch>
        </p:blipFill>
        <p:spPr>
          <a:xfrm>
            <a:off x="8044513" y="2285206"/>
            <a:ext cx="557213" cy="473075"/>
          </a:xfrm>
          <a:prstGeom prst="rect">
            <a:avLst/>
          </a:prstGeom>
          <a:noFill/>
        </p:spPr>
      </p:pic>
      <p:cxnSp>
        <p:nvCxnSpPr>
          <p:cNvPr id="302" name="Straight Connector 301"/>
          <p:cNvCxnSpPr/>
          <p:nvPr/>
        </p:nvCxnSpPr>
        <p:spPr>
          <a:xfrm rot="5400000">
            <a:off x="4648994" y="4799806"/>
            <a:ext cx="3657600" cy="1588"/>
          </a:xfrm>
          <a:prstGeom prst="line">
            <a:avLst/>
          </a:prstGeom>
          <a:ln w="1968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p:nvPr/>
        </p:nvCxnSpPr>
        <p:spPr>
          <a:xfrm rot="16200000" flipH="1">
            <a:off x="6515099" y="4762499"/>
            <a:ext cx="3733800" cy="2"/>
          </a:xfrm>
          <a:prstGeom prst="line">
            <a:avLst/>
          </a:prstGeom>
          <a:ln w="19685">
            <a:solidFill>
              <a:schemeClr val="tx1"/>
            </a:solidFill>
          </a:ln>
        </p:spPr>
        <p:style>
          <a:lnRef idx="1">
            <a:schemeClr val="accent1"/>
          </a:lnRef>
          <a:fillRef idx="0">
            <a:schemeClr val="accent1"/>
          </a:fillRef>
          <a:effectRef idx="0">
            <a:schemeClr val="accent1"/>
          </a:effectRef>
          <a:fontRef idx="minor">
            <a:schemeClr val="tx1"/>
          </a:fontRef>
        </p:style>
      </p:cxnSp>
      <p:sp>
        <p:nvSpPr>
          <p:cNvPr id="304" name="TextBox 303"/>
          <p:cNvSpPr txBox="1"/>
          <p:nvPr/>
        </p:nvSpPr>
        <p:spPr>
          <a:xfrm>
            <a:off x="8035660" y="2587029"/>
            <a:ext cx="651140" cy="307777"/>
          </a:xfrm>
          <a:prstGeom prst="rect">
            <a:avLst/>
          </a:prstGeom>
          <a:noFill/>
        </p:spPr>
        <p:txBody>
          <a:bodyPr wrap="none" rtlCol="0">
            <a:spAutoFit/>
          </a:bodyPr>
          <a:lstStyle/>
          <a:p>
            <a:r>
              <a:rPr lang="en-US" sz="1400" b="1" dirty="0"/>
              <a:t>UA B</a:t>
            </a:r>
          </a:p>
        </p:txBody>
      </p:sp>
      <p:pic>
        <p:nvPicPr>
          <p:cNvPr id="311" name="Picture 258" descr="Cloud1"/>
          <p:cNvPicPr>
            <a:picLocks noChangeAspect="1" noChangeArrowheads="1"/>
          </p:cNvPicPr>
          <p:nvPr/>
        </p:nvPicPr>
        <p:blipFill>
          <a:blip r:embed="rId3"/>
          <a:srcRect/>
          <a:stretch>
            <a:fillRect/>
          </a:stretch>
        </p:blipFill>
        <p:spPr bwMode="auto">
          <a:xfrm>
            <a:off x="5715000" y="2100716"/>
            <a:ext cx="1387159" cy="788534"/>
          </a:xfrm>
          <a:prstGeom prst="rect">
            <a:avLst/>
          </a:prstGeom>
          <a:noFill/>
          <a:ln w="9525">
            <a:noFill/>
            <a:miter lim="800000"/>
            <a:headEnd/>
            <a:tailEnd/>
          </a:ln>
        </p:spPr>
      </p:pic>
      <p:sp>
        <p:nvSpPr>
          <p:cNvPr id="312" name="Text Box 260"/>
          <p:cNvSpPr txBox="1">
            <a:spLocks noChangeArrowheads="1"/>
          </p:cNvSpPr>
          <p:nvPr/>
        </p:nvSpPr>
        <p:spPr bwMode="auto">
          <a:xfrm>
            <a:off x="6086839" y="2286000"/>
            <a:ext cx="939120" cy="307777"/>
          </a:xfrm>
          <a:prstGeom prst="rect">
            <a:avLst/>
          </a:prstGeom>
          <a:noFill/>
          <a:ln w="9525">
            <a:noFill/>
            <a:miter lim="800000"/>
            <a:headEnd/>
            <a:tailEnd/>
          </a:ln>
        </p:spPr>
        <p:txBody>
          <a:bodyPr wrap="square">
            <a:spAutoFit/>
          </a:bodyPr>
          <a:lstStyle/>
          <a:p>
            <a:r>
              <a:rPr lang="en-US" sz="1400" b="1" i="0" dirty="0"/>
              <a:t>PSTN</a:t>
            </a:r>
            <a:endParaRPr lang="en-CA" sz="1400" b="1" i="0" dirty="0"/>
          </a:p>
        </p:txBody>
      </p:sp>
      <p:cxnSp>
        <p:nvCxnSpPr>
          <p:cNvPr id="313" name="Straight Arrow Connector 312"/>
          <p:cNvCxnSpPr/>
          <p:nvPr/>
        </p:nvCxnSpPr>
        <p:spPr>
          <a:xfrm>
            <a:off x="4572000" y="3429000"/>
            <a:ext cx="1904999" cy="1588"/>
          </a:xfrm>
          <a:prstGeom prst="straightConnector1">
            <a:avLst/>
          </a:prstGeom>
          <a:ln w="19685">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4" name="Straight Arrow Connector 313"/>
          <p:cNvCxnSpPr/>
          <p:nvPr/>
        </p:nvCxnSpPr>
        <p:spPr>
          <a:xfrm rot="10800000">
            <a:off x="4572000" y="3733800"/>
            <a:ext cx="1905001" cy="1588"/>
          </a:xfrm>
          <a:prstGeom prst="straightConnector1">
            <a:avLst/>
          </a:prstGeom>
          <a:ln w="19685">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15" name="Rectangle 314"/>
          <p:cNvSpPr/>
          <p:nvPr/>
        </p:nvSpPr>
        <p:spPr>
          <a:xfrm>
            <a:off x="4800600" y="3352800"/>
            <a:ext cx="1447800" cy="228600"/>
          </a:xfrm>
          <a:prstGeom prst="rect">
            <a:avLst/>
          </a:prstGeom>
          <a:solidFill>
            <a:schemeClr val="tx1">
              <a:lumMod val="85000"/>
              <a:lumOff val="1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Q.931 Setup</a:t>
            </a:r>
          </a:p>
        </p:txBody>
      </p:sp>
      <p:sp>
        <p:nvSpPr>
          <p:cNvPr id="316" name="Rectangle 315"/>
          <p:cNvSpPr/>
          <p:nvPr/>
        </p:nvSpPr>
        <p:spPr>
          <a:xfrm>
            <a:off x="4800600" y="3657600"/>
            <a:ext cx="1371600" cy="228600"/>
          </a:xfrm>
          <a:prstGeom prst="rect">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Q.931 Call Pro.</a:t>
            </a:r>
          </a:p>
        </p:txBody>
      </p:sp>
      <p:cxnSp>
        <p:nvCxnSpPr>
          <p:cNvPr id="317" name="Straight Arrow Connector 316"/>
          <p:cNvCxnSpPr/>
          <p:nvPr/>
        </p:nvCxnSpPr>
        <p:spPr>
          <a:xfrm>
            <a:off x="6477000" y="3886200"/>
            <a:ext cx="1904999" cy="1588"/>
          </a:xfrm>
          <a:prstGeom prst="straightConnector1">
            <a:avLst/>
          </a:prstGeom>
          <a:ln w="19685">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18" name="Rectangle 317"/>
          <p:cNvSpPr/>
          <p:nvPr/>
        </p:nvSpPr>
        <p:spPr>
          <a:xfrm>
            <a:off x="6858000" y="3810000"/>
            <a:ext cx="1143000" cy="228600"/>
          </a:xfrm>
          <a:prstGeom prst="rect">
            <a:avLst/>
          </a:prstGeom>
          <a:solidFill>
            <a:schemeClr val="tx1">
              <a:lumMod val="85000"/>
              <a:lumOff val="1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Ring</a:t>
            </a:r>
          </a:p>
        </p:txBody>
      </p:sp>
      <p:cxnSp>
        <p:nvCxnSpPr>
          <p:cNvPr id="319" name="Straight Arrow Connector 318"/>
          <p:cNvCxnSpPr/>
          <p:nvPr/>
        </p:nvCxnSpPr>
        <p:spPr>
          <a:xfrm rot="10800000">
            <a:off x="6477001" y="4191000"/>
            <a:ext cx="1905001" cy="1588"/>
          </a:xfrm>
          <a:prstGeom prst="straightConnector1">
            <a:avLst/>
          </a:prstGeom>
          <a:ln w="19685">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0" name="Rectangle 319"/>
          <p:cNvSpPr/>
          <p:nvPr/>
        </p:nvSpPr>
        <p:spPr>
          <a:xfrm>
            <a:off x="6858002" y="4114800"/>
            <a:ext cx="1142999" cy="228600"/>
          </a:xfrm>
          <a:prstGeom prst="rect">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Off-Hook</a:t>
            </a:r>
          </a:p>
        </p:txBody>
      </p:sp>
      <p:cxnSp>
        <p:nvCxnSpPr>
          <p:cNvPr id="323" name="Straight Arrow Connector 322"/>
          <p:cNvCxnSpPr/>
          <p:nvPr/>
        </p:nvCxnSpPr>
        <p:spPr>
          <a:xfrm rot="10800000">
            <a:off x="4572001" y="4343400"/>
            <a:ext cx="1905001" cy="1588"/>
          </a:xfrm>
          <a:prstGeom prst="straightConnector1">
            <a:avLst/>
          </a:prstGeom>
          <a:ln w="19685">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4" name="Rectangle 323"/>
          <p:cNvSpPr/>
          <p:nvPr/>
        </p:nvSpPr>
        <p:spPr>
          <a:xfrm>
            <a:off x="4800601" y="4267200"/>
            <a:ext cx="1371600" cy="228600"/>
          </a:xfrm>
          <a:prstGeom prst="rect">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Q.931 Connect</a:t>
            </a:r>
          </a:p>
        </p:txBody>
      </p:sp>
      <p:cxnSp>
        <p:nvCxnSpPr>
          <p:cNvPr id="325" name="Straight Arrow Connector 324"/>
          <p:cNvCxnSpPr/>
          <p:nvPr/>
        </p:nvCxnSpPr>
        <p:spPr>
          <a:xfrm>
            <a:off x="4572001" y="5257800"/>
            <a:ext cx="1904999" cy="1588"/>
          </a:xfrm>
          <a:prstGeom prst="straightConnector1">
            <a:avLst/>
          </a:prstGeom>
          <a:ln w="19685">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7" name="Rectangle 326"/>
          <p:cNvSpPr/>
          <p:nvPr/>
        </p:nvSpPr>
        <p:spPr>
          <a:xfrm>
            <a:off x="4800600" y="5181600"/>
            <a:ext cx="1447800" cy="228600"/>
          </a:xfrm>
          <a:prstGeom prst="rect">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Q.931 Con. Ack.</a:t>
            </a:r>
          </a:p>
        </p:txBody>
      </p:sp>
      <p:sp>
        <p:nvSpPr>
          <p:cNvPr id="328" name="Left-Right Arrow 327"/>
          <p:cNvSpPr/>
          <p:nvPr/>
        </p:nvSpPr>
        <p:spPr>
          <a:xfrm>
            <a:off x="751559" y="5486400"/>
            <a:ext cx="5725441" cy="381000"/>
          </a:xfrm>
          <a:prstGeom prst="leftRightArrow">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Rectangle 328"/>
          <p:cNvSpPr/>
          <p:nvPr/>
        </p:nvSpPr>
        <p:spPr>
          <a:xfrm>
            <a:off x="2743200" y="5562600"/>
            <a:ext cx="1676400" cy="2286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(RTP/RTCP)</a:t>
            </a:r>
          </a:p>
        </p:txBody>
      </p:sp>
      <p:sp>
        <p:nvSpPr>
          <p:cNvPr id="330" name="Left-Right Arrow 329"/>
          <p:cNvSpPr/>
          <p:nvPr/>
        </p:nvSpPr>
        <p:spPr>
          <a:xfrm>
            <a:off x="6466559" y="5486400"/>
            <a:ext cx="1915441" cy="381000"/>
          </a:xfrm>
          <a:prstGeom prst="leftRightArrow">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1" name="Rectangle 330"/>
          <p:cNvSpPr/>
          <p:nvPr/>
        </p:nvSpPr>
        <p:spPr>
          <a:xfrm>
            <a:off x="6695159" y="5562600"/>
            <a:ext cx="1447800" cy="228600"/>
          </a:xfrm>
          <a:prstGeom prst="rect">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TDM Stream</a:t>
            </a:r>
          </a:p>
        </p:txBody>
      </p:sp>
      <p:cxnSp>
        <p:nvCxnSpPr>
          <p:cNvPr id="332" name="Straight Arrow Connector 331"/>
          <p:cNvCxnSpPr/>
          <p:nvPr/>
        </p:nvCxnSpPr>
        <p:spPr>
          <a:xfrm rot="10800000">
            <a:off x="6477000" y="6019800"/>
            <a:ext cx="1905001" cy="1588"/>
          </a:xfrm>
          <a:prstGeom prst="straightConnector1">
            <a:avLst/>
          </a:prstGeom>
          <a:ln w="19685">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33" name="Rectangle 332"/>
          <p:cNvSpPr/>
          <p:nvPr/>
        </p:nvSpPr>
        <p:spPr>
          <a:xfrm>
            <a:off x="6858001" y="5943600"/>
            <a:ext cx="1142999" cy="228600"/>
          </a:xfrm>
          <a:prstGeom prst="rect">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On-Hook</a:t>
            </a:r>
          </a:p>
        </p:txBody>
      </p:sp>
      <p:cxnSp>
        <p:nvCxnSpPr>
          <p:cNvPr id="334" name="Straight Arrow Connector 333"/>
          <p:cNvCxnSpPr/>
          <p:nvPr/>
        </p:nvCxnSpPr>
        <p:spPr>
          <a:xfrm rot="10800000">
            <a:off x="4571999" y="6019800"/>
            <a:ext cx="1905001" cy="1588"/>
          </a:xfrm>
          <a:prstGeom prst="straightConnector1">
            <a:avLst/>
          </a:prstGeom>
          <a:ln w="19685">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35" name="Rectangle 334"/>
          <p:cNvSpPr/>
          <p:nvPr/>
        </p:nvSpPr>
        <p:spPr>
          <a:xfrm>
            <a:off x="4800600" y="5943600"/>
            <a:ext cx="1447800" cy="228600"/>
          </a:xfrm>
          <a:prstGeom prst="rect">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Q. 931 Dis.</a:t>
            </a:r>
          </a:p>
        </p:txBody>
      </p:sp>
      <p:cxnSp>
        <p:nvCxnSpPr>
          <p:cNvPr id="336" name="Straight Arrow Connector 335"/>
          <p:cNvCxnSpPr/>
          <p:nvPr/>
        </p:nvCxnSpPr>
        <p:spPr>
          <a:xfrm>
            <a:off x="4571999" y="6324600"/>
            <a:ext cx="1904999" cy="1588"/>
          </a:xfrm>
          <a:prstGeom prst="straightConnector1">
            <a:avLst/>
          </a:prstGeom>
          <a:ln w="19685">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37" name="Rectangle 336"/>
          <p:cNvSpPr/>
          <p:nvPr/>
        </p:nvSpPr>
        <p:spPr>
          <a:xfrm>
            <a:off x="4800600" y="6248400"/>
            <a:ext cx="1447800" cy="228600"/>
          </a:xfrm>
          <a:prstGeom prst="rect">
            <a:avLst/>
          </a:prstGeom>
          <a:solidFill>
            <a:schemeClr val="tx1">
              <a:lumMod val="85000"/>
              <a:lumOff val="1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Q.931 Release</a:t>
            </a:r>
          </a:p>
        </p:txBody>
      </p:sp>
      <p:cxnSp>
        <p:nvCxnSpPr>
          <p:cNvPr id="338" name="Straight Arrow Connector 337"/>
          <p:cNvCxnSpPr/>
          <p:nvPr/>
        </p:nvCxnSpPr>
        <p:spPr>
          <a:xfrm rot="10800000">
            <a:off x="4571999" y="6629400"/>
            <a:ext cx="1905001" cy="1588"/>
          </a:xfrm>
          <a:prstGeom prst="straightConnector1">
            <a:avLst/>
          </a:prstGeom>
          <a:ln w="19685">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46" name="Rectangle 345"/>
          <p:cNvSpPr/>
          <p:nvPr/>
        </p:nvSpPr>
        <p:spPr>
          <a:xfrm>
            <a:off x="4800600" y="6553200"/>
            <a:ext cx="1447800" cy="228600"/>
          </a:xfrm>
          <a:prstGeom prst="rect">
            <a:avLst/>
          </a:prstGeom>
          <a:solidFill>
            <a:schemeClr val="tx1">
              <a:lumMod val="85000"/>
              <a:lumOff val="1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Q.931 Re. Com.</a:t>
            </a:r>
          </a:p>
        </p:txBody>
      </p:sp>
      <p:cxnSp>
        <p:nvCxnSpPr>
          <p:cNvPr id="360" name="Straight Arrow Connector 359"/>
          <p:cNvCxnSpPr/>
          <p:nvPr/>
        </p:nvCxnSpPr>
        <p:spPr>
          <a:xfrm rot="10800000">
            <a:off x="2667001" y="6019800"/>
            <a:ext cx="1904998" cy="1"/>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61" name="Straight Arrow Connector 360"/>
          <p:cNvCxnSpPr/>
          <p:nvPr/>
        </p:nvCxnSpPr>
        <p:spPr>
          <a:xfrm rot="10800000">
            <a:off x="762000" y="6172200"/>
            <a:ext cx="1904998" cy="1"/>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62" name="Rectangle 361"/>
          <p:cNvSpPr/>
          <p:nvPr/>
        </p:nvSpPr>
        <p:spPr>
          <a:xfrm>
            <a:off x="990597" y="6073775"/>
            <a:ext cx="13716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BYE</a:t>
            </a:r>
          </a:p>
        </p:txBody>
      </p:sp>
      <p:cxnSp>
        <p:nvCxnSpPr>
          <p:cNvPr id="363" name="Straight Arrow Connector 362"/>
          <p:cNvCxnSpPr/>
          <p:nvPr/>
        </p:nvCxnSpPr>
        <p:spPr>
          <a:xfrm rot="10800000">
            <a:off x="2666999" y="6651625"/>
            <a:ext cx="1904998" cy="1"/>
          </a:xfrm>
          <a:prstGeom prst="straightConnector1">
            <a:avLst/>
          </a:prstGeom>
          <a:ln w="19685">
            <a:solidFill>
              <a:schemeClr val="accent5">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64" name="Rectangle 363"/>
          <p:cNvSpPr/>
          <p:nvPr/>
        </p:nvSpPr>
        <p:spPr>
          <a:xfrm>
            <a:off x="2895596" y="6553200"/>
            <a:ext cx="13716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200 - OK</a:t>
            </a:r>
          </a:p>
        </p:txBody>
      </p:sp>
      <p:cxnSp>
        <p:nvCxnSpPr>
          <p:cNvPr id="365" name="Straight Arrow Connector 364"/>
          <p:cNvCxnSpPr/>
          <p:nvPr/>
        </p:nvCxnSpPr>
        <p:spPr>
          <a:xfrm rot="10800000">
            <a:off x="762000" y="6499225"/>
            <a:ext cx="1904998" cy="1"/>
          </a:xfrm>
          <a:prstGeom prst="straightConnector1">
            <a:avLst/>
          </a:prstGeom>
          <a:ln w="19685">
            <a:solidFill>
              <a:schemeClr val="accent5">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66" name="Rectangle 365"/>
          <p:cNvSpPr/>
          <p:nvPr/>
        </p:nvSpPr>
        <p:spPr>
          <a:xfrm>
            <a:off x="990597" y="6400800"/>
            <a:ext cx="13716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200 - OK</a:t>
            </a:r>
          </a:p>
        </p:txBody>
      </p:sp>
      <p:sp>
        <p:nvSpPr>
          <p:cNvPr id="367" name="Rectangle 366"/>
          <p:cNvSpPr/>
          <p:nvPr/>
        </p:nvSpPr>
        <p:spPr>
          <a:xfrm>
            <a:off x="2895599" y="5943600"/>
            <a:ext cx="13716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BYE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H.323 Elements</a:t>
            </a:r>
          </a:p>
        </p:txBody>
      </p:sp>
      <p:grpSp>
        <p:nvGrpSpPr>
          <p:cNvPr id="3" name="Group 40"/>
          <p:cNvGrpSpPr>
            <a:grpSpLocks/>
          </p:cNvGrpSpPr>
          <p:nvPr/>
        </p:nvGrpSpPr>
        <p:grpSpPr bwMode="auto">
          <a:xfrm>
            <a:off x="838200" y="2286000"/>
            <a:ext cx="7467600" cy="3733800"/>
            <a:chOff x="432" y="1296"/>
            <a:chExt cx="4704" cy="2352"/>
          </a:xfrm>
          <a:solidFill>
            <a:schemeClr val="accent2">
              <a:lumMod val="60000"/>
              <a:lumOff val="40000"/>
            </a:schemeClr>
          </a:solidFill>
          <a:effectLst>
            <a:outerShdw blurRad="50800" dist="38100" dir="2700000" algn="tl" rotWithShape="0">
              <a:prstClr val="black">
                <a:alpha val="40000"/>
              </a:prstClr>
            </a:outerShdw>
          </a:effectLst>
        </p:grpSpPr>
        <p:sp>
          <p:nvSpPr>
            <p:cNvPr id="5" name="Line 4"/>
            <p:cNvSpPr>
              <a:spLocks noChangeShapeType="1"/>
            </p:cNvSpPr>
            <p:nvPr/>
          </p:nvSpPr>
          <p:spPr bwMode="auto">
            <a:xfrm>
              <a:off x="1200" y="1824"/>
              <a:ext cx="3696" cy="0"/>
            </a:xfrm>
            <a:prstGeom prst="line">
              <a:avLst/>
            </a:prstGeom>
            <a:grpFill/>
            <a:ln w="19050">
              <a:solidFill>
                <a:schemeClr val="tx1"/>
              </a:solidFill>
              <a:round/>
              <a:headEnd/>
              <a:tailEnd/>
            </a:ln>
          </p:spPr>
          <p:txBody>
            <a:bodyPr/>
            <a:lstStyle/>
            <a:p>
              <a:endParaRPr lang="en-US" sz="1400"/>
            </a:p>
          </p:txBody>
        </p:sp>
        <p:sp>
          <p:nvSpPr>
            <p:cNvPr id="6" name="Line 5"/>
            <p:cNvSpPr>
              <a:spLocks noChangeShapeType="1"/>
            </p:cNvSpPr>
            <p:nvPr/>
          </p:nvSpPr>
          <p:spPr bwMode="auto">
            <a:xfrm flipV="1">
              <a:off x="1728" y="1632"/>
              <a:ext cx="0" cy="192"/>
            </a:xfrm>
            <a:prstGeom prst="line">
              <a:avLst/>
            </a:prstGeom>
            <a:grpFill/>
            <a:ln w="19050">
              <a:solidFill>
                <a:schemeClr val="tx1"/>
              </a:solidFill>
              <a:round/>
              <a:headEnd/>
              <a:tailEnd/>
            </a:ln>
          </p:spPr>
          <p:txBody>
            <a:bodyPr/>
            <a:lstStyle/>
            <a:p>
              <a:endParaRPr lang="en-US" sz="1400"/>
            </a:p>
          </p:txBody>
        </p:sp>
        <p:sp>
          <p:nvSpPr>
            <p:cNvPr id="7" name="Line 6"/>
            <p:cNvSpPr>
              <a:spLocks noChangeShapeType="1"/>
            </p:cNvSpPr>
            <p:nvPr/>
          </p:nvSpPr>
          <p:spPr bwMode="auto">
            <a:xfrm flipV="1">
              <a:off x="3696" y="1632"/>
              <a:ext cx="0" cy="192"/>
            </a:xfrm>
            <a:prstGeom prst="line">
              <a:avLst/>
            </a:prstGeom>
            <a:grpFill/>
            <a:ln w="19050">
              <a:solidFill>
                <a:schemeClr val="tx1"/>
              </a:solidFill>
              <a:round/>
              <a:headEnd/>
              <a:tailEnd/>
            </a:ln>
          </p:spPr>
          <p:txBody>
            <a:bodyPr/>
            <a:lstStyle/>
            <a:p>
              <a:endParaRPr lang="en-US" sz="1400"/>
            </a:p>
          </p:txBody>
        </p:sp>
        <p:sp>
          <p:nvSpPr>
            <p:cNvPr id="8" name="Rectangle 7"/>
            <p:cNvSpPr>
              <a:spLocks noChangeArrowheads="1"/>
            </p:cNvSpPr>
            <p:nvPr/>
          </p:nvSpPr>
          <p:spPr bwMode="auto">
            <a:xfrm>
              <a:off x="1440" y="1344"/>
              <a:ext cx="576" cy="288"/>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n-US" altLang="zh-CN" sz="1400" dirty="0"/>
                <a:t>H.323</a:t>
              </a:r>
            </a:p>
            <a:p>
              <a:pPr algn="ctr"/>
              <a:r>
                <a:rPr lang="en-US" altLang="zh-CN" sz="1400" dirty="0"/>
                <a:t> Terminal</a:t>
              </a:r>
            </a:p>
          </p:txBody>
        </p:sp>
        <p:sp>
          <p:nvSpPr>
            <p:cNvPr id="9" name="Rectangle 8"/>
            <p:cNvSpPr>
              <a:spLocks noChangeArrowheads="1"/>
            </p:cNvSpPr>
            <p:nvPr/>
          </p:nvSpPr>
          <p:spPr bwMode="auto">
            <a:xfrm>
              <a:off x="3168" y="1296"/>
              <a:ext cx="1152" cy="336"/>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n-US" altLang="zh-CN" sz="1400" dirty="0"/>
                <a:t>H.323 Multipoint </a:t>
              </a:r>
            </a:p>
            <a:p>
              <a:pPr algn="ctr"/>
              <a:r>
                <a:rPr lang="en-US" altLang="zh-CN" sz="1400" dirty="0"/>
                <a:t>Control Unit (MCU)</a:t>
              </a:r>
            </a:p>
          </p:txBody>
        </p:sp>
        <p:sp>
          <p:nvSpPr>
            <p:cNvPr id="10" name="Line 9"/>
            <p:cNvSpPr>
              <a:spLocks noChangeShapeType="1"/>
            </p:cNvSpPr>
            <p:nvPr/>
          </p:nvSpPr>
          <p:spPr bwMode="auto">
            <a:xfrm>
              <a:off x="1584" y="1824"/>
              <a:ext cx="0" cy="144"/>
            </a:xfrm>
            <a:prstGeom prst="line">
              <a:avLst/>
            </a:prstGeom>
            <a:grpFill/>
            <a:ln w="19050">
              <a:solidFill>
                <a:schemeClr val="tx1"/>
              </a:solidFill>
              <a:round/>
              <a:headEnd/>
              <a:tailEnd/>
            </a:ln>
          </p:spPr>
          <p:txBody>
            <a:bodyPr/>
            <a:lstStyle/>
            <a:p>
              <a:endParaRPr lang="en-US" sz="1400"/>
            </a:p>
          </p:txBody>
        </p:sp>
        <p:sp>
          <p:nvSpPr>
            <p:cNvPr id="11" name="Rectangle 10"/>
            <p:cNvSpPr>
              <a:spLocks noChangeArrowheads="1"/>
            </p:cNvSpPr>
            <p:nvPr/>
          </p:nvSpPr>
          <p:spPr bwMode="auto">
            <a:xfrm>
              <a:off x="1296" y="1968"/>
              <a:ext cx="672" cy="288"/>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n-US" altLang="zh-CN" sz="1400" dirty="0"/>
                <a:t>H.323 </a:t>
              </a:r>
            </a:p>
            <a:p>
              <a:pPr algn="ctr"/>
              <a:r>
                <a:rPr lang="en-US" altLang="zh-CN" sz="1400" dirty="0"/>
                <a:t>Gatekeeper</a:t>
              </a:r>
            </a:p>
          </p:txBody>
        </p:sp>
        <p:sp>
          <p:nvSpPr>
            <p:cNvPr id="12" name="Line 11"/>
            <p:cNvSpPr>
              <a:spLocks noChangeShapeType="1"/>
            </p:cNvSpPr>
            <p:nvPr/>
          </p:nvSpPr>
          <p:spPr bwMode="auto">
            <a:xfrm>
              <a:off x="2592" y="1824"/>
              <a:ext cx="0" cy="192"/>
            </a:xfrm>
            <a:prstGeom prst="line">
              <a:avLst/>
            </a:prstGeom>
            <a:grpFill/>
            <a:ln w="19050">
              <a:solidFill>
                <a:schemeClr val="tx1"/>
              </a:solidFill>
              <a:round/>
              <a:headEnd/>
              <a:tailEnd/>
            </a:ln>
          </p:spPr>
          <p:txBody>
            <a:bodyPr/>
            <a:lstStyle/>
            <a:p>
              <a:endParaRPr lang="en-US" sz="1400"/>
            </a:p>
          </p:txBody>
        </p:sp>
        <p:sp>
          <p:nvSpPr>
            <p:cNvPr id="13" name="Rectangle 12"/>
            <p:cNvSpPr>
              <a:spLocks noChangeArrowheads="1"/>
            </p:cNvSpPr>
            <p:nvPr/>
          </p:nvSpPr>
          <p:spPr bwMode="auto">
            <a:xfrm>
              <a:off x="2304" y="1968"/>
              <a:ext cx="624" cy="288"/>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n-US" altLang="zh-CN" sz="1400" dirty="0"/>
                <a:t>H.323</a:t>
              </a:r>
            </a:p>
            <a:p>
              <a:pPr algn="ctr"/>
              <a:r>
                <a:rPr lang="en-US" altLang="zh-CN" sz="1400" dirty="0"/>
                <a:t>Gateway</a:t>
              </a:r>
            </a:p>
          </p:txBody>
        </p:sp>
        <p:sp>
          <p:nvSpPr>
            <p:cNvPr id="14" name="Line 13"/>
            <p:cNvSpPr>
              <a:spLocks noChangeShapeType="1"/>
            </p:cNvSpPr>
            <p:nvPr/>
          </p:nvSpPr>
          <p:spPr bwMode="auto">
            <a:xfrm>
              <a:off x="3456" y="1824"/>
              <a:ext cx="0" cy="192"/>
            </a:xfrm>
            <a:prstGeom prst="line">
              <a:avLst/>
            </a:prstGeom>
            <a:grpFill/>
            <a:ln w="19050">
              <a:solidFill>
                <a:schemeClr val="tx1"/>
              </a:solidFill>
              <a:round/>
              <a:headEnd/>
              <a:tailEnd/>
            </a:ln>
          </p:spPr>
          <p:txBody>
            <a:bodyPr/>
            <a:lstStyle/>
            <a:p>
              <a:endParaRPr lang="en-US" sz="1400"/>
            </a:p>
          </p:txBody>
        </p:sp>
        <p:sp>
          <p:nvSpPr>
            <p:cNvPr id="15" name="Rectangle 14"/>
            <p:cNvSpPr>
              <a:spLocks noChangeArrowheads="1"/>
            </p:cNvSpPr>
            <p:nvPr/>
          </p:nvSpPr>
          <p:spPr bwMode="auto">
            <a:xfrm>
              <a:off x="3216" y="1968"/>
              <a:ext cx="528" cy="288"/>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n-US" altLang="zh-CN" sz="1400" dirty="0"/>
                <a:t>H.323</a:t>
              </a:r>
            </a:p>
            <a:p>
              <a:pPr algn="ctr"/>
              <a:r>
                <a:rPr lang="en-US" altLang="zh-CN" sz="1400" dirty="0"/>
                <a:t>Terminal</a:t>
              </a:r>
            </a:p>
          </p:txBody>
        </p:sp>
        <p:sp>
          <p:nvSpPr>
            <p:cNvPr id="16" name="Rectangle 15"/>
            <p:cNvSpPr>
              <a:spLocks noChangeArrowheads="1"/>
            </p:cNvSpPr>
            <p:nvPr/>
          </p:nvSpPr>
          <p:spPr bwMode="auto">
            <a:xfrm>
              <a:off x="4272" y="1968"/>
              <a:ext cx="528" cy="288"/>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n-US" altLang="zh-CN" sz="1400" dirty="0"/>
                <a:t>H.323</a:t>
              </a:r>
            </a:p>
            <a:p>
              <a:pPr algn="ctr"/>
              <a:r>
                <a:rPr lang="en-US" altLang="zh-CN" sz="1400" dirty="0"/>
                <a:t>Terminal</a:t>
              </a:r>
            </a:p>
          </p:txBody>
        </p:sp>
        <p:sp>
          <p:nvSpPr>
            <p:cNvPr id="17" name="Line 16"/>
            <p:cNvSpPr>
              <a:spLocks noChangeShapeType="1"/>
            </p:cNvSpPr>
            <p:nvPr/>
          </p:nvSpPr>
          <p:spPr bwMode="auto">
            <a:xfrm>
              <a:off x="4512" y="1824"/>
              <a:ext cx="0" cy="144"/>
            </a:xfrm>
            <a:prstGeom prst="line">
              <a:avLst/>
            </a:prstGeom>
            <a:grpFill/>
            <a:ln w="19050">
              <a:solidFill>
                <a:schemeClr val="tx1"/>
              </a:solidFill>
              <a:round/>
              <a:headEnd/>
              <a:tailEnd/>
            </a:ln>
          </p:spPr>
          <p:txBody>
            <a:bodyPr/>
            <a:lstStyle/>
            <a:p>
              <a:endParaRPr lang="en-US" sz="1400"/>
            </a:p>
          </p:txBody>
        </p:sp>
        <p:sp>
          <p:nvSpPr>
            <p:cNvPr id="18" name="Line 17"/>
            <p:cNvSpPr>
              <a:spLocks noChangeShapeType="1"/>
            </p:cNvSpPr>
            <p:nvPr/>
          </p:nvSpPr>
          <p:spPr bwMode="auto">
            <a:xfrm flipH="1">
              <a:off x="1392" y="2256"/>
              <a:ext cx="1152" cy="624"/>
            </a:xfrm>
            <a:prstGeom prst="line">
              <a:avLst/>
            </a:prstGeom>
            <a:grpFill/>
            <a:ln w="19050">
              <a:solidFill>
                <a:schemeClr val="tx1"/>
              </a:solidFill>
              <a:round/>
              <a:headEnd/>
              <a:tailEnd/>
            </a:ln>
          </p:spPr>
          <p:txBody>
            <a:bodyPr/>
            <a:lstStyle/>
            <a:p>
              <a:endParaRPr lang="en-US" sz="1400"/>
            </a:p>
          </p:txBody>
        </p:sp>
        <p:sp>
          <p:nvSpPr>
            <p:cNvPr id="19" name="Oval 18"/>
            <p:cNvSpPr>
              <a:spLocks noChangeArrowheads="1"/>
            </p:cNvSpPr>
            <p:nvPr/>
          </p:nvSpPr>
          <p:spPr bwMode="auto">
            <a:xfrm>
              <a:off x="1056" y="2880"/>
              <a:ext cx="576" cy="288"/>
            </a:xfrm>
            <a:prstGeom prst="ellipse">
              <a:avLst/>
            </a:prstGeom>
            <a:grpFill/>
            <a:ln w="9525">
              <a:solidFill>
                <a:schemeClr val="tx1"/>
              </a:solidFill>
              <a:round/>
              <a:headEnd/>
              <a:tailEnd/>
            </a:ln>
          </p:spPr>
          <p:txBody>
            <a:bodyPr wrap="none" anchor="ctr"/>
            <a:lstStyle/>
            <a:p>
              <a:pPr algn="ctr"/>
              <a:r>
                <a:rPr lang="en-US" altLang="zh-CN" sz="1400"/>
                <a:t>PSTN</a:t>
              </a:r>
            </a:p>
          </p:txBody>
        </p:sp>
        <p:sp>
          <p:nvSpPr>
            <p:cNvPr id="20" name="Line 19"/>
            <p:cNvSpPr>
              <a:spLocks noChangeShapeType="1"/>
            </p:cNvSpPr>
            <p:nvPr/>
          </p:nvSpPr>
          <p:spPr bwMode="auto">
            <a:xfrm flipH="1">
              <a:off x="816" y="3120"/>
              <a:ext cx="288" cy="240"/>
            </a:xfrm>
            <a:prstGeom prst="line">
              <a:avLst/>
            </a:prstGeom>
            <a:grpFill/>
            <a:ln w="19050">
              <a:solidFill>
                <a:schemeClr val="tx1"/>
              </a:solidFill>
              <a:round/>
              <a:headEnd/>
              <a:tailEnd/>
            </a:ln>
          </p:spPr>
          <p:txBody>
            <a:bodyPr/>
            <a:lstStyle/>
            <a:p>
              <a:endParaRPr lang="en-US" sz="1400"/>
            </a:p>
          </p:txBody>
        </p:sp>
        <p:sp>
          <p:nvSpPr>
            <p:cNvPr id="21" name="Line 20"/>
            <p:cNvSpPr>
              <a:spLocks noChangeShapeType="1"/>
            </p:cNvSpPr>
            <p:nvPr/>
          </p:nvSpPr>
          <p:spPr bwMode="auto">
            <a:xfrm>
              <a:off x="1296" y="3168"/>
              <a:ext cx="48" cy="192"/>
            </a:xfrm>
            <a:prstGeom prst="line">
              <a:avLst/>
            </a:prstGeom>
            <a:grpFill/>
            <a:ln w="19050">
              <a:solidFill>
                <a:schemeClr val="tx1"/>
              </a:solidFill>
              <a:round/>
              <a:headEnd/>
              <a:tailEnd/>
            </a:ln>
          </p:spPr>
          <p:txBody>
            <a:bodyPr/>
            <a:lstStyle/>
            <a:p>
              <a:endParaRPr lang="en-US" sz="1400"/>
            </a:p>
          </p:txBody>
        </p:sp>
        <p:sp>
          <p:nvSpPr>
            <p:cNvPr id="22" name="Line 21"/>
            <p:cNvSpPr>
              <a:spLocks noChangeShapeType="1"/>
            </p:cNvSpPr>
            <p:nvPr/>
          </p:nvSpPr>
          <p:spPr bwMode="auto">
            <a:xfrm>
              <a:off x="1506" y="3156"/>
              <a:ext cx="270" cy="204"/>
            </a:xfrm>
            <a:prstGeom prst="line">
              <a:avLst/>
            </a:prstGeom>
            <a:grpFill/>
            <a:ln w="19050">
              <a:solidFill>
                <a:schemeClr val="tx1"/>
              </a:solidFill>
              <a:round/>
              <a:headEnd/>
              <a:tailEnd/>
            </a:ln>
          </p:spPr>
          <p:txBody>
            <a:bodyPr/>
            <a:lstStyle/>
            <a:p>
              <a:endParaRPr lang="en-US" sz="1400"/>
            </a:p>
          </p:txBody>
        </p:sp>
        <p:sp>
          <p:nvSpPr>
            <p:cNvPr id="23" name="Rectangle 22"/>
            <p:cNvSpPr>
              <a:spLocks noChangeArrowheads="1"/>
            </p:cNvSpPr>
            <p:nvPr/>
          </p:nvSpPr>
          <p:spPr bwMode="auto">
            <a:xfrm>
              <a:off x="432" y="3360"/>
              <a:ext cx="528" cy="288"/>
            </a:xfrm>
            <a:prstGeom prst="rect">
              <a:avLst/>
            </a:prstGeom>
            <a:grpFill/>
            <a:ln w="9525">
              <a:solidFill>
                <a:schemeClr val="tx1"/>
              </a:solidFill>
              <a:miter lim="800000"/>
              <a:headEnd/>
              <a:tailEnd/>
            </a:ln>
          </p:spPr>
          <p:txBody>
            <a:bodyPr wrap="none" anchor="ctr"/>
            <a:lstStyle/>
            <a:p>
              <a:pPr algn="ctr"/>
              <a:r>
                <a:rPr lang="en-US" altLang="zh-CN" sz="1400" dirty="0"/>
                <a:t>V.70</a:t>
              </a:r>
            </a:p>
            <a:p>
              <a:pPr algn="ctr"/>
              <a:r>
                <a:rPr lang="en-US" altLang="zh-CN" sz="1400" dirty="0"/>
                <a:t>Terminal</a:t>
              </a:r>
            </a:p>
          </p:txBody>
        </p:sp>
        <p:sp>
          <p:nvSpPr>
            <p:cNvPr id="24" name="Rectangle 23"/>
            <p:cNvSpPr>
              <a:spLocks noChangeArrowheads="1"/>
            </p:cNvSpPr>
            <p:nvPr/>
          </p:nvSpPr>
          <p:spPr bwMode="auto">
            <a:xfrm>
              <a:off x="1104" y="3360"/>
              <a:ext cx="528" cy="288"/>
            </a:xfrm>
            <a:prstGeom prst="rect">
              <a:avLst/>
            </a:prstGeom>
            <a:grpFill/>
            <a:ln w="9525">
              <a:solidFill>
                <a:schemeClr val="tx1"/>
              </a:solidFill>
              <a:miter lim="800000"/>
              <a:headEnd/>
              <a:tailEnd/>
            </a:ln>
          </p:spPr>
          <p:txBody>
            <a:bodyPr wrap="none" anchor="ctr"/>
            <a:lstStyle/>
            <a:p>
              <a:pPr algn="ctr"/>
              <a:r>
                <a:rPr lang="en-US" altLang="zh-CN" sz="1400" dirty="0"/>
                <a:t>H.324</a:t>
              </a:r>
            </a:p>
            <a:p>
              <a:pPr algn="ctr"/>
              <a:r>
                <a:rPr lang="en-US" altLang="zh-CN" sz="1400" dirty="0"/>
                <a:t>Terminal</a:t>
              </a:r>
            </a:p>
          </p:txBody>
        </p:sp>
        <p:sp>
          <p:nvSpPr>
            <p:cNvPr id="25" name="Rectangle 24"/>
            <p:cNvSpPr>
              <a:spLocks noChangeArrowheads="1"/>
            </p:cNvSpPr>
            <p:nvPr/>
          </p:nvSpPr>
          <p:spPr bwMode="auto">
            <a:xfrm>
              <a:off x="1776" y="3360"/>
              <a:ext cx="528" cy="288"/>
            </a:xfrm>
            <a:prstGeom prst="rect">
              <a:avLst/>
            </a:prstGeom>
            <a:grpFill/>
            <a:ln w="9525">
              <a:solidFill>
                <a:schemeClr val="tx1"/>
              </a:solidFill>
              <a:miter lim="800000"/>
              <a:headEnd/>
              <a:tailEnd/>
            </a:ln>
          </p:spPr>
          <p:txBody>
            <a:bodyPr wrap="none" anchor="ctr"/>
            <a:lstStyle/>
            <a:p>
              <a:pPr algn="ctr"/>
              <a:r>
                <a:rPr lang="en-US" altLang="zh-CN" sz="1400" dirty="0"/>
                <a:t>Speech</a:t>
              </a:r>
            </a:p>
            <a:p>
              <a:pPr algn="ctr"/>
              <a:r>
                <a:rPr lang="en-US" altLang="zh-CN" sz="1400" dirty="0"/>
                <a:t>Terminal</a:t>
              </a:r>
            </a:p>
          </p:txBody>
        </p:sp>
        <p:sp>
          <p:nvSpPr>
            <p:cNvPr id="26" name="Line 25"/>
            <p:cNvSpPr>
              <a:spLocks noChangeShapeType="1"/>
            </p:cNvSpPr>
            <p:nvPr/>
          </p:nvSpPr>
          <p:spPr bwMode="auto">
            <a:xfrm>
              <a:off x="2640" y="2256"/>
              <a:ext cx="864" cy="528"/>
            </a:xfrm>
            <a:prstGeom prst="line">
              <a:avLst/>
            </a:prstGeom>
            <a:grpFill/>
            <a:ln w="19050">
              <a:solidFill>
                <a:schemeClr val="tx1"/>
              </a:solidFill>
              <a:round/>
              <a:headEnd/>
              <a:tailEnd/>
            </a:ln>
          </p:spPr>
          <p:txBody>
            <a:bodyPr/>
            <a:lstStyle/>
            <a:p>
              <a:endParaRPr lang="en-US" sz="1400"/>
            </a:p>
          </p:txBody>
        </p:sp>
        <p:sp>
          <p:nvSpPr>
            <p:cNvPr id="27" name="Line 26"/>
            <p:cNvSpPr>
              <a:spLocks noChangeShapeType="1"/>
            </p:cNvSpPr>
            <p:nvPr/>
          </p:nvSpPr>
          <p:spPr bwMode="auto">
            <a:xfrm>
              <a:off x="2736" y="2256"/>
              <a:ext cx="1872" cy="480"/>
            </a:xfrm>
            <a:prstGeom prst="line">
              <a:avLst/>
            </a:prstGeom>
            <a:grpFill/>
            <a:ln w="19050">
              <a:solidFill>
                <a:schemeClr val="tx1"/>
              </a:solidFill>
              <a:round/>
              <a:headEnd/>
              <a:tailEnd/>
            </a:ln>
          </p:spPr>
          <p:txBody>
            <a:bodyPr/>
            <a:lstStyle/>
            <a:p>
              <a:endParaRPr lang="en-US" sz="1400"/>
            </a:p>
          </p:txBody>
        </p:sp>
        <p:sp>
          <p:nvSpPr>
            <p:cNvPr id="28" name="Oval 27"/>
            <p:cNvSpPr>
              <a:spLocks noChangeArrowheads="1"/>
            </p:cNvSpPr>
            <p:nvPr/>
          </p:nvSpPr>
          <p:spPr bwMode="auto">
            <a:xfrm>
              <a:off x="3360" y="2736"/>
              <a:ext cx="576" cy="288"/>
            </a:xfrm>
            <a:prstGeom prst="ellipse">
              <a:avLst/>
            </a:prstGeom>
            <a:grpFill/>
            <a:ln w="9525">
              <a:solidFill>
                <a:schemeClr val="tx1"/>
              </a:solidFill>
              <a:round/>
              <a:headEnd/>
              <a:tailEnd/>
            </a:ln>
          </p:spPr>
          <p:txBody>
            <a:bodyPr wrap="none" anchor="ctr"/>
            <a:lstStyle/>
            <a:p>
              <a:pPr algn="ctr"/>
              <a:r>
                <a:rPr lang="en-US" altLang="zh-CN" sz="1400"/>
                <a:t>N-ISDN</a:t>
              </a:r>
            </a:p>
          </p:txBody>
        </p:sp>
        <p:sp>
          <p:nvSpPr>
            <p:cNvPr id="29" name="Oval 28"/>
            <p:cNvSpPr>
              <a:spLocks noChangeArrowheads="1"/>
            </p:cNvSpPr>
            <p:nvPr/>
          </p:nvSpPr>
          <p:spPr bwMode="auto">
            <a:xfrm>
              <a:off x="4464" y="2736"/>
              <a:ext cx="528" cy="288"/>
            </a:xfrm>
            <a:prstGeom prst="ellipse">
              <a:avLst/>
            </a:prstGeom>
            <a:grpFill/>
            <a:ln w="9525">
              <a:solidFill>
                <a:schemeClr val="tx1"/>
              </a:solidFill>
              <a:round/>
              <a:headEnd/>
              <a:tailEnd/>
            </a:ln>
          </p:spPr>
          <p:txBody>
            <a:bodyPr wrap="none" anchor="ctr"/>
            <a:lstStyle/>
            <a:p>
              <a:pPr algn="ctr"/>
              <a:r>
                <a:rPr lang="en-US" altLang="zh-CN" sz="1400"/>
                <a:t>B-ISDN</a:t>
              </a:r>
            </a:p>
          </p:txBody>
        </p:sp>
        <p:sp>
          <p:nvSpPr>
            <p:cNvPr id="30" name="Line 29"/>
            <p:cNvSpPr>
              <a:spLocks noChangeShapeType="1"/>
            </p:cNvSpPr>
            <p:nvPr/>
          </p:nvSpPr>
          <p:spPr bwMode="auto">
            <a:xfrm flipH="1">
              <a:off x="2880" y="2880"/>
              <a:ext cx="480" cy="0"/>
            </a:xfrm>
            <a:prstGeom prst="line">
              <a:avLst/>
            </a:prstGeom>
            <a:grpFill/>
            <a:ln w="19050">
              <a:solidFill>
                <a:schemeClr val="tx1"/>
              </a:solidFill>
              <a:round/>
              <a:headEnd/>
              <a:tailEnd/>
            </a:ln>
          </p:spPr>
          <p:txBody>
            <a:bodyPr/>
            <a:lstStyle/>
            <a:p>
              <a:endParaRPr lang="en-US" sz="1400"/>
            </a:p>
          </p:txBody>
        </p:sp>
        <p:sp>
          <p:nvSpPr>
            <p:cNvPr id="31" name="Oval 30"/>
            <p:cNvSpPr>
              <a:spLocks noChangeArrowheads="1"/>
            </p:cNvSpPr>
            <p:nvPr/>
          </p:nvSpPr>
          <p:spPr bwMode="auto">
            <a:xfrm>
              <a:off x="2304" y="2736"/>
              <a:ext cx="576" cy="288"/>
            </a:xfrm>
            <a:prstGeom prst="ellipse">
              <a:avLst/>
            </a:prstGeom>
            <a:grpFill/>
            <a:ln w="9525">
              <a:solidFill>
                <a:schemeClr val="tx1"/>
              </a:solidFill>
              <a:round/>
              <a:headEnd/>
              <a:tailEnd/>
            </a:ln>
          </p:spPr>
          <p:txBody>
            <a:bodyPr wrap="none" anchor="ctr"/>
            <a:lstStyle/>
            <a:p>
              <a:pPr algn="ctr"/>
              <a:r>
                <a:rPr lang="en-US" altLang="zh-CN" sz="1400" dirty="0"/>
                <a:t>QoS</a:t>
              </a:r>
            </a:p>
            <a:p>
              <a:pPr algn="ctr"/>
              <a:r>
                <a:rPr lang="en-US" altLang="zh-CN" sz="1400" dirty="0"/>
                <a:t>LAN</a:t>
              </a:r>
            </a:p>
          </p:txBody>
        </p:sp>
        <p:sp>
          <p:nvSpPr>
            <p:cNvPr id="32" name="Line 31"/>
            <p:cNvSpPr>
              <a:spLocks noChangeShapeType="1"/>
            </p:cNvSpPr>
            <p:nvPr/>
          </p:nvSpPr>
          <p:spPr bwMode="auto">
            <a:xfrm>
              <a:off x="2592" y="3024"/>
              <a:ext cx="192" cy="336"/>
            </a:xfrm>
            <a:prstGeom prst="line">
              <a:avLst/>
            </a:prstGeom>
            <a:grpFill/>
            <a:ln w="19050">
              <a:solidFill>
                <a:schemeClr val="tx1"/>
              </a:solidFill>
              <a:round/>
              <a:headEnd/>
              <a:tailEnd/>
            </a:ln>
          </p:spPr>
          <p:txBody>
            <a:bodyPr/>
            <a:lstStyle/>
            <a:p>
              <a:endParaRPr lang="en-US" sz="1400"/>
            </a:p>
          </p:txBody>
        </p:sp>
        <p:sp>
          <p:nvSpPr>
            <p:cNvPr id="33" name="Rectangle 32"/>
            <p:cNvSpPr>
              <a:spLocks noChangeArrowheads="1"/>
            </p:cNvSpPr>
            <p:nvPr/>
          </p:nvSpPr>
          <p:spPr bwMode="auto">
            <a:xfrm>
              <a:off x="2496" y="3360"/>
              <a:ext cx="528" cy="288"/>
            </a:xfrm>
            <a:prstGeom prst="rect">
              <a:avLst/>
            </a:prstGeom>
            <a:grpFill/>
            <a:ln w="9525">
              <a:solidFill>
                <a:schemeClr val="tx1"/>
              </a:solidFill>
              <a:miter lim="800000"/>
              <a:headEnd/>
              <a:tailEnd/>
            </a:ln>
          </p:spPr>
          <p:txBody>
            <a:bodyPr wrap="none" anchor="ctr"/>
            <a:lstStyle/>
            <a:p>
              <a:pPr algn="ctr"/>
              <a:r>
                <a:rPr lang="en-US" altLang="zh-CN" sz="1400" dirty="0"/>
                <a:t>H.322</a:t>
              </a:r>
            </a:p>
            <a:p>
              <a:pPr algn="ctr"/>
              <a:r>
                <a:rPr lang="en-US" altLang="zh-CN" sz="1400" dirty="0"/>
                <a:t>Terminal</a:t>
              </a:r>
            </a:p>
          </p:txBody>
        </p:sp>
        <p:sp>
          <p:nvSpPr>
            <p:cNvPr id="34" name="Line 33"/>
            <p:cNvSpPr>
              <a:spLocks noChangeShapeType="1"/>
            </p:cNvSpPr>
            <p:nvPr/>
          </p:nvSpPr>
          <p:spPr bwMode="auto">
            <a:xfrm flipH="1">
              <a:off x="3408" y="3024"/>
              <a:ext cx="144" cy="336"/>
            </a:xfrm>
            <a:prstGeom prst="line">
              <a:avLst/>
            </a:prstGeom>
            <a:grpFill/>
            <a:ln w="19050">
              <a:solidFill>
                <a:schemeClr val="tx1"/>
              </a:solidFill>
              <a:round/>
              <a:headEnd/>
              <a:tailEnd/>
            </a:ln>
          </p:spPr>
          <p:txBody>
            <a:bodyPr/>
            <a:lstStyle/>
            <a:p>
              <a:endParaRPr lang="en-US" sz="1400"/>
            </a:p>
          </p:txBody>
        </p:sp>
        <p:sp>
          <p:nvSpPr>
            <p:cNvPr id="35" name="Line 34"/>
            <p:cNvSpPr>
              <a:spLocks noChangeShapeType="1"/>
            </p:cNvSpPr>
            <p:nvPr/>
          </p:nvSpPr>
          <p:spPr bwMode="auto">
            <a:xfrm>
              <a:off x="3792" y="3024"/>
              <a:ext cx="336" cy="336"/>
            </a:xfrm>
            <a:prstGeom prst="line">
              <a:avLst/>
            </a:prstGeom>
            <a:grpFill/>
            <a:ln w="19050">
              <a:solidFill>
                <a:schemeClr val="tx1"/>
              </a:solidFill>
              <a:round/>
              <a:headEnd/>
              <a:tailEnd/>
            </a:ln>
          </p:spPr>
          <p:txBody>
            <a:bodyPr/>
            <a:lstStyle/>
            <a:p>
              <a:endParaRPr lang="en-US" sz="1400"/>
            </a:p>
          </p:txBody>
        </p:sp>
        <p:sp>
          <p:nvSpPr>
            <p:cNvPr id="36" name="Line 35"/>
            <p:cNvSpPr>
              <a:spLocks noChangeShapeType="1"/>
            </p:cNvSpPr>
            <p:nvPr/>
          </p:nvSpPr>
          <p:spPr bwMode="auto">
            <a:xfrm>
              <a:off x="4752" y="3024"/>
              <a:ext cx="48" cy="336"/>
            </a:xfrm>
            <a:prstGeom prst="line">
              <a:avLst/>
            </a:prstGeom>
            <a:grpFill/>
            <a:ln w="19050">
              <a:solidFill>
                <a:schemeClr val="tx1"/>
              </a:solidFill>
              <a:round/>
              <a:headEnd/>
              <a:tailEnd/>
            </a:ln>
          </p:spPr>
          <p:txBody>
            <a:bodyPr/>
            <a:lstStyle/>
            <a:p>
              <a:endParaRPr lang="en-US" sz="1400"/>
            </a:p>
          </p:txBody>
        </p:sp>
        <p:sp>
          <p:nvSpPr>
            <p:cNvPr id="37" name="Rectangle 36"/>
            <p:cNvSpPr>
              <a:spLocks noChangeArrowheads="1"/>
            </p:cNvSpPr>
            <p:nvPr/>
          </p:nvSpPr>
          <p:spPr bwMode="auto">
            <a:xfrm>
              <a:off x="3216" y="3360"/>
              <a:ext cx="528" cy="288"/>
            </a:xfrm>
            <a:prstGeom prst="rect">
              <a:avLst/>
            </a:prstGeom>
            <a:grpFill/>
            <a:ln w="9525">
              <a:solidFill>
                <a:schemeClr val="tx1"/>
              </a:solidFill>
              <a:miter lim="800000"/>
              <a:headEnd/>
              <a:tailEnd/>
            </a:ln>
          </p:spPr>
          <p:txBody>
            <a:bodyPr wrap="none" anchor="ctr"/>
            <a:lstStyle/>
            <a:p>
              <a:pPr algn="ctr"/>
              <a:r>
                <a:rPr lang="en-US" altLang="zh-CN" sz="1400" dirty="0"/>
                <a:t>Speech</a:t>
              </a:r>
            </a:p>
            <a:p>
              <a:pPr algn="ctr"/>
              <a:r>
                <a:rPr lang="en-US" altLang="zh-CN" sz="1400" dirty="0"/>
                <a:t>Terminal</a:t>
              </a:r>
            </a:p>
          </p:txBody>
        </p:sp>
        <p:sp>
          <p:nvSpPr>
            <p:cNvPr id="38" name="Rectangle 37"/>
            <p:cNvSpPr>
              <a:spLocks noChangeArrowheads="1"/>
            </p:cNvSpPr>
            <p:nvPr/>
          </p:nvSpPr>
          <p:spPr bwMode="auto">
            <a:xfrm>
              <a:off x="3888" y="3360"/>
              <a:ext cx="528" cy="288"/>
            </a:xfrm>
            <a:prstGeom prst="rect">
              <a:avLst/>
            </a:prstGeom>
            <a:grpFill/>
            <a:ln w="9525">
              <a:solidFill>
                <a:schemeClr val="tx1"/>
              </a:solidFill>
              <a:miter lim="800000"/>
              <a:headEnd/>
              <a:tailEnd/>
            </a:ln>
          </p:spPr>
          <p:txBody>
            <a:bodyPr wrap="none" anchor="ctr"/>
            <a:lstStyle/>
            <a:p>
              <a:pPr algn="ctr"/>
              <a:r>
                <a:rPr lang="en-US" altLang="zh-CN" sz="1400" dirty="0"/>
                <a:t>H.320</a:t>
              </a:r>
            </a:p>
            <a:p>
              <a:pPr algn="ctr"/>
              <a:r>
                <a:rPr lang="en-US" altLang="zh-CN" sz="1400" dirty="0"/>
                <a:t>Terminal</a:t>
              </a:r>
            </a:p>
          </p:txBody>
        </p:sp>
        <p:sp>
          <p:nvSpPr>
            <p:cNvPr id="39" name="Rectangle 38"/>
            <p:cNvSpPr>
              <a:spLocks noChangeArrowheads="1"/>
            </p:cNvSpPr>
            <p:nvPr/>
          </p:nvSpPr>
          <p:spPr bwMode="auto">
            <a:xfrm>
              <a:off x="4608" y="3360"/>
              <a:ext cx="528" cy="288"/>
            </a:xfrm>
            <a:prstGeom prst="rect">
              <a:avLst/>
            </a:prstGeom>
            <a:grpFill/>
            <a:ln w="9525">
              <a:solidFill>
                <a:schemeClr val="tx1"/>
              </a:solidFill>
              <a:miter lim="800000"/>
              <a:headEnd/>
              <a:tailEnd/>
            </a:ln>
          </p:spPr>
          <p:txBody>
            <a:bodyPr wrap="none" anchor="ctr"/>
            <a:lstStyle/>
            <a:p>
              <a:pPr algn="ctr"/>
              <a:r>
                <a:rPr lang="en-US" altLang="zh-CN" sz="1400" dirty="0"/>
                <a:t>H.321</a:t>
              </a:r>
            </a:p>
            <a:p>
              <a:pPr algn="ctr"/>
              <a:r>
                <a:rPr lang="en-US" altLang="zh-CN" sz="1400" dirty="0"/>
                <a:t>Terminal</a:t>
              </a: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4" name="Straight Arrow Connector 283"/>
          <p:cNvCxnSpPr/>
          <p:nvPr/>
        </p:nvCxnSpPr>
        <p:spPr>
          <a:xfrm rot="10800000">
            <a:off x="5486401" y="5791200"/>
            <a:ext cx="1904998" cy="1"/>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normAutofit/>
          </a:bodyPr>
          <a:lstStyle/>
          <a:p>
            <a:pPr algn="ctr"/>
            <a:r>
              <a:rPr lang="en-US" sz="3600" b="1" dirty="0"/>
              <a:t>SIP Call Flow (Cont.)</a:t>
            </a:r>
          </a:p>
        </p:txBody>
      </p:sp>
      <p:pic>
        <p:nvPicPr>
          <p:cNvPr id="119" name="Picture 297"/>
          <p:cNvPicPr preferRelativeResize="0">
            <a:picLocks noGrp="1" noChangeArrowheads="1"/>
          </p:cNvPicPr>
          <p:nvPr>
            <p:ph sz="quarter" idx="4294967295"/>
          </p:nvPr>
        </p:nvPicPr>
        <p:blipFill>
          <a:blip r:embed="rId2"/>
          <a:srcRect/>
          <a:stretch>
            <a:fillRect/>
          </a:stretch>
        </p:blipFill>
        <p:spPr>
          <a:xfrm>
            <a:off x="1432241" y="2270125"/>
            <a:ext cx="557213" cy="473075"/>
          </a:xfrm>
          <a:prstGeom prst="rect">
            <a:avLst/>
          </a:prstGeom>
          <a:noFill/>
        </p:spPr>
      </p:pic>
      <p:cxnSp>
        <p:nvCxnSpPr>
          <p:cNvPr id="165" name="Straight Connector 164"/>
          <p:cNvCxnSpPr/>
          <p:nvPr/>
        </p:nvCxnSpPr>
        <p:spPr>
          <a:xfrm rot="16200000" flipH="1">
            <a:off x="-167960" y="4800598"/>
            <a:ext cx="3657601" cy="2"/>
          </a:xfrm>
          <a:prstGeom prst="line">
            <a:avLst/>
          </a:prstGeom>
          <a:ln w="1968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2933701" y="5981701"/>
            <a:ext cx="1295401" cy="1"/>
          </a:xfrm>
          <a:prstGeom prst="line">
            <a:avLst/>
          </a:prstGeom>
          <a:ln w="1968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rot="5400000">
            <a:off x="3657203" y="4800203"/>
            <a:ext cx="3656806" cy="1588"/>
          </a:xfrm>
          <a:prstGeom prst="line">
            <a:avLst/>
          </a:prstGeom>
          <a:ln w="19685">
            <a:solidFill>
              <a:schemeClr val="tx1"/>
            </a:solidFill>
          </a:ln>
        </p:spPr>
        <p:style>
          <a:lnRef idx="1">
            <a:schemeClr val="accent1"/>
          </a:lnRef>
          <a:fillRef idx="0">
            <a:schemeClr val="accent1"/>
          </a:fillRef>
          <a:effectRef idx="0">
            <a:schemeClr val="accent1"/>
          </a:effectRef>
          <a:fontRef idx="minor">
            <a:schemeClr val="tx1"/>
          </a:fontRef>
        </p:style>
      </p:cxnSp>
      <p:sp>
        <p:nvSpPr>
          <p:cNvPr id="173" name="TextBox 172"/>
          <p:cNvSpPr txBox="1"/>
          <p:nvPr/>
        </p:nvSpPr>
        <p:spPr>
          <a:xfrm>
            <a:off x="5144869" y="2664023"/>
            <a:ext cx="646331" cy="307777"/>
          </a:xfrm>
          <a:prstGeom prst="rect">
            <a:avLst/>
          </a:prstGeom>
          <a:noFill/>
        </p:spPr>
        <p:txBody>
          <a:bodyPr wrap="none" rtlCol="0">
            <a:spAutoFit/>
          </a:bodyPr>
          <a:lstStyle/>
          <a:p>
            <a:r>
              <a:rPr lang="en-US" sz="1400" b="1" dirty="0"/>
              <a:t>MCU</a:t>
            </a:r>
          </a:p>
        </p:txBody>
      </p:sp>
      <p:sp>
        <p:nvSpPr>
          <p:cNvPr id="175" name="TextBox 174"/>
          <p:cNvSpPr txBox="1"/>
          <p:nvPr/>
        </p:nvSpPr>
        <p:spPr>
          <a:xfrm>
            <a:off x="1356041" y="2664023"/>
            <a:ext cx="651140" cy="307777"/>
          </a:xfrm>
          <a:prstGeom prst="rect">
            <a:avLst/>
          </a:prstGeom>
          <a:noFill/>
        </p:spPr>
        <p:txBody>
          <a:bodyPr wrap="none" rtlCol="0">
            <a:spAutoFit/>
          </a:bodyPr>
          <a:lstStyle/>
          <a:p>
            <a:r>
              <a:rPr lang="en-US" sz="1400" b="1" dirty="0"/>
              <a:t>UA A</a:t>
            </a:r>
          </a:p>
        </p:txBody>
      </p:sp>
      <p:grpSp>
        <p:nvGrpSpPr>
          <p:cNvPr id="3" name="Group 308"/>
          <p:cNvGrpSpPr>
            <a:grpSpLocks/>
          </p:cNvGrpSpPr>
          <p:nvPr/>
        </p:nvGrpSpPr>
        <p:grpSpPr bwMode="auto">
          <a:xfrm>
            <a:off x="5316537" y="2209800"/>
            <a:ext cx="322263" cy="434975"/>
            <a:chOff x="1944" y="2160"/>
            <a:chExt cx="369" cy="384"/>
          </a:xfrm>
        </p:grpSpPr>
        <p:sp>
          <p:nvSpPr>
            <p:cNvPr id="177" name="Freeform 309"/>
            <p:cNvSpPr>
              <a:spLocks/>
            </p:cNvSpPr>
            <p:nvPr/>
          </p:nvSpPr>
          <p:spPr bwMode="auto">
            <a:xfrm>
              <a:off x="1956" y="2490"/>
              <a:ext cx="25" cy="39"/>
            </a:xfrm>
            <a:custGeom>
              <a:avLst/>
              <a:gdLst>
                <a:gd name="T0" fmla="*/ 24 w 25"/>
                <a:gd name="T1" fmla="*/ 38 h 39"/>
                <a:gd name="T2" fmla="*/ 0 w 25"/>
                <a:gd name="T3" fmla="*/ 10 h 39"/>
                <a:gd name="T4" fmla="*/ 0 w 25"/>
                <a:gd name="T5" fmla="*/ 0 h 39"/>
                <a:gd name="T6" fmla="*/ 24 w 25"/>
                <a:gd name="T7" fmla="*/ 19 h 39"/>
                <a:gd name="T8" fmla="*/ 24 w 25"/>
                <a:gd name="T9" fmla="*/ 38 h 39"/>
                <a:gd name="T10" fmla="*/ 0 60000 65536"/>
                <a:gd name="T11" fmla="*/ 0 60000 65536"/>
                <a:gd name="T12" fmla="*/ 0 60000 65536"/>
                <a:gd name="T13" fmla="*/ 0 60000 65536"/>
                <a:gd name="T14" fmla="*/ 0 60000 65536"/>
                <a:gd name="T15" fmla="*/ 0 w 25"/>
                <a:gd name="T16" fmla="*/ 0 h 39"/>
                <a:gd name="T17" fmla="*/ 25 w 25"/>
                <a:gd name="T18" fmla="*/ 39 h 39"/>
              </a:gdLst>
              <a:ahLst/>
              <a:cxnLst>
                <a:cxn ang="T10">
                  <a:pos x="T0" y="T1"/>
                </a:cxn>
                <a:cxn ang="T11">
                  <a:pos x="T2" y="T3"/>
                </a:cxn>
                <a:cxn ang="T12">
                  <a:pos x="T4" y="T5"/>
                </a:cxn>
                <a:cxn ang="T13">
                  <a:pos x="T6" y="T7"/>
                </a:cxn>
                <a:cxn ang="T14">
                  <a:pos x="T8" y="T9"/>
                </a:cxn>
              </a:cxnLst>
              <a:rect l="T15" t="T16" r="T17" b="T18"/>
              <a:pathLst>
                <a:path w="25" h="39">
                  <a:moveTo>
                    <a:pt x="24" y="38"/>
                  </a:moveTo>
                  <a:lnTo>
                    <a:pt x="0" y="10"/>
                  </a:lnTo>
                  <a:lnTo>
                    <a:pt x="0" y="0"/>
                  </a:lnTo>
                  <a:lnTo>
                    <a:pt x="24" y="19"/>
                  </a:lnTo>
                  <a:lnTo>
                    <a:pt x="24" y="38"/>
                  </a:lnTo>
                </a:path>
              </a:pathLst>
            </a:custGeom>
            <a:solidFill>
              <a:srgbClr val="494936"/>
            </a:solidFill>
            <a:ln w="9525" cap="rnd">
              <a:noFill/>
              <a:round/>
              <a:headEnd/>
              <a:tailEnd/>
            </a:ln>
          </p:spPr>
          <p:txBody>
            <a:bodyPr/>
            <a:lstStyle/>
            <a:p>
              <a:endParaRPr lang="en-US"/>
            </a:p>
          </p:txBody>
        </p:sp>
        <p:sp>
          <p:nvSpPr>
            <p:cNvPr id="178" name="Freeform 310"/>
            <p:cNvSpPr>
              <a:spLocks/>
            </p:cNvSpPr>
            <p:nvPr/>
          </p:nvSpPr>
          <p:spPr bwMode="auto">
            <a:xfrm>
              <a:off x="1944" y="2160"/>
              <a:ext cx="25" cy="356"/>
            </a:xfrm>
            <a:custGeom>
              <a:avLst/>
              <a:gdLst>
                <a:gd name="T0" fmla="*/ 24 w 25"/>
                <a:gd name="T1" fmla="*/ 37 h 356"/>
                <a:gd name="T2" fmla="*/ 0 w 25"/>
                <a:gd name="T3" fmla="*/ 0 h 356"/>
                <a:gd name="T4" fmla="*/ 0 w 25"/>
                <a:gd name="T5" fmla="*/ 318 h 356"/>
                <a:gd name="T6" fmla="*/ 24 w 25"/>
                <a:gd name="T7" fmla="*/ 355 h 356"/>
                <a:gd name="T8" fmla="*/ 24 w 25"/>
                <a:gd name="T9" fmla="*/ 49 h 356"/>
                <a:gd name="T10" fmla="*/ 24 w 25"/>
                <a:gd name="T11" fmla="*/ 37 h 356"/>
                <a:gd name="T12" fmla="*/ 0 60000 65536"/>
                <a:gd name="T13" fmla="*/ 0 60000 65536"/>
                <a:gd name="T14" fmla="*/ 0 60000 65536"/>
                <a:gd name="T15" fmla="*/ 0 60000 65536"/>
                <a:gd name="T16" fmla="*/ 0 60000 65536"/>
                <a:gd name="T17" fmla="*/ 0 60000 65536"/>
                <a:gd name="T18" fmla="*/ 0 w 25"/>
                <a:gd name="T19" fmla="*/ 0 h 356"/>
                <a:gd name="T20" fmla="*/ 25 w 25"/>
                <a:gd name="T21" fmla="*/ 356 h 356"/>
              </a:gdLst>
              <a:ahLst/>
              <a:cxnLst>
                <a:cxn ang="T12">
                  <a:pos x="T0" y="T1"/>
                </a:cxn>
                <a:cxn ang="T13">
                  <a:pos x="T2" y="T3"/>
                </a:cxn>
                <a:cxn ang="T14">
                  <a:pos x="T4" y="T5"/>
                </a:cxn>
                <a:cxn ang="T15">
                  <a:pos x="T6" y="T7"/>
                </a:cxn>
                <a:cxn ang="T16">
                  <a:pos x="T8" y="T9"/>
                </a:cxn>
                <a:cxn ang="T17">
                  <a:pos x="T10" y="T11"/>
                </a:cxn>
              </a:cxnLst>
              <a:rect l="T18" t="T19" r="T20" b="T21"/>
              <a:pathLst>
                <a:path w="25" h="356">
                  <a:moveTo>
                    <a:pt x="24" y="37"/>
                  </a:moveTo>
                  <a:lnTo>
                    <a:pt x="0" y="0"/>
                  </a:lnTo>
                  <a:lnTo>
                    <a:pt x="0" y="318"/>
                  </a:lnTo>
                  <a:lnTo>
                    <a:pt x="24" y="355"/>
                  </a:lnTo>
                  <a:lnTo>
                    <a:pt x="24" y="49"/>
                  </a:lnTo>
                  <a:lnTo>
                    <a:pt x="24" y="37"/>
                  </a:lnTo>
                </a:path>
              </a:pathLst>
            </a:custGeom>
            <a:solidFill>
              <a:srgbClr val="474747"/>
            </a:solidFill>
            <a:ln w="9525" cap="rnd">
              <a:noFill/>
              <a:round/>
              <a:headEnd/>
              <a:tailEnd/>
            </a:ln>
          </p:spPr>
          <p:txBody>
            <a:bodyPr/>
            <a:lstStyle/>
            <a:p>
              <a:endParaRPr lang="en-US"/>
            </a:p>
          </p:txBody>
        </p:sp>
        <p:sp>
          <p:nvSpPr>
            <p:cNvPr id="179" name="Freeform 311"/>
            <p:cNvSpPr>
              <a:spLocks/>
            </p:cNvSpPr>
            <p:nvPr/>
          </p:nvSpPr>
          <p:spPr bwMode="auto">
            <a:xfrm>
              <a:off x="1944" y="2160"/>
              <a:ext cx="369" cy="26"/>
            </a:xfrm>
            <a:custGeom>
              <a:avLst/>
              <a:gdLst>
                <a:gd name="T0" fmla="*/ 368 w 369"/>
                <a:gd name="T1" fmla="*/ 25 h 26"/>
                <a:gd name="T2" fmla="*/ 344 w 369"/>
                <a:gd name="T3" fmla="*/ 0 h 26"/>
                <a:gd name="T4" fmla="*/ 0 w 369"/>
                <a:gd name="T5" fmla="*/ 0 h 26"/>
                <a:gd name="T6" fmla="*/ 24 w 369"/>
                <a:gd name="T7" fmla="*/ 25 h 26"/>
                <a:gd name="T8" fmla="*/ 368 w 369"/>
                <a:gd name="T9" fmla="*/ 25 h 26"/>
                <a:gd name="T10" fmla="*/ 0 60000 65536"/>
                <a:gd name="T11" fmla="*/ 0 60000 65536"/>
                <a:gd name="T12" fmla="*/ 0 60000 65536"/>
                <a:gd name="T13" fmla="*/ 0 60000 65536"/>
                <a:gd name="T14" fmla="*/ 0 60000 65536"/>
                <a:gd name="T15" fmla="*/ 0 w 369"/>
                <a:gd name="T16" fmla="*/ 0 h 26"/>
                <a:gd name="T17" fmla="*/ 369 w 369"/>
                <a:gd name="T18" fmla="*/ 26 h 26"/>
              </a:gdLst>
              <a:ahLst/>
              <a:cxnLst>
                <a:cxn ang="T10">
                  <a:pos x="T0" y="T1"/>
                </a:cxn>
                <a:cxn ang="T11">
                  <a:pos x="T2" y="T3"/>
                </a:cxn>
                <a:cxn ang="T12">
                  <a:pos x="T4" y="T5"/>
                </a:cxn>
                <a:cxn ang="T13">
                  <a:pos x="T6" y="T7"/>
                </a:cxn>
                <a:cxn ang="T14">
                  <a:pos x="T8" y="T9"/>
                </a:cxn>
              </a:cxnLst>
              <a:rect l="T15" t="T16" r="T17" b="T18"/>
              <a:pathLst>
                <a:path w="369" h="26">
                  <a:moveTo>
                    <a:pt x="368" y="25"/>
                  </a:moveTo>
                  <a:lnTo>
                    <a:pt x="344" y="0"/>
                  </a:lnTo>
                  <a:lnTo>
                    <a:pt x="0" y="0"/>
                  </a:lnTo>
                  <a:lnTo>
                    <a:pt x="24" y="25"/>
                  </a:lnTo>
                  <a:lnTo>
                    <a:pt x="368" y="25"/>
                  </a:lnTo>
                </a:path>
              </a:pathLst>
            </a:custGeom>
            <a:solidFill>
              <a:srgbClr val="919191"/>
            </a:solidFill>
            <a:ln w="12700" cap="rnd">
              <a:solidFill>
                <a:srgbClr val="000000"/>
              </a:solidFill>
              <a:round/>
              <a:headEnd/>
              <a:tailEnd/>
            </a:ln>
          </p:spPr>
          <p:txBody>
            <a:bodyPr/>
            <a:lstStyle/>
            <a:p>
              <a:endParaRPr lang="en-US"/>
            </a:p>
          </p:txBody>
        </p:sp>
        <p:sp>
          <p:nvSpPr>
            <p:cNvPr id="180" name="Freeform 312"/>
            <p:cNvSpPr>
              <a:spLocks/>
            </p:cNvSpPr>
            <p:nvPr/>
          </p:nvSpPr>
          <p:spPr bwMode="auto">
            <a:xfrm>
              <a:off x="1944" y="2160"/>
              <a:ext cx="369" cy="26"/>
            </a:xfrm>
            <a:custGeom>
              <a:avLst/>
              <a:gdLst>
                <a:gd name="T0" fmla="*/ 368 w 369"/>
                <a:gd name="T1" fmla="*/ 25 h 26"/>
                <a:gd name="T2" fmla="*/ 344 w 369"/>
                <a:gd name="T3" fmla="*/ 0 h 26"/>
                <a:gd name="T4" fmla="*/ 0 w 369"/>
                <a:gd name="T5" fmla="*/ 0 h 26"/>
                <a:gd name="T6" fmla="*/ 24 w 369"/>
                <a:gd name="T7" fmla="*/ 25 h 26"/>
                <a:gd name="T8" fmla="*/ 368 w 369"/>
                <a:gd name="T9" fmla="*/ 25 h 26"/>
                <a:gd name="T10" fmla="*/ 0 60000 65536"/>
                <a:gd name="T11" fmla="*/ 0 60000 65536"/>
                <a:gd name="T12" fmla="*/ 0 60000 65536"/>
                <a:gd name="T13" fmla="*/ 0 60000 65536"/>
                <a:gd name="T14" fmla="*/ 0 60000 65536"/>
                <a:gd name="T15" fmla="*/ 0 w 369"/>
                <a:gd name="T16" fmla="*/ 0 h 26"/>
                <a:gd name="T17" fmla="*/ 369 w 369"/>
                <a:gd name="T18" fmla="*/ 26 h 26"/>
              </a:gdLst>
              <a:ahLst/>
              <a:cxnLst>
                <a:cxn ang="T10">
                  <a:pos x="T0" y="T1"/>
                </a:cxn>
                <a:cxn ang="T11">
                  <a:pos x="T2" y="T3"/>
                </a:cxn>
                <a:cxn ang="T12">
                  <a:pos x="T4" y="T5"/>
                </a:cxn>
                <a:cxn ang="T13">
                  <a:pos x="T6" y="T7"/>
                </a:cxn>
                <a:cxn ang="T14">
                  <a:pos x="T8" y="T9"/>
                </a:cxn>
              </a:cxnLst>
              <a:rect l="T15" t="T16" r="T17" b="T18"/>
              <a:pathLst>
                <a:path w="369" h="26">
                  <a:moveTo>
                    <a:pt x="368" y="25"/>
                  </a:moveTo>
                  <a:lnTo>
                    <a:pt x="344" y="0"/>
                  </a:lnTo>
                  <a:lnTo>
                    <a:pt x="0" y="0"/>
                  </a:lnTo>
                  <a:lnTo>
                    <a:pt x="24" y="25"/>
                  </a:lnTo>
                  <a:lnTo>
                    <a:pt x="368" y="25"/>
                  </a:lnTo>
                </a:path>
              </a:pathLst>
            </a:custGeom>
            <a:noFill/>
            <a:ln w="12700" cap="rnd">
              <a:solidFill>
                <a:srgbClr val="000000"/>
              </a:solidFill>
              <a:round/>
              <a:headEnd/>
              <a:tailEnd/>
            </a:ln>
          </p:spPr>
          <p:txBody>
            <a:bodyPr/>
            <a:lstStyle/>
            <a:p>
              <a:endParaRPr lang="en-US"/>
            </a:p>
          </p:txBody>
        </p:sp>
        <p:sp>
          <p:nvSpPr>
            <p:cNvPr id="181" name="Rectangle 313"/>
            <p:cNvSpPr>
              <a:spLocks noChangeArrowheads="1"/>
            </p:cNvSpPr>
            <p:nvPr/>
          </p:nvSpPr>
          <p:spPr bwMode="auto">
            <a:xfrm>
              <a:off x="1991" y="2528"/>
              <a:ext cx="309" cy="16"/>
            </a:xfrm>
            <a:prstGeom prst="rect">
              <a:avLst/>
            </a:prstGeom>
            <a:solidFill>
              <a:srgbClr val="494936"/>
            </a:solidFill>
            <a:ln w="9525">
              <a:noFill/>
              <a:miter lim="800000"/>
              <a:headEnd/>
              <a:tailEnd/>
            </a:ln>
          </p:spPr>
          <p:txBody>
            <a:bodyPr wrap="none" anchor="ctr"/>
            <a:lstStyle/>
            <a:p>
              <a:endParaRPr lang="en-US"/>
            </a:p>
          </p:txBody>
        </p:sp>
        <p:sp>
          <p:nvSpPr>
            <p:cNvPr id="182" name="Rectangle 314"/>
            <p:cNvSpPr>
              <a:spLocks noChangeArrowheads="1"/>
            </p:cNvSpPr>
            <p:nvPr/>
          </p:nvSpPr>
          <p:spPr bwMode="auto">
            <a:xfrm>
              <a:off x="1995" y="2532"/>
              <a:ext cx="301" cy="8"/>
            </a:xfrm>
            <a:prstGeom prst="rect">
              <a:avLst/>
            </a:prstGeom>
            <a:noFill/>
            <a:ln w="12700">
              <a:solidFill>
                <a:srgbClr val="333333"/>
              </a:solidFill>
              <a:miter lim="800000"/>
              <a:headEnd/>
              <a:tailEnd/>
            </a:ln>
          </p:spPr>
          <p:txBody>
            <a:bodyPr wrap="none" anchor="ctr"/>
            <a:lstStyle/>
            <a:p>
              <a:endParaRPr lang="en-US"/>
            </a:p>
          </p:txBody>
        </p:sp>
        <p:sp>
          <p:nvSpPr>
            <p:cNvPr id="183" name="Rectangle 315"/>
            <p:cNvSpPr>
              <a:spLocks noChangeArrowheads="1"/>
            </p:cNvSpPr>
            <p:nvPr/>
          </p:nvSpPr>
          <p:spPr bwMode="auto">
            <a:xfrm>
              <a:off x="1968" y="2185"/>
              <a:ext cx="344" cy="330"/>
            </a:xfrm>
            <a:prstGeom prst="rect">
              <a:avLst/>
            </a:prstGeom>
            <a:solidFill>
              <a:srgbClr val="CECECE"/>
            </a:solidFill>
            <a:ln w="9525">
              <a:noFill/>
              <a:miter lim="800000"/>
              <a:headEnd/>
              <a:tailEnd/>
            </a:ln>
          </p:spPr>
          <p:txBody>
            <a:bodyPr wrap="none" anchor="ctr"/>
            <a:lstStyle/>
            <a:p>
              <a:endParaRPr lang="en-US"/>
            </a:p>
          </p:txBody>
        </p:sp>
        <p:sp>
          <p:nvSpPr>
            <p:cNvPr id="184" name="Rectangle 316"/>
            <p:cNvSpPr>
              <a:spLocks noChangeArrowheads="1"/>
            </p:cNvSpPr>
            <p:nvPr/>
          </p:nvSpPr>
          <p:spPr bwMode="auto">
            <a:xfrm>
              <a:off x="1972" y="2189"/>
              <a:ext cx="122" cy="8"/>
            </a:xfrm>
            <a:prstGeom prst="rect">
              <a:avLst/>
            </a:prstGeom>
            <a:solidFill>
              <a:srgbClr val="F4F4EE"/>
            </a:solidFill>
            <a:ln w="12700">
              <a:solidFill>
                <a:srgbClr val="000000"/>
              </a:solidFill>
              <a:miter lim="800000"/>
              <a:headEnd/>
              <a:tailEnd/>
            </a:ln>
          </p:spPr>
          <p:txBody>
            <a:bodyPr wrap="none" anchor="ctr"/>
            <a:lstStyle/>
            <a:p>
              <a:endParaRPr lang="en-US"/>
            </a:p>
          </p:txBody>
        </p:sp>
        <p:sp>
          <p:nvSpPr>
            <p:cNvPr id="185" name="Rectangle 317"/>
            <p:cNvSpPr>
              <a:spLocks noChangeArrowheads="1"/>
            </p:cNvSpPr>
            <p:nvPr/>
          </p:nvSpPr>
          <p:spPr bwMode="auto">
            <a:xfrm>
              <a:off x="1972" y="2189"/>
              <a:ext cx="122" cy="8"/>
            </a:xfrm>
            <a:prstGeom prst="rect">
              <a:avLst/>
            </a:prstGeom>
            <a:noFill/>
            <a:ln w="12700">
              <a:solidFill>
                <a:srgbClr val="000000"/>
              </a:solidFill>
              <a:miter lim="800000"/>
              <a:headEnd/>
              <a:tailEnd/>
            </a:ln>
          </p:spPr>
          <p:txBody>
            <a:bodyPr wrap="none" anchor="ctr"/>
            <a:lstStyle/>
            <a:p>
              <a:endParaRPr lang="en-US"/>
            </a:p>
          </p:txBody>
        </p:sp>
        <p:sp>
          <p:nvSpPr>
            <p:cNvPr id="186" name="Rectangle 318"/>
            <p:cNvSpPr>
              <a:spLocks noChangeArrowheads="1"/>
            </p:cNvSpPr>
            <p:nvPr/>
          </p:nvSpPr>
          <p:spPr bwMode="auto">
            <a:xfrm>
              <a:off x="2114" y="2189"/>
              <a:ext cx="111" cy="8"/>
            </a:xfrm>
            <a:prstGeom prst="rect">
              <a:avLst/>
            </a:prstGeom>
            <a:solidFill>
              <a:srgbClr val="F4F4EE"/>
            </a:solidFill>
            <a:ln w="12700">
              <a:solidFill>
                <a:srgbClr val="000000"/>
              </a:solidFill>
              <a:miter lim="800000"/>
              <a:headEnd/>
              <a:tailEnd/>
            </a:ln>
          </p:spPr>
          <p:txBody>
            <a:bodyPr wrap="none" anchor="ctr"/>
            <a:lstStyle/>
            <a:p>
              <a:endParaRPr lang="en-US"/>
            </a:p>
          </p:txBody>
        </p:sp>
        <p:sp>
          <p:nvSpPr>
            <p:cNvPr id="187" name="Rectangle 319"/>
            <p:cNvSpPr>
              <a:spLocks noChangeArrowheads="1"/>
            </p:cNvSpPr>
            <p:nvPr/>
          </p:nvSpPr>
          <p:spPr bwMode="auto">
            <a:xfrm>
              <a:off x="2114" y="2189"/>
              <a:ext cx="111" cy="8"/>
            </a:xfrm>
            <a:prstGeom prst="rect">
              <a:avLst/>
            </a:prstGeom>
            <a:noFill/>
            <a:ln w="12700">
              <a:solidFill>
                <a:srgbClr val="000000"/>
              </a:solidFill>
              <a:miter lim="800000"/>
              <a:headEnd/>
              <a:tailEnd/>
            </a:ln>
          </p:spPr>
          <p:txBody>
            <a:bodyPr wrap="none" anchor="ctr"/>
            <a:lstStyle/>
            <a:p>
              <a:endParaRPr lang="en-US"/>
            </a:p>
          </p:txBody>
        </p:sp>
        <p:sp>
          <p:nvSpPr>
            <p:cNvPr id="188" name="Rectangle 320"/>
            <p:cNvSpPr>
              <a:spLocks noChangeArrowheads="1"/>
            </p:cNvSpPr>
            <p:nvPr/>
          </p:nvSpPr>
          <p:spPr bwMode="auto">
            <a:xfrm>
              <a:off x="2257" y="2189"/>
              <a:ext cx="51" cy="8"/>
            </a:xfrm>
            <a:prstGeom prst="rect">
              <a:avLst/>
            </a:prstGeom>
            <a:solidFill>
              <a:srgbClr val="F4F4EE"/>
            </a:solidFill>
            <a:ln w="12700">
              <a:solidFill>
                <a:srgbClr val="000000"/>
              </a:solidFill>
              <a:miter lim="800000"/>
              <a:headEnd/>
              <a:tailEnd/>
            </a:ln>
          </p:spPr>
          <p:txBody>
            <a:bodyPr wrap="none" anchor="ctr"/>
            <a:lstStyle/>
            <a:p>
              <a:endParaRPr lang="en-US"/>
            </a:p>
          </p:txBody>
        </p:sp>
        <p:sp>
          <p:nvSpPr>
            <p:cNvPr id="189" name="Rectangle 321"/>
            <p:cNvSpPr>
              <a:spLocks noChangeArrowheads="1"/>
            </p:cNvSpPr>
            <p:nvPr/>
          </p:nvSpPr>
          <p:spPr bwMode="auto">
            <a:xfrm>
              <a:off x="2257" y="2189"/>
              <a:ext cx="51" cy="8"/>
            </a:xfrm>
            <a:prstGeom prst="rect">
              <a:avLst/>
            </a:prstGeom>
            <a:noFill/>
            <a:ln w="12700">
              <a:solidFill>
                <a:srgbClr val="000000"/>
              </a:solidFill>
              <a:miter lim="800000"/>
              <a:headEnd/>
              <a:tailEnd/>
            </a:ln>
          </p:spPr>
          <p:txBody>
            <a:bodyPr wrap="none" anchor="ctr"/>
            <a:lstStyle/>
            <a:p>
              <a:endParaRPr lang="en-US"/>
            </a:p>
          </p:txBody>
        </p:sp>
        <p:sp>
          <p:nvSpPr>
            <p:cNvPr id="190" name="Rectangle 322"/>
            <p:cNvSpPr>
              <a:spLocks noChangeArrowheads="1"/>
            </p:cNvSpPr>
            <p:nvPr/>
          </p:nvSpPr>
          <p:spPr bwMode="auto">
            <a:xfrm>
              <a:off x="1968" y="2515"/>
              <a:ext cx="130" cy="16"/>
            </a:xfrm>
            <a:prstGeom prst="rect">
              <a:avLst/>
            </a:prstGeom>
            <a:solidFill>
              <a:srgbClr val="F4F4EE"/>
            </a:solidFill>
            <a:ln w="9525">
              <a:noFill/>
              <a:miter lim="800000"/>
              <a:headEnd/>
              <a:tailEnd/>
            </a:ln>
          </p:spPr>
          <p:txBody>
            <a:bodyPr wrap="none" anchor="ctr"/>
            <a:lstStyle/>
            <a:p>
              <a:endParaRPr lang="en-US"/>
            </a:p>
          </p:txBody>
        </p:sp>
        <p:sp>
          <p:nvSpPr>
            <p:cNvPr id="191" name="Rectangle 323"/>
            <p:cNvSpPr>
              <a:spLocks noChangeArrowheads="1"/>
            </p:cNvSpPr>
            <p:nvPr/>
          </p:nvSpPr>
          <p:spPr bwMode="auto">
            <a:xfrm>
              <a:off x="2110" y="2515"/>
              <a:ext cx="119" cy="16"/>
            </a:xfrm>
            <a:prstGeom prst="rect">
              <a:avLst/>
            </a:prstGeom>
            <a:solidFill>
              <a:srgbClr val="F4F4EE"/>
            </a:solidFill>
            <a:ln w="9525">
              <a:noFill/>
              <a:miter lim="800000"/>
              <a:headEnd/>
              <a:tailEnd/>
            </a:ln>
          </p:spPr>
          <p:txBody>
            <a:bodyPr wrap="none" anchor="ctr"/>
            <a:lstStyle/>
            <a:p>
              <a:endParaRPr lang="en-US"/>
            </a:p>
          </p:txBody>
        </p:sp>
        <p:sp>
          <p:nvSpPr>
            <p:cNvPr id="192" name="Rectangle 324"/>
            <p:cNvSpPr>
              <a:spLocks noChangeArrowheads="1"/>
            </p:cNvSpPr>
            <p:nvPr/>
          </p:nvSpPr>
          <p:spPr bwMode="auto">
            <a:xfrm>
              <a:off x="2253" y="2515"/>
              <a:ext cx="59" cy="16"/>
            </a:xfrm>
            <a:prstGeom prst="rect">
              <a:avLst/>
            </a:prstGeom>
            <a:solidFill>
              <a:srgbClr val="F4F4EE"/>
            </a:solidFill>
            <a:ln w="9525">
              <a:noFill/>
              <a:miter lim="800000"/>
              <a:headEnd/>
              <a:tailEnd/>
            </a:ln>
          </p:spPr>
          <p:txBody>
            <a:bodyPr wrap="none" anchor="ctr"/>
            <a:lstStyle/>
            <a:p>
              <a:endParaRPr lang="en-US"/>
            </a:p>
          </p:txBody>
        </p:sp>
        <p:sp>
          <p:nvSpPr>
            <p:cNvPr id="193" name="Rectangle 325"/>
            <p:cNvSpPr>
              <a:spLocks noChangeArrowheads="1"/>
            </p:cNvSpPr>
            <p:nvPr/>
          </p:nvSpPr>
          <p:spPr bwMode="auto">
            <a:xfrm>
              <a:off x="2241" y="2185"/>
              <a:ext cx="16" cy="330"/>
            </a:xfrm>
            <a:prstGeom prst="rect">
              <a:avLst/>
            </a:prstGeom>
            <a:solidFill>
              <a:srgbClr val="474747"/>
            </a:solidFill>
            <a:ln w="9525">
              <a:noFill/>
              <a:miter lim="800000"/>
              <a:headEnd/>
              <a:tailEnd/>
            </a:ln>
          </p:spPr>
          <p:txBody>
            <a:bodyPr wrap="none" anchor="ctr"/>
            <a:lstStyle/>
            <a:p>
              <a:endParaRPr lang="en-US"/>
            </a:p>
          </p:txBody>
        </p:sp>
        <p:sp>
          <p:nvSpPr>
            <p:cNvPr id="194" name="Rectangle 326"/>
            <p:cNvSpPr>
              <a:spLocks noChangeArrowheads="1"/>
            </p:cNvSpPr>
            <p:nvPr/>
          </p:nvSpPr>
          <p:spPr bwMode="auto">
            <a:xfrm>
              <a:off x="1972" y="2215"/>
              <a:ext cx="122" cy="55"/>
            </a:xfrm>
            <a:prstGeom prst="rect">
              <a:avLst/>
            </a:prstGeom>
            <a:solidFill>
              <a:srgbClr val="919191"/>
            </a:solidFill>
            <a:ln w="12700">
              <a:solidFill>
                <a:srgbClr val="000000"/>
              </a:solidFill>
              <a:miter lim="800000"/>
              <a:headEnd/>
              <a:tailEnd/>
            </a:ln>
          </p:spPr>
          <p:txBody>
            <a:bodyPr wrap="none" anchor="ctr"/>
            <a:lstStyle/>
            <a:p>
              <a:endParaRPr lang="en-US"/>
            </a:p>
          </p:txBody>
        </p:sp>
        <p:sp>
          <p:nvSpPr>
            <p:cNvPr id="195" name="Rectangle 327"/>
            <p:cNvSpPr>
              <a:spLocks noChangeArrowheads="1"/>
            </p:cNvSpPr>
            <p:nvPr/>
          </p:nvSpPr>
          <p:spPr bwMode="auto">
            <a:xfrm>
              <a:off x="1972" y="2215"/>
              <a:ext cx="122" cy="55"/>
            </a:xfrm>
            <a:prstGeom prst="rect">
              <a:avLst/>
            </a:prstGeom>
            <a:noFill/>
            <a:ln w="12700">
              <a:solidFill>
                <a:srgbClr val="000000"/>
              </a:solidFill>
              <a:miter lim="800000"/>
              <a:headEnd/>
              <a:tailEnd/>
            </a:ln>
          </p:spPr>
          <p:txBody>
            <a:bodyPr wrap="none" anchor="ctr"/>
            <a:lstStyle/>
            <a:p>
              <a:endParaRPr lang="en-US"/>
            </a:p>
          </p:txBody>
        </p:sp>
        <p:sp>
          <p:nvSpPr>
            <p:cNvPr id="196" name="Oval 328"/>
            <p:cNvSpPr>
              <a:spLocks noChangeArrowheads="1"/>
            </p:cNvSpPr>
            <p:nvPr/>
          </p:nvSpPr>
          <p:spPr bwMode="auto">
            <a:xfrm>
              <a:off x="1995" y="2227"/>
              <a:ext cx="28" cy="18"/>
            </a:xfrm>
            <a:prstGeom prst="ellipse">
              <a:avLst/>
            </a:prstGeom>
            <a:solidFill>
              <a:srgbClr val="F4F4EE"/>
            </a:solidFill>
            <a:ln w="12700">
              <a:solidFill>
                <a:srgbClr val="000000"/>
              </a:solidFill>
              <a:round/>
              <a:headEnd/>
              <a:tailEnd/>
            </a:ln>
          </p:spPr>
          <p:txBody>
            <a:bodyPr wrap="none" anchor="ctr"/>
            <a:lstStyle/>
            <a:p>
              <a:endParaRPr lang="en-US"/>
            </a:p>
          </p:txBody>
        </p:sp>
        <p:sp>
          <p:nvSpPr>
            <p:cNvPr id="197" name="Oval 329"/>
            <p:cNvSpPr>
              <a:spLocks noChangeArrowheads="1"/>
            </p:cNvSpPr>
            <p:nvPr/>
          </p:nvSpPr>
          <p:spPr bwMode="auto">
            <a:xfrm>
              <a:off x="1995" y="2227"/>
              <a:ext cx="28" cy="18"/>
            </a:xfrm>
            <a:prstGeom prst="ellipse">
              <a:avLst/>
            </a:prstGeom>
            <a:noFill/>
            <a:ln w="12700">
              <a:solidFill>
                <a:srgbClr val="000000"/>
              </a:solidFill>
              <a:round/>
              <a:headEnd/>
              <a:tailEnd/>
            </a:ln>
          </p:spPr>
          <p:txBody>
            <a:bodyPr wrap="none" anchor="ctr"/>
            <a:lstStyle/>
            <a:p>
              <a:endParaRPr lang="en-US"/>
            </a:p>
          </p:txBody>
        </p:sp>
        <p:sp>
          <p:nvSpPr>
            <p:cNvPr id="198" name="Oval 330"/>
            <p:cNvSpPr>
              <a:spLocks noChangeArrowheads="1"/>
            </p:cNvSpPr>
            <p:nvPr/>
          </p:nvSpPr>
          <p:spPr bwMode="auto">
            <a:xfrm>
              <a:off x="2055" y="2227"/>
              <a:ext cx="16" cy="18"/>
            </a:xfrm>
            <a:prstGeom prst="ellipse">
              <a:avLst/>
            </a:prstGeom>
            <a:solidFill>
              <a:srgbClr val="F4F4EE"/>
            </a:solidFill>
            <a:ln w="12700">
              <a:solidFill>
                <a:srgbClr val="000000"/>
              </a:solidFill>
              <a:round/>
              <a:headEnd/>
              <a:tailEnd/>
            </a:ln>
          </p:spPr>
          <p:txBody>
            <a:bodyPr wrap="none" anchor="ctr"/>
            <a:lstStyle/>
            <a:p>
              <a:endParaRPr lang="en-US"/>
            </a:p>
          </p:txBody>
        </p:sp>
        <p:sp>
          <p:nvSpPr>
            <p:cNvPr id="199" name="Oval 331"/>
            <p:cNvSpPr>
              <a:spLocks noChangeArrowheads="1"/>
            </p:cNvSpPr>
            <p:nvPr/>
          </p:nvSpPr>
          <p:spPr bwMode="auto">
            <a:xfrm>
              <a:off x="2055" y="2227"/>
              <a:ext cx="16" cy="18"/>
            </a:xfrm>
            <a:prstGeom prst="ellipse">
              <a:avLst/>
            </a:prstGeom>
            <a:noFill/>
            <a:ln w="12700">
              <a:solidFill>
                <a:srgbClr val="000000"/>
              </a:solidFill>
              <a:round/>
              <a:headEnd/>
              <a:tailEnd/>
            </a:ln>
          </p:spPr>
          <p:txBody>
            <a:bodyPr wrap="none" anchor="ctr"/>
            <a:lstStyle/>
            <a:p>
              <a:endParaRPr lang="en-US"/>
            </a:p>
          </p:txBody>
        </p:sp>
        <p:sp>
          <p:nvSpPr>
            <p:cNvPr id="200" name="Rectangle 332"/>
            <p:cNvSpPr>
              <a:spLocks noChangeArrowheads="1"/>
            </p:cNvSpPr>
            <p:nvPr/>
          </p:nvSpPr>
          <p:spPr bwMode="auto">
            <a:xfrm>
              <a:off x="2114" y="2215"/>
              <a:ext cx="111" cy="55"/>
            </a:xfrm>
            <a:prstGeom prst="rect">
              <a:avLst/>
            </a:prstGeom>
            <a:solidFill>
              <a:srgbClr val="919191"/>
            </a:solidFill>
            <a:ln w="12700">
              <a:solidFill>
                <a:srgbClr val="000000"/>
              </a:solidFill>
              <a:miter lim="800000"/>
              <a:headEnd/>
              <a:tailEnd/>
            </a:ln>
          </p:spPr>
          <p:txBody>
            <a:bodyPr wrap="none" anchor="ctr"/>
            <a:lstStyle/>
            <a:p>
              <a:endParaRPr lang="en-US"/>
            </a:p>
          </p:txBody>
        </p:sp>
        <p:sp>
          <p:nvSpPr>
            <p:cNvPr id="201" name="Rectangle 333"/>
            <p:cNvSpPr>
              <a:spLocks noChangeArrowheads="1"/>
            </p:cNvSpPr>
            <p:nvPr/>
          </p:nvSpPr>
          <p:spPr bwMode="auto">
            <a:xfrm>
              <a:off x="2114" y="2215"/>
              <a:ext cx="111" cy="55"/>
            </a:xfrm>
            <a:prstGeom prst="rect">
              <a:avLst/>
            </a:prstGeom>
            <a:noFill/>
            <a:ln w="12700">
              <a:solidFill>
                <a:srgbClr val="000000"/>
              </a:solidFill>
              <a:miter lim="800000"/>
              <a:headEnd/>
              <a:tailEnd/>
            </a:ln>
          </p:spPr>
          <p:txBody>
            <a:bodyPr wrap="none" anchor="ctr"/>
            <a:lstStyle/>
            <a:p>
              <a:endParaRPr lang="en-US"/>
            </a:p>
          </p:txBody>
        </p:sp>
        <p:sp>
          <p:nvSpPr>
            <p:cNvPr id="202" name="Oval 334"/>
            <p:cNvSpPr>
              <a:spLocks noChangeArrowheads="1"/>
            </p:cNvSpPr>
            <p:nvPr/>
          </p:nvSpPr>
          <p:spPr bwMode="auto">
            <a:xfrm>
              <a:off x="2126" y="2227"/>
              <a:ext cx="28" cy="18"/>
            </a:xfrm>
            <a:prstGeom prst="ellipse">
              <a:avLst/>
            </a:prstGeom>
            <a:solidFill>
              <a:srgbClr val="F4F4EE"/>
            </a:solidFill>
            <a:ln w="12700">
              <a:solidFill>
                <a:srgbClr val="000000"/>
              </a:solidFill>
              <a:round/>
              <a:headEnd/>
              <a:tailEnd/>
            </a:ln>
          </p:spPr>
          <p:txBody>
            <a:bodyPr wrap="none" anchor="ctr"/>
            <a:lstStyle/>
            <a:p>
              <a:endParaRPr lang="en-US"/>
            </a:p>
          </p:txBody>
        </p:sp>
        <p:sp>
          <p:nvSpPr>
            <p:cNvPr id="203" name="Oval 335"/>
            <p:cNvSpPr>
              <a:spLocks noChangeArrowheads="1"/>
            </p:cNvSpPr>
            <p:nvPr/>
          </p:nvSpPr>
          <p:spPr bwMode="auto">
            <a:xfrm>
              <a:off x="2126" y="2227"/>
              <a:ext cx="28" cy="18"/>
            </a:xfrm>
            <a:prstGeom prst="ellipse">
              <a:avLst/>
            </a:prstGeom>
            <a:noFill/>
            <a:ln w="12700">
              <a:solidFill>
                <a:srgbClr val="000000"/>
              </a:solidFill>
              <a:round/>
              <a:headEnd/>
              <a:tailEnd/>
            </a:ln>
          </p:spPr>
          <p:txBody>
            <a:bodyPr wrap="none" anchor="ctr"/>
            <a:lstStyle/>
            <a:p>
              <a:endParaRPr lang="en-US"/>
            </a:p>
          </p:txBody>
        </p:sp>
        <p:sp>
          <p:nvSpPr>
            <p:cNvPr id="204" name="Oval 336"/>
            <p:cNvSpPr>
              <a:spLocks noChangeArrowheads="1"/>
            </p:cNvSpPr>
            <p:nvPr/>
          </p:nvSpPr>
          <p:spPr bwMode="auto">
            <a:xfrm>
              <a:off x="2197" y="2227"/>
              <a:ext cx="16" cy="18"/>
            </a:xfrm>
            <a:prstGeom prst="ellipse">
              <a:avLst/>
            </a:prstGeom>
            <a:solidFill>
              <a:srgbClr val="F4F4EE"/>
            </a:solidFill>
            <a:ln w="12700">
              <a:solidFill>
                <a:srgbClr val="000000"/>
              </a:solidFill>
              <a:round/>
              <a:headEnd/>
              <a:tailEnd/>
            </a:ln>
          </p:spPr>
          <p:txBody>
            <a:bodyPr wrap="none" anchor="ctr"/>
            <a:lstStyle/>
            <a:p>
              <a:endParaRPr lang="en-US"/>
            </a:p>
          </p:txBody>
        </p:sp>
        <p:sp>
          <p:nvSpPr>
            <p:cNvPr id="205" name="Oval 337"/>
            <p:cNvSpPr>
              <a:spLocks noChangeArrowheads="1"/>
            </p:cNvSpPr>
            <p:nvPr/>
          </p:nvSpPr>
          <p:spPr bwMode="auto">
            <a:xfrm>
              <a:off x="2197" y="2227"/>
              <a:ext cx="16" cy="18"/>
            </a:xfrm>
            <a:prstGeom prst="ellipse">
              <a:avLst/>
            </a:prstGeom>
            <a:noFill/>
            <a:ln w="12700">
              <a:solidFill>
                <a:srgbClr val="000000"/>
              </a:solidFill>
              <a:round/>
              <a:headEnd/>
              <a:tailEnd/>
            </a:ln>
          </p:spPr>
          <p:txBody>
            <a:bodyPr wrap="none" anchor="ctr"/>
            <a:lstStyle/>
            <a:p>
              <a:endParaRPr lang="en-US"/>
            </a:p>
          </p:txBody>
        </p:sp>
        <p:sp>
          <p:nvSpPr>
            <p:cNvPr id="206" name="Rectangle 338"/>
            <p:cNvSpPr>
              <a:spLocks noChangeArrowheads="1"/>
            </p:cNvSpPr>
            <p:nvPr/>
          </p:nvSpPr>
          <p:spPr bwMode="auto">
            <a:xfrm>
              <a:off x="2257" y="2215"/>
              <a:ext cx="51" cy="106"/>
            </a:xfrm>
            <a:prstGeom prst="rect">
              <a:avLst/>
            </a:prstGeom>
            <a:solidFill>
              <a:srgbClr val="919191"/>
            </a:solidFill>
            <a:ln w="12700">
              <a:solidFill>
                <a:srgbClr val="000000"/>
              </a:solidFill>
              <a:miter lim="800000"/>
              <a:headEnd/>
              <a:tailEnd/>
            </a:ln>
          </p:spPr>
          <p:txBody>
            <a:bodyPr wrap="none" anchor="ctr"/>
            <a:lstStyle/>
            <a:p>
              <a:endParaRPr lang="en-US"/>
            </a:p>
          </p:txBody>
        </p:sp>
        <p:sp>
          <p:nvSpPr>
            <p:cNvPr id="207" name="Rectangle 339"/>
            <p:cNvSpPr>
              <a:spLocks noChangeArrowheads="1"/>
            </p:cNvSpPr>
            <p:nvPr/>
          </p:nvSpPr>
          <p:spPr bwMode="auto">
            <a:xfrm>
              <a:off x="2257" y="2215"/>
              <a:ext cx="51" cy="106"/>
            </a:xfrm>
            <a:prstGeom prst="rect">
              <a:avLst/>
            </a:prstGeom>
            <a:noFill/>
            <a:ln w="12700">
              <a:solidFill>
                <a:srgbClr val="000000"/>
              </a:solidFill>
              <a:miter lim="800000"/>
              <a:headEnd/>
              <a:tailEnd/>
            </a:ln>
          </p:spPr>
          <p:txBody>
            <a:bodyPr wrap="none" anchor="ctr"/>
            <a:lstStyle/>
            <a:p>
              <a:endParaRPr lang="en-US"/>
            </a:p>
          </p:txBody>
        </p:sp>
        <p:sp>
          <p:nvSpPr>
            <p:cNvPr id="208" name="Oval 340"/>
            <p:cNvSpPr>
              <a:spLocks noChangeArrowheads="1"/>
            </p:cNvSpPr>
            <p:nvPr/>
          </p:nvSpPr>
          <p:spPr bwMode="auto">
            <a:xfrm>
              <a:off x="2269" y="2227"/>
              <a:ext cx="27" cy="18"/>
            </a:xfrm>
            <a:prstGeom prst="ellipse">
              <a:avLst/>
            </a:prstGeom>
            <a:solidFill>
              <a:srgbClr val="F4F4EE"/>
            </a:solidFill>
            <a:ln w="12700">
              <a:solidFill>
                <a:srgbClr val="000000"/>
              </a:solidFill>
              <a:round/>
              <a:headEnd/>
              <a:tailEnd/>
            </a:ln>
          </p:spPr>
          <p:txBody>
            <a:bodyPr wrap="none" anchor="ctr"/>
            <a:lstStyle/>
            <a:p>
              <a:endParaRPr lang="en-US"/>
            </a:p>
          </p:txBody>
        </p:sp>
        <p:sp>
          <p:nvSpPr>
            <p:cNvPr id="209" name="Oval 341"/>
            <p:cNvSpPr>
              <a:spLocks noChangeArrowheads="1"/>
            </p:cNvSpPr>
            <p:nvPr/>
          </p:nvSpPr>
          <p:spPr bwMode="auto">
            <a:xfrm>
              <a:off x="2269" y="2227"/>
              <a:ext cx="27" cy="18"/>
            </a:xfrm>
            <a:prstGeom prst="ellipse">
              <a:avLst/>
            </a:prstGeom>
            <a:noFill/>
            <a:ln w="12700">
              <a:solidFill>
                <a:srgbClr val="000000"/>
              </a:solidFill>
              <a:round/>
              <a:headEnd/>
              <a:tailEnd/>
            </a:ln>
          </p:spPr>
          <p:txBody>
            <a:bodyPr wrap="none" anchor="ctr"/>
            <a:lstStyle/>
            <a:p>
              <a:endParaRPr lang="en-US"/>
            </a:p>
          </p:txBody>
        </p:sp>
        <p:sp>
          <p:nvSpPr>
            <p:cNvPr id="210" name="Oval 342"/>
            <p:cNvSpPr>
              <a:spLocks noChangeArrowheads="1"/>
            </p:cNvSpPr>
            <p:nvPr/>
          </p:nvSpPr>
          <p:spPr bwMode="auto">
            <a:xfrm>
              <a:off x="2269" y="2291"/>
              <a:ext cx="27" cy="17"/>
            </a:xfrm>
            <a:prstGeom prst="ellipse">
              <a:avLst/>
            </a:prstGeom>
            <a:solidFill>
              <a:srgbClr val="F4F4EE"/>
            </a:solidFill>
            <a:ln w="12700">
              <a:solidFill>
                <a:srgbClr val="000000"/>
              </a:solidFill>
              <a:round/>
              <a:headEnd/>
              <a:tailEnd/>
            </a:ln>
          </p:spPr>
          <p:txBody>
            <a:bodyPr wrap="none" anchor="ctr"/>
            <a:lstStyle/>
            <a:p>
              <a:endParaRPr lang="en-US"/>
            </a:p>
          </p:txBody>
        </p:sp>
        <p:sp>
          <p:nvSpPr>
            <p:cNvPr id="211" name="Oval 343"/>
            <p:cNvSpPr>
              <a:spLocks noChangeArrowheads="1"/>
            </p:cNvSpPr>
            <p:nvPr/>
          </p:nvSpPr>
          <p:spPr bwMode="auto">
            <a:xfrm>
              <a:off x="2269" y="2291"/>
              <a:ext cx="27" cy="17"/>
            </a:xfrm>
            <a:prstGeom prst="ellipse">
              <a:avLst/>
            </a:prstGeom>
            <a:noFill/>
            <a:ln w="12700">
              <a:solidFill>
                <a:srgbClr val="000000"/>
              </a:solidFill>
              <a:round/>
              <a:headEnd/>
              <a:tailEnd/>
            </a:ln>
          </p:spPr>
          <p:txBody>
            <a:bodyPr wrap="none" anchor="ctr"/>
            <a:lstStyle/>
            <a:p>
              <a:endParaRPr lang="en-US"/>
            </a:p>
          </p:txBody>
        </p:sp>
        <p:sp>
          <p:nvSpPr>
            <p:cNvPr id="212" name="Rectangle 344"/>
            <p:cNvSpPr>
              <a:spLocks noChangeArrowheads="1"/>
            </p:cNvSpPr>
            <p:nvPr/>
          </p:nvSpPr>
          <p:spPr bwMode="auto">
            <a:xfrm>
              <a:off x="1991" y="2312"/>
              <a:ext cx="84" cy="102"/>
            </a:xfrm>
            <a:prstGeom prst="rect">
              <a:avLst/>
            </a:prstGeom>
            <a:solidFill>
              <a:srgbClr val="919191"/>
            </a:solidFill>
            <a:ln w="9525">
              <a:noFill/>
              <a:miter lim="800000"/>
              <a:headEnd/>
              <a:tailEnd/>
            </a:ln>
          </p:spPr>
          <p:txBody>
            <a:bodyPr wrap="none" anchor="ctr"/>
            <a:lstStyle/>
            <a:p>
              <a:endParaRPr lang="en-US"/>
            </a:p>
          </p:txBody>
        </p:sp>
        <p:sp>
          <p:nvSpPr>
            <p:cNvPr id="213" name="Rectangle 345"/>
            <p:cNvSpPr>
              <a:spLocks noChangeArrowheads="1"/>
            </p:cNvSpPr>
            <p:nvPr/>
          </p:nvSpPr>
          <p:spPr bwMode="auto">
            <a:xfrm>
              <a:off x="2122" y="2312"/>
              <a:ext cx="95" cy="102"/>
            </a:xfrm>
            <a:prstGeom prst="rect">
              <a:avLst/>
            </a:prstGeom>
            <a:solidFill>
              <a:srgbClr val="919191"/>
            </a:solidFill>
            <a:ln w="9525">
              <a:noFill/>
              <a:miter lim="800000"/>
              <a:headEnd/>
              <a:tailEnd/>
            </a:ln>
          </p:spPr>
          <p:txBody>
            <a:bodyPr wrap="none" anchor="ctr"/>
            <a:lstStyle/>
            <a:p>
              <a:endParaRPr lang="en-US"/>
            </a:p>
          </p:txBody>
        </p:sp>
        <p:sp>
          <p:nvSpPr>
            <p:cNvPr id="214" name="Rectangle 346"/>
            <p:cNvSpPr>
              <a:spLocks noChangeArrowheads="1"/>
            </p:cNvSpPr>
            <p:nvPr/>
          </p:nvSpPr>
          <p:spPr bwMode="auto">
            <a:xfrm>
              <a:off x="2098" y="2185"/>
              <a:ext cx="16" cy="330"/>
            </a:xfrm>
            <a:prstGeom prst="rect">
              <a:avLst/>
            </a:prstGeom>
            <a:solidFill>
              <a:srgbClr val="474747"/>
            </a:solidFill>
            <a:ln w="9525">
              <a:noFill/>
              <a:miter lim="800000"/>
              <a:headEnd/>
              <a:tailEnd/>
            </a:ln>
          </p:spPr>
          <p:txBody>
            <a:bodyPr wrap="none" anchor="ctr"/>
            <a:lstStyle/>
            <a:p>
              <a:endParaRPr lang="en-US" dirty="0"/>
            </a:p>
          </p:txBody>
        </p:sp>
      </p:grpSp>
      <p:sp>
        <p:nvSpPr>
          <p:cNvPr id="215" name="TextBox 214"/>
          <p:cNvSpPr txBox="1"/>
          <p:nvPr/>
        </p:nvSpPr>
        <p:spPr>
          <a:xfrm>
            <a:off x="3243075" y="2644775"/>
            <a:ext cx="643125" cy="307777"/>
          </a:xfrm>
          <a:prstGeom prst="rect">
            <a:avLst/>
          </a:prstGeom>
          <a:noFill/>
        </p:spPr>
        <p:txBody>
          <a:bodyPr wrap="none" rtlCol="0">
            <a:spAutoFit/>
          </a:bodyPr>
          <a:lstStyle/>
          <a:p>
            <a:r>
              <a:rPr lang="en-US" sz="1400" b="1" dirty="0"/>
              <a:t>UA C</a:t>
            </a:r>
          </a:p>
        </p:txBody>
      </p:sp>
      <p:cxnSp>
        <p:nvCxnSpPr>
          <p:cNvPr id="216" name="Straight Arrow Connector 215"/>
          <p:cNvCxnSpPr/>
          <p:nvPr/>
        </p:nvCxnSpPr>
        <p:spPr>
          <a:xfrm>
            <a:off x="5486399" y="3352800"/>
            <a:ext cx="1905000" cy="1588"/>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18" name="Rectangle 217"/>
          <p:cNvSpPr/>
          <p:nvPr/>
        </p:nvSpPr>
        <p:spPr>
          <a:xfrm>
            <a:off x="5714999" y="3276600"/>
            <a:ext cx="13716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INVITE</a:t>
            </a:r>
          </a:p>
        </p:txBody>
      </p:sp>
      <p:cxnSp>
        <p:nvCxnSpPr>
          <p:cNvPr id="220" name="Straight Arrow Connector 219"/>
          <p:cNvCxnSpPr/>
          <p:nvPr/>
        </p:nvCxnSpPr>
        <p:spPr>
          <a:xfrm rot="10800000">
            <a:off x="5486400" y="3679825"/>
            <a:ext cx="1904998" cy="1"/>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21" name="Rectangle 220"/>
          <p:cNvSpPr/>
          <p:nvPr/>
        </p:nvSpPr>
        <p:spPr>
          <a:xfrm>
            <a:off x="5714997" y="3581400"/>
            <a:ext cx="13716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180 - Ringing</a:t>
            </a:r>
          </a:p>
        </p:txBody>
      </p:sp>
      <p:cxnSp>
        <p:nvCxnSpPr>
          <p:cNvPr id="228" name="Straight Arrow Connector 227"/>
          <p:cNvCxnSpPr/>
          <p:nvPr/>
        </p:nvCxnSpPr>
        <p:spPr>
          <a:xfrm rot="10800000">
            <a:off x="5486400" y="3984625"/>
            <a:ext cx="1904998" cy="1"/>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29" name="Rectangle 228"/>
          <p:cNvSpPr/>
          <p:nvPr/>
        </p:nvSpPr>
        <p:spPr>
          <a:xfrm>
            <a:off x="5714997" y="3886200"/>
            <a:ext cx="13716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200 - OK</a:t>
            </a:r>
          </a:p>
        </p:txBody>
      </p:sp>
      <p:cxnSp>
        <p:nvCxnSpPr>
          <p:cNvPr id="230" name="Straight Arrow Connector 229"/>
          <p:cNvCxnSpPr/>
          <p:nvPr/>
        </p:nvCxnSpPr>
        <p:spPr>
          <a:xfrm>
            <a:off x="5486399" y="4267200"/>
            <a:ext cx="1905000" cy="1588"/>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31" name="Rectangle 230"/>
          <p:cNvSpPr/>
          <p:nvPr/>
        </p:nvSpPr>
        <p:spPr>
          <a:xfrm>
            <a:off x="5714999" y="4191000"/>
            <a:ext cx="13716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ACK</a:t>
            </a:r>
          </a:p>
        </p:txBody>
      </p:sp>
      <p:cxnSp>
        <p:nvCxnSpPr>
          <p:cNvPr id="234" name="Straight Connector 233"/>
          <p:cNvCxnSpPr/>
          <p:nvPr/>
        </p:nvCxnSpPr>
        <p:spPr>
          <a:xfrm rot="5400000">
            <a:off x="5547835" y="4799806"/>
            <a:ext cx="3657600" cy="1588"/>
          </a:xfrm>
          <a:prstGeom prst="line">
            <a:avLst/>
          </a:prstGeom>
          <a:ln w="19685">
            <a:solidFill>
              <a:schemeClr val="tx1"/>
            </a:solidFill>
          </a:ln>
        </p:spPr>
        <p:style>
          <a:lnRef idx="1">
            <a:schemeClr val="accent1"/>
          </a:lnRef>
          <a:fillRef idx="0">
            <a:schemeClr val="accent1"/>
          </a:fillRef>
          <a:effectRef idx="0">
            <a:schemeClr val="accent1"/>
          </a:effectRef>
          <a:fontRef idx="minor">
            <a:schemeClr val="tx1"/>
          </a:fontRef>
        </p:style>
      </p:cxnSp>
      <p:sp>
        <p:nvSpPr>
          <p:cNvPr id="245" name="Left-Right Arrow 244"/>
          <p:cNvSpPr/>
          <p:nvPr/>
        </p:nvSpPr>
        <p:spPr>
          <a:xfrm>
            <a:off x="5486400" y="4419600"/>
            <a:ext cx="1889441" cy="381000"/>
          </a:xfrm>
          <a:prstGeom prst="leftRightArrow">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Rectangle 245"/>
          <p:cNvSpPr/>
          <p:nvPr/>
        </p:nvSpPr>
        <p:spPr>
          <a:xfrm>
            <a:off x="5791200" y="4495800"/>
            <a:ext cx="1295400" cy="2286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(RTP/RTCP)</a:t>
            </a:r>
          </a:p>
        </p:txBody>
      </p:sp>
      <p:pic>
        <p:nvPicPr>
          <p:cNvPr id="261" name="Picture 297"/>
          <p:cNvPicPr preferRelativeResize="0">
            <a:picLocks noGrp="1" noChangeArrowheads="1"/>
          </p:cNvPicPr>
          <p:nvPr>
            <p:ph sz="quarter" idx="4294967295"/>
          </p:nvPr>
        </p:nvPicPr>
        <p:blipFill>
          <a:blip r:embed="rId2"/>
          <a:srcRect/>
          <a:stretch>
            <a:fillRect/>
          </a:stretch>
        </p:blipFill>
        <p:spPr>
          <a:xfrm>
            <a:off x="3276600" y="2286000"/>
            <a:ext cx="557213" cy="473075"/>
          </a:xfrm>
          <a:prstGeom prst="rect">
            <a:avLst/>
          </a:prstGeom>
          <a:noFill/>
        </p:spPr>
      </p:pic>
      <p:pic>
        <p:nvPicPr>
          <p:cNvPr id="262" name="Picture 297"/>
          <p:cNvPicPr preferRelativeResize="0">
            <a:picLocks noGrp="1" noChangeArrowheads="1"/>
          </p:cNvPicPr>
          <p:nvPr>
            <p:ph sz="quarter" idx="4294967295"/>
          </p:nvPr>
        </p:nvPicPr>
        <p:blipFill>
          <a:blip r:embed="rId2"/>
          <a:srcRect/>
          <a:stretch>
            <a:fillRect/>
          </a:stretch>
        </p:blipFill>
        <p:spPr>
          <a:xfrm>
            <a:off x="7086600" y="2286000"/>
            <a:ext cx="557213" cy="473075"/>
          </a:xfrm>
          <a:prstGeom prst="rect">
            <a:avLst/>
          </a:prstGeom>
          <a:noFill/>
        </p:spPr>
      </p:pic>
      <p:sp>
        <p:nvSpPr>
          <p:cNvPr id="263" name="TextBox 262"/>
          <p:cNvSpPr txBox="1"/>
          <p:nvPr/>
        </p:nvSpPr>
        <p:spPr>
          <a:xfrm>
            <a:off x="7010400" y="2679898"/>
            <a:ext cx="651140" cy="307777"/>
          </a:xfrm>
          <a:prstGeom prst="rect">
            <a:avLst/>
          </a:prstGeom>
          <a:noFill/>
        </p:spPr>
        <p:txBody>
          <a:bodyPr wrap="none" rtlCol="0">
            <a:spAutoFit/>
          </a:bodyPr>
          <a:lstStyle/>
          <a:p>
            <a:r>
              <a:rPr lang="en-US" sz="1400" b="1" dirty="0"/>
              <a:t>UA B</a:t>
            </a:r>
          </a:p>
        </p:txBody>
      </p:sp>
      <p:sp>
        <p:nvSpPr>
          <p:cNvPr id="264" name="Left-Right Arrow 263"/>
          <p:cNvSpPr/>
          <p:nvPr/>
        </p:nvSpPr>
        <p:spPr>
          <a:xfrm>
            <a:off x="1676400" y="2971800"/>
            <a:ext cx="3809999" cy="381000"/>
          </a:xfrm>
          <a:prstGeom prst="leftRightArrow">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Rectangle 264"/>
          <p:cNvSpPr/>
          <p:nvPr/>
        </p:nvSpPr>
        <p:spPr>
          <a:xfrm>
            <a:off x="2819401" y="3048000"/>
            <a:ext cx="1524000" cy="2286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(RTP/RTCP)</a:t>
            </a:r>
          </a:p>
        </p:txBody>
      </p:sp>
      <p:cxnSp>
        <p:nvCxnSpPr>
          <p:cNvPr id="266" name="Straight Arrow Connector 265"/>
          <p:cNvCxnSpPr/>
          <p:nvPr/>
        </p:nvCxnSpPr>
        <p:spPr>
          <a:xfrm rot="10800000" flipV="1">
            <a:off x="1676402" y="4724400"/>
            <a:ext cx="3809998" cy="2"/>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67" name="Rectangle 266"/>
          <p:cNvSpPr/>
          <p:nvPr/>
        </p:nvSpPr>
        <p:spPr>
          <a:xfrm>
            <a:off x="2286000" y="4648200"/>
            <a:ext cx="26670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NOTIFY (UA B in Conference)</a:t>
            </a:r>
          </a:p>
        </p:txBody>
      </p:sp>
      <p:cxnSp>
        <p:nvCxnSpPr>
          <p:cNvPr id="268" name="Straight Arrow Connector 267"/>
          <p:cNvCxnSpPr/>
          <p:nvPr/>
        </p:nvCxnSpPr>
        <p:spPr>
          <a:xfrm>
            <a:off x="1676400" y="5029200"/>
            <a:ext cx="3810000" cy="1588"/>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69" name="Rectangle 268"/>
          <p:cNvSpPr/>
          <p:nvPr/>
        </p:nvSpPr>
        <p:spPr>
          <a:xfrm>
            <a:off x="2895600" y="4953000"/>
            <a:ext cx="13716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200 - OK</a:t>
            </a:r>
          </a:p>
        </p:txBody>
      </p:sp>
      <p:cxnSp>
        <p:nvCxnSpPr>
          <p:cNvPr id="274" name="Straight Arrow Connector 273"/>
          <p:cNvCxnSpPr/>
          <p:nvPr/>
        </p:nvCxnSpPr>
        <p:spPr>
          <a:xfrm rot="10800000">
            <a:off x="5486401" y="4899025"/>
            <a:ext cx="1904998" cy="1"/>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75" name="Rectangle 274"/>
          <p:cNvSpPr/>
          <p:nvPr/>
        </p:nvSpPr>
        <p:spPr>
          <a:xfrm>
            <a:off x="5714998" y="4800600"/>
            <a:ext cx="13716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SUBSCRIBE</a:t>
            </a:r>
          </a:p>
        </p:txBody>
      </p:sp>
      <p:cxnSp>
        <p:nvCxnSpPr>
          <p:cNvPr id="276" name="Straight Arrow Connector 275"/>
          <p:cNvCxnSpPr/>
          <p:nvPr/>
        </p:nvCxnSpPr>
        <p:spPr>
          <a:xfrm>
            <a:off x="5486400" y="5181600"/>
            <a:ext cx="1905000" cy="1588"/>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77" name="Rectangle 276"/>
          <p:cNvSpPr/>
          <p:nvPr/>
        </p:nvSpPr>
        <p:spPr>
          <a:xfrm>
            <a:off x="5715000" y="5105400"/>
            <a:ext cx="13716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200 - OK</a:t>
            </a:r>
          </a:p>
        </p:txBody>
      </p:sp>
      <p:cxnSp>
        <p:nvCxnSpPr>
          <p:cNvPr id="278" name="Straight Arrow Connector 277"/>
          <p:cNvCxnSpPr/>
          <p:nvPr/>
        </p:nvCxnSpPr>
        <p:spPr>
          <a:xfrm>
            <a:off x="5486400" y="5486400"/>
            <a:ext cx="1905000" cy="1588"/>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79" name="Rectangle 278"/>
          <p:cNvSpPr/>
          <p:nvPr/>
        </p:nvSpPr>
        <p:spPr>
          <a:xfrm>
            <a:off x="5715000" y="5410200"/>
            <a:ext cx="13716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NOTIFY</a:t>
            </a:r>
          </a:p>
        </p:txBody>
      </p:sp>
      <p:sp>
        <p:nvSpPr>
          <p:cNvPr id="281" name="Rectangle 280"/>
          <p:cNvSpPr/>
          <p:nvPr/>
        </p:nvSpPr>
        <p:spPr>
          <a:xfrm>
            <a:off x="5714998" y="5715000"/>
            <a:ext cx="13716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200 - OK</a:t>
            </a:r>
          </a:p>
        </p:txBody>
      </p:sp>
      <p:cxnSp>
        <p:nvCxnSpPr>
          <p:cNvPr id="282" name="Straight Arrow Connector 281"/>
          <p:cNvCxnSpPr/>
          <p:nvPr/>
        </p:nvCxnSpPr>
        <p:spPr>
          <a:xfrm>
            <a:off x="3581400" y="5943600"/>
            <a:ext cx="1905000" cy="1588"/>
          </a:xfrm>
          <a:prstGeom prst="straightConnector1">
            <a:avLst/>
          </a:prstGeom>
          <a:ln w="1968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3" name="Rectangle 282"/>
          <p:cNvSpPr/>
          <p:nvPr/>
        </p:nvSpPr>
        <p:spPr>
          <a:xfrm>
            <a:off x="3810000" y="5867400"/>
            <a:ext cx="1371600"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INVITE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H.323 Terminal</a:t>
            </a:r>
          </a:p>
        </p:txBody>
      </p:sp>
      <p:sp>
        <p:nvSpPr>
          <p:cNvPr id="3" name="Content Placeholder 2"/>
          <p:cNvSpPr>
            <a:spLocks noGrp="1"/>
          </p:cNvSpPr>
          <p:nvPr>
            <p:ph idx="1"/>
          </p:nvPr>
        </p:nvSpPr>
        <p:spPr/>
        <p:txBody>
          <a:bodyPr>
            <a:normAutofit lnSpcReduction="10000"/>
          </a:bodyPr>
          <a:lstStyle/>
          <a:p>
            <a:pPr algn="just"/>
            <a:r>
              <a:rPr lang="en-US" sz="2400" dirty="0"/>
              <a:t>H.323 terminal can be either a personal computer (PC) or a stand-alone device, running H.323 and the multimedia application.</a:t>
            </a:r>
          </a:p>
          <a:p>
            <a:pPr algn="just"/>
            <a:endParaRPr lang="en-US" sz="2400" dirty="0"/>
          </a:p>
          <a:p>
            <a:pPr algn="just"/>
            <a:r>
              <a:rPr lang="en-US" sz="2400" dirty="0"/>
              <a:t>H.323 terminal supports audio communication and optionally supports video and data communications. It can be used in multipoint conferences.</a:t>
            </a:r>
          </a:p>
          <a:p>
            <a:pPr algn="just"/>
            <a:endParaRPr lang="en-US" sz="2400" dirty="0"/>
          </a:p>
          <a:p>
            <a:pPr algn="just"/>
            <a:r>
              <a:rPr lang="en-US" sz="2400" dirty="0"/>
              <a:t>H.323 terminal is compatible with H.324 terminals on PSTN, H.310 terminals on B-ISDN, H.320 terminals on ISDN, H.321 terminals on B-ISDN and H.322 terminals on QoS LAN.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H.323 Gateway</a:t>
            </a:r>
          </a:p>
        </p:txBody>
      </p:sp>
      <p:sp>
        <p:nvSpPr>
          <p:cNvPr id="3" name="Content Placeholder 2"/>
          <p:cNvSpPr>
            <a:spLocks noGrp="1"/>
          </p:cNvSpPr>
          <p:nvPr>
            <p:ph idx="1"/>
          </p:nvPr>
        </p:nvSpPr>
        <p:spPr/>
        <p:txBody>
          <a:bodyPr>
            <a:normAutofit lnSpcReduction="10000"/>
          </a:bodyPr>
          <a:lstStyle/>
          <a:p>
            <a:pPr algn="just"/>
            <a:r>
              <a:rPr lang="en-US" sz="2400" dirty="0"/>
              <a:t>H.323 gateway connects two dissimilar networks. For example, a gateway can connect and provide communication between an H.323 terminal and PSTN networks.</a:t>
            </a:r>
          </a:p>
          <a:p>
            <a:pPr algn="just"/>
            <a:endParaRPr lang="en-US" sz="2400" dirty="0"/>
          </a:p>
          <a:p>
            <a:pPr algn="just"/>
            <a:r>
              <a:rPr lang="en-US" sz="2400" dirty="0"/>
              <a:t>A connectivity of dissimilar networks is achieved by translating protocols for call setup and release, converting media formats between different networks and transferring information between the networks.</a:t>
            </a:r>
          </a:p>
          <a:p>
            <a:pPr algn="just"/>
            <a:endParaRPr lang="en-US" sz="2400" dirty="0"/>
          </a:p>
          <a:p>
            <a:pPr algn="just"/>
            <a:r>
              <a:rPr lang="en-US" sz="2400" dirty="0"/>
              <a:t>A gateway is not required for communication between two H.323 terminals.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H.323 Gatekeeper</a:t>
            </a:r>
          </a:p>
        </p:txBody>
      </p:sp>
      <p:sp>
        <p:nvSpPr>
          <p:cNvPr id="3" name="Content Placeholder 2"/>
          <p:cNvSpPr>
            <a:spLocks noGrp="1"/>
          </p:cNvSpPr>
          <p:nvPr>
            <p:ph idx="1"/>
          </p:nvPr>
        </p:nvSpPr>
        <p:spPr/>
        <p:txBody>
          <a:bodyPr>
            <a:normAutofit lnSpcReduction="10000"/>
          </a:bodyPr>
          <a:lstStyle/>
          <a:p>
            <a:pPr algn="just"/>
            <a:r>
              <a:rPr lang="en-US" sz="2400" dirty="0"/>
              <a:t>H.323 gatekeeper  is an optional component in the H.323 network that provides a number of services to terminals, gateways and MCU devices. </a:t>
            </a:r>
          </a:p>
          <a:p>
            <a:pPr algn="just"/>
            <a:endParaRPr lang="en-US" sz="2400" dirty="0"/>
          </a:p>
          <a:p>
            <a:pPr algn="just"/>
            <a:r>
              <a:rPr lang="en-US" sz="2400" dirty="0"/>
              <a:t>Address resolution is the most important service as it enables two endpoints to contact each other without either endpoint having to know the IP address of the other endpoint.</a:t>
            </a:r>
          </a:p>
          <a:p>
            <a:pPr algn="just"/>
            <a:endParaRPr lang="en-US" sz="2400" dirty="0"/>
          </a:p>
          <a:p>
            <a:pPr algn="just"/>
            <a:r>
              <a:rPr lang="en-US" sz="2400" dirty="0"/>
              <a:t>H.323 endpoints use RSA protocol to communicate with a gatekeeper. Likewise, a gatekeeper uses RSA to communicate with other gatekeepers.</a:t>
            </a:r>
          </a:p>
          <a:p>
            <a:pPr algn="just"/>
            <a:endParaRPr lang="en-US" sz="2400" dirty="0"/>
          </a:p>
          <a:p>
            <a:pPr algn="just"/>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H.323 Multipoint Control Unit</a:t>
            </a:r>
          </a:p>
        </p:txBody>
      </p:sp>
      <p:sp>
        <p:nvSpPr>
          <p:cNvPr id="3" name="Content Placeholder 2"/>
          <p:cNvSpPr>
            <a:spLocks noGrp="1"/>
          </p:cNvSpPr>
          <p:nvPr>
            <p:ph idx="1"/>
          </p:nvPr>
        </p:nvSpPr>
        <p:spPr/>
        <p:txBody>
          <a:bodyPr>
            <a:normAutofit fontScale="92500"/>
          </a:bodyPr>
          <a:lstStyle/>
          <a:p>
            <a:pPr algn="just"/>
            <a:r>
              <a:rPr lang="en-US" sz="2400" dirty="0"/>
              <a:t>H.323 MCU  is responsible  for managing multipoint conferences. It consists of two logical  entities, i.e., Multipoint Controller (Call signaling, conference control) and  Multipoint Processor (switching/mixing of media streams).</a:t>
            </a:r>
          </a:p>
          <a:p>
            <a:pPr algn="just"/>
            <a:endParaRPr lang="en-US" sz="2400" dirty="0"/>
          </a:p>
          <a:p>
            <a:pPr algn="just"/>
            <a:r>
              <a:rPr lang="en-US" sz="2400" dirty="0"/>
              <a:t>An MCU manages conference resources, negotiates between terminals in order to determine the audio and video CODEC, and may handle the media stream. Some MPs can do real-time transcoding of the  received audio/video streams.</a:t>
            </a:r>
          </a:p>
          <a:p>
            <a:pPr algn="just"/>
            <a:endParaRPr lang="en-US" sz="2400" dirty="0"/>
          </a:p>
          <a:p>
            <a:pPr algn="just"/>
            <a:r>
              <a:rPr lang="en-US" sz="2400" dirty="0"/>
              <a:t>The gatekeepers, gateways and MCU can be implemented in a single physical device.</a:t>
            </a:r>
          </a:p>
          <a:p>
            <a:pPr algn="just"/>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H.323 Multipoint Control Unit</a:t>
            </a:r>
          </a:p>
        </p:txBody>
      </p:sp>
      <p:sp>
        <p:nvSpPr>
          <p:cNvPr id="15" name="TextBox 14"/>
          <p:cNvSpPr txBox="1"/>
          <p:nvPr/>
        </p:nvSpPr>
        <p:spPr>
          <a:xfrm>
            <a:off x="6477001" y="3429000"/>
            <a:ext cx="2285999" cy="1200329"/>
          </a:xfrm>
          <a:prstGeom prst="rect">
            <a:avLst/>
          </a:prstGeom>
          <a:solidFill>
            <a:schemeClr val="accent2">
              <a:lumMod val="40000"/>
              <a:lumOff val="60000"/>
            </a:schemeClr>
          </a:solidFill>
        </p:spPr>
        <p:txBody>
          <a:bodyPr wrap="square" rtlCol="0">
            <a:spAutoFit/>
          </a:bodyPr>
          <a:lstStyle/>
          <a:p>
            <a:r>
              <a:rPr lang="en-US" b="1" dirty="0"/>
              <a:t>Text</a:t>
            </a:r>
            <a:r>
              <a:rPr lang="en-US" dirty="0"/>
              <a:t>: T.140</a:t>
            </a:r>
          </a:p>
          <a:p>
            <a:r>
              <a:rPr lang="en-US" b="1" dirty="0"/>
              <a:t>Video</a:t>
            </a:r>
            <a:r>
              <a:rPr lang="en-US" dirty="0"/>
              <a:t>: H.26x</a:t>
            </a:r>
          </a:p>
          <a:p>
            <a:r>
              <a:rPr lang="en-US" b="1" dirty="0"/>
              <a:t>Audio</a:t>
            </a:r>
            <a:r>
              <a:rPr lang="en-US" dirty="0"/>
              <a:t>: G.711, G.729</a:t>
            </a:r>
          </a:p>
          <a:p>
            <a:r>
              <a:rPr lang="en-US" dirty="0"/>
              <a:t>               G.723,G.726</a:t>
            </a:r>
          </a:p>
        </p:txBody>
      </p:sp>
      <p:sp>
        <p:nvSpPr>
          <p:cNvPr id="17" name="Rectangle 16"/>
          <p:cNvSpPr/>
          <p:nvPr/>
        </p:nvSpPr>
        <p:spPr>
          <a:xfrm>
            <a:off x="381000" y="6096000"/>
            <a:ext cx="5715000" cy="4572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IP</a:t>
            </a:r>
          </a:p>
        </p:txBody>
      </p:sp>
      <p:sp>
        <p:nvSpPr>
          <p:cNvPr id="18" name="Rectangle 17"/>
          <p:cNvSpPr/>
          <p:nvPr/>
        </p:nvSpPr>
        <p:spPr>
          <a:xfrm>
            <a:off x="4191000" y="5486400"/>
            <a:ext cx="1905000" cy="4572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UDP</a:t>
            </a:r>
          </a:p>
        </p:txBody>
      </p:sp>
      <p:sp>
        <p:nvSpPr>
          <p:cNvPr id="19" name="Rectangle 18"/>
          <p:cNvSpPr/>
          <p:nvPr/>
        </p:nvSpPr>
        <p:spPr>
          <a:xfrm>
            <a:off x="381000" y="5486400"/>
            <a:ext cx="1219200" cy="4572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TCP/UDP</a:t>
            </a:r>
          </a:p>
        </p:txBody>
      </p:sp>
      <p:sp>
        <p:nvSpPr>
          <p:cNvPr id="20" name="Rectangle 19"/>
          <p:cNvSpPr/>
          <p:nvPr/>
        </p:nvSpPr>
        <p:spPr>
          <a:xfrm>
            <a:off x="381000" y="3505200"/>
            <a:ext cx="12192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H.225 Call Signaling</a:t>
            </a:r>
          </a:p>
        </p:txBody>
      </p:sp>
      <p:sp>
        <p:nvSpPr>
          <p:cNvPr id="21" name="Rectangle 20"/>
          <p:cNvSpPr/>
          <p:nvPr/>
        </p:nvSpPr>
        <p:spPr>
          <a:xfrm>
            <a:off x="1676400" y="3505200"/>
            <a:ext cx="11430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H.245</a:t>
            </a:r>
          </a:p>
        </p:txBody>
      </p:sp>
      <p:sp>
        <p:nvSpPr>
          <p:cNvPr id="23" name="Rectangle 22"/>
          <p:cNvSpPr/>
          <p:nvPr/>
        </p:nvSpPr>
        <p:spPr>
          <a:xfrm>
            <a:off x="2895600" y="3505200"/>
            <a:ext cx="11430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H.225 RAS</a:t>
            </a:r>
          </a:p>
        </p:txBody>
      </p:sp>
      <p:sp>
        <p:nvSpPr>
          <p:cNvPr id="24" name="Rectangle 23"/>
          <p:cNvSpPr/>
          <p:nvPr/>
        </p:nvSpPr>
        <p:spPr>
          <a:xfrm>
            <a:off x="4191000" y="3505200"/>
            <a:ext cx="838200" cy="18288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RTCP</a:t>
            </a:r>
          </a:p>
        </p:txBody>
      </p:sp>
      <p:sp>
        <p:nvSpPr>
          <p:cNvPr id="25" name="Rectangle 24"/>
          <p:cNvSpPr/>
          <p:nvPr/>
        </p:nvSpPr>
        <p:spPr>
          <a:xfrm>
            <a:off x="5105400" y="4572000"/>
            <a:ext cx="990600" cy="7620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RTP</a:t>
            </a:r>
          </a:p>
        </p:txBody>
      </p:sp>
      <p:sp>
        <p:nvSpPr>
          <p:cNvPr id="26" name="Rectangle 25"/>
          <p:cNvSpPr/>
          <p:nvPr/>
        </p:nvSpPr>
        <p:spPr>
          <a:xfrm>
            <a:off x="5105400" y="3505200"/>
            <a:ext cx="990600" cy="9906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CODEC</a:t>
            </a:r>
          </a:p>
        </p:txBody>
      </p:sp>
      <p:sp>
        <p:nvSpPr>
          <p:cNvPr id="27" name="Rectangle 26"/>
          <p:cNvSpPr/>
          <p:nvPr/>
        </p:nvSpPr>
        <p:spPr>
          <a:xfrm>
            <a:off x="1676400" y="5486400"/>
            <a:ext cx="1143000" cy="4572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TCP</a:t>
            </a:r>
          </a:p>
        </p:txBody>
      </p:sp>
      <p:sp>
        <p:nvSpPr>
          <p:cNvPr id="28" name="Rectangle 27"/>
          <p:cNvSpPr/>
          <p:nvPr/>
        </p:nvSpPr>
        <p:spPr>
          <a:xfrm>
            <a:off x="2895600" y="5486400"/>
            <a:ext cx="1143000" cy="4572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UDP</a:t>
            </a:r>
          </a:p>
        </p:txBody>
      </p:sp>
      <p:sp>
        <p:nvSpPr>
          <p:cNvPr id="29" name="Rectangle 28"/>
          <p:cNvSpPr/>
          <p:nvPr/>
        </p:nvSpPr>
        <p:spPr>
          <a:xfrm>
            <a:off x="4191000" y="2895600"/>
            <a:ext cx="1905000" cy="4572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Media Control</a:t>
            </a:r>
          </a:p>
        </p:txBody>
      </p:sp>
      <p:sp>
        <p:nvSpPr>
          <p:cNvPr id="30" name="Rectangle 29"/>
          <p:cNvSpPr/>
          <p:nvPr/>
        </p:nvSpPr>
        <p:spPr>
          <a:xfrm>
            <a:off x="381000" y="2895600"/>
            <a:ext cx="3657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Terminal Control &amp; Management</a:t>
            </a:r>
          </a:p>
        </p:txBody>
      </p:sp>
      <p:sp>
        <p:nvSpPr>
          <p:cNvPr id="31" name="Rectangle 30"/>
          <p:cNvSpPr/>
          <p:nvPr/>
        </p:nvSpPr>
        <p:spPr>
          <a:xfrm>
            <a:off x="381000" y="2286000"/>
            <a:ext cx="5715000" cy="4572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Multimedia Applications, User Interface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H.225</a:t>
            </a:r>
          </a:p>
        </p:txBody>
      </p:sp>
      <p:sp>
        <p:nvSpPr>
          <p:cNvPr id="3" name="Content Placeholder 2"/>
          <p:cNvSpPr>
            <a:spLocks noGrp="1"/>
          </p:cNvSpPr>
          <p:nvPr>
            <p:ph idx="1"/>
          </p:nvPr>
        </p:nvSpPr>
        <p:spPr/>
        <p:txBody>
          <a:bodyPr>
            <a:normAutofit lnSpcReduction="10000"/>
          </a:bodyPr>
          <a:lstStyle/>
          <a:p>
            <a:pPr algn="just"/>
            <a:r>
              <a:rPr lang="en-US" sz="2400" dirty="0"/>
              <a:t>H.225 Call Signaling is used to establish a connection between two H.323 endpoints. This is achieved by exchanging H.225 protocol messages between two H.323 endpoints or between an endpoint and the gatekeeper.</a:t>
            </a:r>
          </a:p>
          <a:p>
            <a:pPr algn="just"/>
            <a:endParaRPr lang="en-US" sz="2400" dirty="0"/>
          </a:p>
          <a:p>
            <a:pPr algn="just"/>
            <a:r>
              <a:rPr lang="en-US" sz="2400" dirty="0"/>
              <a:t>H.225 RSA (Registration, Admission, and Status) is the protocol between endpoints and gatekeepers. RSA messages perform registration, admission control, bandwidth changes, status, and disengage procedures between endpoints and gatekeeper. The signaling channel is opened prior to the establishment of any other channels.</a:t>
            </a:r>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5DCA99E06EF1E4686D55E5D38B35F2E" ma:contentTypeVersion="5" ma:contentTypeDescription="Create a new document." ma:contentTypeScope="" ma:versionID="dda5f2666512ca719c5a4101901a0989">
  <xsd:schema xmlns:xsd="http://www.w3.org/2001/XMLSchema" xmlns:xs="http://www.w3.org/2001/XMLSchema" xmlns:p="http://schemas.microsoft.com/office/2006/metadata/properties" xmlns:ns2="7d526a88-71b4-405d-86fd-9b9f081c900b" xmlns:ns3="1d801c40-1bab-46c9-b957-e44884ff4112" targetNamespace="http://schemas.microsoft.com/office/2006/metadata/properties" ma:root="true" ma:fieldsID="1cae3b312ab996ae7214b5b4eb1247d0" ns2:_="" ns3:_="">
    <xsd:import namespace="7d526a88-71b4-405d-86fd-9b9f081c900b"/>
    <xsd:import namespace="1d801c40-1bab-46c9-b957-e44884ff411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d526a88-71b4-405d-86fd-9b9f081c90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d801c40-1bab-46c9-b957-e44884ff411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50FE95B-8210-4B28-A1ED-5F07C653B23E}"/>
</file>

<file path=customXml/itemProps2.xml><?xml version="1.0" encoding="utf-8"?>
<ds:datastoreItem xmlns:ds="http://schemas.openxmlformats.org/officeDocument/2006/customXml" ds:itemID="{C9E2D1F2-C852-4B29-ABA5-43B2FA7DE05B}"/>
</file>

<file path=docProps/app.xml><?xml version="1.0" encoding="utf-8"?>
<Properties xmlns="http://schemas.openxmlformats.org/officeDocument/2006/extended-properties" xmlns:vt="http://schemas.openxmlformats.org/officeDocument/2006/docPropsVTypes">
  <TotalTime>1</TotalTime>
  <Words>2489</Words>
  <Application>Microsoft Office PowerPoint</Application>
  <PresentationFormat>On-screen Show (4:3)</PresentationFormat>
  <Paragraphs>501</Paragraphs>
  <Slides>30</Slides>
  <Notes>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30</vt:i4>
      </vt:variant>
    </vt:vector>
  </HeadingPairs>
  <TitlesOfParts>
    <vt:vector size="39" baseType="lpstr">
      <vt:lpstr>Arial</vt:lpstr>
      <vt:lpstr>Calibri</vt:lpstr>
      <vt:lpstr>Calibri Light</vt:lpstr>
      <vt:lpstr>Georgia</vt:lpstr>
      <vt:lpstr>Trebuchet MS</vt:lpstr>
      <vt:lpstr>Wingdings</vt:lpstr>
      <vt:lpstr>Wingdings 2</vt:lpstr>
      <vt:lpstr>Office Theme</vt:lpstr>
      <vt:lpstr>Urban</vt:lpstr>
      <vt:lpstr>H.323</vt:lpstr>
      <vt:lpstr>H.323 Definition</vt:lpstr>
      <vt:lpstr>H.323 Elements</vt:lpstr>
      <vt:lpstr>H.323 Terminal</vt:lpstr>
      <vt:lpstr>H.323 Gateway</vt:lpstr>
      <vt:lpstr>H.323 Gatekeeper</vt:lpstr>
      <vt:lpstr>H.323 Multipoint Control Unit</vt:lpstr>
      <vt:lpstr>H.323 Multipoint Control Unit</vt:lpstr>
      <vt:lpstr>H.225</vt:lpstr>
      <vt:lpstr>H.225 Call Signaling</vt:lpstr>
      <vt:lpstr>H.225 RSA</vt:lpstr>
      <vt:lpstr>H.245</vt:lpstr>
      <vt:lpstr>H.323 Call Flow</vt:lpstr>
      <vt:lpstr>H.323 Call Flow (Cont.)</vt:lpstr>
      <vt:lpstr>H.323 Call Flow (Cont.)</vt:lpstr>
      <vt:lpstr>H.323 Call Flow (Cont.)</vt:lpstr>
      <vt:lpstr>H.323 Ad-Hoc Conference</vt:lpstr>
      <vt:lpstr>Session Initiation Protocol</vt:lpstr>
      <vt:lpstr>SIP Definition</vt:lpstr>
      <vt:lpstr>SIP Definition (Cont.)</vt:lpstr>
      <vt:lpstr>SIP User Agent</vt:lpstr>
      <vt:lpstr>SIP Server</vt:lpstr>
      <vt:lpstr>SIP Back-to-back User Agent</vt:lpstr>
      <vt:lpstr>SIP Gateway</vt:lpstr>
      <vt:lpstr>SIP Requests</vt:lpstr>
      <vt:lpstr>SIP Responses</vt:lpstr>
      <vt:lpstr>SIP Call Flow</vt:lpstr>
      <vt:lpstr>SIP Call Flow (Cont.)</vt:lpstr>
      <vt:lpstr>SIP Call Flow (Cont.)</vt:lpstr>
      <vt:lpstr>SIP Call Flow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VOICE OVER INTERNET PROTOCOL</dc:title>
  <dc:creator>Tran Quang Duc</dc:creator>
  <cp:lastModifiedBy>Tran Quang Duc</cp:lastModifiedBy>
  <cp:revision>2</cp:revision>
  <dcterms:created xsi:type="dcterms:W3CDTF">2021-06-08T17:10:25Z</dcterms:created>
  <dcterms:modified xsi:type="dcterms:W3CDTF">2021-08-02T14:25:33Z</dcterms:modified>
</cp:coreProperties>
</file>