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05E96-35E8-409B-BC16-F6A70F9522B2}" v="15" dt="2023-02-15T07:44:4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RONG HIEP 20190051" userId="b34ed982-fadf-4663-868f-7d6528c7ce5c" providerId="ADAL" clId="{69205E96-35E8-409B-BC16-F6A70F9522B2}"/>
    <pc:docChg chg="undo custSel addSld modSld">
      <pc:chgData name="TRAN TRONG HIEP 20190051" userId="b34ed982-fadf-4663-868f-7d6528c7ce5c" providerId="ADAL" clId="{69205E96-35E8-409B-BC16-F6A70F9522B2}" dt="2023-02-15T07:45:01.475" v="214" actId="20577"/>
      <pc:docMkLst>
        <pc:docMk/>
      </pc:docMkLst>
      <pc:sldChg chg="addSp delSp modSp mod">
        <pc:chgData name="TRAN TRONG HIEP 20190051" userId="b34ed982-fadf-4663-868f-7d6528c7ce5c" providerId="ADAL" clId="{69205E96-35E8-409B-BC16-F6A70F9522B2}" dt="2023-02-15T07:44:37.643" v="203" actId="1076"/>
        <pc:sldMkLst>
          <pc:docMk/>
          <pc:sldMk cId="1543652684" sldId="256"/>
        </pc:sldMkLst>
        <pc:spChg chg="mod">
          <ac:chgData name="TRAN TRONG HIEP 20190051" userId="b34ed982-fadf-4663-868f-7d6528c7ce5c" providerId="ADAL" clId="{69205E96-35E8-409B-BC16-F6A70F9522B2}" dt="2023-02-15T07:32:03.735" v="100" actId="1076"/>
          <ac:spMkLst>
            <pc:docMk/>
            <pc:sldMk cId="1543652684" sldId="256"/>
            <ac:spMk id="5" creationId="{656A4ABC-0063-8443-9B81-82D098DF3799}"/>
          </ac:spMkLst>
        </pc:spChg>
        <pc:spChg chg="mod">
          <ac:chgData name="TRAN TRONG HIEP 20190051" userId="b34ed982-fadf-4663-868f-7d6528c7ce5c" providerId="ADAL" clId="{69205E96-35E8-409B-BC16-F6A70F9522B2}" dt="2023-02-15T07:32:03.735" v="100" actId="1076"/>
          <ac:spMkLst>
            <pc:docMk/>
            <pc:sldMk cId="1543652684" sldId="256"/>
            <ac:spMk id="6" creationId="{0FE579B5-32C8-9682-9958-D9488A93B900}"/>
          </ac:spMkLst>
        </pc:spChg>
        <pc:spChg chg="add del mod">
          <ac:chgData name="TRAN TRONG HIEP 20190051" userId="b34ed982-fadf-4663-868f-7d6528c7ce5c" providerId="ADAL" clId="{69205E96-35E8-409B-BC16-F6A70F9522B2}" dt="2023-02-15T07:44:26.411" v="200" actId="1076"/>
          <ac:spMkLst>
            <pc:docMk/>
            <pc:sldMk cId="1543652684" sldId="256"/>
            <ac:spMk id="7" creationId="{E6F2CCEB-4BDA-24AB-D39B-E9F40ADA3B17}"/>
          </ac:spMkLst>
        </pc:spChg>
        <pc:spChg chg="add mod">
          <ac:chgData name="TRAN TRONG HIEP 20190051" userId="b34ed982-fadf-4663-868f-7d6528c7ce5c" providerId="ADAL" clId="{69205E96-35E8-409B-BC16-F6A70F9522B2}" dt="2023-02-15T07:32:03.735" v="100" actId="1076"/>
          <ac:spMkLst>
            <pc:docMk/>
            <pc:sldMk cId="1543652684" sldId="256"/>
            <ac:spMk id="8" creationId="{CAD54CAD-D0D6-656E-795E-FB290A5DCCEA}"/>
          </ac:spMkLst>
        </pc:spChg>
        <pc:spChg chg="add mod">
          <ac:chgData name="TRAN TRONG HIEP 20190051" userId="b34ed982-fadf-4663-868f-7d6528c7ce5c" providerId="ADAL" clId="{69205E96-35E8-409B-BC16-F6A70F9522B2}" dt="2023-02-15T07:32:03.735" v="100" actId="1076"/>
          <ac:spMkLst>
            <pc:docMk/>
            <pc:sldMk cId="1543652684" sldId="256"/>
            <ac:spMk id="9" creationId="{EC5F88BC-9A4B-866B-21D1-2599961F7A54}"/>
          </ac:spMkLst>
        </pc:spChg>
        <pc:spChg chg="add mod">
          <ac:chgData name="TRAN TRONG HIEP 20190051" userId="b34ed982-fadf-4663-868f-7d6528c7ce5c" providerId="ADAL" clId="{69205E96-35E8-409B-BC16-F6A70F9522B2}" dt="2023-02-15T07:44:37.643" v="203" actId="1076"/>
          <ac:spMkLst>
            <pc:docMk/>
            <pc:sldMk cId="1543652684" sldId="256"/>
            <ac:spMk id="10" creationId="{7EFD9309-7EB0-F5D4-6D90-F91EE00BCF95}"/>
          </ac:spMkLst>
        </pc:spChg>
        <pc:spChg chg="add mod">
          <ac:chgData name="TRAN TRONG HIEP 20190051" userId="b34ed982-fadf-4663-868f-7d6528c7ce5c" providerId="ADAL" clId="{69205E96-35E8-409B-BC16-F6A70F9522B2}" dt="2023-02-15T07:44:37.643" v="203" actId="1076"/>
          <ac:spMkLst>
            <pc:docMk/>
            <pc:sldMk cId="1543652684" sldId="256"/>
            <ac:spMk id="11" creationId="{F7B3D11E-6D3D-B295-0082-E6661153BCA0}"/>
          </ac:spMkLst>
        </pc:spChg>
        <pc:spChg chg="add del mod">
          <ac:chgData name="TRAN TRONG HIEP 20190051" userId="b34ed982-fadf-4663-868f-7d6528c7ce5c" providerId="ADAL" clId="{69205E96-35E8-409B-BC16-F6A70F9522B2}" dt="2023-02-15T07:29:16.014" v="73" actId="478"/>
          <ac:spMkLst>
            <pc:docMk/>
            <pc:sldMk cId="1543652684" sldId="256"/>
            <ac:spMk id="12" creationId="{EF953DDB-007F-857F-B332-04DEDD310F6B}"/>
          </ac:spMkLst>
        </pc:spChg>
        <pc:spChg chg="add del mod">
          <ac:chgData name="TRAN TRONG HIEP 20190051" userId="b34ed982-fadf-4663-868f-7d6528c7ce5c" providerId="ADAL" clId="{69205E96-35E8-409B-BC16-F6A70F9522B2}" dt="2023-02-15T07:43:37.812" v="193" actId="2710"/>
          <ac:spMkLst>
            <pc:docMk/>
            <pc:sldMk cId="1543652684" sldId="256"/>
            <ac:spMk id="13" creationId="{11C13000-47C8-5281-CC67-B1F95920C2F0}"/>
          </ac:spMkLst>
        </pc:spChg>
        <pc:spChg chg="add mod">
          <ac:chgData name="TRAN TRONG HIEP 20190051" userId="b34ed982-fadf-4663-868f-7d6528c7ce5c" providerId="ADAL" clId="{69205E96-35E8-409B-BC16-F6A70F9522B2}" dt="2023-02-15T07:43:48.643" v="195" actId="14100"/>
          <ac:spMkLst>
            <pc:docMk/>
            <pc:sldMk cId="1543652684" sldId="256"/>
            <ac:spMk id="14" creationId="{48CD11F2-6D0A-91B1-F2B8-3B4A36ECCCF3}"/>
          </ac:spMkLst>
        </pc:spChg>
        <pc:spChg chg="add mod">
          <ac:chgData name="TRAN TRONG HIEP 20190051" userId="b34ed982-fadf-4663-868f-7d6528c7ce5c" providerId="ADAL" clId="{69205E96-35E8-409B-BC16-F6A70F9522B2}" dt="2023-02-15T07:43:34.074" v="192" actId="2710"/>
          <ac:spMkLst>
            <pc:docMk/>
            <pc:sldMk cId="1543652684" sldId="256"/>
            <ac:spMk id="15" creationId="{2E566C46-F2F7-B2E7-FFC1-2879A077CF55}"/>
          </ac:spMkLst>
        </pc:spChg>
        <pc:spChg chg="add mod">
          <ac:chgData name="TRAN TRONG HIEP 20190051" userId="b34ed982-fadf-4663-868f-7d6528c7ce5c" providerId="ADAL" clId="{69205E96-35E8-409B-BC16-F6A70F9522B2}" dt="2023-02-15T07:43:57.067" v="197" actId="14100"/>
          <ac:spMkLst>
            <pc:docMk/>
            <pc:sldMk cId="1543652684" sldId="256"/>
            <ac:spMk id="16" creationId="{7A4A1549-EEC6-D168-0225-79700BC65C3F}"/>
          </ac:spMkLst>
        </pc:spChg>
        <pc:spChg chg="add mod">
          <ac:chgData name="TRAN TRONG HIEP 20190051" userId="b34ed982-fadf-4663-868f-7d6528c7ce5c" providerId="ADAL" clId="{69205E96-35E8-409B-BC16-F6A70F9522B2}" dt="2023-02-15T07:44:18.347" v="199" actId="1076"/>
          <ac:spMkLst>
            <pc:docMk/>
            <pc:sldMk cId="1543652684" sldId="256"/>
            <ac:spMk id="17" creationId="{F300B913-F654-B6D2-71CA-3522F63F9CA0}"/>
          </ac:spMkLst>
        </pc:spChg>
        <pc:spChg chg="add mod">
          <ac:chgData name="TRAN TRONG HIEP 20190051" userId="b34ed982-fadf-4663-868f-7d6528c7ce5c" providerId="ADAL" clId="{69205E96-35E8-409B-BC16-F6A70F9522B2}" dt="2023-02-15T07:44:30.882" v="202" actId="14100"/>
          <ac:spMkLst>
            <pc:docMk/>
            <pc:sldMk cId="1543652684" sldId="256"/>
            <ac:spMk id="18" creationId="{1E3F245F-1CD5-99B2-ACF5-28EE4F7CCD4C}"/>
          </ac:spMkLst>
        </pc:spChg>
      </pc:sldChg>
      <pc:sldChg chg="addSp delSp modSp add mod">
        <pc:chgData name="TRAN TRONG HIEP 20190051" userId="b34ed982-fadf-4663-868f-7d6528c7ce5c" providerId="ADAL" clId="{69205E96-35E8-409B-BC16-F6A70F9522B2}" dt="2023-02-15T07:45:01.475" v="214" actId="20577"/>
        <pc:sldMkLst>
          <pc:docMk/>
          <pc:sldMk cId="247918000" sldId="257"/>
        </pc:sldMkLst>
        <pc:spChg chg="add mod">
          <ac:chgData name="TRAN TRONG HIEP 20190051" userId="b34ed982-fadf-4663-868f-7d6528c7ce5c" providerId="ADAL" clId="{69205E96-35E8-409B-BC16-F6A70F9522B2}" dt="2023-02-15T07:37:21.157" v="121" actId="1076"/>
          <ac:spMkLst>
            <pc:docMk/>
            <pc:sldMk cId="247918000" sldId="257"/>
            <ac:spMk id="2" creationId="{71FB7A37-4CC5-D7D9-9522-CCB538138D2D}"/>
          </ac:spMkLst>
        </pc:spChg>
        <pc:spChg chg="add mod">
          <ac:chgData name="TRAN TRONG HIEP 20190051" userId="b34ed982-fadf-4663-868f-7d6528c7ce5c" providerId="ADAL" clId="{69205E96-35E8-409B-BC16-F6A70F9522B2}" dt="2023-02-15T07:37:21.157" v="121" actId="1076"/>
          <ac:spMkLst>
            <pc:docMk/>
            <pc:sldMk cId="247918000" sldId="257"/>
            <ac:spMk id="3" creationId="{27D5DA5F-37A6-AB83-B907-68564C14C66C}"/>
          </ac:spMkLst>
        </pc:spChg>
        <pc:spChg chg="add del mod">
          <ac:chgData name="TRAN TRONG HIEP 20190051" userId="b34ed982-fadf-4663-868f-7d6528c7ce5c" providerId="ADAL" clId="{69205E96-35E8-409B-BC16-F6A70F9522B2}" dt="2023-02-15T07:37:16.862" v="120" actId="478"/>
          <ac:spMkLst>
            <pc:docMk/>
            <pc:sldMk cId="247918000" sldId="257"/>
            <ac:spMk id="4" creationId="{ADECFB5E-D9C0-E3CD-CA65-ED7E7A7763D0}"/>
          </ac:spMkLst>
        </pc:spChg>
        <pc:spChg chg="mod">
          <ac:chgData name="TRAN TRONG HIEP 20190051" userId="b34ed982-fadf-4663-868f-7d6528c7ce5c" providerId="ADAL" clId="{69205E96-35E8-409B-BC16-F6A70F9522B2}" dt="2023-02-15T07:36:36.626" v="109" actId="404"/>
          <ac:spMkLst>
            <pc:docMk/>
            <pc:sldMk cId="247918000" sldId="257"/>
            <ac:spMk id="5" creationId="{656A4ABC-0063-8443-9B81-82D098DF3799}"/>
          </ac:spMkLst>
        </pc:spChg>
        <pc:spChg chg="mod">
          <ac:chgData name="TRAN TRONG HIEP 20190051" userId="b34ed982-fadf-4663-868f-7d6528c7ce5c" providerId="ADAL" clId="{69205E96-35E8-409B-BC16-F6A70F9522B2}" dt="2023-02-15T07:36:36.626" v="109" actId="404"/>
          <ac:spMkLst>
            <pc:docMk/>
            <pc:sldMk cId="247918000" sldId="257"/>
            <ac:spMk id="6" creationId="{0FE579B5-32C8-9682-9958-D9488A93B900}"/>
          </ac:spMkLst>
        </pc:spChg>
        <pc:spChg chg="mod">
          <ac:chgData name="TRAN TRONG HIEP 20190051" userId="b34ed982-fadf-4663-868f-7d6528c7ce5c" providerId="ADAL" clId="{69205E96-35E8-409B-BC16-F6A70F9522B2}" dt="2023-02-15T07:41:39.565" v="162" actId="20577"/>
          <ac:spMkLst>
            <pc:docMk/>
            <pc:sldMk cId="247918000" sldId="257"/>
            <ac:spMk id="7" creationId="{E6F2CCEB-4BDA-24AB-D39B-E9F40ADA3B17}"/>
          </ac:spMkLst>
        </pc:spChg>
        <pc:spChg chg="del mod">
          <ac:chgData name="TRAN TRONG HIEP 20190051" userId="b34ed982-fadf-4663-868f-7d6528c7ce5c" providerId="ADAL" clId="{69205E96-35E8-409B-BC16-F6A70F9522B2}" dt="2023-02-15T07:41:41.745" v="163" actId="478"/>
          <ac:spMkLst>
            <pc:docMk/>
            <pc:sldMk cId="247918000" sldId="257"/>
            <ac:spMk id="8" creationId="{CAD54CAD-D0D6-656E-795E-FB290A5DCCEA}"/>
          </ac:spMkLst>
        </pc:spChg>
        <pc:spChg chg="mod">
          <ac:chgData name="TRAN TRONG HIEP 20190051" userId="b34ed982-fadf-4663-868f-7d6528c7ce5c" providerId="ADAL" clId="{69205E96-35E8-409B-BC16-F6A70F9522B2}" dt="2023-02-15T07:37:26.142" v="122" actId="1076"/>
          <ac:spMkLst>
            <pc:docMk/>
            <pc:sldMk cId="247918000" sldId="257"/>
            <ac:spMk id="9" creationId="{EC5F88BC-9A4B-866B-21D1-2599961F7A54}"/>
          </ac:spMkLst>
        </pc:spChg>
        <pc:spChg chg="del">
          <ac:chgData name="TRAN TRONG HIEP 20190051" userId="b34ed982-fadf-4663-868f-7d6528c7ce5c" providerId="ADAL" clId="{69205E96-35E8-409B-BC16-F6A70F9522B2}" dt="2023-02-15T07:35:55.453" v="102" actId="478"/>
          <ac:spMkLst>
            <pc:docMk/>
            <pc:sldMk cId="247918000" sldId="257"/>
            <ac:spMk id="10" creationId="{7EFD9309-7EB0-F5D4-6D90-F91EE00BCF95}"/>
          </ac:spMkLst>
        </pc:spChg>
        <pc:spChg chg="del">
          <ac:chgData name="TRAN TRONG HIEP 20190051" userId="b34ed982-fadf-4663-868f-7d6528c7ce5c" providerId="ADAL" clId="{69205E96-35E8-409B-BC16-F6A70F9522B2}" dt="2023-02-15T07:35:55.453" v="102" actId="478"/>
          <ac:spMkLst>
            <pc:docMk/>
            <pc:sldMk cId="247918000" sldId="257"/>
            <ac:spMk id="11" creationId="{F7B3D11E-6D3D-B295-0082-E6661153BCA0}"/>
          </ac:spMkLst>
        </pc:spChg>
        <pc:spChg chg="add mod">
          <ac:chgData name="TRAN TRONG HIEP 20190051" userId="b34ed982-fadf-4663-868f-7d6528c7ce5c" providerId="ADAL" clId="{69205E96-35E8-409B-BC16-F6A70F9522B2}" dt="2023-02-15T07:36:46.094" v="111" actId="1076"/>
          <ac:spMkLst>
            <pc:docMk/>
            <pc:sldMk cId="247918000" sldId="257"/>
            <ac:spMk id="12" creationId="{59BC83DA-DB86-4F72-8DC0-56245DBE9CEA}"/>
          </ac:spMkLst>
        </pc:spChg>
        <pc:spChg chg="del">
          <ac:chgData name="TRAN TRONG HIEP 20190051" userId="b34ed982-fadf-4663-868f-7d6528c7ce5c" providerId="ADAL" clId="{69205E96-35E8-409B-BC16-F6A70F9522B2}" dt="2023-02-15T07:35:55.453" v="102" actId="478"/>
          <ac:spMkLst>
            <pc:docMk/>
            <pc:sldMk cId="247918000" sldId="257"/>
            <ac:spMk id="13" creationId="{11C13000-47C8-5281-CC67-B1F95920C2F0}"/>
          </ac:spMkLst>
        </pc:spChg>
        <pc:spChg chg="del">
          <ac:chgData name="TRAN TRONG HIEP 20190051" userId="b34ed982-fadf-4663-868f-7d6528c7ce5c" providerId="ADAL" clId="{69205E96-35E8-409B-BC16-F6A70F9522B2}" dt="2023-02-15T07:35:55.453" v="102" actId="478"/>
          <ac:spMkLst>
            <pc:docMk/>
            <pc:sldMk cId="247918000" sldId="257"/>
            <ac:spMk id="14" creationId="{48CD11F2-6D0A-91B1-F2B8-3B4A36ECCCF3}"/>
          </ac:spMkLst>
        </pc:spChg>
        <pc:spChg chg="del">
          <ac:chgData name="TRAN TRONG HIEP 20190051" userId="b34ed982-fadf-4663-868f-7d6528c7ce5c" providerId="ADAL" clId="{69205E96-35E8-409B-BC16-F6A70F9522B2}" dt="2023-02-15T07:35:55.453" v="102" actId="478"/>
          <ac:spMkLst>
            <pc:docMk/>
            <pc:sldMk cId="247918000" sldId="257"/>
            <ac:spMk id="15" creationId="{2E566C46-F2F7-B2E7-FFC1-2879A077CF55}"/>
          </ac:spMkLst>
        </pc:spChg>
        <pc:spChg chg="del">
          <ac:chgData name="TRAN TRONG HIEP 20190051" userId="b34ed982-fadf-4663-868f-7d6528c7ce5c" providerId="ADAL" clId="{69205E96-35E8-409B-BC16-F6A70F9522B2}" dt="2023-02-15T07:35:55.453" v="102" actId="478"/>
          <ac:spMkLst>
            <pc:docMk/>
            <pc:sldMk cId="247918000" sldId="257"/>
            <ac:spMk id="16" creationId="{7A4A1549-EEC6-D168-0225-79700BC65C3F}"/>
          </ac:spMkLst>
        </pc:spChg>
        <pc:spChg chg="add mod">
          <ac:chgData name="TRAN TRONG HIEP 20190051" userId="b34ed982-fadf-4663-868f-7d6528c7ce5c" providerId="ADAL" clId="{69205E96-35E8-409B-BC16-F6A70F9522B2}" dt="2023-02-15T07:37:38.885" v="124" actId="14100"/>
          <ac:spMkLst>
            <pc:docMk/>
            <pc:sldMk cId="247918000" sldId="257"/>
            <ac:spMk id="17" creationId="{77821E81-1A48-E157-B8E2-40AF56C4AC54}"/>
          </ac:spMkLst>
        </pc:spChg>
        <pc:spChg chg="add mod">
          <ac:chgData name="TRAN TRONG HIEP 20190051" userId="b34ed982-fadf-4663-868f-7d6528c7ce5c" providerId="ADAL" clId="{69205E96-35E8-409B-BC16-F6A70F9522B2}" dt="2023-02-15T07:39:44.947" v="145" actId="20577"/>
          <ac:spMkLst>
            <pc:docMk/>
            <pc:sldMk cId="247918000" sldId="257"/>
            <ac:spMk id="18" creationId="{36EA7D6F-73A1-9F3B-F751-44BBE9DC15B2}"/>
          </ac:spMkLst>
        </pc:spChg>
        <pc:spChg chg="add mod">
          <ac:chgData name="TRAN TRONG HIEP 20190051" userId="b34ed982-fadf-4663-868f-7d6528c7ce5c" providerId="ADAL" clId="{69205E96-35E8-409B-BC16-F6A70F9522B2}" dt="2023-02-15T07:40:03.756" v="149" actId="20577"/>
          <ac:spMkLst>
            <pc:docMk/>
            <pc:sldMk cId="247918000" sldId="257"/>
            <ac:spMk id="19" creationId="{1B514302-A872-8B72-E82E-244A676BA72B}"/>
          </ac:spMkLst>
        </pc:spChg>
        <pc:spChg chg="add mod">
          <ac:chgData name="TRAN TRONG HIEP 20190051" userId="b34ed982-fadf-4663-868f-7d6528c7ce5c" providerId="ADAL" clId="{69205E96-35E8-409B-BC16-F6A70F9522B2}" dt="2023-02-15T07:39:21.100" v="135" actId="1076"/>
          <ac:spMkLst>
            <pc:docMk/>
            <pc:sldMk cId="247918000" sldId="257"/>
            <ac:spMk id="20" creationId="{F1EFC660-3F5F-EA25-9D76-07AB0C6E6892}"/>
          </ac:spMkLst>
        </pc:spChg>
        <pc:spChg chg="add mod">
          <ac:chgData name="TRAN TRONG HIEP 20190051" userId="b34ed982-fadf-4663-868f-7d6528c7ce5c" providerId="ADAL" clId="{69205E96-35E8-409B-BC16-F6A70F9522B2}" dt="2023-02-15T07:41:04.107" v="155" actId="20577"/>
          <ac:spMkLst>
            <pc:docMk/>
            <pc:sldMk cId="247918000" sldId="257"/>
            <ac:spMk id="21" creationId="{5F7AD93D-5A69-5BBC-26E2-A3112DABC2A1}"/>
          </ac:spMkLst>
        </pc:spChg>
        <pc:spChg chg="add mod">
          <ac:chgData name="TRAN TRONG HIEP 20190051" userId="b34ed982-fadf-4663-868f-7d6528c7ce5c" providerId="ADAL" clId="{69205E96-35E8-409B-BC16-F6A70F9522B2}" dt="2023-02-15T07:45:01.475" v="214" actId="20577"/>
          <ac:spMkLst>
            <pc:docMk/>
            <pc:sldMk cId="247918000" sldId="257"/>
            <ac:spMk id="26" creationId="{D812EA91-6EC1-3D42-0FA2-6DA69D34B7D0}"/>
          </ac:spMkLst>
        </pc:spChg>
        <pc:spChg chg="add mod">
          <ac:chgData name="TRAN TRONG HIEP 20190051" userId="b34ed982-fadf-4663-868f-7d6528c7ce5c" providerId="ADAL" clId="{69205E96-35E8-409B-BC16-F6A70F9522B2}" dt="2023-02-15T07:44:52.883" v="207" actId="1076"/>
          <ac:spMkLst>
            <pc:docMk/>
            <pc:sldMk cId="247918000" sldId="257"/>
            <ac:spMk id="27" creationId="{584ADD6E-82C4-0224-E8B7-734BE95B919C}"/>
          </ac:spMkLst>
        </pc:spChg>
        <pc:cxnChg chg="add">
          <ac:chgData name="TRAN TRONG HIEP 20190051" userId="b34ed982-fadf-4663-868f-7d6528c7ce5c" providerId="ADAL" clId="{69205E96-35E8-409B-BC16-F6A70F9522B2}" dt="2023-02-15T07:41:45.376" v="164" actId="11529"/>
          <ac:cxnSpMkLst>
            <pc:docMk/>
            <pc:sldMk cId="247918000" sldId="257"/>
            <ac:cxnSpMk id="23" creationId="{6CD4A15E-0EA2-DE9A-11FC-D0C3A71F91FD}"/>
          </ac:cxnSpMkLst>
        </pc:cxnChg>
        <pc:cxnChg chg="add">
          <ac:chgData name="TRAN TRONG HIEP 20190051" userId="b34ed982-fadf-4663-868f-7d6528c7ce5c" providerId="ADAL" clId="{69205E96-35E8-409B-BC16-F6A70F9522B2}" dt="2023-02-15T07:41:53.822" v="165" actId="11529"/>
          <ac:cxnSpMkLst>
            <pc:docMk/>
            <pc:sldMk cId="247918000" sldId="257"/>
            <ac:cxnSpMk id="25" creationId="{F8C20C0D-A59A-666D-6733-55153E04DC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2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8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7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6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2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6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7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4477-E2BD-439C-A070-F50D177C84AC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641A00-042F-421F-B2D9-434F630C8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5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A4ABC-0063-8443-9B81-82D098DF3799}"/>
              </a:ext>
            </a:extLst>
          </p:cNvPr>
          <p:cNvSpPr/>
          <p:nvPr/>
        </p:nvSpPr>
        <p:spPr>
          <a:xfrm>
            <a:off x="7832911" y="1861039"/>
            <a:ext cx="1640541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579B5-32C8-9682-9958-D9488A93B900}"/>
              </a:ext>
            </a:extLst>
          </p:cNvPr>
          <p:cNvSpPr/>
          <p:nvPr/>
        </p:nvSpPr>
        <p:spPr>
          <a:xfrm>
            <a:off x="7832911" y="4295511"/>
            <a:ext cx="1640541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Proof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2CCEB-4BDA-24AB-D39B-E9F40ADA3B17}"/>
              </a:ext>
            </a:extLst>
          </p:cNvPr>
          <p:cNvSpPr/>
          <p:nvPr/>
        </p:nvSpPr>
        <p:spPr>
          <a:xfrm>
            <a:off x="3271209" y="4252455"/>
            <a:ext cx="1640541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AD54CAD-D0D6-656E-795E-FB290A5DCCEA}"/>
              </a:ext>
            </a:extLst>
          </p:cNvPr>
          <p:cNvSpPr/>
          <p:nvPr/>
        </p:nvSpPr>
        <p:spPr>
          <a:xfrm>
            <a:off x="5661210" y="3273535"/>
            <a:ext cx="1062320" cy="484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C5F88BC-9A4B-866B-21D1-2599961F7A54}"/>
              </a:ext>
            </a:extLst>
          </p:cNvPr>
          <p:cNvSpPr/>
          <p:nvPr/>
        </p:nvSpPr>
        <p:spPr>
          <a:xfrm>
            <a:off x="7129182" y="2177600"/>
            <a:ext cx="403411" cy="2433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EFD9309-7EB0-F5D4-6D90-F91EE00BCF95}"/>
              </a:ext>
            </a:extLst>
          </p:cNvPr>
          <p:cNvSpPr/>
          <p:nvPr/>
        </p:nvSpPr>
        <p:spPr>
          <a:xfrm>
            <a:off x="2233988" y="3673167"/>
            <a:ext cx="835217" cy="17703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3D11E-6D3D-B295-0082-E6661153BCA0}"/>
              </a:ext>
            </a:extLst>
          </p:cNvPr>
          <p:cNvSpPr txBox="1"/>
          <p:nvPr/>
        </p:nvSpPr>
        <p:spPr>
          <a:xfrm>
            <a:off x="282728" y="3380914"/>
            <a:ext cx="1730399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>
                <a:solidFill>
                  <a:srgbClr val="FF0000"/>
                </a:solidFill>
              </a:rPr>
              <a:t>DoB</a:t>
            </a:r>
          </a:p>
          <a:p>
            <a:pPr>
              <a:lnSpc>
                <a:spcPct val="150000"/>
              </a:lnSpc>
            </a:pPr>
            <a:r>
              <a:rPr lang="en-US" sz="2400"/>
              <a:t>+ Day</a:t>
            </a:r>
          </a:p>
          <a:p>
            <a:pPr>
              <a:lnSpc>
                <a:spcPct val="150000"/>
              </a:lnSpc>
            </a:pPr>
            <a:r>
              <a:rPr lang="en-US" sz="2400"/>
              <a:t>+ Month</a:t>
            </a:r>
          </a:p>
          <a:p>
            <a:pPr>
              <a:lnSpc>
                <a:spcPct val="150000"/>
              </a:lnSpc>
            </a:pPr>
            <a:r>
              <a:rPr lang="en-US" sz="2400"/>
              <a:t>+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13000-47C8-5281-CC67-B1F95920C2F0}"/>
              </a:ext>
            </a:extLst>
          </p:cNvPr>
          <p:cNvSpPr txBox="1"/>
          <p:nvPr/>
        </p:nvSpPr>
        <p:spPr>
          <a:xfrm>
            <a:off x="10381129" y="1026766"/>
            <a:ext cx="1810871" cy="195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+ Day</a:t>
            </a:r>
          </a:p>
          <a:p>
            <a:pPr>
              <a:lnSpc>
                <a:spcPct val="150000"/>
              </a:lnSpc>
            </a:pPr>
            <a:r>
              <a:rPr lang="en-US" sz="2800"/>
              <a:t>+ Month</a:t>
            </a:r>
          </a:p>
          <a:p>
            <a:pPr>
              <a:lnSpc>
                <a:spcPct val="150000"/>
              </a:lnSpc>
            </a:pPr>
            <a:r>
              <a:rPr lang="en-US" sz="2800"/>
              <a:t>+ Year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8CD11F2-6D0A-91B1-F2B8-3B4A36ECCCF3}"/>
              </a:ext>
            </a:extLst>
          </p:cNvPr>
          <p:cNvSpPr/>
          <p:nvPr/>
        </p:nvSpPr>
        <p:spPr>
          <a:xfrm>
            <a:off x="9773770" y="1324947"/>
            <a:ext cx="336177" cy="1590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66C46-F2F7-B2E7-FFC1-2879A077CF55}"/>
              </a:ext>
            </a:extLst>
          </p:cNvPr>
          <p:cNvSpPr txBox="1"/>
          <p:nvPr/>
        </p:nvSpPr>
        <p:spPr>
          <a:xfrm>
            <a:off x="10381129" y="3488133"/>
            <a:ext cx="1810871" cy="195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+ pi_a</a:t>
            </a:r>
          </a:p>
          <a:p>
            <a:pPr>
              <a:lnSpc>
                <a:spcPct val="150000"/>
              </a:lnSpc>
            </a:pPr>
            <a:r>
              <a:rPr lang="en-US" sz="2800"/>
              <a:t>+ pi_b</a:t>
            </a:r>
          </a:p>
          <a:p>
            <a:pPr>
              <a:lnSpc>
                <a:spcPct val="150000"/>
              </a:lnSpc>
            </a:pPr>
            <a:r>
              <a:rPr lang="en-US" sz="2800"/>
              <a:t>+ pi_c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A4A1549-EEC6-D168-0225-79700BC65C3F}"/>
              </a:ext>
            </a:extLst>
          </p:cNvPr>
          <p:cNvSpPr/>
          <p:nvPr/>
        </p:nvSpPr>
        <p:spPr>
          <a:xfrm>
            <a:off x="9773770" y="3942741"/>
            <a:ext cx="336177" cy="13943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00B913-F654-B6D2-71CA-3522F63F9CA0}"/>
              </a:ext>
            </a:extLst>
          </p:cNvPr>
          <p:cNvSpPr/>
          <p:nvPr/>
        </p:nvSpPr>
        <p:spPr>
          <a:xfrm>
            <a:off x="3244103" y="1861038"/>
            <a:ext cx="1640541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circom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E3F245F-1CD5-99B2-ACF5-28EE4F7CCD4C}"/>
              </a:ext>
            </a:extLst>
          </p:cNvPr>
          <p:cNvSpPr/>
          <p:nvPr/>
        </p:nvSpPr>
        <p:spPr>
          <a:xfrm>
            <a:off x="5113754" y="2177600"/>
            <a:ext cx="247138" cy="2433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A4ABC-0063-8443-9B81-82D098DF3799}"/>
              </a:ext>
            </a:extLst>
          </p:cNvPr>
          <p:cNvSpPr/>
          <p:nvPr/>
        </p:nvSpPr>
        <p:spPr>
          <a:xfrm>
            <a:off x="9997613" y="2010329"/>
            <a:ext cx="1640541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Public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579B5-32C8-9682-9958-D9488A93B900}"/>
              </a:ext>
            </a:extLst>
          </p:cNvPr>
          <p:cNvSpPr/>
          <p:nvPr/>
        </p:nvSpPr>
        <p:spPr>
          <a:xfrm>
            <a:off x="9997613" y="4444801"/>
            <a:ext cx="1640541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Proof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2CCEB-4BDA-24AB-D39B-E9F40ADA3B17}"/>
              </a:ext>
            </a:extLst>
          </p:cNvPr>
          <p:cNvSpPr/>
          <p:nvPr/>
        </p:nvSpPr>
        <p:spPr>
          <a:xfrm>
            <a:off x="240578" y="3133630"/>
            <a:ext cx="1640541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circom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C5F88BC-9A4B-866B-21D1-2599961F7A54}"/>
              </a:ext>
            </a:extLst>
          </p:cNvPr>
          <p:cNvSpPr/>
          <p:nvPr/>
        </p:nvSpPr>
        <p:spPr>
          <a:xfrm>
            <a:off x="9448525" y="2308229"/>
            <a:ext cx="403411" cy="2433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B7A37-4CC5-D7D9-9522-CCB538138D2D}"/>
              </a:ext>
            </a:extLst>
          </p:cNvPr>
          <p:cNvSpPr/>
          <p:nvPr/>
        </p:nvSpPr>
        <p:spPr>
          <a:xfrm>
            <a:off x="5867262" y="2010329"/>
            <a:ext cx="1640541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zkey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5DA5F-37A6-AB83-B907-68564C14C66C}"/>
              </a:ext>
            </a:extLst>
          </p:cNvPr>
          <p:cNvSpPr/>
          <p:nvPr/>
        </p:nvSpPr>
        <p:spPr>
          <a:xfrm>
            <a:off x="5867262" y="4444801"/>
            <a:ext cx="1640541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wtns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BC83DA-DB86-4F72-8DC0-56245DBE9CEA}"/>
              </a:ext>
            </a:extLst>
          </p:cNvPr>
          <p:cNvSpPr/>
          <p:nvPr/>
        </p:nvSpPr>
        <p:spPr>
          <a:xfrm>
            <a:off x="8231564" y="3302078"/>
            <a:ext cx="1062320" cy="484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7821E81-1A48-E157-B8E2-40AF56C4AC54}"/>
              </a:ext>
            </a:extLst>
          </p:cNvPr>
          <p:cNvSpPr/>
          <p:nvPr/>
        </p:nvSpPr>
        <p:spPr>
          <a:xfrm>
            <a:off x="7735078" y="2308229"/>
            <a:ext cx="350809" cy="2433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A7D6F-73A1-9F3B-F751-44BBE9DC15B2}"/>
              </a:ext>
            </a:extLst>
          </p:cNvPr>
          <p:cNvSpPr/>
          <p:nvPr/>
        </p:nvSpPr>
        <p:spPr>
          <a:xfrm>
            <a:off x="3926540" y="1452784"/>
            <a:ext cx="1091745" cy="41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r1cs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14302-A872-8B72-E82E-244A676BA72B}"/>
              </a:ext>
            </a:extLst>
          </p:cNvPr>
          <p:cNvSpPr/>
          <p:nvPr/>
        </p:nvSpPr>
        <p:spPr>
          <a:xfrm>
            <a:off x="3926540" y="2717500"/>
            <a:ext cx="1091745" cy="41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ptau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1EFC660-3F5F-EA25-9D76-07AB0C6E6892}"/>
              </a:ext>
            </a:extLst>
          </p:cNvPr>
          <p:cNvSpPr/>
          <p:nvPr/>
        </p:nvSpPr>
        <p:spPr>
          <a:xfrm>
            <a:off x="5382070" y="1660849"/>
            <a:ext cx="233456" cy="12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7AD93D-5A69-5BBC-26E2-A3112DABC2A1}"/>
              </a:ext>
            </a:extLst>
          </p:cNvPr>
          <p:cNvSpPr/>
          <p:nvPr/>
        </p:nvSpPr>
        <p:spPr>
          <a:xfrm>
            <a:off x="3926539" y="5076812"/>
            <a:ext cx="1091745" cy="41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wasm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D4A15E-0EA2-DE9A-11FC-D0C3A71F91FD}"/>
              </a:ext>
            </a:extLst>
          </p:cNvPr>
          <p:cNvCxnSpPr/>
          <p:nvPr/>
        </p:nvCxnSpPr>
        <p:spPr>
          <a:xfrm flipV="1">
            <a:off x="1987420" y="1800808"/>
            <a:ext cx="1716833" cy="112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C20C0D-A59A-666D-6733-55153E04DC4B}"/>
              </a:ext>
            </a:extLst>
          </p:cNvPr>
          <p:cNvCxnSpPr/>
          <p:nvPr/>
        </p:nvCxnSpPr>
        <p:spPr>
          <a:xfrm>
            <a:off x="2008348" y="3909527"/>
            <a:ext cx="1690917" cy="127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12EA91-6EC1-3D42-0FA2-6DA69D34B7D0}"/>
              </a:ext>
            </a:extLst>
          </p:cNvPr>
          <p:cNvSpPr/>
          <p:nvPr/>
        </p:nvSpPr>
        <p:spPr>
          <a:xfrm>
            <a:off x="3911050" y="3812096"/>
            <a:ext cx="1091745" cy="41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input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84ADD6E-82C4-0224-E8B7-734BE95B919C}"/>
              </a:ext>
            </a:extLst>
          </p:cNvPr>
          <p:cNvSpPr/>
          <p:nvPr/>
        </p:nvSpPr>
        <p:spPr>
          <a:xfrm>
            <a:off x="5330260" y="4020161"/>
            <a:ext cx="233456" cy="12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0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38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TRONG HIEP 20190051</dc:creator>
  <cp:lastModifiedBy>TRAN TRONG HIEP 20190051</cp:lastModifiedBy>
  <cp:revision>1</cp:revision>
  <dcterms:created xsi:type="dcterms:W3CDTF">2023-02-15T07:24:19Z</dcterms:created>
  <dcterms:modified xsi:type="dcterms:W3CDTF">2023-02-15T07:45:05Z</dcterms:modified>
</cp:coreProperties>
</file>